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5"/>
    <p:sldMasterId id="214748367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</p:sldIdLst>
  <p:sldSz cy="10287000" cx="18288000"/>
  <p:notesSz cx="6858000" cy="9144000"/>
  <p:embeddedFontLst>
    <p:embeddedFont>
      <p:font typeface="Proxima Nova"/>
      <p:regular r:id="rId52"/>
      <p:bold r:id="rId53"/>
      <p:italic r:id="rId54"/>
      <p:boldItalic r:id="rId55"/>
    </p:embeddedFont>
    <p:embeddedFont>
      <p:font typeface="Roboto"/>
      <p:regular r:id="rId56"/>
      <p:bold r:id="rId57"/>
      <p:italic r:id="rId58"/>
      <p:boldItalic r:id="rId59"/>
    </p:embeddedFont>
    <p:embeddedFont>
      <p:font typeface="Roboto Medium"/>
      <p:regular r:id="rId60"/>
      <p:bold r:id="rId61"/>
      <p:italic r:id="rId62"/>
      <p:boldItalic r:id="rId63"/>
    </p:embeddedFont>
    <p:embeddedFont>
      <p:font typeface="Overpass Black"/>
      <p:bold r:id="rId64"/>
      <p:boldItalic r:id="rId65"/>
    </p:embeddedFont>
    <p:embeddedFont>
      <p:font typeface="Amatic SC"/>
      <p:regular r:id="rId66"/>
      <p:bold r:id="rId67"/>
    </p:embeddedFont>
    <p:embeddedFont>
      <p:font typeface="Overpass"/>
      <p:regular r:id="rId68"/>
      <p:bold r:id="rId69"/>
      <p:italic r:id="rId70"/>
      <p:boldItalic r:id="rId71"/>
    </p:embeddedFont>
    <p:embeddedFont>
      <p:font typeface="Proxima Nova Semibold"/>
      <p:regular r:id="rId72"/>
      <p:bold r:id="rId73"/>
      <p:boldItalic r:id="rId74"/>
    </p:embeddedFont>
    <p:embeddedFont>
      <p:font typeface="Rubik Black"/>
      <p:bold r:id="rId75"/>
      <p:boldItalic r:id="rId76"/>
    </p:embeddedFont>
    <p:embeddedFont>
      <p:font typeface="Rubik"/>
      <p:regular r:id="rId77"/>
      <p:bold r:id="rId78"/>
      <p:italic r:id="rId79"/>
      <p:boldItalic r:id="rId80"/>
    </p:embeddedFont>
    <p:embeddedFont>
      <p:font typeface="Fira Sans Extra Condensed"/>
      <p:regular r:id="rId81"/>
      <p:bold r:id="rId82"/>
      <p:italic r:id="rId83"/>
      <p:boldItalic r:id="rId8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40">
          <p15:clr>
            <a:srgbClr val="9AA0A6"/>
          </p15:clr>
        </p15:guide>
        <p15:guide id="2" pos="576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2D2144E-179F-4208-B15F-2F1BD36B7853}">
  <a:tblStyle styleId="{02D2144E-179F-4208-B15F-2F1BD36B78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40" orient="horz"/>
        <p:guide pos="57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FiraSansExtraCondensed-boldItalic.fntdata"/><Relationship Id="rId83" Type="http://schemas.openxmlformats.org/officeDocument/2006/relationships/font" Target="fonts/FiraSansExtraCondensed-italic.fntdata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0" Type="http://schemas.openxmlformats.org/officeDocument/2006/relationships/font" Target="fonts/Rubik-boldItalic.fntdata"/><Relationship Id="rId82" Type="http://schemas.openxmlformats.org/officeDocument/2006/relationships/font" Target="fonts/FiraSansExtraCondensed-bold.fntdata"/><Relationship Id="rId81" Type="http://schemas.openxmlformats.org/officeDocument/2006/relationships/font" Target="fonts/FiraSansExtraCondense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ProximaNovaSemibold-bold.fntdata"/><Relationship Id="rId72" Type="http://schemas.openxmlformats.org/officeDocument/2006/relationships/font" Target="fonts/ProximaNovaSemibold-regular.fntdata"/><Relationship Id="rId31" Type="http://schemas.openxmlformats.org/officeDocument/2006/relationships/slide" Target="slides/slide24.xml"/><Relationship Id="rId75" Type="http://schemas.openxmlformats.org/officeDocument/2006/relationships/font" Target="fonts/RubikBlack-bold.fntdata"/><Relationship Id="rId30" Type="http://schemas.openxmlformats.org/officeDocument/2006/relationships/slide" Target="slides/slide23.xml"/><Relationship Id="rId74" Type="http://schemas.openxmlformats.org/officeDocument/2006/relationships/font" Target="fonts/ProximaNovaSemibold-boldItalic.fntdata"/><Relationship Id="rId33" Type="http://schemas.openxmlformats.org/officeDocument/2006/relationships/slide" Target="slides/slide26.xml"/><Relationship Id="rId77" Type="http://schemas.openxmlformats.org/officeDocument/2006/relationships/font" Target="fonts/Rubik-regular.fntdata"/><Relationship Id="rId32" Type="http://schemas.openxmlformats.org/officeDocument/2006/relationships/slide" Target="slides/slide25.xml"/><Relationship Id="rId76" Type="http://schemas.openxmlformats.org/officeDocument/2006/relationships/font" Target="fonts/RubikBlack-boldItalic.fntdata"/><Relationship Id="rId35" Type="http://schemas.openxmlformats.org/officeDocument/2006/relationships/slide" Target="slides/slide28.xml"/><Relationship Id="rId79" Type="http://schemas.openxmlformats.org/officeDocument/2006/relationships/font" Target="fonts/Rubik-italic.fntdata"/><Relationship Id="rId34" Type="http://schemas.openxmlformats.org/officeDocument/2006/relationships/slide" Target="slides/slide27.xml"/><Relationship Id="rId78" Type="http://schemas.openxmlformats.org/officeDocument/2006/relationships/font" Target="fonts/Rubik-bold.fntdata"/><Relationship Id="rId71" Type="http://schemas.openxmlformats.org/officeDocument/2006/relationships/font" Target="fonts/Overpass-boldItalic.fntdata"/><Relationship Id="rId70" Type="http://schemas.openxmlformats.org/officeDocument/2006/relationships/font" Target="fonts/Overpass-italic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RobotoMedium-italic.fntdata"/><Relationship Id="rId61" Type="http://schemas.openxmlformats.org/officeDocument/2006/relationships/font" Target="fonts/RobotoMedium-bold.fntdata"/><Relationship Id="rId20" Type="http://schemas.openxmlformats.org/officeDocument/2006/relationships/slide" Target="slides/slide13.xml"/><Relationship Id="rId64" Type="http://schemas.openxmlformats.org/officeDocument/2006/relationships/font" Target="fonts/OverpassBlack-bold.fntdata"/><Relationship Id="rId63" Type="http://schemas.openxmlformats.org/officeDocument/2006/relationships/font" Target="fonts/RobotoMedium-boldItalic.fntdata"/><Relationship Id="rId22" Type="http://schemas.openxmlformats.org/officeDocument/2006/relationships/slide" Target="slides/slide15.xml"/><Relationship Id="rId66" Type="http://schemas.openxmlformats.org/officeDocument/2006/relationships/font" Target="fonts/AmaticSC-regular.fntdata"/><Relationship Id="rId21" Type="http://schemas.openxmlformats.org/officeDocument/2006/relationships/slide" Target="slides/slide14.xml"/><Relationship Id="rId65" Type="http://schemas.openxmlformats.org/officeDocument/2006/relationships/font" Target="fonts/OverpassBlack-boldItalic.fntdata"/><Relationship Id="rId24" Type="http://schemas.openxmlformats.org/officeDocument/2006/relationships/slide" Target="slides/slide17.xml"/><Relationship Id="rId68" Type="http://schemas.openxmlformats.org/officeDocument/2006/relationships/font" Target="fonts/Overpass-regular.fntdata"/><Relationship Id="rId23" Type="http://schemas.openxmlformats.org/officeDocument/2006/relationships/slide" Target="slides/slide16.xml"/><Relationship Id="rId67" Type="http://schemas.openxmlformats.org/officeDocument/2006/relationships/font" Target="fonts/AmaticSC-bold.fntdata"/><Relationship Id="rId60" Type="http://schemas.openxmlformats.org/officeDocument/2006/relationships/font" Target="fonts/RobotoMedium-regular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Overpass-bold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font" Target="fonts/ProximaNova-bold.fntdata"/><Relationship Id="rId52" Type="http://schemas.openxmlformats.org/officeDocument/2006/relationships/font" Target="fonts/ProximaNova-regular.fntdata"/><Relationship Id="rId11" Type="http://schemas.openxmlformats.org/officeDocument/2006/relationships/slide" Target="slides/slide4.xml"/><Relationship Id="rId55" Type="http://schemas.openxmlformats.org/officeDocument/2006/relationships/font" Target="fonts/ProximaNova-boldItalic.fntdata"/><Relationship Id="rId10" Type="http://schemas.openxmlformats.org/officeDocument/2006/relationships/slide" Target="slides/slide3.xml"/><Relationship Id="rId54" Type="http://schemas.openxmlformats.org/officeDocument/2006/relationships/font" Target="fonts/ProximaNova-italic.fntdata"/><Relationship Id="rId13" Type="http://schemas.openxmlformats.org/officeDocument/2006/relationships/slide" Target="slides/slide6.xml"/><Relationship Id="rId57" Type="http://schemas.openxmlformats.org/officeDocument/2006/relationships/font" Target="fonts/Roboto-bold.fntdata"/><Relationship Id="rId12" Type="http://schemas.openxmlformats.org/officeDocument/2006/relationships/slide" Target="slides/slide5.xml"/><Relationship Id="rId56" Type="http://schemas.openxmlformats.org/officeDocument/2006/relationships/font" Target="fonts/Roboto-regular.fntdata"/><Relationship Id="rId15" Type="http://schemas.openxmlformats.org/officeDocument/2006/relationships/slide" Target="slides/slide8.xml"/><Relationship Id="rId59" Type="http://schemas.openxmlformats.org/officeDocument/2006/relationships/font" Target="fonts/Roboto-boldItalic.fntdata"/><Relationship Id="rId14" Type="http://schemas.openxmlformats.org/officeDocument/2006/relationships/slide" Target="slides/slide7.xml"/><Relationship Id="rId58" Type="http://schemas.openxmlformats.org/officeDocument/2006/relationships/font" Target="fonts/Roboto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7262d1748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7262d1748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7262d1748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" name="Google Shape;1364;g7262d1748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841d7bf597_0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841d7bf597_0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841d7bf59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841d7bf59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841d7bf597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841d7bf597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7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841d7bf597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841d7bf597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g841d7bf597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7" name="Google Shape;1737;g841d7bf597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841d7bf597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841d7bf597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0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g841d7bf597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2" name="Google Shape;1962;g841d7bf597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5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" name="Google Shape;1966;ga03b2fe1b2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7" name="Google Shape;1967;ga03b2fe1b2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ga03b2fe1b2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6" name="Google Shape;1996;ga03b2fe1b2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4228c2b9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14228c2b9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g841d7bf597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3" name="Google Shape;2093;g841d7bf597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g841d7bf597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4" name="Google Shape;2224;g841d7bf597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g7269e676f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5" name="Google Shape;2245;g7269e676f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7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841d7bf597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841d7bf597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3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g841d7bf597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5" name="Google Shape;2415;g841d7bf597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7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8" name="Google Shape;2438;g841d7bf5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9" name="Google Shape;2439;g841d7bf5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7" name="Shape 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" name="Google Shape;2478;g841d7bf597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9" name="Google Shape;2479;g841d7bf597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7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" name="Google Shape;2578;g841d7bf597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9" name="Google Shape;2579;g841d7bf597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3" name="Shape 3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4" name="Google Shape;3044;g7269e676fa_0_31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5" name="Google Shape;3045;g7269e676fa_0_31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3" name="Shape 3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" name="Google Shape;3064;g7269e676fa_0_16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5" name="Google Shape;3065;g7269e676fa_0_16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a03b2fe1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a03b2fe1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0" name="Shape 3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1" name="Google Shape;3071;g7269e676fa_0_16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2" name="Google Shape;3072;g7269e676fa_0_16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2" name="Shape 3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" name="Google Shape;3093;g7269e676fa_0_16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4" name="Google Shape;3094;g7269e676fa_0_16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g7269e676fa_0_16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3" name="Google Shape;3433;g7269e676fa_0_16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8" name="Shape 6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9" name="Google Shape;6219;g7269e676fa_0_19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0" name="Google Shape;6220;g7269e676fa_0_19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7" name="Shape 6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8" name="Google Shape;6638;g7269e676fa_0_198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9" name="Google Shape;6639;g7269e676fa_0_198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7" name="Shape 6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8" name="Google Shape;6808;g7269e676fa_0_20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9" name="Google Shape;6809;g7269e676fa_0_20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2" name="Shape 7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3" name="Google Shape;7213;g7269e676fa_0_20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4" name="Google Shape;7214;g7269e676fa_0_20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2" name="Shape 7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3" name="Google Shape;7593;g7269e676fa_0_20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4" name="Google Shape;7594;g7269e676fa_0_20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60" name="Shape 8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1" name="Google Shape;8361;g7269e676fa_0_21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2" name="Google Shape;8362;g7269e676fa_0_21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7" name="Shape 9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8" name="Google Shape;9768;g7269e676fa_0_22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9" name="Google Shape;9769;g7269e676fa_0_22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841d7bf597_1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841d7bf597_1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1" name="Shape 1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2" name="Google Shape;12162;g7269e676fa_0_25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3" name="Google Shape;12163;g7269e676fa_0_25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75" name="Shape 14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6" name="Google Shape;14176;g7269e676fa_0_27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7" name="Google Shape;14177;g7269e676fa_0_27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11" name="Shape 15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2" name="Google Shape;15812;g7269e676fa_0_29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3" name="Google Shape;15813;g7269e676fa_0_29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53" name="Shape 16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4" name="Google Shape;16854;g7269e676fa_0_30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55" name="Google Shape;16855;g7269e676fa_0_30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88" name="Shape 18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9" name="Google Shape;18389;g7269e676fa_0_31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0" name="Google Shape;18390;g7269e676fa_0_31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841d7bf597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841d7bf597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41d7bf59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41d7bf59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841d7bf59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841d7bf59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841d7bf597_0_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841d7bf597_0_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233000" y="5310400"/>
            <a:ext cx="9291000" cy="27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251645" y="8181200"/>
            <a:ext cx="7624800" cy="9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2983037" y="-869420"/>
            <a:ext cx="6741986" cy="7824301"/>
            <a:chOff x="-1491519" y="2460890"/>
            <a:chExt cx="3370993" cy="3912150"/>
          </a:xfrm>
        </p:grpSpPr>
        <p:grpSp>
          <p:nvGrpSpPr>
            <p:cNvPr id="12" name="Google Shape;12;p2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" name="Google Shape;15;p2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" name="Google Shape;18;p2"/>
            <p:cNvSpPr/>
            <p:nvPr/>
          </p:nvSpPr>
          <p:spPr>
            <a:xfrm rot="-2700000">
              <a:off x="-540907" y="2968275"/>
              <a:ext cx="1559170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rot="-2700000">
              <a:off x="-929724" y="4997727"/>
              <a:ext cx="3167166" cy="299397"/>
              <a:chOff x="-304800" y="4182975"/>
              <a:chExt cx="3167197" cy="2994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-2700000">
              <a:off x="-1542899" y="4997727"/>
              <a:ext cx="3167166" cy="299397"/>
              <a:chOff x="-304800" y="4182975"/>
              <a:chExt cx="3167197" cy="2994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"/>
          <p:cNvSpPr txBox="1"/>
          <p:nvPr>
            <p:ph hasCustomPrompt="1" type="title"/>
          </p:nvPr>
        </p:nvSpPr>
        <p:spPr>
          <a:xfrm>
            <a:off x="5227650" y="2212250"/>
            <a:ext cx="6608400" cy="3927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0"/>
              <a:buNone/>
              <a:defRPr sz="24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0"/>
              <a:buNone/>
              <a:defRPr sz="240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0"/>
              <a:buNone/>
              <a:defRPr sz="240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0"/>
              <a:buNone/>
              <a:defRPr sz="240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0"/>
              <a:buNone/>
              <a:defRPr sz="240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0"/>
              <a:buNone/>
              <a:defRPr sz="240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0"/>
              <a:buNone/>
              <a:defRPr sz="240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0"/>
              <a:buNone/>
              <a:defRPr sz="240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0"/>
              <a:buNone/>
              <a:defRPr sz="2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42" name="Google Shape;142;p11"/>
          <p:cNvGrpSpPr/>
          <p:nvPr/>
        </p:nvGrpSpPr>
        <p:grpSpPr>
          <a:xfrm>
            <a:off x="15266244" y="3084850"/>
            <a:ext cx="6128811" cy="6743755"/>
            <a:chOff x="7709322" y="1333607"/>
            <a:chExt cx="3064406" cy="3371877"/>
          </a:xfrm>
        </p:grpSpPr>
        <p:grpSp>
          <p:nvGrpSpPr>
            <p:cNvPr id="143" name="Google Shape;143;p11"/>
            <p:cNvGrpSpPr/>
            <p:nvPr/>
          </p:nvGrpSpPr>
          <p:grpSpPr>
            <a:xfrm rot="8100000">
              <a:off x="7657942" y="2409523"/>
              <a:ext cx="3167166" cy="299397"/>
              <a:chOff x="-304800" y="4182975"/>
              <a:chExt cx="3167197" cy="299400"/>
            </a:xfrm>
          </p:grpSpPr>
          <p:sp>
            <p:nvSpPr>
              <p:cNvPr id="144" name="Google Shape;144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" name="Google Shape;146;p11"/>
            <p:cNvGrpSpPr/>
            <p:nvPr/>
          </p:nvGrpSpPr>
          <p:grpSpPr>
            <a:xfrm rot="8100000">
              <a:off x="7351354" y="3330170"/>
              <a:ext cx="3167166" cy="299397"/>
              <a:chOff x="-304800" y="4182975"/>
              <a:chExt cx="3167197" cy="299400"/>
            </a:xfrm>
          </p:grpSpPr>
          <p:sp>
            <p:nvSpPr>
              <p:cNvPr id="147" name="Google Shape;147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" name="Google Shape;149;p11"/>
            <p:cNvGrpSpPr/>
            <p:nvPr/>
          </p:nvGrpSpPr>
          <p:grpSpPr>
            <a:xfrm rot="8100000">
              <a:off x="7964529" y="3330170"/>
              <a:ext cx="3167166" cy="299397"/>
              <a:chOff x="-304800" y="4182975"/>
              <a:chExt cx="3167197" cy="299400"/>
            </a:xfrm>
          </p:grpSpPr>
          <p:sp>
            <p:nvSpPr>
              <p:cNvPr id="150" name="Google Shape;150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" name="Google Shape;152;p11"/>
          <p:cNvSpPr txBox="1"/>
          <p:nvPr>
            <p:ph idx="1" type="subTitle"/>
          </p:nvPr>
        </p:nvSpPr>
        <p:spPr>
          <a:xfrm>
            <a:off x="5416400" y="5809900"/>
            <a:ext cx="6231000" cy="137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sz="32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153" name="Google Shape;153;p11"/>
          <p:cNvGrpSpPr/>
          <p:nvPr/>
        </p:nvGrpSpPr>
        <p:grpSpPr>
          <a:xfrm>
            <a:off x="-2983037" y="211126"/>
            <a:ext cx="6128811" cy="4902461"/>
            <a:chOff x="-1491519" y="3001163"/>
            <a:chExt cx="3064406" cy="2451231"/>
          </a:xfrm>
        </p:grpSpPr>
        <p:grpSp>
          <p:nvGrpSpPr>
            <p:cNvPr id="154" name="Google Shape;154;p11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155" name="Google Shape;155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11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158" name="Google Shape;158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3"/>
          <p:cNvSpPr txBox="1"/>
          <p:nvPr>
            <p:ph idx="1" type="subTitle"/>
          </p:nvPr>
        </p:nvSpPr>
        <p:spPr>
          <a:xfrm>
            <a:off x="12597592" y="7428692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163" name="Google Shape;163;p13"/>
          <p:cNvSpPr txBox="1"/>
          <p:nvPr>
            <p:ph idx="2" type="subTitle"/>
          </p:nvPr>
        </p:nvSpPr>
        <p:spPr>
          <a:xfrm>
            <a:off x="7048367" y="7428692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164" name="Google Shape;164;p13"/>
          <p:cNvSpPr txBox="1"/>
          <p:nvPr>
            <p:ph idx="3" type="subTitle"/>
          </p:nvPr>
        </p:nvSpPr>
        <p:spPr>
          <a:xfrm>
            <a:off x="1595650" y="7428692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165" name="Google Shape;165;p13"/>
          <p:cNvSpPr txBox="1"/>
          <p:nvPr>
            <p:ph idx="4" type="subTitle"/>
          </p:nvPr>
        </p:nvSpPr>
        <p:spPr>
          <a:xfrm>
            <a:off x="7048353" y="3930751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166" name="Google Shape;166;p13"/>
          <p:cNvSpPr txBox="1"/>
          <p:nvPr>
            <p:ph idx="5" type="subTitle"/>
          </p:nvPr>
        </p:nvSpPr>
        <p:spPr>
          <a:xfrm>
            <a:off x="1595650" y="3930751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167" name="Google Shape;167;p13"/>
          <p:cNvSpPr txBox="1"/>
          <p:nvPr>
            <p:ph hasCustomPrompt="1" type="title"/>
          </p:nvPr>
        </p:nvSpPr>
        <p:spPr>
          <a:xfrm>
            <a:off x="12805886" y="6322886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/>
          <p:nvPr>
            <p:ph idx="6" type="subTitle"/>
          </p:nvPr>
        </p:nvSpPr>
        <p:spPr>
          <a:xfrm>
            <a:off x="12597578" y="8230459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9" name="Google Shape;169;p13"/>
          <p:cNvSpPr txBox="1"/>
          <p:nvPr>
            <p:ph hasCustomPrompt="1" idx="7" type="title"/>
          </p:nvPr>
        </p:nvSpPr>
        <p:spPr>
          <a:xfrm>
            <a:off x="7256671" y="6322886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0" name="Google Shape;170;p13"/>
          <p:cNvSpPr txBox="1"/>
          <p:nvPr>
            <p:ph idx="8" type="subTitle"/>
          </p:nvPr>
        </p:nvSpPr>
        <p:spPr>
          <a:xfrm>
            <a:off x="7048363" y="8230459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1" name="Google Shape;171;p13"/>
          <p:cNvSpPr txBox="1"/>
          <p:nvPr>
            <p:ph hasCustomPrompt="1" idx="9" type="title"/>
          </p:nvPr>
        </p:nvSpPr>
        <p:spPr>
          <a:xfrm>
            <a:off x="1822599" y="6322886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13"/>
          <p:cNvSpPr txBox="1"/>
          <p:nvPr>
            <p:ph idx="13" type="subTitle"/>
          </p:nvPr>
        </p:nvSpPr>
        <p:spPr>
          <a:xfrm>
            <a:off x="1595655" y="8230459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3" name="Google Shape;173;p13"/>
          <p:cNvSpPr txBox="1"/>
          <p:nvPr>
            <p:ph hasCustomPrompt="1" idx="14" type="title"/>
          </p:nvPr>
        </p:nvSpPr>
        <p:spPr>
          <a:xfrm>
            <a:off x="7256671" y="2824900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13"/>
          <p:cNvSpPr txBox="1"/>
          <p:nvPr>
            <p:ph idx="15" type="subTitle"/>
          </p:nvPr>
        </p:nvSpPr>
        <p:spPr>
          <a:xfrm>
            <a:off x="7048363" y="4732473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" name="Google Shape;175;p13"/>
          <p:cNvSpPr txBox="1"/>
          <p:nvPr>
            <p:ph hasCustomPrompt="1" idx="16" type="title"/>
          </p:nvPr>
        </p:nvSpPr>
        <p:spPr>
          <a:xfrm>
            <a:off x="1822599" y="2824900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/>
          <p:nvPr>
            <p:ph idx="17" type="subTitle"/>
          </p:nvPr>
        </p:nvSpPr>
        <p:spPr>
          <a:xfrm>
            <a:off x="1595655" y="4732473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77" name="Google Shape;177;p13"/>
          <p:cNvGrpSpPr/>
          <p:nvPr/>
        </p:nvGrpSpPr>
        <p:grpSpPr>
          <a:xfrm>
            <a:off x="13899838" y="-2285399"/>
            <a:ext cx="6741986" cy="6743755"/>
            <a:chOff x="6949919" y="-1142700"/>
            <a:chExt cx="3370993" cy="3371877"/>
          </a:xfrm>
        </p:grpSpPr>
        <p:grpSp>
          <p:nvGrpSpPr>
            <p:cNvPr id="178" name="Google Shape;178;p13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179" name="Google Shape;179;p1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" name="Google Shape;181;p13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182" name="Google Shape;182;p1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4" name="Google Shape;184;p13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" name="Google Shape;186;p13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187" name="Google Shape;187;p1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9" name="Google Shape;189;p13"/>
          <p:cNvGrpSpPr/>
          <p:nvPr/>
        </p:nvGrpSpPr>
        <p:grpSpPr>
          <a:xfrm>
            <a:off x="-8549" y="1144916"/>
            <a:ext cx="2506947" cy="657068"/>
            <a:chOff x="-8549" y="582500"/>
            <a:chExt cx="1253474" cy="328534"/>
          </a:xfrm>
        </p:grpSpPr>
        <p:sp>
          <p:nvSpPr>
            <p:cNvPr id="190" name="Google Shape;190;p13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13"/>
          <p:cNvSpPr txBox="1"/>
          <p:nvPr>
            <p:ph idx="18"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bg>
      <p:bgPr>
        <a:solidFill>
          <a:schemeClr val="lt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14"/>
          <p:cNvGrpSpPr/>
          <p:nvPr/>
        </p:nvGrpSpPr>
        <p:grpSpPr>
          <a:xfrm rot="8100000">
            <a:off x="13183902" y="-133566"/>
            <a:ext cx="6334333" cy="598794"/>
            <a:chOff x="-304800" y="4182975"/>
            <a:chExt cx="3167197" cy="299400"/>
          </a:xfrm>
        </p:grpSpPr>
        <p:sp>
          <p:nvSpPr>
            <p:cNvPr id="195" name="Google Shape;195;p14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14"/>
          <p:cNvGrpSpPr/>
          <p:nvPr/>
        </p:nvGrpSpPr>
        <p:grpSpPr>
          <a:xfrm rot="8100000">
            <a:off x="14410252" y="-133566"/>
            <a:ext cx="6334333" cy="598794"/>
            <a:chOff x="-304800" y="4182975"/>
            <a:chExt cx="3167197" cy="299400"/>
          </a:xfrm>
        </p:grpSpPr>
        <p:sp>
          <p:nvSpPr>
            <p:cNvPr id="198" name="Google Shape;198;p14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4"/>
          <p:cNvSpPr txBox="1"/>
          <p:nvPr>
            <p:ph idx="1" type="subTitle"/>
          </p:nvPr>
        </p:nvSpPr>
        <p:spPr>
          <a:xfrm>
            <a:off x="1643050" y="5758100"/>
            <a:ext cx="3807000" cy="99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verpass Black"/>
              <a:buNone/>
              <a:defRPr sz="36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1" name="Google Shape;201;p14"/>
          <p:cNvSpPr txBox="1"/>
          <p:nvPr>
            <p:ph idx="2" type="subTitle"/>
          </p:nvPr>
        </p:nvSpPr>
        <p:spPr>
          <a:xfrm>
            <a:off x="1643063" y="6632361"/>
            <a:ext cx="3807000" cy="163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2" name="Google Shape;202;p14"/>
          <p:cNvSpPr txBox="1"/>
          <p:nvPr>
            <p:ph idx="3" type="subTitle"/>
          </p:nvPr>
        </p:nvSpPr>
        <p:spPr>
          <a:xfrm>
            <a:off x="7044334" y="5758100"/>
            <a:ext cx="3807000" cy="99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verpass Black"/>
              <a:buNone/>
              <a:defRPr sz="36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" name="Google Shape;203;p14"/>
          <p:cNvSpPr txBox="1"/>
          <p:nvPr>
            <p:ph idx="4" type="subTitle"/>
          </p:nvPr>
        </p:nvSpPr>
        <p:spPr>
          <a:xfrm>
            <a:off x="7044348" y="6632361"/>
            <a:ext cx="3807000" cy="163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14"/>
          <p:cNvSpPr txBox="1"/>
          <p:nvPr>
            <p:ph idx="5" type="subTitle"/>
          </p:nvPr>
        </p:nvSpPr>
        <p:spPr>
          <a:xfrm>
            <a:off x="12445652" y="5758100"/>
            <a:ext cx="3807000" cy="99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verpass Black"/>
              <a:buNone/>
              <a:defRPr sz="36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14"/>
          <p:cNvSpPr txBox="1"/>
          <p:nvPr>
            <p:ph idx="6" type="subTitle"/>
          </p:nvPr>
        </p:nvSpPr>
        <p:spPr>
          <a:xfrm>
            <a:off x="12445667" y="6632361"/>
            <a:ext cx="3807000" cy="163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14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07" name="Google Shape;207;p14"/>
          <p:cNvGrpSpPr/>
          <p:nvPr/>
        </p:nvGrpSpPr>
        <p:grpSpPr>
          <a:xfrm>
            <a:off x="-8549" y="1144916"/>
            <a:ext cx="2506947" cy="657068"/>
            <a:chOff x="-8549" y="582500"/>
            <a:chExt cx="1253474" cy="328534"/>
          </a:xfrm>
        </p:grpSpPr>
        <p:sp>
          <p:nvSpPr>
            <p:cNvPr id="208" name="Google Shape;208;p14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/>
          <p:nvPr/>
        </p:nvSpPr>
        <p:spPr>
          <a:xfrm>
            <a:off x="0" y="4983650"/>
            <a:ext cx="18288000" cy="530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5"/>
          <p:cNvSpPr txBox="1"/>
          <p:nvPr>
            <p:ph hasCustomPrompt="1" type="title"/>
          </p:nvPr>
        </p:nvSpPr>
        <p:spPr>
          <a:xfrm>
            <a:off x="13747461" y="4297500"/>
            <a:ext cx="5752200" cy="6664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3" name="Google Shape;213;p15"/>
          <p:cNvSpPr txBox="1"/>
          <p:nvPr>
            <p:ph idx="2" type="title"/>
          </p:nvPr>
        </p:nvSpPr>
        <p:spPr>
          <a:xfrm>
            <a:off x="2829150" y="6780550"/>
            <a:ext cx="120378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14" name="Google Shape;214;p15"/>
          <p:cNvGrpSpPr/>
          <p:nvPr/>
        </p:nvGrpSpPr>
        <p:grpSpPr>
          <a:xfrm rot="8100000">
            <a:off x="13183902" y="-133566"/>
            <a:ext cx="6334333" cy="598794"/>
            <a:chOff x="-304800" y="4182975"/>
            <a:chExt cx="3167197" cy="299400"/>
          </a:xfrm>
        </p:grpSpPr>
        <p:sp>
          <p:nvSpPr>
            <p:cNvPr id="215" name="Google Shape;215;p15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" name="Google Shape;217;p15"/>
          <p:cNvGrpSpPr/>
          <p:nvPr/>
        </p:nvGrpSpPr>
        <p:grpSpPr>
          <a:xfrm rot="8100000">
            <a:off x="14410252" y="-133566"/>
            <a:ext cx="6334333" cy="598794"/>
            <a:chOff x="-304800" y="4182975"/>
            <a:chExt cx="3167197" cy="299400"/>
          </a:xfrm>
        </p:grpSpPr>
        <p:sp>
          <p:nvSpPr>
            <p:cNvPr id="218" name="Google Shape;218;p15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grpSp>
        <p:nvGrpSpPr>
          <p:cNvPr id="222" name="Google Shape;222;p16"/>
          <p:cNvGrpSpPr/>
          <p:nvPr/>
        </p:nvGrpSpPr>
        <p:grpSpPr>
          <a:xfrm>
            <a:off x="-8549" y="1144916"/>
            <a:ext cx="2506947" cy="657068"/>
            <a:chOff x="-8549" y="582500"/>
            <a:chExt cx="1253474" cy="328534"/>
          </a:xfrm>
        </p:grpSpPr>
        <p:sp>
          <p:nvSpPr>
            <p:cNvPr id="223" name="Google Shape;223;p16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4_1">
    <p:bg>
      <p:bgPr>
        <a:solidFill>
          <a:schemeClr val="accent3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7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grpSp>
        <p:nvGrpSpPr>
          <p:cNvPr id="227" name="Google Shape;227;p17"/>
          <p:cNvGrpSpPr/>
          <p:nvPr/>
        </p:nvGrpSpPr>
        <p:grpSpPr>
          <a:xfrm>
            <a:off x="-8549" y="1144916"/>
            <a:ext cx="2506947" cy="657068"/>
            <a:chOff x="-8549" y="582500"/>
            <a:chExt cx="1253474" cy="328534"/>
          </a:xfrm>
        </p:grpSpPr>
        <p:sp>
          <p:nvSpPr>
            <p:cNvPr id="228" name="Google Shape;228;p17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"/>
          <p:cNvSpPr/>
          <p:nvPr/>
        </p:nvSpPr>
        <p:spPr>
          <a:xfrm>
            <a:off x="0" y="0"/>
            <a:ext cx="66534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2" name="Google Shape;232;p18"/>
          <p:cNvGrpSpPr/>
          <p:nvPr/>
        </p:nvGrpSpPr>
        <p:grpSpPr>
          <a:xfrm rot="5400000">
            <a:off x="-3611437" y="-2836374"/>
            <a:ext cx="6128811" cy="4902461"/>
            <a:chOff x="-1491519" y="3001163"/>
            <a:chExt cx="3064406" cy="2451231"/>
          </a:xfrm>
        </p:grpSpPr>
        <p:grpSp>
          <p:nvGrpSpPr>
            <p:cNvPr id="233" name="Google Shape;233;p18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234" name="Google Shape;234;p1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" name="Google Shape;236;p18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237" name="Google Shape;237;p1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9" name="Google Shape;239;p18"/>
          <p:cNvSpPr txBox="1"/>
          <p:nvPr>
            <p:ph hasCustomPrompt="1" type="title"/>
          </p:nvPr>
        </p:nvSpPr>
        <p:spPr>
          <a:xfrm>
            <a:off x="1700700" y="5704750"/>
            <a:ext cx="5056200" cy="4531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7FE0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0" name="Google Shape;240;p18"/>
          <p:cNvSpPr txBox="1"/>
          <p:nvPr>
            <p:ph idx="2" type="title"/>
          </p:nvPr>
        </p:nvSpPr>
        <p:spPr>
          <a:xfrm>
            <a:off x="2200560" y="2889098"/>
            <a:ext cx="5422200" cy="1038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hasCustomPrompt="1" type="title"/>
          </p:nvPr>
        </p:nvSpPr>
        <p:spPr>
          <a:xfrm>
            <a:off x="1822599" y="3908816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43" name="Google Shape;243;p19"/>
          <p:cNvGrpSpPr/>
          <p:nvPr/>
        </p:nvGrpSpPr>
        <p:grpSpPr>
          <a:xfrm>
            <a:off x="-2983037" y="211126"/>
            <a:ext cx="6128811" cy="4902461"/>
            <a:chOff x="-1491519" y="3001163"/>
            <a:chExt cx="3064406" cy="2451231"/>
          </a:xfrm>
        </p:grpSpPr>
        <p:grpSp>
          <p:nvGrpSpPr>
            <p:cNvPr id="244" name="Google Shape;244;p19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245" name="Google Shape;245;p1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" name="Google Shape;247;p19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248" name="Google Shape;248;p1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0" name="Google Shape;250;p19"/>
          <p:cNvGrpSpPr/>
          <p:nvPr/>
        </p:nvGrpSpPr>
        <p:grpSpPr>
          <a:xfrm rot="10800000">
            <a:off x="15789601" y="1144916"/>
            <a:ext cx="2506947" cy="657068"/>
            <a:chOff x="-8549" y="582500"/>
            <a:chExt cx="1253474" cy="328534"/>
          </a:xfrm>
        </p:grpSpPr>
        <p:sp>
          <p:nvSpPr>
            <p:cNvPr id="251" name="Google Shape;251;p19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" name="Google Shape;253;p19"/>
          <p:cNvSpPr txBox="1"/>
          <p:nvPr>
            <p:ph idx="2" type="title"/>
          </p:nvPr>
        </p:nvSpPr>
        <p:spPr>
          <a:xfrm>
            <a:off x="3392150" y="10447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54" name="Google Shape;254;p19"/>
          <p:cNvSpPr txBox="1"/>
          <p:nvPr>
            <p:ph idx="1" type="subTitle"/>
          </p:nvPr>
        </p:nvSpPr>
        <p:spPr>
          <a:xfrm>
            <a:off x="1595650" y="5071750"/>
            <a:ext cx="33708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255" name="Google Shape;255;p19"/>
          <p:cNvSpPr txBox="1"/>
          <p:nvPr>
            <p:ph idx="3" type="subTitle"/>
          </p:nvPr>
        </p:nvSpPr>
        <p:spPr>
          <a:xfrm>
            <a:off x="1595650" y="5968800"/>
            <a:ext cx="3370800" cy="226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6" name="Google Shape;256;p19"/>
          <p:cNvSpPr txBox="1"/>
          <p:nvPr>
            <p:ph hasCustomPrompt="1" idx="4" type="title"/>
          </p:nvPr>
        </p:nvSpPr>
        <p:spPr>
          <a:xfrm>
            <a:off x="5750743" y="3908816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19"/>
          <p:cNvSpPr txBox="1"/>
          <p:nvPr>
            <p:ph idx="5" type="subTitle"/>
          </p:nvPr>
        </p:nvSpPr>
        <p:spPr>
          <a:xfrm>
            <a:off x="5523787" y="5071750"/>
            <a:ext cx="33708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258" name="Google Shape;258;p19"/>
          <p:cNvSpPr txBox="1"/>
          <p:nvPr>
            <p:ph idx="6" type="subTitle"/>
          </p:nvPr>
        </p:nvSpPr>
        <p:spPr>
          <a:xfrm>
            <a:off x="5523783" y="5968800"/>
            <a:ext cx="3370800" cy="226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19"/>
          <p:cNvSpPr txBox="1"/>
          <p:nvPr>
            <p:ph hasCustomPrompt="1" idx="7" type="title"/>
          </p:nvPr>
        </p:nvSpPr>
        <p:spPr>
          <a:xfrm>
            <a:off x="9678888" y="3908816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0" name="Google Shape;260;p19"/>
          <p:cNvSpPr txBox="1"/>
          <p:nvPr>
            <p:ph idx="8" type="subTitle"/>
          </p:nvPr>
        </p:nvSpPr>
        <p:spPr>
          <a:xfrm>
            <a:off x="9451959" y="5071750"/>
            <a:ext cx="33708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261" name="Google Shape;261;p19"/>
          <p:cNvSpPr txBox="1"/>
          <p:nvPr>
            <p:ph idx="9" type="subTitle"/>
          </p:nvPr>
        </p:nvSpPr>
        <p:spPr>
          <a:xfrm>
            <a:off x="9451950" y="5968800"/>
            <a:ext cx="3370800" cy="226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2" name="Google Shape;262;p19"/>
          <p:cNvSpPr txBox="1"/>
          <p:nvPr>
            <p:ph hasCustomPrompt="1" idx="13" type="title"/>
          </p:nvPr>
        </p:nvSpPr>
        <p:spPr>
          <a:xfrm>
            <a:off x="13607032" y="3908816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19"/>
          <p:cNvSpPr txBox="1"/>
          <p:nvPr>
            <p:ph idx="14" type="subTitle"/>
          </p:nvPr>
        </p:nvSpPr>
        <p:spPr>
          <a:xfrm>
            <a:off x="13380096" y="5071750"/>
            <a:ext cx="33708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264" name="Google Shape;264;p19"/>
          <p:cNvSpPr txBox="1"/>
          <p:nvPr>
            <p:ph idx="15" type="subTitle"/>
          </p:nvPr>
        </p:nvSpPr>
        <p:spPr>
          <a:xfrm>
            <a:off x="13380083" y="5968800"/>
            <a:ext cx="3370800" cy="226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7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"/>
          <p:cNvSpPr/>
          <p:nvPr/>
        </p:nvSpPr>
        <p:spPr>
          <a:xfrm>
            <a:off x="9144000" y="5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20"/>
          <p:cNvGrpSpPr/>
          <p:nvPr/>
        </p:nvGrpSpPr>
        <p:grpSpPr>
          <a:xfrm rot="8100000">
            <a:off x="13488702" y="-438366"/>
            <a:ext cx="6334333" cy="598794"/>
            <a:chOff x="-304800" y="4182975"/>
            <a:chExt cx="3167197" cy="299400"/>
          </a:xfrm>
        </p:grpSpPr>
        <p:sp>
          <p:nvSpPr>
            <p:cNvPr id="268" name="Google Shape;268;p20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0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" name="Google Shape;270;p20"/>
          <p:cNvGrpSpPr/>
          <p:nvPr/>
        </p:nvGrpSpPr>
        <p:grpSpPr>
          <a:xfrm rot="8100000">
            <a:off x="14715052" y="-438366"/>
            <a:ext cx="6334333" cy="598794"/>
            <a:chOff x="-304800" y="4182975"/>
            <a:chExt cx="3167197" cy="299400"/>
          </a:xfrm>
        </p:grpSpPr>
        <p:sp>
          <p:nvSpPr>
            <p:cNvPr id="271" name="Google Shape;271;p20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0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20"/>
          <p:cNvSpPr txBox="1"/>
          <p:nvPr>
            <p:ph hasCustomPrompt="1" type="title"/>
          </p:nvPr>
        </p:nvSpPr>
        <p:spPr>
          <a:xfrm>
            <a:off x="8587615" y="931200"/>
            <a:ext cx="6382200" cy="6664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7FE0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20"/>
          <p:cNvSpPr txBox="1"/>
          <p:nvPr>
            <p:ph idx="2" type="title"/>
          </p:nvPr>
        </p:nvSpPr>
        <p:spPr>
          <a:xfrm>
            <a:off x="9601200" y="7757550"/>
            <a:ext cx="47604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4709700" y="0"/>
            <a:ext cx="135786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4704450" y="8136550"/>
            <a:ext cx="6915000" cy="1305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8" name="Google Shape;28;p3"/>
          <p:cNvGrpSpPr/>
          <p:nvPr/>
        </p:nvGrpSpPr>
        <p:grpSpPr>
          <a:xfrm rot="8100000">
            <a:off x="8335452" y="304834"/>
            <a:ext cx="6334333" cy="598794"/>
            <a:chOff x="-304800" y="4182975"/>
            <a:chExt cx="3167197" cy="299400"/>
          </a:xfrm>
        </p:grpSpPr>
        <p:sp>
          <p:nvSpPr>
            <p:cNvPr id="29" name="Google Shape;29;p3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" name="Google Shape;31;p3"/>
          <p:cNvGrpSpPr/>
          <p:nvPr/>
        </p:nvGrpSpPr>
        <p:grpSpPr>
          <a:xfrm rot="8100000">
            <a:off x="9561802" y="304834"/>
            <a:ext cx="6334333" cy="598794"/>
            <a:chOff x="-304800" y="4182975"/>
            <a:chExt cx="3167197" cy="299400"/>
          </a:xfrm>
        </p:grpSpPr>
        <p:sp>
          <p:nvSpPr>
            <p:cNvPr id="32" name="Google Shape;32;p3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3"/>
          <p:cNvSpPr txBox="1"/>
          <p:nvPr>
            <p:ph hasCustomPrompt="1" idx="2" type="title"/>
          </p:nvPr>
        </p:nvSpPr>
        <p:spPr>
          <a:xfrm>
            <a:off x="4856850" y="3000950"/>
            <a:ext cx="5222400" cy="4416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0"/>
              <a:buNone/>
              <a:defRPr sz="60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0"/>
              <a:buNone/>
              <a:defRPr sz="60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0"/>
              <a:buNone/>
              <a:defRPr sz="60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0"/>
              <a:buNone/>
              <a:defRPr sz="60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0"/>
              <a:buNone/>
              <a:defRPr sz="60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0"/>
              <a:buNone/>
              <a:defRPr sz="60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0"/>
              <a:buNone/>
              <a:defRPr sz="60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0"/>
              <a:buNone/>
              <a:defRPr sz="60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8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/>
          <p:nvPr/>
        </p:nvSpPr>
        <p:spPr>
          <a:xfrm>
            <a:off x="0" y="0"/>
            <a:ext cx="18288000" cy="530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 txBox="1"/>
          <p:nvPr>
            <p:ph hasCustomPrompt="1" type="title"/>
          </p:nvPr>
        </p:nvSpPr>
        <p:spPr>
          <a:xfrm>
            <a:off x="-993297" y="-789350"/>
            <a:ext cx="5411400" cy="6664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7FE0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0"/>
              <a:buNone/>
              <a:defRPr sz="6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21"/>
          <p:cNvSpPr txBox="1"/>
          <p:nvPr>
            <p:ph idx="2" type="title"/>
          </p:nvPr>
        </p:nvSpPr>
        <p:spPr>
          <a:xfrm>
            <a:off x="4246400" y="3184500"/>
            <a:ext cx="46818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79" name="Google Shape;279;p21"/>
          <p:cNvGrpSpPr/>
          <p:nvPr/>
        </p:nvGrpSpPr>
        <p:grpSpPr>
          <a:xfrm rot="10800000">
            <a:off x="-2138262" y="6700751"/>
            <a:ext cx="6741986" cy="6743755"/>
            <a:chOff x="6949919" y="-1142700"/>
            <a:chExt cx="3370993" cy="3371877"/>
          </a:xfrm>
        </p:grpSpPr>
        <p:grpSp>
          <p:nvGrpSpPr>
            <p:cNvPr id="280" name="Google Shape;280;p21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281" name="Google Shape;281;p2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" name="Google Shape;283;p21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284" name="Google Shape;284;p2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6" name="Google Shape;286;p21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21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289" name="Google Shape;289;p2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9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2"/>
          <p:cNvSpPr txBox="1"/>
          <p:nvPr>
            <p:ph hasCustomPrompt="1" type="title"/>
          </p:nvPr>
        </p:nvSpPr>
        <p:spPr>
          <a:xfrm>
            <a:off x="1822599" y="2672500"/>
            <a:ext cx="1105800" cy="11058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3" name="Google Shape;293;p22"/>
          <p:cNvSpPr txBox="1"/>
          <p:nvPr>
            <p:ph idx="1" type="subTitle"/>
          </p:nvPr>
        </p:nvSpPr>
        <p:spPr>
          <a:xfrm>
            <a:off x="1670200" y="3930700"/>
            <a:ext cx="3933000" cy="164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4" name="Google Shape;294;p22"/>
          <p:cNvSpPr txBox="1"/>
          <p:nvPr>
            <p:ph hasCustomPrompt="1" idx="2" type="title"/>
          </p:nvPr>
        </p:nvSpPr>
        <p:spPr>
          <a:xfrm>
            <a:off x="7187399" y="2672500"/>
            <a:ext cx="1105800" cy="11058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22"/>
          <p:cNvSpPr txBox="1"/>
          <p:nvPr>
            <p:ph idx="3" type="subTitle"/>
          </p:nvPr>
        </p:nvSpPr>
        <p:spPr>
          <a:xfrm>
            <a:off x="7035000" y="3930700"/>
            <a:ext cx="3933000" cy="164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6" name="Google Shape;296;p22"/>
          <p:cNvSpPr txBox="1"/>
          <p:nvPr>
            <p:ph hasCustomPrompt="1" idx="4" type="title"/>
          </p:nvPr>
        </p:nvSpPr>
        <p:spPr>
          <a:xfrm>
            <a:off x="12552199" y="2672500"/>
            <a:ext cx="1105800" cy="11058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p22"/>
          <p:cNvSpPr txBox="1"/>
          <p:nvPr>
            <p:ph idx="5" type="subTitle"/>
          </p:nvPr>
        </p:nvSpPr>
        <p:spPr>
          <a:xfrm>
            <a:off x="12399800" y="3930700"/>
            <a:ext cx="3933000" cy="164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8" name="Google Shape;298;p22"/>
          <p:cNvSpPr txBox="1"/>
          <p:nvPr>
            <p:ph hasCustomPrompt="1" idx="6" type="title"/>
          </p:nvPr>
        </p:nvSpPr>
        <p:spPr>
          <a:xfrm>
            <a:off x="1822599" y="6155400"/>
            <a:ext cx="1105800" cy="11058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9" name="Google Shape;299;p22"/>
          <p:cNvSpPr txBox="1"/>
          <p:nvPr>
            <p:ph idx="7" type="subTitle"/>
          </p:nvPr>
        </p:nvSpPr>
        <p:spPr>
          <a:xfrm>
            <a:off x="1670200" y="7413600"/>
            <a:ext cx="3933000" cy="1648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0" name="Google Shape;300;p22"/>
          <p:cNvSpPr txBox="1"/>
          <p:nvPr>
            <p:ph hasCustomPrompt="1" idx="8" type="title"/>
          </p:nvPr>
        </p:nvSpPr>
        <p:spPr>
          <a:xfrm>
            <a:off x="7187399" y="6155400"/>
            <a:ext cx="1105800" cy="11058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1" name="Google Shape;301;p22"/>
          <p:cNvSpPr txBox="1"/>
          <p:nvPr>
            <p:ph idx="9" type="subTitle"/>
          </p:nvPr>
        </p:nvSpPr>
        <p:spPr>
          <a:xfrm>
            <a:off x="7035000" y="7413600"/>
            <a:ext cx="3933000" cy="1648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2" name="Google Shape;302;p22"/>
          <p:cNvSpPr txBox="1"/>
          <p:nvPr>
            <p:ph hasCustomPrompt="1" idx="13" type="title"/>
          </p:nvPr>
        </p:nvSpPr>
        <p:spPr>
          <a:xfrm>
            <a:off x="12552199" y="6155400"/>
            <a:ext cx="1105800" cy="11058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3" name="Google Shape;303;p22"/>
          <p:cNvSpPr txBox="1"/>
          <p:nvPr>
            <p:ph idx="14" type="subTitle"/>
          </p:nvPr>
        </p:nvSpPr>
        <p:spPr>
          <a:xfrm>
            <a:off x="12399800" y="7413600"/>
            <a:ext cx="3933000" cy="1648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04" name="Google Shape;304;p22"/>
          <p:cNvGrpSpPr/>
          <p:nvPr/>
        </p:nvGrpSpPr>
        <p:grpSpPr>
          <a:xfrm rot="10800000">
            <a:off x="15789601" y="1144916"/>
            <a:ext cx="2506947" cy="657068"/>
            <a:chOff x="-8549" y="582500"/>
            <a:chExt cx="1253474" cy="328534"/>
          </a:xfrm>
        </p:grpSpPr>
        <p:sp>
          <p:nvSpPr>
            <p:cNvPr id="305" name="Google Shape;305;p22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22"/>
          <p:cNvSpPr txBox="1"/>
          <p:nvPr>
            <p:ph idx="15" type="title"/>
          </p:nvPr>
        </p:nvSpPr>
        <p:spPr>
          <a:xfrm>
            <a:off x="3392150" y="10447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solidFill>
          <a:schemeClr val="accent3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3"/>
          <p:cNvSpPr/>
          <p:nvPr/>
        </p:nvSpPr>
        <p:spPr>
          <a:xfrm rot="5400000">
            <a:off x="98862" y="4344403"/>
            <a:ext cx="1400781" cy="1598194"/>
          </a:xfrm>
          <a:custGeom>
            <a:rect b="b" l="l" r="r" t="t"/>
            <a:pathLst>
              <a:path extrusionOk="0" h="63433" w="9696">
                <a:moveTo>
                  <a:pt x="0" y="0"/>
                </a:moveTo>
                <a:lnTo>
                  <a:pt x="0" y="63432"/>
                </a:lnTo>
                <a:lnTo>
                  <a:pt x="9695" y="63432"/>
                </a:lnTo>
                <a:lnTo>
                  <a:pt x="96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3"/>
          <p:cNvSpPr txBox="1"/>
          <p:nvPr/>
        </p:nvSpPr>
        <p:spPr>
          <a:xfrm>
            <a:off x="12051800" y="4220499"/>
            <a:ext cx="5172600" cy="205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CREDITS: This presentation template was created by </a:t>
            </a:r>
            <a:r>
              <a:rPr lang="en" sz="2400">
                <a:solidFill>
                  <a:schemeClr val="hlink"/>
                </a:solidFill>
                <a:uFill>
                  <a:noFill/>
                </a:uFill>
                <a:latin typeface="Overpass Black"/>
                <a:ea typeface="Overpass Black"/>
                <a:cs typeface="Overpass Black"/>
                <a:sym typeface="Overpass Black"/>
                <a:hlinkClick r:id="rId2"/>
              </a:rPr>
              <a:t>Slidesgo</a:t>
            </a:r>
            <a:r>
              <a:rPr lang="en" sz="24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 including icons by </a:t>
            </a:r>
            <a:r>
              <a:rPr lang="en" sz="2400">
                <a:solidFill>
                  <a:schemeClr val="hlink"/>
                </a:solidFill>
                <a:uFill>
                  <a:noFill/>
                </a:uFill>
                <a:latin typeface="Overpass Black"/>
                <a:ea typeface="Overpass Black"/>
                <a:cs typeface="Overpass Black"/>
                <a:sym typeface="Overpass Black"/>
                <a:hlinkClick r:id="rId3"/>
              </a:rPr>
              <a:t>Flaticon</a:t>
            </a:r>
            <a:r>
              <a:rPr lang="en" sz="24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 and infographics &amp; images by </a:t>
            </a:r>
            <a:r>
              <a:rPr lang="en" sz="2400">
                <a:solidFill>
                  <a:schemeClr val="hlink"/>
                </a:solidFill>
                <a:uFill>
                  <a:noFill/>
                </a:uFill>
                <a:latin typeface="Overpass Black"/>
                <a:ea typeface="Overpass Black"/>
                <a:cs typeface="Overpass Black"/>
                <a:sym typeface="Overpass Black"/>
                <a:hlinkClick r:id="rId4"/>
              </a:rPr>
              <a:t>Freepik</a:t>
            </a:r>
            <a:r>
              <a:rPr lang="en" sz="24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.</a:t>
            </a:r>
            <a:endParaRPr sz="24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311" name="Google Shape;311;p23"/>
          <p:cNvGrpSpPr/>
          <p:nvPr/>
        </p:nvGrpSpPr>
        <p:grpSpPr>
          <a:xfrm>
            <a:off x="13899838" y="-2285399"/>
            <a:ext cx="6128811" cy="5769297"/>
            <a:chOff x="6949919" y="-1142700"/>
            <a:chExt cx="3064406" cy="2884649"/>
          </a:xfrm>
        </p:grpSpPr>
        <p:grpSp>
          <p:nvGrpSpPr>
            <p:cNvPr id="312" name="Google Shape;312;p23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313" name="Google Shape;313;p2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" name="Google Shape;315;p23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316" name="Google Shape;316;p2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8" name="Google Shape;318;p23"/>
            <p:cNvSpPr/>
            <p:nvPr/>
          </p:nvSpPr>
          <p:spPr>
            <a:xfrm rot="8100000">
              <a:off x="7486612" y="610134"/>
              <a:ext cx="2478126" cy="29953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3"/>
          <p:cNvSpPr txBox="1"/>
          <p:nvPr>
            <p:ph type="ctrTitle"/>
          </p:nvPr>
        </p:nvSpPr>
        <p:spPr>
          <a:xfrm>
            <a:off x="1930700" y="4262650"/>
            <a:ext cx="5463600" cy="205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0" name="Google Shape;320;p23"/>
          <p:cNvSpPr txBox="1"/>
          <p:nvPr>
            <p:ph idx="1" type="subTitle"/>
          </p:nvPr>
        </p:nvSpPr>
        <p:spPr>
          <a:xfrm>
            <a:off x="1930700" y="6188350"/>
            <a:ext cx="5463600" cy="159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321" name="Google Shape;321;p23"/>
          <p:cNvSpPr txBox="1"/>
          <p:nvPr>
            <p:ph idx="2" type="subTitle"/>
          </p:nvPr>
        </p:nvSpPr>
        <p:spPr>
          <a:xfrm>
            <a:off x="1930700" y="7612303"/>
            <a:ext cx="5172600" cy="1597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">
    <p:bg>
      <p:bgPr>
        <a:solidFill>
          <a:schemeClr val="lt2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2">
    <p:bg>
      <p:bgPr>
        <a:solidFill>
          <a:schemeClr val="accent3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3">
    <p:bg>
      <p:bgPr>
        <a:solidFill>
          <a:schemeClr val="lt2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" name="Google Shape;325;p26"/>
          <p:cNvGrpSpPr/>
          <p:nvPr/>
        </p:nvGrpSpPr>
        <p:grpSpPr>
          <a:xfrm>
            <a:off x="-2983037" y="-869420"/>
            <a:ext cx="6741986" cy="7824301"/>
            <a:chOff x="-1491519" y="2460890"/>
            <a:chExt cx="3370993" cy="3912150"/>
          </a:xfrm>
        </p:grpSpPr>
        <p:grpSp>
          <p:nvGrpSpPr>
            <p:cNvPr id="326" name="Google Shape;326;p26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327" name="Google Shape;327;p2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9" name="Google Shape;329;p26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330" name="Google Shape;330;p2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2" name="Google Shape;332;p26"/>
            <p:cNvSpPr/>
            <p:nvPr/>
          </p:nvSpPr>
          <p:spPr>
            <a:xfrm rot="-2700000">
              <a:off x="-540907" y="2968275"/>
              <a:ext cx="1559170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3" name="Google Shape;333;p26"/>
            <p:cNvGrpSpPr/>
            <p:nvPr/>
          </p:nvGrpSpPr>
          <p:grpSpPr>
            <a:xfrm rot="-2700000">
              <a:off x="-929724" y="4997727"/>
              <a:ext cx="3167166" cy="299397"/>
              <a:chOff x="-304800" y="4182975"/>
              <a:chExt cx="3167197" cy="299400"/>
            </a:xfrm>
          </p:grpSpPr>
          <p:sp>
            <p:nvSpPr>
              <p:cNvPr id="334" name="Google Shape;334;p2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6" name="Google Shape;336;p26"/>
            <p:cNvGrpSpPr/>
            <p:nvPr/>
          </p:nvGrpSpPr>
          <p:grpSpPr>
            <a:xfrm rot="-2700000">
              <a:off x="-1542899" y="4997727"/>
              <a:ext cx="3167166" cy="299397"/>
              <a:chOff x="-304800" y="4182975"/>
              <a:chExt cx="3167197" cy="299400"/>
            </a:xfrm>
          </p:grpSpPr>
          <p:sp>
            <p:nvSpPr>
              <p:cNvPr id="337" name="Google Shape;337;p2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4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27"/>
          <p:cNvGrpSpPr/>
          <p:nvPr/>
        </p:nvGrpSpPr>
        <p:grpSpPr>
          <a:xfrm rot="10800000">
            <a:off x="-2138262" y="6700751"/>
            <a:ext cx="6741986" cy="6743755"/>
            <a:chOff x="6949919" y="-1142700"/>
            <a:chExt cx="3370993" cy="3371877"/>
          </a:xfrm>
        </p:grpSpPr>
        <p:grpSp>
          <p:nvGrpSpPr>
            <p:cNvPr id="341" name="Google Shape;341;p27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342" name="Google Shape;342;p2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4" name="Google Shape;344;p27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345" name="Google Shape;345;p2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7" name="Google Shape;347;p27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7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9" name="Google Shape;349;p27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350" name="Google Shape;350;p2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CUSTOM_15">
    <p:bg>
      <p:bgPr>
        <a:solidFill>
          <a:schemeClr val="accent3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28"/>
          <p:cNvGrpSpPr/>
          <p:nvPr/>
        </p:nvGrpSpPr>
        <p:grpSpPr>
          <a:xfrm>
            <a:off x="15266244" y="3084850"/>
            <a:ext cx="6128811" cy="6743755"/>
            <a:chOff x="7709322" y="1333607"/>
            <a:chExt cx="3064406" cy="3371877"/>
          </a:xfrm>
        </p:grpSpPr>
        <p:grpSp>
          <p:nvGrpSpPr>
            <p:cNvPr id="354" name="Google Shape;354;p28"/>
            <p:cNvGrpSpPr/>
            <p:nvPr/>
          </p:nvGrpSpPr>
          <p:grpSpPr>
            <a:xfrm rot="8100000">
              <a:off x="7657942" y="2409523"/>
              <a:ext cx="3167166" cy="299397"/>
              <a:chOff x="-304800" y="4182975"/>
              <a:chExt cx="3167197" cy="299400"/>
            </a:xfrm>
          </p:grpSpPr>
          <p:sp>
            <p:nvSpPr>
              <p:cNvPr id="355" name="Google Shape;355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7" name="Google Shape;357;p28"/>
            <p:cNvGrpSpPr/>
            <p:nvPr/>
          </p:nvGrpSpPr>
          <p:grpSpPr>
            <a:xfrm rot="8100000">
              <a:off x="7351354" y="3330170"/>
              <a:ext cx="3167166" cy="299397"/>
              <a:chOff x="-304800" y="4182975"/>
              <a:chExt cx="3167197" cy="299400"/>
            </a:xfrm>
          </p:grpSpPr>
          <p:sp>
            <p:nvSpPr>
              <p:cNvPr id="358" name="Google Shape;358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0" name="Google Shape;360;p28"/>
            <p:cNvGrpSpPr/>
            <p:nvPr/>
          </p:nvGrpSpPr>
          <p:grpSpPr>
            <a:xfrm rot="8100000">
              <a:off x="7964529" y="3330170"/>
              <a:ext cx="3167166" cy="299397"/>
              <a:chOff x="-304800" y="4182975"/>
              <a:chExt cx="3167197" cy="299400"/>
            </a:xfrm>
          </p:grpSpPr>
          <p:sp>
            <p:nvSpPr>
              <p:cNvPr id="361" name="Google Shape;361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3" name="Google Shape;363;p28"/>
          <p:cNvGrpSpPr/>
          <p:nvPr/>
        </p:nvGrpSpPr>
        <p:grpSpPr>
          <a:xfrm>
            <a:off x="-2983037" y="211126"/>
            <a:ext cx="6128811" cy="4902461"/>
            <a:chOff x="-1491519" y="3001163"/>
            <a:chExt cx="3064406" cy="2451231"/>
          </a:xfrm>
        </p:grpSpPr>
        <p:grpSp>
          <p:nvGrpSpPr>
            <p:cNvPr id="364" name="Google Shape;364;p28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365" name="Google Shape;365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7" name="Google Shape;367;p28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368" name="Google Shape;368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6">
  <p:cSld name="CUSTOM_16">
    <p:bg>
      <p:bgPr>
        <a:solidFill>
          <a:schemeClr val="lt2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" name="Google Shape;371;p29"/>
          <p:cNvGrpSpPr/>
          <p:nvPr/>
        </p:nvGrpSpPr>
        <p:grpSpPr>
          <a:xfrm>
            <a:off x="13899838" y="-2285399"/>
            <a:ext cx="6741986" cy="6743755"/>
            <a:chOff x="6949919" y="-1142700"/>
            <a:chExt cx="3370993" cy="3371877"/>
          </a:xfrm>
        </p:grpSpPr>
        <p:grpSp>
          <p:nvGrpSpPr>
            <p:cNvPr id="372" name="Google Shape;372;p29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373" name="Google Shape;373;p2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2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5" name="Google Shape;375;p29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376" name="Google Shape;376;p2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8" name="Google Shape;378;p29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0" name="Google Shape;380;p29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381" name="Google Shape;381;p2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2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7">
  <p:cSld name="CUSTOM_17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30"/>
          <p:cNvGrpSpPr/>
          <p:nvPr/>
        </p:nvGrpSpPr>
        <p:grpSpPr>
          <a:xfrm>
            <a:off x="13899838" y="-2285399"/>
            <a:ext cx="7626867" cy="10758148"/>
            <a:chOff x="6949919" y="-1142700"/>
            <a:chExt cx="3813434" cy="5379074"/>
          </a:xfrm>
        </p:grpSpPr>
        <p:grpSp>
          <p:nvGrpSpPr>
            <p:cNvPr id="385" name="Google Shape;385;p30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386" name="Google Shape;386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8" name="Google Shape;388;p30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389" name="Google Shape;389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1" name="Google Shape;391;p30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2" name="Google Shape;392;p30"/>
            <p:cNvGrpSpPr/>
            <p:nvPr/>
          </p:nvGrpSpPr>
          <p:grpSpPr>
            <a:xfrm rot="8100000">
              <a:off x="7034392" y="1940414"/>
              <a:ext cx="3167166" cy="299397"/>
              <a:chOff x="-304800" y="4182975"/>
              <a:chExt cx="3167197" cy="299400"/>
            </a:xfrm>
          </p:grpSpPr>
          <p:sp>
            <p:nvSpPr>
              <p:cNvPr id="393" name="Google Shape;393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" name="Google Shape;395;p30"/>
            <p:cNvGrpSpPr/>
            <p:nvPr/>
          </p:nvGrpSpPr>
          <p:grpSpPr>
            <a:xfrm rot="8100000">
              <a:off x="7647567" y="1940414"/>
              <a:ext cx="3167166" cy="299397"/>
              <a:chOff x="-304800" y="4182975"/>
              <a:chExt cx="3167197" cy="299400"/>
            </a:xfrm>
          </p:grpSpPr>
          <p:sp>
            <p:nvSpPr>
              <p:cNvPr id="396" name="Google Shape;396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8" name="Google Shape;398;p30"/>
            <p:cNvGrpSpPr/>
            <p:nvPr/>
          </p:nvGrpSpPr>
          <p:grpSpPr>
            <a:xfrm rot="8100000">
              <a:off x="7340979" y="2861061"/>
              <a:ext cx="3167166" cy="299397"/>
              <a:chOff x="-304800" y="4182975"/>
              <a:chExt cx="3167197" cy="299400"/>
            </a:xfrm>
          </p:grpSpPr>
          <p:sp>
            <p:nvSpPr>
              <p:cNvPr id="399" name="Google Shape;399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1" name="Google Shape;401;p30"/>
            <p:cNvGrpSpPr/>
            <p:nvPr/>
          </p:nvGrpSpPr>
          <p:grpSpPr>
            <a:xfrm rot="8100000">
              <a:off x="7954154" y="2861061"/>
              <a:ext cx="3167166" cy="299397"/>
              <a:chOff x="-304800" y="4182975"/>
              <a:chExt cx="3167197" cy="299400"/>
            </a:xfrm>
          </p:grpSpPr>
          <p:sp>
            <p:nvSpPr>
              <p:cNvPr id="402" name="Google Shape;402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4" name="Google Shape;404;p30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405" name="Google Shape;405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/>
          <p:nvPr>
            <p:ph idx="1" type="body"/>
          </p:nvPr>
        </p:nvSpPr>
        <p:spPr>
          <a:xfrm>
            <a:off x="1343501" y="2554100"/>
            <a:ext cx="154080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  <a:defRPr sz="2400"/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SzPts val="2400"/>
              <a:buAutoNum type="romanLcPeriod"/>
              <a:defRPr sz="2400"/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SzPts val="2400"/>
              <a:buAutoNum type="arabicPeriod"/>
              <a:defRPr sz="2400"/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SzPts val="2400"/>
              <a:buAutoNum type="alphaLcPeriod"/>
              <a:defRPr sz="2400"/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SzPts val="2400"/>
              <a:buAutoNum type="romanLcPeriod"/>
              <a:defRPr sz="2400"/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SzPts val="2400"/>
              <a:buAutoNum type="arabicPeriod"/>
              <a:defRPr sz="2400"/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SzPts val="2400"/>
              <a:buAutoNum type="alphaLcPeriod"/>
              <a:defRPr sz="2400"/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SzPts val="2400"/>
              <a:buAutoNum type="romanLcPeriod"/>
              <a:defRPr sz="2400"/>
            </a:lvl9pPr>
          </a:lstStyle>
          <a:p/>
        </p:txBody>
      </p:sp>
      <p:grpSp>
        <p:nvGrpSpPr>
          <p:cNvPr id="37" name="Google Shape;37;p4"/>
          <p:cNvGrpSpPr/>
          <p:nvPr/>
        </p:nvGrpSpPr>
        <p:grpSpPr>
          <a:xfrm>
            <a:off x="-8549" y="1144916"/>
            <a:ext cx="2506947" cy="657068"/>
            <a:chOff x="-8549" y="582500"/>
            <a:chExt cx="1253474" cy="328534"/>
          </a:xfrm>
        </p:grpSpPr>
        <p:sp>
          <p:nvSpPr>
            <p:cNvPr id="38" name="Google Shape;38;p4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4"/>
          <p:cNvSpPr txBox="1"/>
          <p:nvPr>
            <p:ph type="title"/>
          </p:nvPr>
        </p:nvSpPr>
        <p:spPr>
          <a:xfrm>
            <a:off x="2486100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5"/>
          <p:cNvGrpSpPr/>
          <p:nvPr/>
        </p:nvGrpSpPr>
        <p:grpSpPr>
          <a:xfrm>
            <a:off x="13899838" y="-2285399"/>
            <a:ext cx="6741986" cy="6743755"/>
            <a:chOff x="6949919" y="-1142700"/>
            <a:chExt cx="3370993" cy="3371877"/>
          </a:xfrm>
        </p:grpSpPr>
        <p:grpSp>
          <p:nvGrpSpPr>
            <p:cNvPr id="43" name="Google Shape;43;p5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44" name="Google Shape;44;p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" name="Google Shape;46;p5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47" name="Google Shape;47;p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" name="Google Shape;49;p5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" name="Google Shape;51;p5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52" name="Google Shape;52;p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" name="Google Shape;54;p5"/>
          <p:cNvSpPr txBox="1"/>
          <p:nvPr>
            <p:ph idx="1" type="subTitle"/>
          </p:nvPr>
        </p:nvSpPr>
        <p:spPr>
          <a:xfrm>
            <a:off x="1595650" y="6215250"/>
            <a:ext cx="4870800" cy="1012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verpass Black"/>
              <a:buNone/>
              <a:defRPr sz="3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55" name="Google Shape;55;p5"/>
          <p:cNvSpPr txBox="1"/>
          <p:nvPr>
            <p:ph idx="2" type="subTitle"/>
          </p:nvPr>
        </p:nvSpPr>
        <p:spPr>
          <a:xfrm>
            <a:off x="1595650" y="7071858"/>
            <a:ext cx="5006400" cy="207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6" name="Google Shape;56;p5"/>
          <p:cNvSpPr txBox="1"/>
          <p:nvPr>
            <p:ph idx="3" type="subTitle"/>
          </p:nvPr>
        </p:nvSpPr>
        <p:spPr>
          <a:xfrm>
            <a:off x="8798400" y="6215250"/>
            <a:ext cx="4870800" cy="1012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verpass Black"/>
              <a:buNone/>
              <a:defRPr sz="3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57" name="Google Shape;57;p5"/>
          <p:cNvSpPr txBox="1"/>
          <p:nvPr>
            <p:ph idx="4" type="subTitle"/>
          </p:nvPr>
        </p:nvSpPr>
        <p:spPr>
          <a:xfrm>
            <a:off x="8798400" y="7071858"/>
            <a:ext cx="5006400" cy="207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8" name="Google Shape;58;p5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grpSp>
        <p:nvGrpSpPr>
          <p:cNvPr id="59" name="Google Shape;59;p5"/>
          <p:cNvGrpSpPr/>
          <p:nvPr/>
        </p:nvGrpSpPr>
        <p:grpSpPr>
          <a:xfrm>
            <a:off x="-8549" y="1144916"/>
            <a:ext cx="2506947" cy="657068"/>
            <a:chOff x="-8549" y="582500"/>
            <a:chExt cx="1253474" cy="328534"/>
          </a:xfrm>
        </p:grpSpPr>
        <p:sp>
          <p:nvSpPr>
            <p:cNvPr id="60" name="Google Shape;60;p5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6"/>
          <p:cNvGrpSpPr/>
          <p:nvPr/>
        </p:nvGrpSpPr>
        <p:grpSpPr>
          <a:xfrm>
            <a:off x="-2983037" y="211126"/>
            <a:ext cx="6128811" cy="4902461"/>
            <a:chOff x="-1491519" y="3001163"/>
            <a:chExt cx="3064406" cy="2451231"/>
          </a:xfrm>
        </p:grpSpPr>
        <p:grpSp>
          <p:nvGrpSpPr>
            <p:cNvPr id="64" name="Google Shape;64;p6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65" name="Google Shape;65;p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6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68" name="Google Shape;68;p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0" name="Google Shape;70;p6"/>
          <p:cNvSpPr txBox="1"/>
          <p:nvPr>
            <p:ph type="title"/>
          </p:nvPr>
        </p:nvSpPr>
        <p:spPr>
          <a:xfrm>
            <a:off x="3392150" y="10447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grpSp>
        <p:nvGrpSpPr>
          <p:cNvPr id="71" name="Google Shape;71;p6"/>
          <p:cNvGrpSpPr/>
          <p:nvPr/>
        </p:nvGrpSpPr>
        <p:grpSpPr>
          <a:xfrm rot="10800000">
            <a:off x="15789601" y="1144916"/>
            <a:ext cx="2506947" cy="657068"/>
            <a:chOff x="-8549" y="582500"/>
            <a:chExt cx="1253474" cy="328534"/>
          </a:xfrm>
        </p:grpSpPr>
        <p:sp>
          <p:nvSpPr>
            <p:cNvPr id="72" name="Google Shape;72;p6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"/>
          <p:cNvSpPr txBox="1"/>
          <p:nvPr>
            <p:ph idx="1" type="subTitle"/>
          </p:nvPr>
        </p:nvSpPr>
        <p:spPr>
          <a:xfrm>
            <a:off x="12248250" y="4615100"/>
            <a:ext cx="4403400" cy="3934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grpSp>
        <p:nvGrpSpPr>
          <p:cNvPr id="76" name="Google Shape;76;p7"/>
          <p:cNvGrpSpPr/>
          <p:nvPr/>
        </p:nvGrpSpPr>
        <p:grpSpPr>
          <a:xfrm rot="10800000">
            <a:off x="15789632" y="343155"/>
            <a:ext cx="2506988" cy="1834776"/>
            <a:chOff x="-8549" y="582500"/>
            <a:chExt cx="1253494" cy="328530"/>
          </a:xfrm>
        </p:grpSpPr>
        <p:sp>
          <p:nvSpPr>
            <p:cNvPr id="77" name="Google Shape;77;p7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 rot="5400000">
              <a:off x="779138" y="445223"/>
              <a:ext cx="328525" cy="603089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7"/>
          <p:cNvSpPr txBox="1"/>
          <p:nvPr>
            <p:ph type="title"/>
          </p:nvPr>
        </p:nvSpPr>
        <p:spPr>
          <a:xfrm>
            <a:off x="3392150" y="10447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/>
          <p:cNvSpPr txBox="1"/>
          <p:nvPr>
            <p:ph type="title"/>
          </p:nvPr>
        </p:nvSpPr>
        <p:spPr>
          <a:xfrm>
            <a:off x="1930700" y="3138700"/>
            <a:ext cx="9822000" cy="3080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grpSp>
        <p:nvGrpSpPr>
          <p:cNvPr id="82" name="Google Shape;82;p8"/>
          <p:cNvGrpSpPr/>
          <p:nvPr/>
        </p:nvGrpSpPr>
        <p:grpSpPr>
          <a:xfrm>
            <a:off x="13899838" y="-2285399"/>
            <a:ext cx="7626867" cy="10758148"/>
            <a:chOff x="6949919" y="-1142700"/>
            <a:chExt cx="3813434" cy="5379074"/>
          </a:xfrm>
        </p:grpSpPr>
        <p:grpSp>
          <p:nvGrpSpPr>
            <p:cNvPr id="83" name="Google Shape;83;p8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84" name="Google Shape;84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" name="Google Shape;86;p8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87" name="Google Shape;87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" name="Google Shape;89;p8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" name="Google Shape;90;p8"/>
            <p:cNvGrpSpPr/>
            <p:nvPr/>
          </p:nvGrpSpPr>
          <p:grpSpPr>
            <a:xfrm rot="8100000">
              <a:off x="7034392" y="1940414"/>
              <a:ext cx="3167166" cy="299397"/>
              <a:chOff x="-304800" y="4182975"/>
              <a:chExt cx="3167197" cy="299400"/>
            </a:xfrm>
          </p:grpSpPr>
          <p:sp>
            <p:nvSpPr>
              <p:cNvPr id="91" name="Google Shape;91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" name="Google Shape;93;p8"/>
            <p:cNvGrpSpPr/>
            <p:nvPr/>
          </p:nvGrpSpPr>
          <p:grpSpPr>
            <a:xfrm rot="8100000">
              <a:off x="7647567" y="1940414"/>
              <a:ext cx="3167166" cy="299397"/>
              <a:chOff x="-304800" y="4182975"/>
              <a:chExt cx="3167197" cy="299400"/>
            </a:xfrm>
          </p:grpSpPr>
          <p:sp>
            <p:nvSpPr>
              <p:cNvPr id="94" name="Google Shape;94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" name="Google Shape;96;p8"/>
            <p:cNvGrpSpPr/>
            <p:nvPr/>
          </p:nvGrpSpPr>
          <p:grpSpPr>
            <a:xfrm rot="8100000">
              <a:off x="7340979" y="2861061"/>
              <a:ext cx="3167166" cy="299397"/>
              <a:chOff x="-304800" y="4182975"/>
              <a:chExt cx="3167197" cy="299400"/>
            </a:xfrm>
          </p:grpSpPr>
          <p:sp>
            <p:nvSpPr>
              <p:cNvPr id="97" name="Google Shape;97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" name="Google Shape;99;p8"/>
            <p:cNvGrpSpPr/>
            <p:nvPr/>
          </p:nvGrpSpPr>
          <p:grpSpPr>
            <a:xfrm rot="8100000">
              <a:off x="7954154" y="2861061"/>
              <a:ext cx="3167166" cy="299397"/>
              <a:chOff x="-304800" y="4182975"/>
              <a:chExt cx="3167197" cy="299400"/>
            </a:xfrm>
          </p:grpSpPr>
          <p:sp>
            <p:nvSpPr>
              <p:cNvPr id="100" name="Google Shape;100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" name="Google Shape;102;p8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103" name="Google Shape;103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5" name="Google Shape;105;p8"/>
          <p:cNvSpPr txBox="1"/>
          <p:nvPr>
            <p:ph idx="1" type="subTitle"/>
          </p:nvPr>
        </p:nvSpPr>
        <p:spPr>
          <a:xfrm>
            <a:off x="1930700" y="6400950"/>
            <a:ext cx="9406800" cy="92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06" name="Google Shape;106;p8"/>
          <p:cNvSpPr/>
          <p:nvPr/>
        </p:nvSpPr>
        <p:spPr>
          <a:xfrm>
            <a:off x="0" y="3281700"/>
            <a:ext cx="1615200" cy="3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9"/>
          <p:cNvGrpSpPr/>
          <p:nvPr/>
        </p:nvGrpSpPr>
        <p:grpSpPr>
          <a:xfrm>
            <a:off x="13899838" y="-2285399"/>
            <a:ext cx="7626867" cy="10758148"/>
            <a:chOff x="6949919" y="-1142700"/>
            <a:chExt cx="3813434" cy="5379074"/>
          </a:xfrm>
        </p:grpSpPr>
        <p:grpSp>
          <p:nvGrpSpPr>
            <p:cNvPr id="109" name="Google Shape;109;p9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110" name="Google Shape;110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" name="Google Shape;112;p9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113" name="Google Shape;113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" name="Google Shape;115;p9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" name="Google Shape;116;p9"/>
            <p:cNvGrpSpPr/>
            <p:nvPr/>
          </p:nvGrpSpPr>
          <p:grpSpPr>
            <a:xfrm rot="8100000">
              <a:off x="7034392" y="1940414"/>
              <a:ext cx="3167166" cy="299397"/>
              <a:chOff x="-304800" y="4182975"/>
              <a:chExt cx="3167197" cy="299400"/>
            </a:xfrm>
          </p:grpSpPr>
          <p:sp>
            <p:nvSpPr>
              <p:cNvPr id="117" name="Google Shape;117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" name="Google Shape;119;p9"/>
            <p:cNvGrpSpPr/>
            <p:nvPr/>
          </p:nvGrpSpPr>
          <p:grpSpPr>
            <a:xfrm rot="8100000">
              <a:off x="7647567" y="1940414"/>
              <a:ext cx="3167166" cy="299397"/>
              <a:chOff x="-304800" y="4182975"/>
              <a:chExt cx="3167197" cy="299400"/>
            </a:xfrm>
          </p:grpSpPr>
          <p:sp>
            <p:nvSpPr>
              <p:cNvPr id="120" name="Google Shape;120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9"/>
            <p:cNvGrpSpPr/>
            <p:nvPr/>
          </p:nvGrpSpPr>
          <p:grpSpPr>
            <a:xfrm rot="8100000">
              <a:off x="7340979" y="2861061"/>
              <a:ext cx="3167166" cy="299397"/>
              <a:chOff x="-304800" y="4182975"/>
              <a:chExt cx="3167197" cy="299400"/>
            </a:xfrm>
          </p:grpSpPr>
          <p:sp>
            <p:nvSpPr>
              <p:cNvPr id="123" name="Google Shape;123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9"/>
            <p:cNvGrpSpPr/>
            <p:nvPr/>
          </p:nvGrpSpPr>
          <p:grpSpPr>
            <a:xfrm rot="8100000">
              <a:off x="7954154" y="2861061"/>
              <a:ext cx="3167166" cy="299397"/>
              <a:chOff x="-304800" y="4182975"/>
              <a:chExt cx="3167197" cy="299400"/>
            </a:xfrm>
          </p:grpSpPr>
          <p:sp>
            <p:nvSpPr>
              <p:cNvPr id="126" name="Google Shape;126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" name="Google Shape;128;p9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129" name="Google Shape;129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1" name="Google Shape;131;p9"/>
          <p:cNvSpPr txBox="1"/>
          <p:nvPr>
            <p:ph idx="1" type="subTitle"/>
          </p:nvPr>
        </p:nvSpPr>
        <p:spPr>
          <a:xfrm>
            <a:off x="1667400" y="2910100"/>
            <a:ext cx="63108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verpass Black"/>
              <a:buNone/>
              <a:defRPr sz="36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9"/>
          <p:cNvSpPr txBox="1"/>
          <p:nvPr>
            <p:ph idx="2" type="subTitle"/>
          </p:nvPr>
        </p:nvSpPr>
        <p:spPr>
          <a:xfrm>
            <a:off x="1667400" y="3874999"/>
            <a:ext cx="5006400" cy="234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9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34" name="Google Shape;134;p9"/>
          <p:cNvGrpSpPr/>
          <p:nvPr/>
        </p:nvGrpSpPr>
        <p:grpSpPr>
          <a:xfrm>
            <a:off x="-8549" y="1144916"/>
            <a:ext cx="2506947" cy="657068"/>
            <a:chOff x="-8549" y="582500"/>
            <a:chExt cx="1253474" cy="328534"/>
          </a:xfrm>
        </p:grpSpPr>
        <p:sp>
          <p:nvSpPr>
            <p:cNvPr id="135" name="Google Shape;135;p9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/>
          <p:nvPr/>
        </p:nvSpPr>
        <p:spPr>
          <a:xfrm>
            <a:off x="0" y="3281700"/>
            <a:ext cx="1615200" cy="372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0"/>
          <p:cNvSpPr txBox="1"/>
          <p:nvPr>
            <p:ph type="title"/>
          </p:nvPr>
        </p:nvSpPr>
        <p:spPr>
          <a:xfrm>
            <a:off x="1937000" y="3281550"/>
            <a:ext cx="5800200" cy="372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Rubik Black"/>
              <a:buNone/>
              <a:defRPr b="0" sz="40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440000" y="108000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Rubik"/>
              <a:buNone/>
              <a:defRPr b="1" sz="5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Rubik"/>
              <a:buNone/>
              <a:defRPr b="1" sz="5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Rubik"/>
              <a:buNone/>
              <a:defRPr b="1" sz="5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Rubik"/>
              <a:buNone/>
              <a:defRPr b="1" sz="5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Rubik"/>
              <a:buNone/>
              <a:defRPr b="1" sz="5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Rubik"/>
              <a:buNone/>
              <a:defRPr b="1" sz="5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Rubik"/>
              <a:buNone/>
              <a:defRPr b="1" sz="5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Rubik"/>
              <a:buNone/>
              <a:defRPr b="1" sz="5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Rubik"/>
              <a:buNone/>
              <a:defRPr b="1" sz="5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440000" y="249490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31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verpass"/>
              <a:buChar char="●"/>
              <a:defRPr sz="3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406400" lvl="1" marL="914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"/>
              <a:buChar char="○"/>
              <a:defRPr sz="2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406400" lvl="2" marL="1371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"/>
              <a:buChar char="■"/>
              <a:defRPr sz="2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406400" lvl="3" marL="18288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"/>
              <a:buChar char="●"/>
              <a:defRPr sz="2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406400" lvl="4" marL="22860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"/>
              <a:buChar char="○"/>
              <a:defRPr sz="2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406400" lvl="5" marL="27432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"/>
              <a:buChar char="■"/>
              <a:defRPr sz="2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406400" lvl="6" marL="3200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"/>
              <a:buChar char="●"/>
              <a:defRPr sz="2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406400" lvl="7" marL="3657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"/>
              <a:buChar char="○"/>
              <a:defRPr sz="2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406400" lvl="8" marL="411480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dk1"/>
              </a:buClr>
              <a:buSzPts val="2800"/>
              <a:buFont typeface="Overpass"/>
              <a:buChar char="■"/>
              <a:defRPr sz="2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"/>
          <p:cNvSpPr txBox="1"/>
          <p:nvPr>
            <p:ph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09" name="Google Shape;409;p31"/>
          <p:cNvSpPr txBox="1"/>
          <p:nvPr>
            <p:ph idx="1" type="body"/>
          </p:nvPr>
        </p:nvSpPr>
        <p:spPr>
          <a:xfrm>
            <a:off x="2136200" y="3390901"/>
            <a:ext cx="140946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683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683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683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683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683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683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683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7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spreadsheets/d/1K3UDWy7msEqRiSROIDBLTxLhbsHE3HD3xz7OF6y8EYk/copy" TargetMode="External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20" Type="http://schemas.openxmlformats.org/officeDocument/2006/relationships/hyperlink" Target="https://stories.freepik.com/illustration/bankruptcy/rafiki/?utm_source=slidesgo_template&amp;utm_medium=referral-link&amp;utm_campaign=sg_resources&amp;utm_content=stories#0d94fbff" TargetMode="External"/><Relationship Id="rId22" Type="http://schemas.openxmlformats.org/officeDocument/2006/relationships/hyperlink" Target="https://www.flaticon.com/packs/bank-and-finance-3/?utm_source=slidesgo_template&amp;utm_medium=referral-link&amp;utm_campaign=sg_resources&amp;utm_content=flaticon" TargetMode="External"/><Relationship Id="rId21" Type="http://schemas.openxmlformats.org/officeDocument/2006/relationships/hyperlink" Target="https://stories.freepik.com/illustration/plain-credit-card/rafiki/?utm_source=slidesgo_template&amp;utm_medium=referral-link&amp;utm_campaign=sg_resources&amp;utm_content=stories#0d94fbff" TargetMode="External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freepik.com/free-vector/abstract-classic-blue-business-card-template_6753996.htm/?utm_source=slidesgo_template&amp;utm_medium=referral-link&amp;utm_campaign=sg_resources&amp;utm_content=freepik" TargetMode="External"/><Relationship Id="rId4" Type="http://schemas.openxmlformats.org/officeDocument/2006/relationships/hyperlink" Target="https://stories.freepik.com/illustration/finance/rafiki/?utm_source=slidesgo_template&amp;utm_medium=referral-link&amp;utm_campaign=sg_resources&amp;utm_content=stories#0d94fbff" TargetMode="External"/><Relationship Id="rId9" Type="http://schemas.openxmlformats.org/officeDocument/2006/relationships/hyperlink" Target="https://stories.freepik.com/illustration/telecommuting/rafiki/?utm_source=slidesgo_template&amp;utm_medium=referral-link&amp;utm_campaign=sg_resources&amp;utm_content=stories#0d94fbff" TargetMode="External"/><Relationship Id="rId5" Type="http://schemas.openxmlformats.org/officeDocument/2006/relationships/hyperlink" Target="https://stories.freepik.com/illustration/firmware/rafiki/?utm_source=slidesgo_template&amp;utm_medium=referral-link&amp;utm_campaign=sg_resources&amp;utm_content=stories#0d94fbff" TargetMode="External"/><Relationship Id="rId6" Type="http://schemas.openxmlformats.org/officeDocument/2006/relationships/hyperlink" Target="https://stories.freepik.com/illustration/security-on/rafiki/?utm_source=slidesgo_template&amp;utm_medium=referral-link&amp;utm_campaign=sg_resources&amp;utm_content=stories#0d94fbff" TargetMode="External"/><Relationship Id="rId7" Type="http://schemas.openxmlformats.org/officeDocument/2006/relationships/hyperlink" Target="https://stories.freepik.com/illustration/add-user/rafiki/?utm_source=slidesgo_template&amp;utm_medium=referral-link&amp;utm_campaign=sg_resources&amp;utm_content=stories#0d94fbff" TargetMode="External"/><Relationship Id="rId8" Type="http://schemas.openxmlformats.org/officeDocument/2006/relationships/hyperlink" Target="https://stories.freepik.com/illustration/on-the-office/rafiki/?utm_source=slidesgo_template&amp;utm_medium=referral-link&amp;utm_campaign=sg_resources&amp;utm_content=stories#0d94fbff" TargetMode="External"/><Relationship Id="rId11" Type="http://schemas.openxmlformats.org/officeDocument/2006/relationships/hyperlink" Target="https://stories.freepik.com/illustration/account/rafiki/?utm_source=slidesgo_template&amp;utm_medium=referral-link&amp;utm_campaign=sg_resources&amp;utm_content=stories#0d94fbff" TargetMode="External"/><Relationship Id="rId10" Type="http://schemas.openxmlformats.org/officeDocument/2006/relationships/hyperlink" Target="https://stories.freepik.com/illustration/spreadsheets/rafiki/?utm_source=slidesgo_template&amp;utm_medium=referral-link&amp;utm_campaign=sg_resources&amp;utm_content=stories#0d94fbff" TargetMode="External"/><Relationship Id="rId13" Type="http://schemas.openxmlformats.org/officeDocument/2006/relationships/hyperlink" Target="https://stories.freepik.com/illustration/bitcoin-p2p/rafiki/?utm_source=slidesgo_template&amp;utm_medium=referral-link&amp;utm_campaign=sg_resources&amp;utm_content=stories#0d94fbff" TargetMode="External"/><Relationship Id="rId12" Type="http://schemas.openxmlformats.org/officeDocument/2006/relationships/hyperlink" Target="https://stories.freepik.com/illustration/credit-card/rafiki/?utm_source=slidesgo_template&amp;utm_medium=referral-link&amp;utm_campaign=sg_resources&amp;utm_content=stories#0d94fbff" TargetMode="External"/><Relationship Id="rId15" Type="http://schemas.openxmlformats.org/officeDocument/2006/relationships/hyperlink" Target="https://www.freepik.com/free-photo/girl_4490817.htm/?utm_source=slidesgo_template&amp;utm_medium=referral-link&amp;utm_campaign=sg_resources&amp;utm_content=freepik" TargetMode="External"/><Relationship Id="rId14" Type="http://schemas.openxmlformats.org/officeDocument/2006/relationships/hyperlink" Target="https://stories.freepik.com/illustration/together/rafiki/?utm_source=slidesgo_template&amp;utm_medium=referral-link&amp;utm_campaign=sg_resources&amp;utm_content=stories#0d94fbff" TargetMode="External"/><Relationship Id="rId17" Type="http://schemas.openxmlformats.org/officeDocument/2006/relationships/hyperlink" Target="https://stories.freepik.com/illustration/make-it-rain/rafiki/?utm_source=slidesgo_template&amp;utm_medium=referral-link&amp;utm_campaign=sg_resources&amp;utm_content=stories#0d94fbff" TargetMode="External"/><Relationship Id="rId16" Type="http://schemas.openxmlformats.org/officeDocument/2006/relationships/hyperlink" Target="https://www.freepik.com/free-photo/alarm-clock-money-stack_5481172.htm/?utm_source=slidesgo_template&amp;utm_medium=referral-link&amp;utm_campaign=sg_resources&amp;utm_content=freepik" TargetMode="External"/><Relationship Id="rId19" Type="http://schemas.openxmlformats.org/officeDocument/2006/relationships/hyperlink" Target="https://stories.freepik.com/illustration/bankruptcy/rafiki/?utm_source=slidesgo_template&amp;utm_medium=referral-link&amp;utm_campaign=sg_resources&amp;utm_content=stories#0d94fbff" TargetMode="External"/><Relationship Id="rId18" Type="http://schemas.openxmlformats.org/officeDocument/2006/relationships/hyperlink" Target="https://stories.freepik.com/illustration/bitcoin/rafiki/?utm_source=slidesgo_template&amp;utm_medium=referral-link&amp;utm_campaign=sg_resources&amp;utm_content=stories#0d94fbff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6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fonts.google.com/specimen/Rubik" TargetMode="External"/><Relationship Id="rId4" Type="http://schemas.openxmlformats.org/officeDocument/2006/relationships/hyperlink" Target="https://fonts.google.com/specimen/Overpass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bit.ly/2ZjL1pd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29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27.xml"/><Relationship Id="rId7" Type="http://schemas.openxmlformats.org/officeDocument/2006/relationships/slide" Target="/ppt/slides/slide26.xml"/><Relationship Id="rId8" Type="http://schemas.openxmlformats.org/officeDocument/2006/relationships/slide" Target="/ppt/slides/slide28.xml"/><Relationship Id="rId11" Type="http://schemas.openxmlformats.org/officeDocument/2006/relationships/slide" Target="/ppt/slides/slide31.xml"/><Relationship Id="rId10" Type="http://schemas.openxmlformats.org/officeDocument/2006/relationships/slide" Target="/ppt/slides/slide30.xml"/><Relationship Id="rId12" Type="http://schemas.openxmlformats.org/officeDocument/2006/relationships/slide" Target="/ppt/slides/slide37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3"/>
          <p:cNvSpPr txBox="1"/>
          <p:nvPr>
            <p:ph type="title"/>
          </p:nvPr>
        </p:nvSpPr>
        <p:spPr>
          <a:xfrm>
            <a:off x="3239750" y="8923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Labeling events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stats</a:t>
            </a:r>
            <a:endParaRPr/>
          </a:p>
        </p:txBody>
      </p:sp>
      <p:grpSp>
        <p:nvGrpSpPr>
          <p:cNvPr id="416" name="Google Shape;416;p33"/>
          <p:cNvGrpSpPr/>
          <p:nvPr/>
        </p:nvGrpSpPr>
        <p:grpSpPr>
          <a:xfrm>
            <a:off x="-241498" y="1750813"/>
            <a:ext cx="6562002" cy="4677405"/>
            <a:chOff x="107853" y="889225"/>
            <a:chExt cx="5212075" cy="3715175"/>
          </a:xfrm>
        </p:grpSpPr>
        <p:sp>
          <p:nvSpPr>
            <p:cNvPr id="417" name="Google Shape;417;p33"/>
            <p:cNvSpPr/>
            <p:nvPr/>
          </p:nvSpPr>
          <p:spPr>
            <a:xfrm flipH="1">
              <a:off x="3108328" y="898400"/>
              <a:ext cx="1501950" cy="1273425"/>
            </a:xfrm>
            <a:custGeom>
              <a:rect b="b" l="l" r="r" t="t"/>
              <a:pathLst>
                <a:path extrusionOk="0" h="50937" w="60078">
                  <a:moveTo>
                    <a:pt x="1" y="0"/>
                  </a:moveTo>
                  <a:lnTo>
                    <a:pt x="1" y="50937"/>
                  </a:lnTo>
                  <a:lnTo>
                    <a:pt x="60077" y="50937"/>
                  </a:lnTo>
                  <a:lnTo>
                    <a:pt x="600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 flipH="1">
              <a:off x="107853" y="413405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 flipH="1">
              <a:off x="678278" y="4253300"/>
              <a:ext cx="531225" cy="2525"/>
            </a:xfrm>
            <a:custGeom>
              <a:rect b="b" l="l" r="r" t="t"/>
              <a:pathLst>
                <a:path extrusionOk="0" h="101" w="21249">
                  <a:moveTo>
                    <a:pt x="0" y="1"/>
                  </a:moveTo>
                  <a:lnTo>
                    <a:pt x="0" y="101"/>
                  </a:lnTo>
                  <a:lnTo>
                    <a:pt x="21249" y="101"/>
                  </a:lnTo>
                  <a:lnTo>
                    <a:pt x="21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 flipH="1">
              <a:off x="4280828" y="4222450"/>
              <a:ext cx="492050" cy="2525"/>
            </a:xfrm>
            <a:custGeom>
              <a:rect b="b" l="l" r="r" t="t"/>
              <a:pathLst>
                <a:path extrusionOk="0" h="101" w="19682">
                  <a:moveTo>
                    <a:pt x="0" y="0"/>
                  </a:moveTo>
                  <a:lnTo>
                    <a:pt x="0" y="100"/>
                  </a:lnTo>
                  <a:lnTo>
                    <a:pt x="19681" y="100"/>
                  </a:lnTo>
                  <a:lnTo>
                    <a:pt x="196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 flipH="1">
              <a:off x="1171128" y="4204925"/>
              <a:ext cx="200150" cy="2525"/>
            </a:xfrm>
            <a:custGeom>
              <a:rect b="b" l="l" r="r" t="t"/>
              <a:pathLst>
                <a:path extrusionOk="0" h="101" w="8006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 flipH="1">
              <a:off x="1867453" y="4274150"/>
              <a:ext cx="146800" cy="2525"/>
            </a:xfrm>
            <a:custGeom>
              <a:rect b="b" l="l" r="r" t="t"/>
              <a:pathLst>
                <a:path extrusionOk="0" h="101" w="5872">
                  <a:moveTo>
                    <a:pt x="1" y="0"/>
                  </a:moveTo>
                  <a:lnTo>
                    <a:pt x="1" y="101"/>
                  </a:lnTo>
                  <a:lnTo>
                    <a:pt x="5872" y="101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 flipH="1">
              <a:off x="2106778" y="4274150"/>
              <a:ext cx="369475" cy="2525"/>
            </a:xfrm>
            <a:custGeom>
              <a:rect b="b" l="l" r="r" t="t"/>
              <a:pathLst>
                <a:path extrusionOk="0" h="101" w="14779">
                  <a:moveTo>
                    <a:pt x="1" y="0"/>
                  </a:moveTo>
                  <a:lnTo>
                    <a:pt x="1" y="101"/>
                  </a:lnTo>
                  <a:lnTo>
                    <a:pt x="14778" y="101"/>
                  </a:lnTo>
                  <a:lnTo>
                    <a:pt x="147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 flipH="1">
              <a:off x="2690528" y="4229950"/>
              <a:ext cx="594625" cy="2525"/>
            </a:xfrm>
            <a:custGeom>
              <a:rect b="b" l="l" r="r" t="t"/>
              <a:pathLst>
                <a:path extrusionOk="0" h="101" w="23785">
                  <a:moveTo>
                    <a:pt x="0" y="1"/>
                  </a:moveTo>
                  <a:lnTo>
                    <a:pt x="0" y="101"/>
                  </a:lnTo>
                  <a:lnTo>
                    <a:pt x="23784" y="101"/>
                  </a:lnTo>
                  <a:lnTo>
                    <a:pt x="23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 flipH="1">
              <a:off x="3051628" y="998475"/>
              <a:ext cx="1465250" cy="1300950"/>
            </a:xfrm>
            <a:custGeom>
              <a:rect b="b" l="l" r="r" t="t"/>
              <a:pathLst>
                <a:path extrusionOk="0" h="52038" w="58610">
                  <a:moveTo>
                    <a:pt x="1" y="0"/>
                  </a:moveTo>
                  <a:lnTo>
                    <a:pt x="1" y="52038"/>
                  </a:lnTo>
                  <a:lnTo>
                    <a:pt x="58609" y="52038"/>
                  </a:lnTo>
                  <a:lnTo>
                    <a:pt x="586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 flipH="1">
              <a:off x="3083328" y="998475"/>
              <a:ext cx="1466050" cy="1300950"/>
            </a:xfrm>
            <a:custGeom>
              <a:rect b="b" l="l" r="r" t="t"/>
              <a:pathLst>
                <a:path extrusionOk="0" h="52038" w="58642">
                  <a:moveTo>
                    <a:pt x="0" y="0"/>
                  </a:moveTo>
                  <a:lnTo>
                    <a:pt x="0" y="52038"/>
                  </a:lnTo>
                  <a:lnTo>
                    <a:pt x="58642" y="52038"/>
                  </a:lnTo>
                  <a:lnTo>
                    <a:pt x="586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 flipH="1">
              <a:off x="3142528" y="1063525"/>
              <a:ext cx="1348475" cy="1170025"/>
            </a:xfrm>
            <a:custGeom>
              <a:rect b="b" l="l" r="r" t="t"/>
              <a:pathLst>
                <a:path extrusionOk="0" h="46801" w="53939">
                  <a:moveTo>
                    <a:pt x="0" y="0"/>
                  </a:moveTo>
                  <a:lnTo>
                    <a:pt x="0" y="46800"/>
                  </a:lnTo>
                  <a:lnTo>
                    <a:pt x="53939" y="46800"/>
                  </a:lnTo>
                  <a:lnTo>
                    <a:pt x="53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 flipH="1">
              <a:off x="4466803" y="1063525"/>
              <a:ext cx="24200" cy="1170025"/>
            </a:xfrm>
            <a:custGeom>
              <a:rect b="b" l="l" r="r" t="t"/>
              <a:pathLst>
                <a:path extrusionOk="0" h="46801" w="968">
                  <a:moveTo>
                    <a:pt x="0" y="0"/>
                  </a:moveTo>
                  <a:lnTo>
                    <a:pt x="0" y="46800"/>
                  </a:lnTo>
                  <a:lnTo>
                    <a:pt x="967" y="46800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 flipH="1">
              <a:off x="3107503" y="2033375"/>
              <a:ext cx="1417700" cy="88425"/>
            </a:xfrm>
            <a:custGeom>
              <a:rect b="b" l="l" r="r" t="t"/>
              <a:pathLst>
                <a:path extrusionOk="0" h="3537" w="56708">
                  <a:moveTo>
                    <a:pt x="0" y="1"/>
                  </a:moveTo>
                  <a:lnTo>
                    <a:pt x="0" y="3537"/>
                  </a:lnTo>
                  <a:lnTo>
                    <a:pt x="56708" y="3537"/>
                  </a:lnTo>
                  <a:lnTo>
                    <a:pt x="56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 flipH="1">
              <a:off x="2978253" y="889225"/>
              <a:ext cx="1644525" cy="18375"/>
            </a:xfrm>
            <a:custGeom>
              <a:rect b="b" l="l" r="r" t="t"/>
              <a:pathLst>
                <a:path extrusionOk="0" h="735" w="65781">
                  <a:moveTo>
                    <a:pt x="368" y="1"/>
                  </a:moveTo>
                  <a:cubicBezTo>
                    <a:pt x="167" y="1"/>
                    <a:pt x="1" y="167"/>
                    <a:pt x="1" y="367"/>
                  </a:cubicBezTo>
                  <a:cubicBezTo>
                    <a:pt x="1" y="568"/>
                    <a:pt x="167" y="734"/>
                    <a:pt x="368" y="734"/>
                  </a:cubicBezTo>
                  <a:lnTo>
                    <a:pt x="65414" y="734"/>
                  </a:lnTo>
                  <a:cubicBezTo>
                    <a:pt x="65614" y="734"/>
                    <a:pt x="65781" y="568"/>
                    <a:pt x="65781" y="367"/>
                  </a:cubicBezTo>
                  <a:cubicBezTo>
                    <a:pt x="65781" y="167"/>
                    <a:pt x="65614" y="1"/>
                    <a:pt x="654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 flipH="1">
              <a:off x="3050803" y="898400"/>
              <a:ext cx="25025" cy="50900"/>
            </a:xfrm>
            <a:custGeom>
              <a:rect b="b" l="l" r="r" t="t"/>
              <a:pathLst>
                <a:path extrusionOk="0" h="2036" w="1001">
                  <a:moveTo>
                    <a:pt x="500" y="0"/>
                  </a:moveTo>
                  <a:cubicBezTo>
                    <a:pt x="234" y="0"/>
                    <a:pt x="0" y="201"/>
                    <a:pt x="0" y="501"/>
                  </a:cubicBezTo>
                  <a:lnTo>
                    <a:pt x="0" y="1535"/>
                  </a:lnTo>
                  <a:cubicBezTo>
                    <a:pt x="0" y="1802"/>
                    <a:pt x="234" y="2035"/>
                    <a:pt x="500" y="2035"/>
                  </a:cubicBezTo>
                  <a:cubicBezTo>
                    <a:pt x="767" y="2035"/>
                    <a:pt x="967" y="1802"/>
                    <a:pt x="1001" y="1535"/>
                  </a:cubicBezTo>
                  <a:lnTo>
                    <a:pt x="1001" y="501"/>
                  </a:lnTo>
                  <a:cubicBezTo>
                    <a:pt x="1001" y="234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 flipH="1">
              <a:off x="4465128" y="898400"/>
              <a:ext cx="25050" cy="50900"/>
            </a:xfrm>
            <a:custGeom>
              <a:rect b="b" l="l" r="r" t="t"/>
              <a:pathLst>
                <a:path extrusionOk="0" h="2036" w="1002">
                  <a:moveTo>
                    <a:pt x="501" y="0"/>
                  </a:moveTo>
                  <a:cubicBezTo>
                    <a:pt x="234" y="0"/>
                    <a:pt x="0" y="201"/>
                    <a:pt x="0" y="501"/>
                  </a:cubicBezTo>
                  <a:lnTo>
                    <a:pt x="0" y="1535"/>
                  </a:lnTo>
                  <a:cubicBezTo>
                    <a:pt x="0" y="1802"/>
                    <a:pt x="234" y="2035"/>
                    <a:pt x="501" y="2035"/>
                  </a:cubicBezTo>
                  <a:cubicBezTo>
                    <a:pt x="768" y="2035"/>
                    <a:pt x="1001" y="1802"/>
                    <a:pt x="1001" y="1535"/>
                  </a:cubicBezTo>
                  <a:lnTo>
                    <a:pt x="1001" y="501"/>
                  </a:lnTo>
                  <a:cubicBezTo>
                    <a:pt x="1001" y="201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 flipH="1">
              <a:off x="3107503" y="2698025"/>
              <a:ext cx="332750" cy="1371000"/>
            </a:xfrm>
            <a:custGeom>
              <a:rect b="b" l="l" r="r" t="t"/>
              <a:pathLst>
                <a:path extrusionOk="0" h="54840" w="13310">
                  <a:moveTo>
                    <a:pt x="0" y="0"/>
                  </a:moveTo>
                  <a:lnTo>
                    <a:pt x="0" y="54840"/>
                  </a:lnTo>
                  <a:lnTo>
                    <a:pt x="13310" y="54840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 flipH="1">
              <a:off x="3171703" y="4069000"/>
              <a:ext cx="1278450" cy="65075"/>
            </a:xfrm>
            <a:custGeom>
              <a:rect b="b" l="l" r="r" t="t"/>
              <a:pathLst>
                <a:path extrusionOk="0" h="2603" w="51138">
                  <a:moveTo>
                    <a:pt x="1" y="1"/>
                  </a:moveTo>
                  <a:lnTo>
                    <a:pt x="1" y="2602"/>
                  </a:lnTo>
                  <a:lnTo>
                    <a:pt x="51137" y="2602"/>
                  </a:lnTo>
                  <a:lnTo>
                    <a:pt x="5113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 flipH="1">
              <a:off x="3440228" y="2698025"/>
              <a:ext cx="1073300" cy="1371000"/>
            </a:xfrm>
            <a:custGeom>
              <a:rect b="b" l="l" r="r" t="t"/>
              <a:pathLst>
                <a:path extrusionOk="0" h="54840" w="42932">
                  <a:moveTo>
                    <a:pt x="0" y="0"/>
                  </a:moveTo>
                  <a:lnTo>
                    <a:pt x="0" y="54840"/>
                  </a:lnTo>
                  <a:lnTo>
                    <a:pt x="42931" y="54840"/>
                  </a:lnTo>
                  <a:lnTo>
                    <a:pt x="429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 flipH="1">
              <a:off x="3571178" y="3215900"/>
              <a:ext cx="811425" cy="335250"/>
            </a:xfrm>
            <a:custGeom>
              <a:rect b="b" l="l" r="r" t="t"/>
              <a:pathLst>
                <a:path extrusionOk="0" h="13410" w="32457">
                  <a:moveTo>
                    <a:pt x="0" y="0"/>
                  </a:moveTo>
                  <a:lnTo>
                    <a:pt x="0" y="13410"/>
                  </a:lnTo>
                  <a:lnTo>
                    <a:pt x="32457" y="13410"/>
                  </a:lnTo>
                  <a:lnTo>
                    <a:pt x="32457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 flipH="1">
              <a:off x="3571178" y="3612000"/>
              <a:ext cx="811425" cy="335275"/>
            </a:xfrm>
            <a:custGeom>
              <a:rect b="b" l="l" r="r" t="t"/>
              <a:pathLst>
                <a:path extrusionOk="0" h="13411" w="32457">
                  <a:moveTo>
                    <a:pt x="0" y="1"/>
                  </a:moveTo>
                  <a:lnTo>
                    <a:pt x="0" y="13410"/>
                  </a:lnTo>
                  <a:lnTo>
                    <a:pt x="32457" y="13410"/>
                  </a:lnTo>
                  <a:lnTo>
                    <a:pt x="3245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 flipH="1">
              <a:off x="3571178" y="2819775"/>
              <a:ext cx="811425" cy="335275"/>
            </a:xfrm>
            <a:custGeom>
              <a:rect b="b" l="l" r="r" t="t"/>
              <a:pathLst>
                <a:path extrusionOk="0" h="13411" w="32457">
                  <a:moveTo>
                    <a:pt x="0" y="1"/>
                  </a:moveTo>
                  <a:lnTo>
                    <a:pt x="0" y="13410"/>
                  </a:lnTo>
                  <a:lnTo>
                    <a:pt x="32457" y="13410"/>
                  </a:lnTo>
                  <a:lnTo>
                    <a:pt x="3245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 flipH="1">
              <a:off x="3440228" y="2585450"/>
              <a:ext cx="1118325" cy="112600"/>
            </a:xfrm>
            <a:custGeom>
              <a:rect b="b" l="l" r="r" t="t"/>
              <a:pathLst>
                <a:path extrusionOk="0" h="4504" w="44733">
                  <a:moveTo>
                    <a:pt x="0" y="0"/>
                  </a:moveTo>
                  <a:lnTo>
                    <a:pt x="0" y="4503"/>
                  </a:lnTo>
                  <a:lnTo>
                    <a:pt x="44732" y="4503"/>
                  </a:lnTo>
                  <a:lnTo>
                    <a:pt x="4473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 flipH="1">
              <a:off x="3060803" y="2585450"/>
              <a:ext cx="379450" cy="112600"/>
            </a:xfrm>
            <a:custGeom>
              <a:rect b="b" l="l" r="r" t="t"/>
              <a:pathLst>
                <a:path extrusionOk="0" h="4504" w="15178">
                  <a:moveTo>
                    <a:pt x="0" y="0"/>
                  </a:moveTo>
                  <a:lnTo>
                    <a:pt x="0" y="4503"/>
                  </a:lnTo>
                  <a:lnTo>
                    <a:pt x="15178" y="4503"/>
                  </a:lnTo>
                  <a:lnTo>
                    <a:pt x="151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 flipH="1">
              <a:off x="3901403" y="2404475"/>
              <a:ext cx="177650" cy="181000"/>
            </a:xfrm>
            <a:custGeom>
              <a:rect b="b" l="l" r="r" t="t"/>
              <a:pathLst>
                <a:path extrusionOk="0" h="7240" w="7106">
                  <a:moveTo>
                    <a:pt x="0" y="1"/>
                  </a:moveTo>
                  <a:lnTo>
                    <a:pt x="0" y="7239"/>
                  </a:lnTo>
                  <a:lnTo>
                    <a:pt x="7106" y="7239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 flipH="1">
              <a:off x="4079028" y="2405300"/>
              <a:ext cx="314425" cy="180175"/>
            </a:xfrm>
            <a:custGeom>
              <a:rect b="b" l="l" r="r" t="t"/>
              <a:pathLst>
                <a:path extrusionOk="0" h="7207" w="12577">
                  <a:moveTo>
                    <a:pt x="1" y="1"/>
                  </a:moveTo>
                  <a:lnTo>
                    <a:pt x="1" y="7206"/>
                  </a:lnTo>
                  <a:lnTo>
                    <a:pt x="12576" y="7206"/>
                  </a:lnTo>
                  <a:lnTo>
                    <a:pt x="125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 flipH="1">
              <a:off x="3901403" y="2432000"/>
              <a:ext cx="494550" cy="14200"/>
            </a:xfrm>
            <a:custGeom>
              <a:rect b="b" l="l" r="r" t="t"/>
              <a:pathLst>
                <a:path extrusionOk="0" h="568" w="19782">
                  <a:moveTo>
                    <a:pt x="1" y="0"/>
                  </a:moveTo>
                  <a:lnTo>
                    <a:pt x="1" y="567"/>
                  </a:lnTo>
                  <a:lnTo>
                    <a:pt x="19782" y="567"/>
                  </a:lnTo>
                  <a:lnTo>
                    <a:pt x="197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 flipH="1">
              <a:off x="3892228" y="2396150"/>
              <a:ext cx="186825" cy="41700"/>
            </a:xfrm>
            <a:custGeom>
              <a:rect b="b" l="l" r="r" t="t"/>
              <a:pathLst>
                <a:path extrusionOk="0" h="1668" w="7473">
                  <a:moveTo>
                    <a:pt x="0" y="0"/>
                  </a:moveTo>
                  <a:lnTo>
                    <a:pt x="0" y="1668"/>
                  </a:lnTo>
                  <a:lnTo>
                    <a:pt x="7472" y="1668"/>
                  </a:lnTo>
                  <a:lnTo>
                    <a:pt x="747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 flipH="1">
              <a:off x="4079028" y="2396150"/>
              <a:ext cx="324425" cy="41700"/>
            </a:xfrm>
            <a:custGeom>
              <a:rect b="b" l="l" r="r" t="t"/>
              <a:pathLst>
                <a:path extrusionOk="0" h="1668" w="12977">
                  <a:moveTo>
                    <a:pt x="1" y="0"/>
                  </a:moveTo>
                  <a:lnTo>
                    <a:pt x="1" y="1668"/>
                  </a:lnTo>
                  <a:lnTo>
                    <a:pt x="12976" y="1668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 flipH="1">
              <a:off x="3271778" y="2404475"/>
              <a:ext cx="177650" cy="181000"/>
            </a:xfrm>
            <a:custGeom>
              <a:rect b="b" l="l" r="r" t="t"/>
              <a:pathLst>
                <a:path extrusionOk="0" h="7240" w="7106">
                  <a:moveTo>
                    <a:pt x="0" y="1"/>
                  </a:moveTo>
                  <a:lnTo>
                    <a:pt x="0" y="7239"/>
                  </a:lnTo>
                  <a:lnTo>
                    <a:pt x="7105" y="7239"/>
                  </a:lnTo>
                  <a:lnTo>
                    <a:pt x="710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 flipH="1">
              <a:off x="3448578" y="2405300"/>
              <a:ext cx="315250" cy="180175"/>
            </a:xfrm>
            <a:custGeom>
              <a:rect b="b" l="l" r="r" t="t"/>
              <a:pathLst>
                <a:path extrusionOk="0" h="7207" w="12610">
                  <a:moveTo>
                    <a:pt x="0" y="1"/>
                  </a:moveTo>
                  <a:lnTo>
                    <a:pt x="0" y="7206"/>
                  </a:lnTo>
                  <a:lnTo>
                    <a:pt x="12609" y="7206"/>
                  </a:lnTo>
                  <a:lnTo>
                    <a:pt x="126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 flipH="1">
              <a:off x="3271778" y="2432000"/>
              <a:ext cx="493725" cy="14200"/>
            </a:xfrm>
            <a:custGeom>
              <a:rect b="b" l="l" r="r" t="t"/>
              <a:pathLst>
                <a:path extrusionOk="0" h="568" w="19749">
                  <a:moveTo>
                    <a:pt x="1" y="0"/>
                  </a:moveTo>
                  <a:lnTo>
                    <a:pt x="1" y="567"/>
                  </a:lnTo>
                  <a:lnTo>
                    <a:pt x="19748" y="567"/>
                  </a:lnTo>
                  <a:lnTo>
                    <a:pt x="197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 flipH="1">
              <a:off x="3261778" y="2396150"/>
              <a:ext cx="187650" cy="41700"/>
            </a:xfrm>
            <a:custGeom>
              <a:rect b="b" l="l" r="r" t="t"/>
              <a:pathLst>
                <a:path extrusionOk="0" h="1668" w="7506">
                  <a:moveTo>
                    <a:pt x="0" y="0"/>
                  </a:moveTo>
                  <a:lnTo>
                    <a:pt x="0" y="1668"/>
                  </a:lnTo>
                  <a:lnTo>
                    <a:pt x="7505" y="1668"/>
                  </a:lnTo>
                  <a:lnTo>
                    <a:pt x="750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 flipH="1">
              <a:off x="3449403" y="2396150"/>
              <a:ext cx="324425" cy="41700"/>
            </a:xfrm>
            <a:custGeom>
              <a:rect b="b" l="l" r="r" t="t"/>
              <a:pathLst>
                <a:path extrusionOk="0" h="1668" w="12977">
                  <a:moveTo>
                    <a:pt x="0" y="0"/>
                  </a:moveTo>
                  <a:lnTo>
                    <a:pt x="0" y="1668"/>
                  </a:lnTo>
                  <a:lnTo>
                    <a:pt x="12976" y="1668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 flipH="1">
              <a:off x="731628" y="1402925"/>
              <a:ext cx="687200" cy="840625"/>
            </a:xfrm>
            <a:custGeom>
              <a:rect b="b" l="l" r="r" t="t"/>
              <a:pathLst>
                <a:path extrusionOk="0" h="33625" w="27488">
                  <a:moveTo>
                    <a:pt x="1" y="1"/>
                  </a:moveTo>
                  <a:lnTo>
                    <a:pt x="1" y="33625"/>
                  </a:lnTo>
                  <a:lnTo>
                    <a:pt x="27487" y="33625"/>
                  </a:lnTo>
                  <a:lnTo>
                    <a:pt x="2748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 flipH="1">
              <a:off x="775828" y="1402925"/>
              <a:ext cx="790600" cy="840625"/>
            </a:xfrm>
            <a:custGeom>
              <a:rect b="b" l="l" r="r" t="t"/>
              <a:pathLst>
                <a:path extrusionOk="0" h="33625" w="31624">
                  <a:moveTo>
                    <a:pt x="1" y="1"/>
                  </a:moveTo>
                  <a:lnTo>
                    <a:pt x="1" y="33625"/>
                  </a:lnTo>
                  <a:lnTo>
                    <a:pt x="31623" y="33625"/>
                  </a:lnTo>
                  <a:lnTo>
                    <a:pt x="316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 flipH="1">
              <a:off x="842553" y="1469650"/>
              <a:ext cx="657150" cy="707200"/>
            </a:xfrm>
            <a:custGeom>
              <a:rect b="b" l="l" r="r" t="t"/>
              <a:pathLst>
                <a:path extrusionOk="0" h="28288" w="26286">
                  <a:moveTo>
                    <a:pt x="0" y="0"/>
                  </a:moveTo>
                  <a:lnTo>
                    <a:pt x="0" y="28287"/>
                  </a:lnTo>
                  <a:lnTo>
                    <a:pt x="26286" y="28287"/>
                  </a:lnTo>
                  <a:lnTo>
                    <a:pt x="262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 flipH="1">
              <a:off x="1001828" y="1640600"/>
              <a:ext cx="338600" cy="364450"/>
            </a:xfrm>
            <a:custGeom>
              <a:rect b="b" l="l" r="r" t="t"/>
              <a:pathLst>
                <a:path extrusionOk="0" h="14578" w="13544">
                  <a:moveTo>
                    <a:pt x="1702" y="0"/>
                  </a:moveTo>
                  <a:cubicBezTo>
                    <a:pt x="768" y="0"/>
                    <a:pt x="0" y="768"/>
                    <a:pt x="0" y="1735"/>
                  </a:cubicBezTo>
                  <a:lnTo>
                    <a:pt x="0" y="12876"/>
                  </a:lnTo>
                  <a:cubicBezTo>
                    <a:pt x="0" y="13810"/>
                    <a:pt x="768" y="14578"/>
                    <a:pt x="1702" y="14578"/>
                  </a:cubicBezTo>
                  <a:lnTo>
                    <a:pt x="11809" y="14578"/>
                  </a:lnTo>
                  <a:cubicBezTo>
                    <a:pt x="12776" y="14578"/>
                    <a:pt x="13543" y="13810"/>
                    <a:pt x="13543" y="12876"/>
                  </a:cubicBezTo>
                  <a:lnTo>
                    <a:pt x="13543" y="1735"/>
                  </a:lnTo>
                  <a:cubicBezTo>
                    <a:pt x="13543" y="768"/>
                    <a:pt x="12776" y="0"/>
                    <a:pt x="11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 flipH="1">
              <a:off x="1621453" y="1012650"/>
              <a:ext cx="687175" cy="839800"/>
            </a:xfrm>
            <a:custGeom>
              <a:rect b="b" l="l" r="r" t="t"/>
              <a:pathLst>
                <a:path extrusionOk="0" h="33592" w="27487">
                  <a:moveTo>
                    <a:pt x="1" y="0"/>
                  </a:moveTo>
                  <a:lnTo>
                    <a:pt x="1" y="33591"/>
                  </a:lnTo>
                  <a:lnTo>
                    <a:pt x="27487" y="33591"/>
                  </a:lnTo>
                  <a:lnTo>
                    <a:pt x="27487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 flipH="1">
              <a:off x="1665628" y="1012650"/>
              <a:ext cx="789775" cy="839800"/>
            </a:xfrm>
            <a:custGeom>
              <a:rect b="b" l="l" r="r" t="t"/>
              <a:pathLst>
                <a:path extrusionOk="0" h="33592" w="31591">
                  <a:moveTo>
                    <a:pt x="1" y="0"/>
                  </a:moveTo>
                  <a:lnTo>
                    <a:pt x="1" y="33591"/>
                  </a:lnTo>
                  <a:lnTo>
                    <a:pt x="31590" y="33591"/>
                  </a:lnTo>
                  <a:lnTo>
                    <a:pt x="31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 flipH="1">
              <a:off x="1731528" y="1078525"/>
              <a:ext cx="657975" cy="708025"/>
            </a:xfrm>
            <a:custGeom>
              <a:rect b="b" l="l" r="r" t="t"/>
              <a:pathLst>
                <a:path extrusionOk="0" h="28321" w="26319">
                  <a:moveTo>
                    <a:pt x="0" y="1"/>
                  </a:moveTo>
                  <a:lnTo>
                    <a:pt x="0" y="28321"/>
                  </a:lnTo>
                  <a:lnTo>
                    <a:pt x="26319" y="28321"/>
                  </a:lnTo>
                  <a:lnTo>
                    <a:pt x="26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 flipH="1">
              <a:off x="1891628" y="1250325"/>
              <a:ext cx="338600" cy="364450"/>
            </a:xfrm>
            <a:custGeom>
              <a:rect b="b" l="l" r="r" t="t"/>
              <a:pathLst>
                <a:path extrusionOk="0" h="14578" w="13544">
                  <a:moveTo>
                    <a:pt x="3736" y="0"/>
                  </a:moveTo>
                  <a:cubicBezTo>
                    <a:pt x="1668" y="0"/>
                    <a:pt x="0" y="1668"/>
                    <a:pt x="0" y="3736"/>
                  </a:cubicBezTo>
                  <a:lnTo>
                    <a:pt x="0" y="10841"/>
                  </a:lnTo>
                  <a:cubicBezTo>
                    <a:pt x="0" y="12909"/>
                    <a:pt x="1668" y="14577"/>
                    <a:pt x="3736" y="14577"/>
                  </a:cubicBezTo>
                  <a:lnTo>
                    <a:pt x="9841" y="14577"/>
                  </a:lnTo>
                  <a:cubicBezTo>
                    <a:pt x="11909" y="14577"/>
                    <a:pt x="13543" y="12909"/>
                    <a:pt x="13543" y="10841"/>
                  </a:cubicBezTo>
                  <a:lnTo>
                    <a:pt x="13543" y="3736"/>
                  </a:lnTo>
                  <a:cubicBezTo>
                    <a:pt x="13543" y="1668"/>
                    <a:pt x="11909" y="0"/>
                    <a:pt x="9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 flipH="1">
              <a:off x="2779778" y="2869800"/>
              <a:ext cx="493700" cy="1264275"/>
            </a:xfrm>
            <a:custGeom>
              <a:rect b="b" l="l" r="r" t="t"/>
              <a:pathLst>
                <a:path extrusionOk="0" h="50571" w="19748">
                  <a:moveTo>
                    <a:pt x="0" y="1"/>
                  </a:moveTo>
                  <a:lnTo>
                    <a:pt x="0" y="50570"/>
                  </a:lnTo>
                  <a:lnTo>
                    <a:pt x="19748" y="50570"/>
                  </a:lnTo>
                  <a:lnTo>
                    <a:pt x="197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 flipH="1">
              <a:off x="3171703" y="3962250"/>
              <a:ext cx="101775" cy="171825"/>
            </a:xfrm>
            <a:custGeom>
              <a:rect b="b" l="l" r="r" t="t"/>
              <a:pathLst>
                <a:path extrusionOk="0" h="6873" w="4071">
                  <a:moveTo>
                    <a:pt x="0" y="1"/>
                  </a:moveTo>
                  <a:lnTo>
                    <a:pt x="0" y="6872"/>
                  </a:lnTo>
                  <a:lnTo>
                    <a:pt x="1969" y="6872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 flipH="1">
              <a:off x="2005053" y="2869800"/>
              <a:ext cx="493700" cy="1264275"/>
            </a:xfrm>
            <a:custGeom>
              <a:rect b="b" l="l" r="r" t="t"/>
              <a:pathLst>
                <a:path extrusionOk="0" h="50571" w="19748">
                  <a:moveTo>
                    <a:pt x="0" y="1"/>
                  </a:moveTo>
                  <a:lnTo>
                    <a:pt x="0" y="50570"/>
                  </a:lnTo>
                  <a:lnTo>
                    <a:pt x="19748" y="50570"/>
                  </a:lnTo>
                  <a:lnTo>
                    <a:pt x="197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 flipH="1">
              <a:off x="2455378" y="2869800"/>
              <a:ext cx="818100" cy="1158375"/>
            </a:xfrm>
            <a:custGeom>
              <a:rect b="b" l="l" r="r" t="t"/>
              <a:pathLst>
                <a:path extrusionOk="0" h="46335" w="32724">
                  <a:moveTo>
                    <a:pt x="0" y="1"/>
                  </a:moveTo>
                  <a:lnTo>
                    <a:pt x="0" y="46334"/>
                  </a:lnTo>
                  <a:lnTo>
                    <a:pt x="32724" y="46334"/>
                  </a:lnTo>
                  <a:lnTo>
                    <a:pt x="3272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 flipH="1">
              <a:off x="2494553" y="2921525"/>
              <a:ext cx="740575" cy="317750"/>
            </a:xfrm>
            <a:custGeom>
              <a:rect b="b" l="l" r="r" t="t"/>
              <a:pathLst>
                <a:path extrusionOk="0" h="12710" w="29623">
                  <a:moveTo>
                    <a:pt x="1" y="0"/>
                  </a:moveTo>
                  <a:lnTo>
                    <a:pt x="1" y="12709"/>
                  </a:lnTo>
                  <a:lnTo>
                    <a:pt x="29622" y="12709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3"/>
            <p:cNvSpPr/>
            <p:nvPr/>
          </p:nvSpPr>
          <p:spPr>
            <a:xfrm flipH="1">
              <a:off x="2697203" y="2911500"/>
              <a:ext cx="368625" cy="108450"/>
            </a:xfrm>
            <a:custGeom>
              <a:rect b="b" l="l" r="r" t="t"/>
              <a:pathLst>
                <a:path extrusionOk="0" h="4338" w="14745">
                  <a:moveTo>
                    <a:pt x="0" y="1"/>
                  </a:moveTo>
                  <a:cubicBezTo>
                    <a:pt x="1335" y="2769"/>
                    <a:pt x="3203" y="4337"/>
                    <a:pt x="5137" y="4337"/>
                  </a:cubicBezTo>
                  <a:lnTo>
                    <a:pt x="9607" y="4337"/>
                  </a:lnTo>
                  <a:cubicBezTo>
                    <a:pt x="11542" y="4337"/>
                    <a:pt x="13410" y="2769"/>
                    <a:pt x="1474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3"/>
            <p:cNvSpPr/>
            <p:nvPr/>
          </p:nvSpPr>
          <p:spPr>
            <a:xfrm flipH="1">
              <a:off x="2455378" y="3962250"/>
              <a:ext cx="102600" cy="171825"/>
            </a:xfrm>
            <a:custGeom>
              <a:rect b="b" l="l" r="r" t="t"/>
              <a:pathLst>
                <a:path extrusionOk="0" h="6873" w="4104">
                  <a:moveTo>
                    <a:pt x="1" y="1"/>
                  </a:moveTo>
                  <a:lnTo>
                    <a:pt x="2102" y="6872"/>
                  </a:lnTo>
                  <a:lnTo>
                    <a:pt x="4104" y="6872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3"/>
            <p:cNvSpPr/>
            <p:nvPr/>
          </p:nvSpPr>
          <p:spPr>
            <a:xfrm flipH="1">
              <a:off x="2494553" y="3290100"/>
              <a:ext cx="740575" cy="317775"/>
            </a:xfrm>
            <a:custGeom>
              <a:rect b="b" l="l" r="r" t="t"/>
              <a:pathLst>
                <a:path extrusionOk="0" h="12711" w="29623">
                  <a:moveTo>
                    <a:pt x="1" y="1"/>
                  </a:moveTo>
                  <a:lnTo>
                    <a:pt x="1" y="12710"/>
                  </a:lnTo>
                  <a:lnTo>
                    <a:pt x="29622" y="12710"/>
                  </a:lnTo>
                  <a:lnTo>
                    <a:pt x="296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3"/>
            <p:cNvSpPr/>
            <p:nvPr/>
          </p:nvSpPr>
          <p:spPr>
            <a:xfrm flipH="1">
              <a:off x="2697203" y="3280950"/>
              <a:ext cx="368625" cy="108425"/>
            </a:xfrm>
            <a:custGeom>
              <a:rect b="b" l="l" r="r" t="t"/>
              <a:pathLst>
                <a:path extrusionOk="0" h="4337" w="14745">
                  <a:moveTo>
                    <a:pt x="0" y="0"/>
                  </a:moveTo>
                  <a:cubicBezTo>
                    <a:pt x="1335" y="2769"/>
                    <a:pt x="3203" y="4336"/>
                    <a:pt x="5137" y="4336"/>
                  </a:cubicBezTo>
                  <a:lnTo>
                    <a:pt x="9607" y="4336"/>
                  </a:lnTo>
                  <a:cubicBezTo>
                    <a:pt x="11542" y="4336"/>
                    <a:pt x="13410" y="2769"/>
                    <a:pt x="1474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3"/>
            <p:cNvSpPr/>
            <p:nvPr/>
          </p:nvSpPr>
          <p:spPr>
            <a:xfrm flipH="1">
              <a:off x="2494553" y="3659550"/>
              <a:ext cx="740575" cy="317750"/>
            </a:xfrm>
            <a:custGeom>
              <a:rect b="b" l="l" r="r" t="t"/>
              <a:pathLst>
                <a:path extrusionOk="0" h="12710" w="29623">
                  <a:moveTo>
                    <a:pt x="1" y="0"/>
                  </a:moveTo>
                  <a:lnTo>
                    <a:pt x="1" y="12709"/>
                  </a:lnTo>
                  <a:lnTo>
                    <a:pt x="29622" y="12709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3"/>
            <p:cNvSpPr/>
            <p:nvPr/>
          </p:nvSpPr>
          <p:spPr>
            <a:xfrm flipH="1">
              <a:off x="2697203" y="3649525"/>
              <a:ext cx="368625" cy="108450"/>
            </a:xfrm>
            <a:custGeom>
              <a:rect b="b" l="l" r="r" t="t"/>
              <a:pathLst>
                <a:path extrusionOk="0" h="4338" w="14745">
                  <a:moveTo>
                    <a:pt x="0" y="1"/>
                  </a:moveTo>
                  <a:cubicBezTo>
                    <a:pt x="1335" y="2770"/>
                    <a:pt x="3203" y="4337"/>
                    <a:pt x="5137" y="4337"/>
                  </a:cubicBezTo>
                  <a:lnTo>
                    <a:pt x="9607" y="4337"/>
                  </a:lnTo>
                  <a:cubicBezTo>
                    <a:pt x="11542" y="4337"/>
                    <a:pt x="13410" y="2770"/>
                    <a:pt x="1474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3"/>
            <p:cNvSpPr/>
            <p:nvPr/>
          </p:nvSpPr>
          <p:spPr>
            <a:xfrm flipH="1">
              <a:off x="1281203" y="2720550"/>
              <a:ext cx="158475" cy="1142500"/>
            </a:xfrm>
            <a:custGeom>
              <a:rect b="b" l="l" r="r" t="t"/>
              <a:pathLst>
                <a:path extrusionOk="0" h="45700" w="6339">
                  <a:moveTo>
                    <a:pt x="4671" y="0"/>
                  </a:moveTo>
                  <a:lnTo>
                    <a:pt x="1135" y="12509"/>
                  </a:lnTo>
                  <a:cubicBezTo>
                    <a:pt x="1235" y="39495"/>
                    <a:pt x="1" y="41063"/>
                    <a:pt x="1" y="45699"/>
                  </a:cubicBezTo>
                  <a:lnTo>
                    <a:pt x="3737" y="45699"/>
                  </a:lnTo>
                  <a:cubicBezTo>
                    <a:pt x="4104" y="23083"/>
                    <a:pt x="6339" y="25018"/>
                    <a:pt x="467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3"/>
            <p:cNvSpPr/>
            <p:nvPr/>
          </p:nvSpPr>
          <p:spPr>
            <a:xfrm flipH="1">
              <a:off x="936778" y="3704575"/>
              <a:ext cx="806450" cy="429500"/>
            </a:xfrm>
            <a:custGeom>
              <a:rect b="b" l="l" r="r" t="t"/>
              <a:pathLst>
                <a:path extrusionOk="0" h="17180" w="32258">
                  <a:moveTo>
                    <a:pt x="1" y="1"/>
                  </a:moveTo>
                  <a:lnTo>
                    <a:pt x="101" y="267"/>
                  </a:lnTo>
                  <a:cubicBezTo>
                    <a:pt x="768" y="1969"/>
                    <a:pt x="1268" y="3703"/>
                    <a:pt x="1635" y="5504"/>
                  </a:cubicBezTo>
                  <a:cubicBezTo>
                    <a:pt x="3103" y="12309"/>
                    <a:pt x="9141" y="17179"/>
                    <a:pt x="16146" y="17179"/>
                  </a:cubicBezTo>
                  <a:cubicBezTo>
                    <a:pt x="23117" y="17179"/>
                    <a:pt x="29155" y="12309"/>
                    <a:pt x="30623" y="5504"/>
                  </a:cubicBezTo>
                  <a:cubicBezTo>
                    <a:pt x="30990" y="3737"/>
                    <a:pt x="31490" y="1969"/>
                    <a:pt x="32157" y="267"/>
                  </a:cubicBezTo>
                  <a:lnTo>
                    <a:pt x="322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 flipH="1">
              <a:off x="858403" y="3547800"/>
              <a:ext cx="963200" cy="197675"/>
            </a:xfrm>
            <a:custGeom>
              <a:rect b="b" l="l" r="r" t="t"/>
              <a:pathLst>
                <a:path extrusionOk="0" h="7907" w="38528">
                  <a:moveTo>
                    <a:pt x="0" y="0"/>
                  </a:moveTo>
                  <a:lnTo>
                    <a:pt x="1034" y="7906"/>
                  </a:lnTo>
                  <a:lnTo>
                    <a:pt x="37494" y="7906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 flipH="1">
              <a:off x="738003" y="3025425"/>
              <a:ext cx="657625" cy="707950"/>
            </a:xfrm>
            <a:custGeom>
              <a:rect b="b" l="l" r="r" t="t"/>
              <a:pathLst>
                <a:path extrusionOk="0" h="28318" w="26305">
                  <a:moveTo>
                    <a:pt x="13950" y="0"/>
                  </a:moveTo>
                  <a:cubicBezTo>
                    <a:pt x="7067" y="0"/>
                    <a:pt x="0" y="6524"/>
                    <a:pt x="874" y="23564"/>
                  </a:cubicBezTo>
                  <a:cubicBezTo>
                    <a:pt x="1055" y="26941"/>
                    <a:pt x="2495" y="28318"/>
                    <a:pt x="4573" y="28318"/>
                  </a:cubicBezTo>
                  <a:cubicBezTo>
                    <a:pt x="11692" y="28318"/>
                    <a:pt x="26305" y="12158"/>
                    <a:pt x="23490" y="4851"/>
                  </a:cubicBezTo>
                  <a:cubicBezTo>
                    <a:pt x="21153" y="1812"/>
                    <a:pt x="17577" y="0"/>
                    <a:pt x="13950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 flipH="1">
              <a:off x="922828" y="2854300"/>
              <a:ext cx="499675" cy="567650"/>
            </a:xfrm>
            <a:custGeom>
              <a:rect b="b" l="l" r="r" t="t"/>
              <a:pathLst>
                <a:path extrusionOk="0" h="22706" w="19987">
                  <a:moveTo>
                    <a:pt x="11620" y="1"/>
                  </a:moveTo>
                  <a:cubicBezTo>
                    <a:pt x="6021" y="1"/>
                    <a:pt x="1" y="5738"/>
                    <a:pt x="1982" y="19635"/>
                  </a:cubicBezTo>
                  <a:cubicBezTo>
                    <a:pt x="2290" y="21804"/>
                    <a:pt x="3197" y="22706"/>
                    <a:pt x="4430" y="22706"/>
                  </a:cubicBezTo>
                  <a:cubicBezTo>
                    <a:pt x="9475" y="22706"/>
                    <a:pt x="19987" y="7609"/>
                    <a:pt x="17360" y="2356"/>
                  </a:cubicBezTo>
                  <a:cubicBezTo>
                    <a:pt x="15816" y="830"/>
                    <a:pt x="13749" y="1"/>
                    <a:pt x="1162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 flipH="1">
              <a:off x="1081628" y="2667350"/>
              <a:ext cx="324900" cy="374150"/>
            </a:xfrm>
            <a:custGeom>
              <a:rect b="b" l="l" r="r" t="t"/>
              <a:pathLst>
                <a:path extrusionOk="0" h="14966" w="12996">
                  <a:moveTo>
                    <a:pt x="7646" y="1"/>
                  </a:moveTo>
                  <a:cubicBezTo>
                    <a:pt x="3920" y="1"/>
                    <a:pt x="0" y="3956"/>
                    <a:pt x="2144" y="13136"/>
                  </a:cubicBezTo>
                  <a:cubicBezTo>
                    <a:pt x="2446" y="14425"/>
                    <a:pt x="3023" y="14966"/>
                    <a:pt x="3748" y="14966"/>
                  </a:cubicBezTo>
                  <a:cubicBezTo>
                    <a:pt x="6941" y="14966"/>
                    <a:pt x="12996" y="4457"/>
                    <a:pt x="10984" y="1194"/>
                  </a:cubicBezTo>
                  <a:cubicBezTo>
                    <a:pt x="10031" y="413"/>
                    <a:pt x="8849" y="1"/>
                    <a:pt x="7646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 flipH="1">
              <a:off x="1319828" y="2787075"/>
              <a:ext cx="411375" cy="477075"/>
            </a:xfrm>
            <a:custGeom>
              <a:rect b="b" l="l" r="r" t="t"/>
              <a:pathLst>
                <a:path extrusionOk="0" h="19083" w="16455">
                  <a:moveTo>
                    <a:pt x="6611" y="0"/>
                  </a:moveTo>
                  <a:cubicBezTo>
                    <a:pt x="5311" y="0"/>
                    <a:pt x="4023" y="386"/>
                    <a:pt x="2922" y="1142"/>
                  </a:cubicBezTo>
                  <a:cubicBezTo>
                    <a:pt x="1" y="5000"/>
                    <a:pt x="6529" y="19082"/>
                    <a:pt x="10504" y="19082"/>
                  </a:cubicBezTo>
                  <a:cubicBezTo>
                    <a:pt x="11341" y="19082"/>
                    <a:pt x="12064" y="18459"/>
                    <a:pt x="12562" y="16986"/>
                  </a:cubicBezTo>
                  <a:cubicBezTo>
                    <a:pt x="16455" y="5363"/>
                    <a:pt x="11452" y="0"/>
                    <a:pt x="661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 flipH="1">
              <a:off x="1191703" y="2579700"/>
              <a:ext cx="416525" cy="487975"/>
            </a:xfrm>
            <a:custGeom>
              <a:rect b="b" l="l" r="r" t="t"/>
              <a:pathLst>
                <a:path extrusionOk="0" h="19519" w="16661">
                  <a:moveTo>
                    <a:pt x="6377" y="0"/>
                  </a:moveTo>
                  <a:cubicBezTo>
                    <a:pt x="5421" y="0"/>
                    <a:pt x="4464" y="209"/>
                    <a:pt x="3574" y="630"/>
                  </a:cubicBezTo>
                  <a:cubicBezTo>
                    <a:pt x="1" y="4035"/>
                    <a:pt x="4520" y="19519"/>
                    <a:pt x="8484" y="19519"/>
                  </a:cubicBezTo>
                  <a:cubicBezTo>
                    <a:pt x="9220" y="19519"/>
                    <a:pt x="9937" y="18985"/>
                    <a:pt x="10579" y="17743"/>
                  </a:cubicBezTo>
                  <a:cubicBezTo>
                    <a:pt x="16660" y="6115"/>
                    <a:pt x="11549" y="0"/>
                    <a:pt x="6377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 flipH="1">
              <a:off x="1327653" y="3025400"/>
              <a:ext cx="594550" cy="644225"/>
            </a:xfrm>
            <a:custGeom>
              <a:rect b="b" l="l" r="r" t="t"/>
              <a:pathLst>
                <a:path extrusionOk="0" h="25769" w="23782">
                  <a:moveTo>
                    <a:pt x="10985" y="0"/>
                  </a:moveTo>
                  <a:cubicBezTo>
                    <a:pt x="8128" y="0"/>
                    <a:pt x="5269" y="1236"/>
                    <a:pt x="3190" y="3417"/>
                  </a:cubicBezTo>
                  <a:cubicBezTo>
                    <a:pt x="0" y="9718"/>
                    <a:pt x="11916" y="25769"/>
                    <a:pt x="18057" y="25769"/>
                  </a:cubicBezTo>
                  <a:cubicBezTo>
                    <a:pt x="19687" y="25769"/>
                    <a:pt x="20910" y="24639"/>
                    <a:pt x="21337" y="21897"/>
                  </a:cubicBezTo>
                  <a:cubicBezTo>
                    <a:pt x="23782" y="6211"/>
                    <a:pt x="17389" y="0"/>
                    <a:pt x="10985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 flipH="1">
              <a:off x="692453" y="436837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 flipH="1">
              <a:off x="2483728" y="4210775"/>
              <a:ext cx="84250" cy="185975"/>
            </a:xfrm>
            <a:custGeom>
              <a:rect b="b" l="l" r="r" t="t"/>
              <a:pathLst>
                <a:path extrusionOk="0" h="7439" w="3370">
                  <a:moveTo>
                    <a:pt x="1" y="0"/>
                  </a:moveTo>
                  <a:lnTo>
                    <a:pt x="134" y="7439"/>
                  </a:lnTo>
                  <a:lnTo>
                    <a:pt x="3370" y="7439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 flipH="1">
              <a:off x="2000878" y="4210775"/>
              <a:ext cx="116775" cy="185975"/>
            </a:xfrm>
            <a:custGeom>
              <a:rect b="b" l="l" r="r" t="t"/>
              <a:pathLst>
                <a:path extrusionOk="0" h="7439" w="4671">
                  <a:moveTo>
                    <a:pt x="0" y="0"/>
                  </a:moveTo>
                  <a:lnTo>
                    <a:pt x="1435" y="7439"/>
                  </a:lnTo>
                  <a:lnTo>
                    <a:pt x="4670" y="7439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 flipH="1">
              <a:off x="1974203" y="4387575"/>
              <a:ext cx="246025" cy="91750"/>
            </a:xfrm>
            <a:custGeom>
              <a:rect b="b" l="l" r="r" t="t"/>
              <a:pathLst>
                <a:path extrusionOk="0" h="3670" w="9841">
                  <a:moveTo>
                    <a:pt x="5338" y="0"/>
                  </a:moveTo>
                  <a:cubicBezTo>
                    <a:pt x="5138" y="0"/>
                    <a:pt x="4937" y="67"/>
                    <a:pt x="4804" y="200"/>
                  </a:cubicBezTo>
                  <a:cubicBezTo>
                    <a:pt x="3970" y="901"/>
                    <a:pt x="3036" y="1668"/>
                    <a:pt x="534" y="2202"/>
                  </a:cubicBezTo>
                  <a:cubicBezTo>
                    <a:pt x="1" y="2335"/>
                    <a:pt x="134" y="3669"/>
                    <a:pt x="1468" y="3669"/>
                  </a:cubicBezTo>
                  <a:cubicBezTo>
                    <a:pt x="2836" y="3669"/>
                    <a:pt x="4837" y="3569"/>
                    <a:pt x="5838" y="3569"/>
                  </a:cubicBezTo>
                  <a:cubicBezTo>
                    <a:pt x="7406" y="3569"/>
                    <a:pt x="8040" y="3636"/>
                    <a:pt x="9307" y="3669"/>
                  </a:cubicBezTo>
                  <a:cubicBezTo>
                    <a:pt x="9607" y="3669"/>
                    <a:pt x="9841" y="3369"/>
                    <a:pt x="9774" y="3069"/>
                  </a:cubicBezTo>
                  <a:lnTo>
                    <a:pt x="9207" y="234"/>
                  </a:lnTo>
                  <a:cubicBezTo>
                    <a:pt x="9174" y="100"/>
                    <a:pt x="9074" y="0"/>
                    <a:pt x="89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 flipH="1">
              <a:off x="2453703" y="4387575"/>
              <a:ext cx="313575" cy="91750"/>
            </a:xfrm>
            <a:custGeom>
              <a:rect b="b" l="l" r="r" t="t"/>
              <a:pathLst>
                <a:path extrusionOk="0" h="3670" w="12543">
                  <a:moveTo>
                    <a:pt x="8139" y="0"/>
                  </a:moveTo>
                  <a:cubicBezTo>
                    <a:pt x="7873" y="0"/>
                    <a:pt x="7606" y="100"/>
                    <a:pt x="7372" y="267"/>
                  </a:cubicBezTo>
                  <a:cubicBezTo>
                    <a:pt x="5171" y="1601"/>
                    <a:pt x="3102" y="1668"/>
                    <a:pt x="567" y="2202"/>
                  </a:cubicBezTo>
                  <a:cubicBezTo>
                    <a:pt x="0" y="2335"/>
                    <a:pt x="367" y="3669"/>
                    <a:pt x="1668" y="3669"/>
                  </a:cubicBezTo>
                  <a:cubicBezTo>
                    <a:pt x="3870" y="3669"/>
                    <a:pt x="5471" y="3569"/>
                    <a:pt x="7339" y="3569"/>
                  </a:cubicBezTo>
                  <a:cubicBezTo>
                    <a:pt x="8907" y="3569"/>
                    <a:pt x="10775" y="3636"/>
                    <a:pt x="12009" y="3669"/>
                  </a:cubicBezTo>
                  <a:cubicBezTo>
                    <a:pt x="12309" y="3669"/>
                    <a:pt x="12543" y="3369"/>
                    <a:pt x="12509" y="3069"/>
                  </a:cubicBezTo>
                  <a:lnTo>
                    <a:pt x="11942" y="234"/>
                  </a:lnTo>
                  <a:cubicBezTo>
                    <a:pt x="11909" y="100"/>
                    <a:pt x="11775" y="0"/>
                    <a:pt x="116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 flipH="1">
              <a:off x="2566278" y="1796550"/>
              <a:ext cx="596300" cy="577925"/>
            </a:xfrm>
            <a:custGeom>
              <a:rect b="b" l="l" r="r" t="t"/>
              <a:pathLst>
                <a:path extrusionOk="0" h="23117" w="23852">
                  <a:moveTo>
                    <a:pt x="20449" y="0"/>
                  </a:moveTo>
                  <a:cubicBezTo>
                    <a:pt x="20449" y="0"/>
                    <a:pt x="12944" y="11809"/>
                    <a:pt x="11442" y="12476"/>
                  </a:cubicBezTo>
                  <a:cubicBezTo>
                    <a:pt x="9341" y="13376"/>
                    <a:pt x="2436" y="19347"/>
                    <a:pt x="134" y="20748"/>
                  </a:cubicBezTo>
                  <a:cubicBezTo>
                    <a:pt x="1" y="21249"/>
                    <a:pt x="34" y="22716"/>
                    <a:pt x="301" y="23117"/>
                  </a:cubicBezTo>
                  <a:cubicBezTo>
                    <a:pt x="4104" y="22817"/>
                    <a:pt x="13277" y="17213"/>
                    <a:pt x="14778" y="15812"/>
                  </a:cubicBezTo>
                  <a:cubicBezTo>
                    <a:pt x="18214" y="12609"/>
                    <a:pt x="23851" y="3069"/>
                    <a:pt x="23851" y="3069"/>
                  </a:cubicBezTo>
                  <a:lnTo>
                    <a:pt x="20449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 flipH="1">
              <a:off x="2493728" y="1741125"/>
              <a:ext cx="315250" cy="333150"/>
            </a:xfrm>
            <a:custGeom>
              <a:rect b="b" l="l" r="r" t="t"/>
              <a:pathLst>
                <a:path extrusionOk="0" h="13326" w="12610">
                  <a:moveTo>
                    <a:pt x="8992" y="0"/>
                  </a:moveTo>
                  <a:cubicBezTo>
                    <a:pt x="7765" y="0"/>
                    <a:pt x="6353" y="620"/>
                    <a:pt x="5071" y="1917"/>
                  </a:cubicBezTo>
                  <a:cubicBezTo>
                    <a:pt x="3136" y="4018"/>
                    <a:pt x="1435" y="6287"/>
                    <a:pt x="0" y="8755"/>
                  </a:cubicBezTo>
                  <a:lnTo>
                    <a:pt x="5604" y="13325"/>
                  </a:lnTo>
                  <a:cubicBezTo>
                    <a:pt x="5604" y="13325"/>
                    <a:pt x="12609" y="5887"/>
                    <a:pt x="12109" y="2851"/>
                  </a:cubicBezTo>
                  <a:cubicBezTo>
                    <a:pt x="11793" y="989"/>
                    <a:pt x="10541" y="0"/>
                    <a:pt x="89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3"/>
            <p:cNvSpPr/>
            <p:nvPr/>
          </p:nvSpPr>
          <p:spPr>
            <a:xfrm flipH="1">
              <a:off x="2505403" y="1821300"/>
              <a:ext cx="200175" cy="252975"/>
            </a:xfrm>
            <a:custGeom>
              <a:rect b="b" l="l" r="r" t="t"/>
              <a:pathLst>
                <a:path extrusionOk="0" h="10119" w="8007">
                  <a:moveTo>
                    <a:pt x="7855" y="0"/>
                  </a:moveTo>
                  <a:cubicBezTo>
                    <a:pt x="6828" y="0"/>
                    <a:pt x="3057" y="4193"/>
                    <a:pt x="1" y="8951"/>
                  </a:cubicBezTo>
                  <a:lnTo>
                    <a:pt x="1468" y="10118"/>
                  </a:lnTo>
                  <a:cubicBezTo>
                    <a:pt x="1468" y="10118"/>
                    <a:pt x="3036" y="8450"/>
                    <a:pt x="4637" y="6382"/>
                  </a:cubicBezTo>
                  <a:cubicBezTo>
                    <a:pt x="6505" y="3647"/>
                    <a:pt x="7940" y="1212"/>
                    <a:pt x="8006" y="44"/>
                  </a:cubicBezTo>
                  <a:cubicBezTo>
                    <a:pt x="7966" y="15"/>
                    <a:pt x="7915" y="0"/>
                    <a:pt x="78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 flipH="1">
              <a:off x="3135028" y="2308575"/>
              <a:ext cx="100100" cy="105100"/>
            </a:xfrm>
            <a:custGeom>
              <a:rect b="b" l="l" r="r" t="t"/>
              <a:pathLst>
                <a:path extrusionOk="0" h="4204" w="4004">
                  <a:moveTo>
                    <a:pt x="3503" y="1"/>
                  </a:moveTo>
                  <a:lnTo>
                    <a:pt x="201" y="634"/>
                  </a:lnTo>
                  <a:lnTo>
                    <a:pt x="1" y="4204"/>
                  </a:lnTo>
                  <a:cubicBezTo>
                    <a:pt x="1435" y="3837"/>
                    <a:pt x="2770" y="3236"/>
                    <a:pt x="4004" y="2469"/>
                  </a:cubicBezTo>
                  <a:lnTo>
                    <a:pt x="3503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3"/>
            <p:cNvSpPr/>
            <p:nvPr/>
          </p:nvSpPr>
          <p:spPr>
            <a:xfrm flipH="1">
              <a:off x="3230078" y="2324425"/>
              <a:ext cx="88425" cy="89250"/>
            </a:xfrm>
            <a:custGeom>
              <a:rect b="b" l="l" r="r" t="t"/>
              <a:pathLst>
                <a:path extrusionOk="0" h="3570" w="3537">
                  <a:moveTo>
                    <a:pt x="3536" y="0"/>
                  </a:moveTo>
                  <a:lnTo>
                    <a:pt x="0" y="1201"/>
                  </a:lnTo>
                  <a:lnTo>
                    <a:pt x="501" y="3036"/>
                  </a:lnTo>
                  <a:lnTo>
                    <a:pt x="3336" y="3570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3"/>
            <p:cNvSpPr/>
            <p:nvPr/>
          </p:nvSpPr>
          <p:spPr>
            <a:xfrm flipH="1">
              <a:off x="2485403" y="4210775"/>
              <a:ext cx="82575" cy="95925"/>
            </a:xfrm>
            <a:custGeom>
              <a:rect b="b" l="l" r="r" t="t"/>
              <a:pathLst>
                <a:path extrusionOk="0" h="3837" w="3303">
                  <a:moveTo>
                    <a:pt x="1" y="0"/>
                  </a:moveTo>
                  <a:lnTo>
                    <a:pt x="67" y="3836"/>
                  </a:lnTo>
                  <a:lnTo>
                    <a:pt x="3303" y="3836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 flipH="1">
              <a:off x="2018403" y="4210775"/>
              <a:ext cx="99250" cy="95925"/>
            </a:xfrm>
            <a:custGeom>
              <a:rect b="b" l="l" r="r" t="t"/>
              <a:pathLst>
                <a:path extrusionOk="0" h="3837" w="3970">
                  <a:moveTo>
                    <a:pt x="0" y="0"/>
                  </a:moveTo>
                  <a:lnTo>
                    <a:pt x="768" y="3836"/>
                  </a:lnTo>
                  <a:lnTo>
                    <a:pt x="3970" y="3836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3"/>
            <p:cNvSpPr/>
            <p:nvPr/>
          </p:nvSpPr>
          <p:spPr>
            <a:xfrm flipH="1">
              <a:off x="2615478" y="1912450"/>
              <a:ext cx="218525" cy="186000"/>
            </a:xfrm>
            <a:custGeom>
              <a:rect b="b" l="l" r="r" t="t"/>
              <a:pathLst>
                <a:path extrusionOk="0" h="7440" w="8741">
                  <a:moveTo>
                    <a:pt x="1935" y="1"/>
                  </a:moveTo>
                  <a:lnTo>
                    <a:pt x="1" y="2269"/>
                  </a:lnTo>
                  <a:lnTo>
                    <a:pt x="6238" y="7440"/>
                  </a:lnTo>
                  <a:lnTo>
                    <a:pt x="8740" y="4971"/>
                  </a:lnTo>
                  <a:lnTo>
                    <a:pt x="19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3"/>
            <p:cNvSpPr/>
            <p:nvPr/>
          </p:nvSpPr>
          <p:spPr>
            <a:xfrm flipH="1">
              <a:off x="2171003" y="1722325"/>
              <a:ext cx="552075" cy="720550"/>
            </a:xfrm>
            <a:custGeom>
              <a:rect b="b" l="l" r="r" t="t"/>
              <a:pathLst>
                <a:path extrusionOk="0" h="28822" w="22083">
                  <a:moveTo>
                    <a:pt x="12676" y="0"/>
                  </a:moveTo>
                  <a:cubicBezTo>
                    <a:pt x="11450" y="0"/>
                    <a:pt x="10224" y="34"/>
                    <a:pt x="9007" y="100"/>
                  </a:cubicBezTo>
                  <a:cubicBezTo>
                    <a:pt x="7339" y="267"/>
                    <a:pt x="5671" y="567"/>
                    <a:pt x="4036" y="1001"/>
                  </a:cubicBezTo>
                  <a:cubicBezTo>
                    <a:pt x="4036" y="1001"/>
                    <a:pt x="0" y="10708"/>
                    <a:pt x="3169" y="28821"/>
                  </a:cubicBezTo>
                  <a:lnTo>
                    <a:pt x="20381" y="28821"/>
                  </a:lnTo>
                  <a:cubicBezTo>
                    <a:pt x="20582" y="26186"/>
                    <a:pt x="19214" y="13277"/>
                    <a:pt x="22083" y="834"/>
                  </a:cubicBezTo>
                  <a:cubicBezTo>
                    <a:pt x="20181" y="467"/>
                    <a:pt x="18247" y="234"/>
                    <a:pt x="16345" y="100"/>
                  </a:cubicBezTo>
                  <a:cubicBezTo>
                    <a:pt x="15128" y="34"/>
                    <a:pt x="13902" y="0"/>
                    <a:pt x="1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 flipH="1">
              <a:off x="2178503" y="1772950"/>
              <a:ext cx="96775" cy="362200"/>
            </a:xfrm>
            <a:custGeom>
              <a:rect b="b" l="l" r="r" t="t"/>
              <a:pathLst>
                <a:path extrusionOk="0" h="14488" w="3871">
                  <a:moveTo>
                    <a:pt x="3148" y="0"/>
                  </a:moveTo>
                  <a:cubicBezTo>
                    <a:pt x="2019" y="0"/>
                    <a:pt x="605" y="335"/>
                    <a:pt x="335" y="1878"/>
                  </a:cubicBezTo>
                  <a:cubicBezTo>
                    <a:pt x="1" y="3946"/>
                    <a:pt x="535" y="8850"/>
                    <a:pt x="2336" y="14487"/>
                  </a:cubicBezTo>
                  <a:cubicBezTo>
                    <a:pt x="2436" y="9650"/>
                    <a:pt x="2936" y="4814"/>
                    <a:pt x="3870" y="44"/>
                  </a:cubicBezTo>
                  <a:cubicBezTo>
                    <a:pt x="3657" y="18"/>
                    <a:pt x="3410" y="0"/>
                    <a:pt x="3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3"/>
            <p:cNvSpPr/>
            <p:nvPr/>
          </p:nvSpPr>
          <p:spPr>
            <a:xfrm flipH="1">
              <a:off x="2315278" y="1553875"/>
              <a:ext cx="234350" cy="231025"/>
            </a:xfrm>
            <a:custGeom>
              <a:rect b="b" l="l" r="r" t="t"/>
              <a:pathLst>
                <a:path extrusionOk="0" h="9241" w="9374">
                  <a:moveTo>
                    <a:pt x="8607" y="0"/>
                  </a:moveTo>
                  <a:lnTo>
                    <a:pt x="4237" y="1168"/>
                  </a:lnTo>
                  <a:cubicBezTo>
                    <a:pt x="4637" y="2969"/>
                    <a:pt x="4704" y="6238"/>
                    <a:pt x="2069" y="6838"/>
                  </a:cubicBezTo>
                  <a:cubicBezTo>
                    <a:pt x="2069" y="6838"/>
                    <a:pt x="0" y="9240"/>
                    <a:pt x="4003" y="9240"/>
                  </a:cubicBezTo>
                  <a:cubicBezTo>
                    <a:pt x="8373" y="9240"/>
                    <a:pt x="9374" y="6838"/>
                    <a:pt x="9374" y="6838"/>
                  </a:cubicBezTo>
                  <a:cubicBezTo>
                    <a:pt x="7773" y="5271"/>
                    <a:pt x="8073" y="2369"/>
                    <a:pt x="8607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3"/>
            <p:cNvSpPr/>
            <p:nvPr/>
          </p:nvSpPr>
          <p:spPr>
            <a:xfrm flipH="1">
              <a:off x="2334453" y="1553875"/>
              <a:ext cx="111775" cy="125100"/>
            </a:xfrm>
            <a:custGeom>
              <a:rect b="b" l="l" r="r" t="t"/>
              <a:pathLst>
                <a:path extrusionOk="0" h="5004" w="4471">
                  <a:moveTo>
                    <a:pt x="4471" y="0"/>
                  </a:moveTo>
                  <a:lnTo>
                    <a:pt x="101" y="1168"/>
                  </a:lnTo>
                  <a:cubicBezTo>
                    <a:pt x="434" y="2435"/>
                    <a:pt x="368" y="3770"/>
                    <a:pt x="1" y="5004"/>
                  </a:cubicBezTo>
                  <a:cubicBezTo>
                    <a:pt x="401" y="4970"/>
                    <a:pt x="801" y="4837"/>
                    <a:pt x="1168" y="4670"/>
                  </a:cubicBezTo>
                  <a:cubicBezTo>
                    <a:pt x="2669" y="3970"/>
                    <a:pt x="3437" y="2869"/>
                    <a:pt x="4237" y="1234"/>
                  </a:cubicBezTo>
                  <a:cubicBezTo>
                    <a:pt x="4304" y="801"/>
                    <a:pt x="4371" y="401"/>
                    <a:pt x="4471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 flipH="1">
              <a:off x="2457878" y="1461800"/>
              <a:ext cx="79675" cy="96200"/>
            </a:xfrm>
            <a:custGeom>
              <a:rect b="b" l="l" r="r" t="t"/>
              <a:pathLst>
                <a:path extrusionOk="0" h="3848" w="3187">
                  <a:moveTo>
                    <a:pt x="1561" y="1"/>
                  </a:moveTo>
                  <a:cubicBezTo>
                    <a:pt x="683" y="1"/>
                    <a:pt x="0" y="843"/>
                    <a:pt x="218" y="1715"/>
                  </a:cubicBezTo>
                  <a:cubicBezTo>
                    <a:pt x="351" y="2516"/>
                    <a:pt x="818" y="3216"/>
                    <a:pt x="1452" y="3650"/>
                  </a:cubicBezTo>
                  <a:cubicBezTo>
                    <a:pt x="1669" y="3787"/>
                    <a:pt x="1879" y="3848"/>
                    <a:pt x="2072" y="3848"/>
                  </a:cubicBezTo>
                  <a:cubicBezTo>
                    <a:pt x="2680" y="3848"/>
                    <a:pt x="3128" y="3242"/>
                    <a:pt x="3153" y="2482"/>
                  </a:cubicBezTo>
                  <a:cubicBezTo>
                    <a:pt x="3187" y="1582"/>
                    <a:pt x="2786" y="181"/>
                    <a:pt x="1752" y="14"/>
                  </a:cubicBezTo>
                  <a:cubicBezTo>
                    <a:pt x="1688" y="5"/>
                    <a:pt x="1624" y="1"/>
                    <a:pt x="1561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 flipH="1">
              <a:off x="2457878" y="1461800"/>
              <a:ext cx="79675" cy="96200"/>
            </a:xfrm>
            <a:custGeom>
              <a:rect b="b" l="l" r="r" t="t"/>
              <a:pathLst>
                <a:path extrusionOk="0" h="3848" w="3187">
                  <a:moveTo>
                    <a:pt x="1561" y="1"/>
                  </a:moveTo>
                  <a:cubicBezTo>
                    <a:pt x="683" y="1"/>
                    <a:pt x="0" y="843"/>
                    <a:pt x="218" y="1715"/>
                  </a:cubicBezTo>
                  <a:cubicBezTo>
                    <a:pt x="351" y="2516"/>
                    <a:pt x="818" y="3216"/>
                    <a:pt x="1452" y="3650"/>
                  </a:cubicBezTo>
                  <a:cubicBezTo>
                    <a:pt x="1669" y="3787"/>
                    <a:pt x="1879" y="3848"/>
                    <a:pt x="2072" y="3848"/>
                  </a:cubicBezTo>
                  <a:cubicBezTo>
                    <a:pt x="2680" y="3848"/>
                    <a:pt x="3128" y="3242"/>
                    <a:pt x="3153" y="2482"/>
                  </a:cubicBezTo>
                  <a:cubicBezTo>
                    <a:pt x="3187" y="1582"/>
                    <a:pt x="2786" y="181"/>
                    <a:pt x="1752" y="14"/>
                  </a:cubicBezTo>
                  <a:cubicBezTo>
                    <a:pt x="1688" y="5"/>
                    <a:pt x="1624" y="1"/>
                    <a:pt x="1561" y="1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 flipH="1">
              <a:off x="2424503" y="1350850"/>
              <a:ext cx="109525" cy="188875"/>
            </a:xfrm>
            <a:custGeom>
              <a:rect b="b" l="l" r="r" t="t"/>
              <a:pathLst>
                <a:path extrusionOk="0" h="7555" w="4381">
                  <a:moveTo>
                    <a:pt x="3265" y="0"/>
                  </a:moveTo>
                  <a:cubicBezTo>
                    <a:pt x="1614" y="0"/>
                    <a:pt x="1" y="3525"/>
                    <a:pt x="2245" y="7554"/>
                  </a:cubicBezTo>
                  <a:lnTo>
                    <a:pt x="4380" y="616"/>
                  </a:lnTo>
                  <a:cubicBezTo>
                    <a:pt x="4039" y="193"/>
                    <a:pt x="3651" y="0"/>
                    <a:pt x="32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 flipH="1">
              <a:off x="2242578" y="1351125"/>
              <a:ext cx="293150" cy="306350"/>
            </a:xfrm>
            <a:custGeom>
              <a:rect b="b" l="l" r="r" t="t"/>
              <a:pathLst>
                <a:path extrusionOk="0" h="12254" w="11726">
                  <a:moveTo>
                    <a:pt x="6500" y="1"/>
                  </a:moveTo>
                  <a:cubicBezTo>
                    <a:pt x="6439" y="1"/>
                    <a:pt x="6378" y="2"/>
                    <a:pt x="6316" y="4"/>
                  </a:cubicBezTo>
                  <a:cubicBezTo>
                    <a:pt x="2947" y="138"/>
                    <a:pt x="812" y="4408"/>
                    <a:pt x="378" y="7343"/>
                  </a:cubicBezTo>
                  <a:cubicBezTo>
                    <a:pt x="0" y="9962"/>
                    <a:pt x="1983" y="12253"/>
                    <a:pt x="4415" y="12253"/>
                  </a:cubicBezTo>
                  <a:cubicBezTo>
                    <a:pt x="4987" y="12253"/>
                    <a:pt x="5585" y="12126"/>
                    <a:pt x="6183" y="11846"/>
                  </a:cubicBezTo>
                  <a:cubicBezTo>
                    <a:pt x="8284" y="10846"/>
                    <a:pt x="8951" y="9078"/>
                    <a:pt x="10286" y="6176"/>
                  </a:cubicBezTo>
                  <a:cubicBezTo>
                    <a:pt x="11725" y="3329"/>
                    <a:pt x="9634" y="1"/>
                    <a:pt x="6500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 flipH="1">
              <a:off x="2143478" y="1291300"/>
              <a:ext cx="331100" cy="277775"/>
            </a:xfrm>
            <a:custGeom>
              <a:rect b="b" l="l" r="r" t="t"/>
              <a:pathLst>
                <a:path extrusionOk="0" h="11111" w="13244">
                  <a:moveTo>
                    <a:pt x="2641" y="1"/>
                  </a:moveTo>
                  <a:cubicBezTo>
                    <a:pt x="1576" y="1"/>
                    <a:pt x="395" y="560"/>
                    <a:pt x="234" y="2397"/>
                  </a:cubicBezTo>
                  <a:cubicBezTo>
                    <a:pt x="1" y="5233"/>
                    <a:pt x="5204" y="5666"/>
                    <a:pt x="7139" y="5933"/>
                  </a:cubicBezTo>
                  <a:cubicBezTo>
                    <a:pt x="5738" y="7041"/>
                    <a:pt x="4400" y="11111"/>
                    <a:pt x="5895" y="11111"/>
                  </a:cubicBezTo>
                  <a:cubicBezTo>
                    <a:pt x="5930" y="11111"/>
                    <a:pt x="5967" y="11108"/>
                    <a:pt x="6005" y="11104"/>
                  </a:cubicBezTo>
                  <a:cubicBezTo>
                    <a:pt x="11642" y="10403"/>
                    <a:pt x="13243" y="5400"/>
                    <a:pt x="10375" y="5300"/>
                  </a:cubicBezTo>
                  <a:cubicBezTo>
                    <a:pt x="10942" y="896"/>
                    <a:pt x="5171" y="1330"/>
                    <a:pt x="4404" y="796"/>
                  </a:cubicBezTo>
                  <a:cubicBezTo>
                    <a:pt x="4404" y="424"/>
                    <a:pt x="3566" y="1"/>
                    <a:pt x="26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 flipH="1">
              <a:off x="2199353" y="1334825"/>
              <a:ext cx="41725" cy="91475"/>
            </a:xfrm>
            <a:custGeom>
              <a:rect b="b" l="l" r="r" t="t"/>
              <a:pathLst>
                <a:path extrusionOk="0" h="3659" w="1669">
                  <a:moveTo>
                    <a:pt x="120" y="1"/>
                  </a:moveTo>
                  <a:cubicBezTo>
                    <a:pt x="85" y="1"/>
                    <a:pt x="54" y="17"/>
                    <a:pt x="34" y="56"/>
                  </a:cubicBezTo>
                  <a:cubicBezTo>
                    <a:pt x="1" y="123"/>
                    <a:pt x="34" y="189"/>
                    <a:pt x="67" y="223"/>
                  </a:cubicBezTo>
                  <a:cubicBezTo>
                    <a:pt x="801" y="623"/>
                    <a:pt x="1568" y="1390"/>
                    <a:pt x="935" y="3525"/>
                  </a:cubicBezTo>
                  <a:cubicBezTo>
                    <a:pt x="935" y="3592"/>
                    <a:pt x="968" y="3625"/>
                    <a:pt x="1001" y="3659"/>
                  </a:cubicBezTo>
                  <a:lnTo>
                    <a:pt x="1035" y="3659"/>
                  </a:lnTo>
                  <a:cubicBezTo>
                    <a:pt x="1101" y="3659"/>
                    <a:pt x="1135" y="3625"/>
                    <a:pt x="1135" y="3592"/>
                  </a:cubicBezTo>
                  <a:cubicBezTo>
                    <a:pt x="1668" y="1824"/>
                    <a:pt x="1368" y="690"/>
                    <a:pt x="201" y="23"/>
                  </a:cubicBezTo>
                  <a:cubicBezTo>
                    <a:pt x="173" y="9"/>
                    <a:pt x="145" y="1"/>
                    <a:pt x="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 flipH="1">
              <a:off x="2166828" y="1420450"/>
              <a:ext cx="50900" cy="64225"/>
            </a:xfrm>
            <a:custGeom>
              <a:rect b="b" l="l" r="r" t="t"/>
              <a:pathLst>
                <a:path extrusionOk="0" h="2569" w="2036">
                  <a:moveTo>
                    <a:pt x="101" y="0"/>
                  </a:moveTo>
                  <a:cubicBezTo>
                    <a:pt x="34" y="0"/>
                    <a:pt x="1" y="67"/>
                    <a:pt x="1" y="134"/>
                  </a:cubicBezTo>
                  <a:cubicBezTo>
                    <a:pt x="1" y="167"/>
                    <a:pt x="34" y="234"/>
                    <a:pt x="101" y="234"/>
                  </a:cubicBezTo>
                  <a:cubicBezTo>
                    <a:pt x="935" y="234"/>
                    <a:pt x="1568" y="534"/>
                    <a:pt x="1702" y="901"/>
                  </a:cubicBezTo>
                  <a:cubicBezTo>
                    <a:pt x="1869" y="1301"/>
                    <a:pt x="1602" y="1801"/>
                    <a:pt x="968" y="2368"/>
                  </a:cubicBezTo>
                  <a:cubicBezTo>
                    <a:pt x="935" y="2402"/>
                    <a:pt x="935" y="2469"/>
                    <a:pt x="968" y="2535"/>
                  </a:cubicBezTo>
                  <a:cubicBezTo>
                    <a:pt x="1001" y="2535"/>
                    <a:pt x="1001" y="2569"/>
                    <a:pt x="1035" y="2569"/>
                  </a:cubicBezTo>
                  <a:cubicBezTo>
                    <a:pt x="1068" y="2569"/>
                    <a:pt x="1101" y="2569"/>
                    <a:pt x="1101" y="2535"/>
                  </a:cubicBezTo>
                  <a:cubicBezTo>
                    <a:pt x="2002" y="1735"/>
                    <a:pt x="2035" y="1168"/>
                    <a:pt x="1902" y="834"/>
                  </a:cubicBezTo>
                  <a:cubicBezTo>
                    <a:pt x="1702" y="334"/>
                    <a:pt x="1035" y="0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 flipH="1">
              <a:off x="2252728" y="1530225"/>
              <a:ext cx="106775" cy="76825"/>
            </a:xfrm>
            <a:custGeom>
              <a:rect b="b" l="l" r="r" t="t"/>
              <a:pathLst>
                <a:path extrusionOk="0" h="3073" w="4271">
                  <a:moveTo>
                    <a:pt x="2740" y="0"/>
                  </a:moveTo>
                  <a:cubicBezTo>
                    <a:pt x="1978" y="0"/>
                    <a:pt x="1127" y="569"/>
                    <a:pt x="668" y="1080"/>
                  </a:cubicBezTo>
                  <a:cubicBezTo>
                    <a:pt x="1" y="1847"/>
                    <a:pt x="68" y="2914"/>
                    <a:pt x="1135" y="3048"/>
                  </a:cubicBezTo>
                  <a:cubicBezTo>
                    <a:pt x="1268" y="3064"/>
                    <a:pt x="1402" y="3073"/>
                    <a:pt x="1535" y="3073"/>
                  </a:cubicBezTo>
                  <a:cubicBezTo>
                    <a:pt x="2198" y="3073"/>
                    <a:pt x="2842" y="2864"/>
                    <a:pt x="3370" y="2447"/>
                  </a:cubicBezTo>
                  <a:cubicBezTo>
                    <a:pt x="4171" y="1847"/>
                    <a:pt x="4271" y="713"/>
                    <a:pt x="3403" y="179"/>
                  </a:cubicBezTo>
                  <a:cubicBezTo>
                    <a:pt x="3200" y="54"/>
                    <a:pt x="2974" y="0"/>
                    <a:pt x="2740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 flipH="1">
              <a:off x="2361128" y="2442000"/>
              <a:ext cx="308575" cy="1846350"/>
            </a:xfrm>
            <a:custGeom>
              <a:rect b="b" l="l" r="r" t="t"/>
              <a:pathLst>
                <a:path extrusionOk="0" h="73854" w="12343">
                  <a:moveTo>
                    <a:pt x="12342" y="1"/>
                  </a:moveTo>
                  <a:lnTo>
                    <a:pt x="1034" y="34"/>
                  </a:lnTo>
                  <a:cubicBezTo>
                    <a:pt x="1034" y="34"/>
                    <a:pt x="0" y="24085"/>
                    <a:pt x="100" y="33892"/>
                  </a:cubicBezTo>
                  <a:cubicBezTo>
                    <a:pt x="234" y="44066"/>
                    <a:pt x="2969" y="73854"/>
                    <a:pt x="2969" y="73854"/>
                  </a:cubicBezTo>
                  <a:lnTo>
                    <a:pt x="8406" y="73854"/>
                  </a:lnTo>
                  <a:cubicBezTo>
                    <a:pt x="8406" y="73854"/>
                    <a:pt x="9407" y="44666"/>
                    <a:pt x="9907" y="34659"/>
                  </a:cubicBezTo>
                  <a:cubicBezTo>
                    <a:pt x="10441" y="23718"/>
                    <a:pt x="12342" y="1"/>
                    <a:pt x="12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 flipH="1">
              <a:off x="2361128" y="2442000"/>
              <a:ext cx="308575" cy="1846350"/>
            </a:xfrm>
            <a:custGeom>
              <a:rect b="b" l="l" r="r" t="t"/>
              <a:pathLst>
                <a:path extrusionOk="0" h="73854" w="12343">
                  <a:moveTo>
                    <a:pt x="12342" y="1"/>
                  </a:moveTo>
                  <a:lnTo>
                    <a:pt x="1034" y="34"/>
                  </a:lnTo>
                  <a:cubicBezTo>
                    <a:pt x="1034" y="34"/>
                    <a:pt x="0" y="24085"/>
                    <a:pt x="100" y="33892"/>
                  </a:cubicBezTo>
                  <a:cubicBezTo>
                    <a:pt x="234" y="44066"/>
                    <a:pt x="2969" y="73854"/>
                    <a:pt x="2969" y="73854"/>
                  </a:cubicBezTo>
                  <a:lnTo>
                    <a:pt x="8406" y="73854"/>
                  </a:lnTo>
                  <a:cubicBezTo>
                    <a:pt x="8406" y="73854"/>
                    <a:pt x="9407" y="44666"/>
                    <a:pt x="9907" y="34659"/>
                  </a:cubicBezTo>
                  <a:cubicBezTo>
                    <a:pt x="10441" y="23718"/>
                    <a:pt x="12342" y="1"/>
                    <a:pt x="12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 flipH="1">
              <a:off x="2448703" y="4240800"/>
              <a:ext cx="164300" cy="50050"/>
            </a:xfrm>
            <a:custGeom>
              <a:rect b="b" l="l" r="r" t="t"/>
              <a:pathLst>
                <a:path extrusionOk="0" h="2002" w="6572">
                  <a:moveTo>
                    <a:pt x="0" y="0"/>
                  </a:moveTo>
                  <a:lnTo>
                    <a:pt x="234" y="2002"/>
                  </a:lnTo>
                  <a:lnTo>
                    <a:pt x="6505" y="2002"/>
                  </a:lnTo>
                  <a:cubicBezTo>
                    <a:pt x="6505" y="2002"/>
                    <a:pt x="6572" y="234"/>
                    <a:pt x="6538" y="2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 flipH="1">
              <a:off x="2384478" y="2602125"/>
              <a:ext cx="80100" cy="624625"/>
            </a:xfrm>
            <a:custGeom>
              <a:rect b="b" l="l" r="r" t="t"/>
              <a:pathLst>
                <a:path extrusionOk="0" h="24985" w="3204">
                  <a:moveTo>
                    <a:pt x="201" y="0"/>
                  </a:moveTo>
                  <a:lnTo>
                    <a:pt x="201" y="0"/>
                  </a:lnTo>
                  <a:cubicBezTo>
                    <a:pt x="1" y="11909"/>
                    <a:pt x="535" y="19147"/>
                    <a:pt x="1869" y="24985"/>
                  </a:cubicBezTo>
                  <a:cubicBezTo>
                    <a:pt x="2202" y="19314"/>
                    <a:pt x="2736" y="11775"/>
                    <a:pt x="3203" y="553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 flipH="1">
              <a:off x="1988378" y="2442850"/>
              <a:ext cx="502875" cy="1844675"/>
            </a:xfrm>
            <a:custGeom>
              <a:rect b="b" l="l" r="r" t="t"/>
              <a:pathLst>
                <a:path extrusionOk="0" h="73787" w="20115">
                  <a:moveTo>
                    <a:pt x="0" y="0"/>
                  </a:moveTo>
                  <a:cubicBezTo>
                    <a:pt x="0" y="0"/>
                    <a:pt x="3036" y="24584"/>
                    <a:pt x="4837" y="33758"/>
                  </a:cubicBezTo>
                  <a:cubicBezTo>
                    <a:pt x="6772" y="43865"/>
                    <a:pt x="14211" y="73786"/>
                    <a:pt x="14211" y="73786"/>
                  </a:cubicBezTo>
                  <a:lnTo>
                    <a:pt x="20115" y="73786"/>
                  </a:lnTo>
                  <a:cubicBezTo>
                    <a:pt x="20115" y="73786"/>
                    <a:pt x="15445" y="44665"/>
                    <a:pt x="14444" y="34692"/>
                  </a:cubicBezTo>
                  <a:cubicBezTo>
                    <a:pt x="13343" y="23850"/>
                    <a:pt x="11108" y="0"/>
                    <a:pt x="11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 flipH="1">
              <a:off x="1988378" y="2442850"/>
              <a:ext cx="502875" cy="1844675"/>
            </a:xfrm>
            <a:custGeom>
              <a:rect b="b" l="l" r="r" t="t"/>
              <a:pathLst>
                <a:path extrusionOk="0" h="73787" w="20115">
                  <a:moveTo>
                    <a:pt x="0" y="0"/>
                  </a:moveTo>
                  <a:cubicBezTo>
                    <a:pt x="0" y="0"/>
                    <a:pt x="3036" y="24584"/>
                    <a:pt x="4837" y="33758"/>
                  </a:cubicBezTo>
                  <a:cubicBezTo>
                    <a:pt x="6772" y="43865"/>
                    <a:pt x="14211" y="73786"/>
                    <a:pt x="14211" y="73786"/>
                  </a:cubicBezTo>
                  <a:lnTo>
                    <a:pt x="20115" y="73786"/>
                  </a:lnTo>
                  <a:cubicBezTo>
                    <a:pt x="20115" y="73786"/>
                    <a:pt x="15445" y="44665"/>
                    <a:pt x="14444" y="34692"/>
                  </a:cubicBezTo>
                  <a:cubicBezTo>
                    <a:pt x="13343" y="23850"/>
                    <a:pt x="11108" y="0"/>
                    <a:pt x="11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 flipH="1">
              <a:off x="1981703" y="4244125"/>
              <a:ext cx="174300" cy="46725"/>
            </a:xfrm>
            <a:custGeom>
              <a:rect b="b" l="l" r="r" t="t"/>
              <a:pathLst>
                <a:path extrusionOk="0" h="1869" w="6972">
                  <a:moveTo>
                    <a:pt x="0" y="1"/>
                  </a:moveTo>
                  <a:lnTo>
                    <a:pt x="500" y="1869"/>
                  </a:lnTo>
                  <a:lnTo>
                    <a:pt x="6972" y="1869"/>
                  </a:lnTo>
                  <a:cubicBezTo>
                    <a:pt x="6972" y="1869"/>
                    <a:pt x="6772" y="234"/>
                    <a:pt x="6738" y="2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 flipH="1">
              <a:off x="2396153" y="1470100"/>
              <a:ext cx="19225" cy="23050"/>
            </a:xfrm>
            <a:custGeom>
              <a:rect b="b" l="l" r="r" t="t"/>
              <a:pathLst>
                <a:path extrusionOk="0" h="922" w="769">
                  <a:moveTo>
                    <a:pt x="491" y="1"/>
                  </a:moveTo>
                  <a:cubicBezTo>
                    <a:pt x="343" y="1"/>
                    <a:pt x="186" y="151"/>
                    <a:pt x="101" y="349"/>
                  </a:cubicBezTo>
                  <a:cubicBezTo>
                    <a:pt x="1" y="616"/>
                    <a:pt x="34" y="849"/>
                    <a:pt x="201" y="916"/>
                  </a:cubicBezTo>
                  <a:cubicBezTo>
                    <a:pt x="218" y="920"/>
                    <a:pt x="236" y="921"/>
                    <a:pt x="253" y="921"/>
                  </a:cubicBezTo>
                  <a:cubicBezTo>
                    <a:pt x="408" y="921"/>
                    <a:pt x="578" y="792"/>
                    <a:pt x="668" y="583"/>
                  </a:cubicBezTo>
                  <a:cubicBezTo>
                    <a:pt x="768" y="316"/>
                    <a:pt x="701" y="116"/>
                    <a:pt x="568" y="16"/>
                  </a:cubicBezTo>
                  <a:cubicBezTo>
                    <a:pt x="543" y="5"/>
                    <a:pt x="517" y="1"/>
                    <a:pt x="4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 flipH="1">
              <a:off x="2464553" y="1445075"/>
              <a:ext cx="19200" cy="22450"/>
            </a:xfrm>
            <a:custGeom>
              <a:rect b="b" l="l" r="r" t="t"/>
              <a:pathLst>
                <a:path extrusionOk="0" h="898" w="768">
                  <a:moveTo>
                    <a:pt x="490" y="1"/>
                  </a:moveTo>
                  <a:cubicBezTo>
                    <a:pt x="343" y="1"/>
                    <a:pt x="186" y="151"/>
                    <a:pt x="101" y="349"/>
                  </a:cubicBezTo>
                  <a:cubicBezTo>
                    <a:pt x="1" y="583"/>
                    <a:pt x="67" y="816"/>
                    <a:pt x="201" y="883"/>
                  </a:cubicBezTo>
                  <a:cubicBezTo>
                    <a:pt x="226" y="893"/>
                    <a:pt x="252" y="898"/>
                    <a:pt x="278" y="898"/>
                  </a:cubicBezTo>
                  <a:cubicBezTo>
                    <a:pt x="426" y="898"/>
                    <a:pt x="583" y="748"/>
                    <a:pt x="668" y="550"/>
                  </a:cubicBezTo>
                  <a:cubicBezTo>
                    <a:pt x="768" y="316"/>
                    <a:pt x="735" y="83"/>
                    <a:pt x="568" y="16"/>
                  </a:cubicBezTo>
                  <a:cubicBezTo>
                    <a:pt x="543" y="6"/>
                    <a:pt x="517" y="1"/>
                    <a:pt x="4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 flipH="1">
              <a:off x="2446203" y="1470475"/>
              <a:ext cx="49225" cy="57575"/>
            </a:xfrm>
            <a:custGeom>
              <a:rect b="b" l="l" r="r" t="t"/>
              <a:pathLst>
                <a:path extrusionOk="0" h="2303" w="1969">
                  <a:moveTo>
                    <a:pt x="1969" y="1"/>
                  </a:moveTo>
                  <a:cubicBezTo>
                    <a:pt x="1368" y="634"/>
                    <a:pt x="701" y="1201"/>
                    <a:pt x="1" y="1668"/>
                  </a:cubicBezTo>
                  <a:cubicBezTo>
                    <a:pt x="234" y="2002"/>
                    <a:pt x="634" y="2269"/>
                    <a:pt x="1035" y="2302"/>
                  </a:cubicBezTo>
                  <a:lnTo>
                    <a:pt x="1969" y="1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 flipH="1">
              <a:off x="2407003" y="1542400"/>
              <a:ext cx="52550" cy="12150"/>
            </a:xfrm>
            <a:custGeom>
              <a:rect b="b" l="l" r="r" t="t"/>
              <a:pathLst>
                <a:path extrusionOk="0" h="486" w="2102">
                  <a:moveTo>
                    <a:pt x="2018" y="1"/>
                  </a:moveTo>
                  <a:cubicBezTo>
                    <a:pt x="2001" y="1"/>
                    <a:pt x="1985" y="9"/>
                    <a:pt x="1968" y="26"/>
                  </a:cubicBezTo>
                  <a:cubicBezTo>
                    <a:pt x="1627" y="227"/>
                    <a:pt x="1249" y="331"/>
                    <a:pt x="864" y="331"/>
                  </a:cubicBezTo>
                  <a:cubicBezTo>
                    <a:pt x="609" y="331"/>
                    <a:pt x="352" y="285"/>
                    <a:pt x="100" y="192"/>
                  </a:cubicBezTo>
                  <a:cubicBezTo>
                    <a:pt x="67" y="192"/>
                    <a:pt x="33" y="192"/>
                    <a:pt x="0" y="259"/>
                  </a:cubicBezTo>
                  <a:cubicBezTo>
                    <a:pt x="0" y="292"/>
                    <a:pt x="0" y="326"/>
                    <a:pt x="67" y="326"/>
                  </a:cubicBezTo>
                  <a:cubicBezTo>
                    <a:pt x="334" y="433"/>
                    <a:pt x="611" y="486"/>
                    <a:pt x="887" y="486"/>
                  </a:cubicBezTo>
                  <a:cubicBezTo>
                    <a:pt x="1300" y="486"/>
                    <a:pt x="1708" y="366"/>
                    <a:pt x="2068" y="126"/>
                  </a:cubicBezTo>
                  <a:cubicBezTo>
                    <a:pt x="2102" y="92"/>
                    <a:pt x="2102" y="59"/>
                    <a:pt x="2068" y="26"/>
                  </a:cubicBezTo>
                  <a:cubicBezTo>
                    <a:pt x="2052" y="9"/>
                    <a:pt x="2035" y="1"/>
                    <a:pt x="20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 flipH="1">
              <a:off x="2364478" y="1439300"/>
              <a:ext cx="29200" cy="30375"/>
            </a:xfrm>
            <a:custGeom>
              <a:rect b="b" l="l" r="r" t="t"/>
              <a:pathLst>
                <a:path extrusionOk="0" h="1215" w="1168">
                  <a:moveTo>
                    <a:pt x="165" y="1"/>
                  </a:moveTo>
                  <a:cubicBezTo>
                    <a:pt x="102" y="1"/>
                    <a:pt x="59" y="38"/>
                    <a:pt x="34" y="113"/>
                  </a:cubicBezTo>
                  <a:cubicBezTo>
                    <a:pt x="0" y="180"/>
                    <a:pt x="67" y="280"/>
                    <a:pt x="134" y="280"/>
                  </a:cubicBezTo>
                  <a:cubicBezTo>
                    <a:pt x="501" y="414"/>
                    <a:pt x="767" y="747"/>
                    <a:pt x="868" y="1114"/>
                  </a:cubicBezTo>
                  <a:cubicBezTo>
                    <a:pt x="868" y="1181"/>
                    <a:pt x="901" y="1214"/>
                    <a:pt x="968" y="1214"/>
                  </a:cubicBezTo>
                  <a:lnTo>
                    <a:pt x="1034" y="1214"/>
                  </a:lnTo>
                  <a:cubicBezTo>
                    <a:pt x="1134" y="1181"/>
                    <a:pt x="1168" y="1081"/>
                    <a:pt x="1134" y="1014"/>
                  </a:cubicBezTo>
                  <a:cubicBezTo>
                    <a:pt x="1034" y="547"/>
                    <a:pt x="701" y="147"/>
                    <a:pt x="234" y="13"/>
                  </a:cubicBezTo>
                  <a:cubicBezTo>
                    <a:pt x="209" y="5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 flipH="1">
              <a:off x="2452028" y="1407125"/>
              <a:ext cx="38400" cy="16475"/>
            </a:xfrm>
            <a:custGeom>
              <a:rect b="b" l="l" r="r" t="t"/>
              <a:pathLst>
                <a:path extrusionOk="0" h="659" w="1536">
                  <a:moveTo>
                    <a:pt x="1110" y="0"/>
                  </a:moveTo>
                  <a:cubicBezTo>
                    <a:pt x="723" y="0"/>
                    <a:pt x="355" y="139"/>
                    <a:pt x="68" y="400"/>
                  </a:cubicBezTo>
                  <a:cubicBezTo>
                    <a:pt x="1" y="433"/>
                    <a:pt x="1" y="533"/>
                    <a:pt x="34" y="600"/>
                  </a:cubicBezTo>
                  <a:cubicBezTo>
                    <a:pt x="68" y="633"/>
                    <a:pt x="68" y="633"/>
                    <a:pt x="101" y="633"/>
                  </a:cubicBezTo>
                  <a:cubicBezTo>
                    <a:pt x="134" y="650"/>
                    <a:pt x="159" y="658"/>
                    <a:pt x="184" y="658"/>
                  </a:cubicBezTo>
                  <a:cubicBezTo>
                    <a:pt x="209" y="658"/>
                    <a:pt x="234" y="650"/>
                    <a:pt x="268" y="633"/>
                  </a:cubicBezTo>
                  <a:cubicBezTo>
                    <a:pt x="481" y="420"/>
                    <a:pt x="780" y="313"/>
                    <a:pt x="1096" y="313"/>
                  </a:cubicBezTo>
                  <a:cubicBezTo>
                    <a:pt x="1175" y="313"/>
                    <a:pt x="1255" y="320"/>
                    <a:pt x="1335" y="333"/>
                  </a:cubicBezTo>
                  <a:cubicBezTo>
                    <a:pt x="1347" y="339"/>
                    <a:pt x="1361" y="342"/>
                    <a:pt x="1375" y="342"/>
                  </a:cubicBezTo>
                  <a:cubicBezTo>
                    <a:pt x="1436" y="342"/>
                    <a:pt x="1508" y="287"/>
                    <a:pt x="1535" y="233"/>
                  </a:cubicBezTo>
                  <a:cubicBezTo>
                    <a:pt x="1535" y="166"/>
                    <a:pt x="1502" y="66"/>
                    <a:pt x="1435" y="33"/>
                  </a:cubicBezTo>
                  <a:cubicBezTo>
                    <a:pt x="1326" y="11"/>
                    <a:pt x="1217" y="0"/>
                    <a:pt x="11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 flipH="1">
              <a:off x="1749028" y="1839075"/>
              <a:ext cx="492875" cy="429900"/>
            </a:xfrm>
            <a:custGeom>
              <a:rect b="b" l="l" r="r" t="t"/>
              <a:pathLst>
                <a:path extrusionOk="0" h="17196" w="19715">
                  <a:moveTo>
                    <a:pt x="4470" y="0"/>
                  </a:moveTo>
                  <a:lnTo>
                    <a:pt x="0" y="1468"/>
                  </a:lnTo>
                  <a:cubicBezTo>
                    <a:pt x="0" y="1468"/>
                    <a:pt x="3269" y="11442"/>
                    <a:pt x="6705" y="14511"/>
                  </a:cubicBezTo>
                  <a:cubicBezTo>
                    <a:pt x="7937" y="15606"/>
                    <a:pt x="13303" y="17195"/>
                    <a:pt x="17253" y="17195"/>
                  </a:cubicBezTo>
                  <a:cubicBezTo>
                    <a:pt x="18116" y="17195"/>
                    <a:pt x="18911" y="17119"/>
                    <a:pt x="19581" y="16946"/>
                  </a:cubicBezTo>
                  <a:cubicBezTo>
                    <a:pt x="19714" y="16446"/>
                    <a:pt x="19314" y="15111"/>
                    <a:pt x="19014" y="14644"/>
                  </a:cubicBezTo>
                  <a:cubicBezTo>
                    <a:pt x="16412" y="14144"/>
                    <a:pt x="12209" y="11942"/>
                    <a:pt x="10107" y="11108"/>
                  </a:cubicBezTo>
                  <a:cubicBezTo>
                    <a:pt x="8573" y="10475"/>
                    <a:pt x="4470" y="0"/>
                    <a:pt x="4470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 flipH="1">
              <a:off x="2015053" y="1741750"/>
              <a:ext cx="293275" cy="366700"/>
            </a:xfrm>
            <a:custGeom>
              <a:rect b="b" l="l" r="r" t="t"/>
              <a:pathLst>
                <a:path extrusionOk="0" h="14668" w="11731">
                  <a:moveTo>
                    <a:pt x="4681" y="0"/>
                  </a:moveTo>
                  <a:cubicBezTo>
                    <a:pt x="1865" y="0"/>
                    <a:pt x="1" y="2343"/>
                    <a:pt x="1256" y="5895"/>
                  </a:cubicBezTo>
                  <a:cubicBezTo>
                    <a:pt x="2557" y="9664"/>
                    <a:pt x="5226" y="14668"/>
                    <a:pt x="5226" y="14668"/>
                  </a:cubicBezTo>
                  <a:lnTo>
                    <a:pt x="11730" y="11065"/>
                  </a:lnTo>
                  <a:cubicBezTo>
                    <a:pt x="11730" y="11065"/>
                    <a:pt x="8495" y="524"/>
                    <a:pt x="5459" y="57"/>
                  </a:cubicBezTo>
                  <a:cubicBezTo>
                    <a:pt x="5193" y="19"/>
                    <a:pt x="4934" y="0"/>
                    <a:pt x="4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 flipH="1">
              <a:off x="1974203" y="1989175"/>
              <a:ext cx="231850" cy="155150"/>
            </a:xfrm>
            <a:custGeom>
              <a:rect b="b" l="l" r="r" t="t"/>
              <a:pathLst>
                <a:path extrusionOk="0" h="6206" w="9274">
                  <a:moveTo>
                    <a:pt x="7639" y="1"/>
                  </a:moveTo>
                  <a:lnTo>
                    <a:pt x="1" y="3203"/>
                  </a:lnTo>
                  <a:lnTo>
                    <a:pt x="1368" y="6205"/>
                  </a:lnTo>
                  <a:lnTo>
                    <a:pt x="9274" y="2869"/>
                  </a:lnTo>
                  <a:lnTo>
                    <a:pt x="76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 flipH="1">
              <a:off x="2090953" y="4381025"/>
              <a:ext cx="42550" cy="20950"/>
            </a:xfrm>
            <a:custGeom>
              <a:rect b="b" l="l" r="r" t="t"/>
              <a:pathLst>
                <a:path extrusionOk="0" h="838" w="1702">
                  <a:moveTo>
                    <a:pt x="334" y="162"/>
                  </a:moveTo>
                  <a:cubicBezTo>
                    <a:pt x="701" y="229"/>
                    <a:pt x="1068" y="362"/>
                    <a:pt x="1402" y="596"/>
                  </a:cubicBezTo>
                  <a:cubicBezTo>
                    <a:pt x="1191" y="635"/>
                    <a:pt x="996" y="654"/>
                    <a:pt x="827" y="654"/>
                  </a:cubicBezTo>
                  <a:cubicBezTo>
                    <a:pt x="567" y="654"/>
                    <a:pt x="369" y="610"/>
                    <a:pt x="268" y="529"/>
                  </a:cubicBezTo>
                  <a:cubicBezTo>
                    <a:pt x="201" y="462"/>
                    <a:pt x="134" y="362"/>
                    <a:pt x="167" y="262"/>
                  </a:cubicBezTo>
                  <a:cubicBezTo>
                    <a:pt x="167" y="195"/>
                    <a:pt x="201" y="162"/>
                    <a:pt x="234" y="162"/>
                  </a:cubicBezTo>
                  <a:close/>
                  <a:moveTo>
                    <a:pt x="286" y="1"/>
                  </a:moveTo>
                  <a:cubicBezTo>
                    <a:pt x="228" y="1"/>
                    <a:pt x="177" y="9"/>
                    <a:pt x="134" y="29"/>
                  </a:cubicBezTo>
                  <a:cubicBezTo>
                    <a:pt x="67" y="62"/>
                    <a:pt x="34" y="162"/>
                    <a:pt x="1" y="262"/>
                  </a:cubicBezTo>
                  <a:cubicBezTo>
                    <a:pt x="1" y="395"/>
                    <a:pt x="34" y="562"/>
                    <a:pt x="167" y="662"/>
                  </a:cubicBezTo>
                  <a:cubicBezTo>
                    <a:pt x="306" y="773"/>
                    <a:pt x="490" y="838"/>
                    <a:pt x="662" y="838"/>
                  </a:cubicBezTo>
                  <a:cubicBezTo>
                    <a:pt x="698" y="838"/>
                    <a:pt x="734" y="835"/>
                    <a:pt x="768" y="829"/>
                  </a:cubicBezTo>
                  <a:cubicBezTo>
                    <a:pt x="1068" y="829"/>
                    <a:pt x="1335" y="762"/>
                    <a:pt x="1635" y="696"/>
                  </a:cubicBezTo>
                  <a:cubicBezTo>
                    <a:pt x="1669" y="696"/>
                    <a:pt x="1669" y="662"/>
                    <a:pt x="1669" y="629"/>
                  </a:cubicBezTo>
                  <a:cubicBezTo>
                    <a:pt x="1702" y="596"/>
                    <a:pt x="1669" y="562"/>
                    <a:pt x="1669" y="562"/>
                  </a:cubicBezTo>
                  <a:cubicBezTo>
                    <a:pt x="1551" y="503"/>
                    <a:pt x="728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 flipH="1">
              <a:off x="2091778" y="4362550"/>
              <a:ext cx="26700" cy="36725"/>
            </a:xfrm>
            <a:custGeom>
              <a:rect b="b" l="l" r="r" t="t"/>
              <a:pathLst>
                <a:path extrusionOk="0" h="1469" w="1068">
                  <a:moveTo>
                    <a:pt x="453" y="154"/>
                  </a:moveTo>
                  <a:cubicBezTo>
                    <a:pt x="500" y="154"/>
                    <a:pt x="543" y="185"/>
                    <a:pt x="567" y="234"/>
                  </a:cubicBezTo>
                  <a:cubicBezTo>
                    <a:pt x="801" y="501"/>
                    <a:pt x="901" y="868"/>
                    <a:pt x="934" y="1235"/>
                  </a:cubicBezTo>
                  <a:cubicBezTo>
                    <a:pt x="601" y="968"/>
                    <a:pt x="200" y="434"/>
                    <a:pt x="267" y="234"/>
                  </a:cubicBezTo>
                  <a:cubicBezTo>
                    <a:pt x="267" y="200"/>
                    <a:pt x="267" y="167"/>
                    <a:pt x="367" y="167"/>
                  </a:cubicBezTo>
                  <a:lnTo>
                    <a:pt x="400" y="167"/>
                  </a:lnTo>
                  <a:cubicBezTo>
                    <a:pt x="418" y="158"/>
                    <a:pt x="436" y="154"/>
                    <a:pt x="453" y="154"/>
                  </a:cubicBezTo>
                  <a:close/>
                  <a:moveTo>
                    <a:pt x="334" y="0"/>
                  </a:moveTo>
                  <a:cubicBezTo>
                    <a:pt x="234" y="0"/>
                    <a:pt x="100" y="100"/>
                    <a:pt x="100" y="200"/>
                  </a:cubicBezTo>
                  <a:cubicBezTo>
                    <a:pt x="0" y="567"/>
                    <a:pt x="634" y="1268"/>
                    <a:pt x="967" y="1468"/>
                  </a:cubicBezTo>
                  <a:lnTo>
                    <a:pt x="1001" y="1468"/>
                  </a:lnTo>
                  <a:cubicBezTo>
                    <a:pt x="1034" y="1468"/>
                    <a:pt x="1034" y="1468"/>
                    <a:pt x="1034" y="1435"/>
                  </a:cubicBezTo>
                  <a:cubicBezTo>
                    <a:pt x="1068" y="1435"/>
                    <a:pt x="1068" y="1401"/>
                    <a:pt x="1068" y="1368"/>
                  </a:cubicBezTo>
                  <a:cubicBezTo>
                    <a:pt x="1068" y="1335"/>
                    <a:pt x="1034" y="401"/>
                    <a:pt x="667" y="100"/>
                  </a:cubicBezTo>
                  <a:cubicBezTo>
                    <a:pt x="567" y="34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 flipH="1">
              <a:off x="2570453" y="4381275"/>
              <a:ext cx="50050" cy="20700"/>
            </a:xfrm>
            <a:custGeom>
              <a:rect b="b" l="l" r="r" t="t"/>
              <a:pathLst>
                <a:path extrusionOk="0" h="828" w="2002">
                  <a:moveTo>
                    <a:pt x="367" y="152"/>
                  </a:moveTo>
                  <a:cubicBezTo>
                    <a:pt x="834" y="219"/>
                    <a:pt x="1268" y="385"/>
                    <a:pt x="1668" y="586"/>
                  </a:cubicBezTo>
                  <a:cubicBezTo>
                    <a:pt x="1376" y="641"/>
                    <a:pt x="1112" y="668"/>
                    <a:pt x="890" y="668"/>
                  </a:cubicBezTo>
                  <a:cubicBezTo>
                    <a:pt x="580" y="668"/>
                    <a:pt x="350" y="616"/>
                    <a:pt x="234" y="519"/>
                  </a:cubicBezTo>
                  <a:cubicBezTo>
                    <a:pt x="167" y="452"/>
                    <a:pt x="134" y="352"/>
                    <a:pt x="167" y="252"/>
                  </a:cubicBezTo>
                  <a:cubicBezTo>
                    <a:pt x="167" y="219"/>
                    <a:pt x="167" y="185"/>
                    <a:pt x="200" y="185"/>
                  </a:cubicBezTo>
                  <a:cubicBezTo>
                    <a:pt x="267" y="152"/>
                    <a:pt x="300" y="152"/>
                    <a:pt x="367" y="152"/>
                  </a:cubicBezTo>
                  <a:close/>
                  <a:moveTo>
                    <a:pt x="372" y="1"/>
                  </a:moveTo>
                  <a:cubicBezTo>
                    <a:pt x="277" y="1"/>
                    <a:pt x="195" y="16"/>
                    <a:pt x="134" y="52"/>
                  </a:cubicBezTo>
                  <a:cubicBezTo>
                    <a:pt x="67" y="85"/>
                    <a:pt x="33" y="152"/>
                    <a:pt x="0" y="252"/>
                  </a:cubicBezTo>
                  <a:cubicBezTo>
                    <a:pt x="0" y="385"/>
                    <a:pt x="33" y="519"/>
                    <a:pt x="134" y="619"/>
                  </a:cubicBezTo>
                  <a:cubicBezTo>
                    <a:pt x="328" y="758"/>
                    <a:pt x="546" y="827"/>
                    <a:pt x="787" y="827"/>
                  </a:cubicBezTo>
                  <a:cubicBezTo>
                    <a:pt x="835" y="827"/>
                    <a:pt x="884" y="825"/>
                    <a:pt x="934" y="819"/>
                  </a:cubicBezTo>
                  <a:cubicBezTo>
                    <a:pt x="1268" y="819"/>
                    <a:pt x="1601" y="786"/>
                    <a:pt x="1935" y="686"/>
                  </a:cubicBezTo>
                  <a:cubicBezTo>
                    <a:pt x="1968" y="686"/>
                    <a:pt x="2002" y="686"/>
                    <a:pt x="2002" y="652"/>
                  </a:cubicBezTo>
                  <a:cubicBezTo>
                    <a:pt x="2002" y="619"/>
                    <a:pt x="2002" y="586"/>
                    <a:pt x="1968" y="552"/>
                  </a:cubicBezTo>
                  <a:cubicBezTo>
                    <a:pt x="1827" y="468"/>
                    <a:pt x="897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 flipH="1">
              <a:off x="2570453" y="4362325"/>
              <a:ext cx="30875" cy="36950"/>
            </a:xfrm>
            <a:custGeom>
              <a:rect b="b" l="l" r="r" t="t"/>
              <a:pathLst>
                <a:path extrusionOk="0" h="1478" w="1235">
                  <a:moveTo>
                    <a:pt x="401" y="176"/>
                  </a:moveTo>
                  <a:cubicBezTo>
                    <a:pt x="501" y="176"/>
                    <a:pt x="567" y="209"/>
                    <a:pt x="634" y="243"/>
                  </a:cubicBezTo>
                  <a:cubicBezTo>
                    <a:pt x="901" y="543"/>
                    <a:pt x="1034" y="877"/>
                    <a:pt x="1068" y="1244"/>
                  </a:cubicBezTo>
                  <a:cubicBezTo>
                    <a:pt x="667" y="1010"/>
                    <a:pt x="167" y="476"/>
                    <a:pt x="200" y="243"/>
                  </a:cubicBezTo>
                  <a:cubicBezTo>
                    <a:pt x="200" y="243"/>
                    <a:pt x="234" y="176"/>
                    <a:pt x="367" y="176"/>
                  </a:cubicBezTo>
                  <a:close/>
                  <a:moveTo>
                    <a:pt x="420" y="1"/>
                  </a:moveTo>
                  <a:cubicBezTo>
                    <a:pt x="392" y="1"/>
                    <a:pt x="363" y="3"/>
                    <a:pt x="334" y="9"/>
                  </a:cubicBezTo>
                  <a:cubicBezTo>
                    <a:pt x="134" y="9"/>
                    <a:pt x="67" y="143"/>
                    <a:pt x="67" y="209"/>
                  </a:cubicBezTo>
                  <a:cubicBezTo>
                    <a:pt x="0" y="610"/>
                    <a:pt x="734" y="1277"/>
                    <a:pt x="1134" y="1477"/>
                  </a:cubicBezTo>
                  <a:lnTo>
                    <a:pt x="1168" y="1477"/>
                  </a:lnTo>
                  <a:cubicBezTo>
                    <a:pt x="1168" y="1477"/>
                    <a:pt x="1201" y="1444"/>
                    <a:pt x="1201" y="1444"/>
                  </a:cubicBezTo>
                  <a:cubicBezTo>
                    <a:pt x="1235" y="1444"/>
                    <a:pt x="1235" y="1410"/>
                    <a:pt x="1235" y="1377"/>
                  </a:cubicBezTo>
                  <a:cubicBezTo>
                    <a:pt x="1235" y="1344"/>
                    <a:pt x="1168" y="476"/>
                    <a:pt x="768" y="143"/>
                  </a:cubicBezTo>
                  <a:cubicBezTo>
                    <a:pt x="658" y="60"/>
                    <a:pt x="548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 flipH="1">
              <a:off x="1682328" y="2184325"/>
              <a:ext cx="119275" cy="83425"/>
            </a:xfrm>
            <a:custGeom>
              <a:rect b="b" l="l" r="r" t="t"/>
              <a:pathLst>
                <a:path extrusionOk="0" h="3337" w="4771">
                  <a:moveTo>
                    <a:pt x="3129" y="0"/>
                  </a:moveTo>
                  <a:cubicBezTo>
                    <a:pt x="2970" y="0"/>
                    <a:pt x="421" y="32"/>
                    <a:pt x="1" y="2035"/>
                  </a:cubicBezTo>
                  <a:lnTo>
                    <a:pt x="1702" y="3203"/>
                  </a:lnTo>
                  <a:lnTo>
                    <a:pt x="4771" y="3336"/>
                  </a:lnTo>
                  <a:lnTo>
                    <a:pt x="3136" y="0"/>
                  </a:lnTo>
                  <a:cubicBezTo>
                    <a:pt x="3136" y="0"/>
                    <a:pt x="3134" y="0"/>
                    <a:pt x="3129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 flipH="1">
              <a:off x="1620603" y="2154300"/>
              <a:ext cx="102600" cy="113450"/>
            </a:xfrm>
            <a:custGeom>
              <a:rect b="b" l="l" r="r" t="t"/>
              <a:pathLst>
                <a:path extrusionOk="0" h="4538" w="4104">
                  <a:moveTo>
                    <a:pt x="2469" y="0"/>
                  </a:moveTo>
                  <a:lnTo>
                    <a:pt x="0" y="1201"/>
                  </a:lnTo>
                  <a:lnTo>
                    <a:pt x="1635" y="4537"/>
                  </a:lnTo>
                  <a:lnTo>
                    <a:pt x="4103" y="293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 flipH="1">
              <a:off x="1460503" y="1820725"/>
              <a:ext cx="453675" cy="140125"/>
            </a:xfrm>
            <a:custGeom>
              <a:rect b="b" l="l" r="r" t="t"/>
              <a:pathLst>
                <a:path extrusionOk="0" h="5605" w="18147">
                  <a:moveTo>
                    <a:pt x="17880" y="1"/>
                  </a:moveTo>
                  <a:lnTo>
                    <a:pt x="1" y="1101"/>
                  </a:lnTo>
                  <a:lnTo>
                    <a:pt x="267" y="5605"/>
                  </a:lnTo>
                  <a:lnTo>
                    <a:pt x="18147" y="4470"/>
                  </a:lnTo>
                  <a:lnTo>
                    <a:pt x="178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 flipH="1">
              <a:off x="1451328" y="1965000"/>
              <a:ext cx="453675" cy="140950"/>
            </a:xfrm>
            <a:custGeom>
              <a:rect b="b" l="l" r="r" t="t"/>
              <a:pathLst>
                <a:path extrusionOk="0" h="5638" w="18147">
                  <a:moveTo>
                    <a:pt x="17880" y="0"/>
                  </a:moveTo>
                  <a:lnTo>
                    <a:pt x="1" y="1135"/>
                  </a:lnTo>
                  <a:lnTo>
                    <a:pt x="267" y="5638"/>
                  </a:lnTo>
                  <a:lnTo>
                    <a:pt x="18147" y="4504"/>
                  </a:lnTo>
                  <a:lnTo>
                    <a:pt x="178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 flipH="1">
              <a:off x="1451328" y="1965000"/>
              <a:ext cx="453675" cy="140950"/>
            </a:xfrm>
            <a:custGeom>
              <a:rect b="b" l="l" r="r" t="t"/>
              <a:pathLst>
                <a:path extrusionOk="0" h="5638" w="18147">
                  <a:moveTo>
                    <a:pt x="17880" y="0"/>
                  </a:moveTo>
                  <a:lnTo>
                    <a:pt x="1" y="1135"/>
                  </a:lnTo>
                  <a:lnTo>
                    <a:pt x="267" y="5638"/>
                  </a:lnTo>
                  <a:lnTo>
                    <a:pt x="18147" y="4504"/>
                  </a:lnTo>
                  <a:lnTo>
                    <a:pt x="178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 flipH="1">
              <a:off x="1630603" y="2294950"/>
              <a:ext cx="2483475" cy="1559950"/>
            </a:xfrm>
            <a:custGeom>
              <a:rect b="b" l="l" r="r" t="t"/>
              <a:pathLst>
                <a:path extrusionOk="0" h="62398" w="99339">
                  <a:moveTo>
                    <a:pt x="8094" y="0"/>
                  </a:moveTo>
                  <a:cubicBezTo>
                    <a:pt x="5957" y="0"/>
                    <a:pt x="4129" y="1618"/>
                    <a:pt x="3970" y="3781"/>
                  </a:cubicBezTo>
                  <a:lnTo>
                    <a:pt x="167" y="50948"/>
                  </a:lnTo>
                  <a:cubicBezTo>
                    <a:pt x="0" y="53217"/>
                    <a:pt x="1702" y="55218"/>
                    <a:pt x="3970" y="55418"/>
                  </a:cubicBezTo>
                  <a:lnTo>
                    <a:pt x="90932" y="62390"/>
                  </a:lnTo>
                  <a:cubicBezTo>
                    <a:pt x="91017" y="62395"/>
                    <a:pt x="91102" y="62397"/>
                    <a:pt x="91186" y="62397"/>
                  </a:cubicBezTo>
                  <a:cubicBezTo>
                    <a:pt x="93346" y="62397"/>
                    <a:pt x="95177" y="60770"/>
                    <a:pt x="95402" y="58587"/>
                  </a:cubicBezTo>
                  <a:lnTo>
                    <a:pt x="99171" y="11420"/>
                  </a:lnTo>
                  <a:cubicBezTo>
                    <a:pt x="99338" y="9152"/>
                    <a:pt x="97637" y="7184"/>
                    <a:pt x="95369" y="6983"/>
                  </a:cubicBezTo>
                  <a:lnTo>
                    <a:pt x="8406" y="12"/>
                  </a:lnTo>
                  <a:cubicBezTo>
                    <a:pt x="8302" y="4"/>
                    <a:pt x="8198" y="0"/>
                    <a:pt x="8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 flipH="1">
              <a:off x="1630603" y="2294950"/>
              <a:ext cx="2483475" cy="1559950"/>
            </a:xfrm>
            <a:custGeom>
              <a:rect b="b" l="l" r="r" t="t"/>
              <a:pathLst>
                <a:path extrusionOk="0" h="62398" w="99339">
                  <a:moveTo>
                    <a:pt x="8094" y="0"/>
                  </a:moveTo>
                  <a:cubicBezTo>
                    <a:pt x="5957" y="0"/>
                    <a:pt x="4129" y="1618"/>
                    <a:pt x="3970" y="3781"/>
                  </a:cubicBezTo>
                  <a:lnTo>
                    <a:pt x="167" y="50948"/>
                  </a:lnTo>
                  <a:cubicBezTo>
                    <a:pt x="0" y="53217"/>
                    <a:pt x="1702" y="55218"/>
                    <a:pt x="3970" y="55418"/>
                  </a:cubicBezTo>
                  <a:lnTo>
                    <a:pt x="90932" y="62390"/>
                  </a:lnTo>
                  <a:cubicBezTo>
                    <a:pt x="91017" y="62395"/>
                    <a:pt x="91102" y="62397"/>
                    <a:pt x="91186" y="62397"/>
                  </a:cubicBezTo>
                  <a:cubicBezTo>
                    <a:pt x="93346" y="62397"/>
                    <a:pt x="95177" y="60770"/>
                    <a:pt x="95402" y="58587"/>
                  </a:cubicBezTo>
                  <a:lnTo>
                    <a:pt x="99171" y="11420"/>
                  </a:lnTo>
                  <a:cubicBezTo>
                    <a:pt x="99338" y="9152"/>
                    <a:pt x="97637" y="7184"/>
                    <a:pt x="95369" y="6983"/>
                  </a:cubicBezTo>
                  <a:lnTo>
                    <a:pt x="8406" y="12"/>
                  </a:lnTo>
                  <a:cubicBezTo>
                    <a:pt x="8302" y="4"/>
                    <a:pt x="8198" y="0"/>
                    <a:pt x="80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 flipH="1">
              <a:off x="1669803" y="2291625"/>
              <a:ext cx="2482625" cy="1560025"/>
            </a:xfrm>
            <a:custGeom>
              <a:rect b="b" l="l" r="r" t="t"/>
              <a:pathLst>
                <a:path extrusionOk="0" h="62401" w="99305">
                  <a:moveTo>
                    <a:pt x="8066" y="0"/>
                  </a:moveTo>
                  <a:cubicBezTo>
                    <a:pt x="5929" y="0"/>
                    <a:pt x="4127" y="1649"/>
                    <a:pt x="3936" y="3814"/>
                  </a:cubicBezTo>
                  <a:lnTo>
                    <a:pt x="167" y="50981"/>
                  </a:lnTo>
                  <a:cubicBezTo>
                    <a:pt x="0" y="53250"/>
                    <a:pt x="1701" y="55218"/>
                    <a:pt x="3936" y="55418"/>
                  </a:cubicBezTo>
                  <a:lnTo>
                    <a:pt x="90932" y="62389"/>
                  </a:lnTo>
                  <a:cubicBezTo>
                    <a:pt x="91035" y="62397"/>
                    <a:pt x="91137" y="62401"/>
                    <a:pt x="91238" y="62401"/>
                  </a:cubicBezTo>
                  <a:cubicBezTo>
                    <a:pt x="93375" y="62401"/>
                    <a:pt x="95177" y="60752"/>
                    <a:pt x="95368" y="58587"/>
                  </a:cubicBezTo>
                  <a:lnTo>
                    <a:pt x="99171" y="11420"/>
                  </a:lnTo>
                  <a:cubicBezTo>
                    <a:pt x="99304" y="9151"/>
                    <a:pt x="97636" y="7183"/>
                    <a:pt x="95368" y="6983"/>
                  </a:cubicBezTo>
                  <a:lnTo>
                    <a:pt x="8373" y="11"/>
                  </a:lnTo>
                  <a:cubicBezTo>
                    <a:pt x="8270" y="4"/>
                    <a:pt x="8168" y="0"/>
                    <a:pt x="8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 flipH="1">
              <a:off x="1693153" y="2476125"/>
              <a:ext cx="2438450" cy="1231050"/>
            </a:xfrm>
            <a:custGeom>
              <a:rect b="b" l="l" r="r" t="t"/>
              <a:pathLst>
                <a:path extrusionOk="0" h="49242" w="97538">
                  <a:moveTo>
                    <a:pt x="3942" y="1"/>
                  </a:moveTo>
                  <a:cubicBezTo>
                    <a:pt x="3600" y="1"/>
                    <a:pt x="3301" y="259"/>
                    <a:pt x="3270" y="637"/>
                  </a:cubicBezTo>
                  <a:lnTo>
                    <a:pt x="34" y="41066"/>
                  </a:lnTo>
                  <a:cubicBezTo>
                    <a:pt x="1" y="41433"/>
                    <a:pt x="301" y="41767"/>
                    <a:pt x="668" y="41800"/>
                  </a:cubicBezTo>
                  <a:lnTo>
                    <a:pt x="93501" y="49239"/>
                  </a:lnTo>
                  <a:cubicBezTo>
                    <a:pt x="93522" y="49240"/>
                    <a:pt x="93543" y="49241"/>
                    <a:pt x="93563" y="49241"/>
                  </a:cubicBezTo>
                  <a:cubicBezTo>
                    <a:pt x="93905" y="49241"/>
                    <a:pt x="94203" y="48984"/>
                    <a:pt x="94235" y="48638"/>
                  </a:cubicBezTo>
                  <a:lnTo>
                    <a:pt x="97504" y="8209"/>
                  </a:lnTo>
                  <a:cubicBezTo>
                    <a:pt x="97537" y="7809"/>
                    <a:pt x="97237" y="7442"/>
                    <a:pt x="96870" y="7442"/>
                  </a:cubicBezTo>
                  <a:lnTo>
                    <a:pt x="4004" y="3"/>
                  </a:lnTo>
                  <a:cubicBezTo>
                    <a:pt x="3983" y="1"/>
                    <a:pt x="3962" y="1"/>
                    <a:pt x="3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 flipH="1">
              <a:off x="3842203" y="2331925"/>
              <a:ext cx="140950" cy="117600"/>
            </a:xfrm>
            <a:custGeom>
              <a:rect b="b" l="l" r="r" t="t"/>
              <a:pathLst>
                <a:path extrusionOk="0" h="4704" w="5638">
                  <a:moveTo>
                    <a:pt x="3503" y="301"/>
                  </a:moveTo>
                  <a:cubicBezTo>
                    <a:pt x="4604" y="334"/>
                    <a:pt x="5504" y="1268"/>
                    <a:pt x="5471" y="2402"/>
                  </a:cubicBezTo>
                  <a:cubicBezTo>
                    <a:pt x="5471" y="3503"/>
                    <a:pt x="4537" y="4404"/>
                    <a:pt x="3403" y="4404"/>
                  </a:cubicBezTo>
                  <a:cubicBezTo>
                    <a:pt x="768" y="4404"/>
                    <a:pt x="601" y="401"/>
                    <a:pt x="3336" y="301"/>
                  </a:cubicBezTo>
                  <a:close/>
                  <a:moveTo>
                    <a:pt x="3236" y="1"/>
                  </a:moveTo>
                  <a:cubicBezTo>
                    <a:pt x="201" y="1"/>
                    <a:pt x="1" y="4570"/>
                    <a:pt x="3136" y="4704"/>
                  </a:cubicBezTo>
                  <a:lnTo>
                    <a:pt x="3336" y="4704"/>
                  </a:lnTo>
                  <a:cubicBezTo>
                    <a:pt x="4637" y="4671"/>
                    <a:pt x="5638" y="3570"/>
                    <a:pt x="5605" y="2302"/>
                  </a:cubicBezTo>
                  <a:cubicBezTo>
                    <a:pt x="5571" y="1001"/>
                    <a:pt x="4537" y="1"/>
                    <a:pt x="3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 flipH="1">
              <a:off x="3667903" y="2338600"/>
              <a:ext cx="126775" cy="125100"/>
            </a:xfrm>
            <a:custGeom>
              <a:rect b="b" l="l" r="r" t="t"/>
              <a:pathLst>
                <a:path extrusionOk="0" h="5004" w="5071">
                  <a:moveTo>
                    <a:pt x="2802" y="567"/>
                  </a:moveTo>
                  <a:cubicBezTo>
                    <a:pt x="3903" y="668"/>
                    <a:pt x="4770" y="1635"/>
                    <a:pt x="4670" y="2769"/>
                  </a:cubicBezTo>
                  <a:cubicBezTo>
                    <a:pt x="4637" y="3303"/>
                    <a:pt x="4370" y="3803"/>
                    <a:pt x="3970" y="4170"/>
                  </a:cubicBezTo>
                  <a:cubicBezTo>
                    <a:pt x="3575" y="4493"/>
                    <a:pt x="3108" y="4644"/>
                    <a:pt x="2649" y="4644"/>
                  </a:cubicBezTo>
                  <a:cubicBezTo>
                    <a:pt x="1828" y="4644"/>
                    <a:pt x="1034" y="4159"/>
                    <a:pt x="734" y="3303"/>
                  </a:cubicBezTo>
                  <a:cubicBezTo>
                    <a:pt x="234" y="1968"/>
                    <a:pt x="1201" y="567"/>
                    <a:pt x="2635" y="567"/>
                  </a:cubicBezTo>
                  <a:close/>
                  <a:moveTo>
                    <a:pt x="2535" y="0"/>
                  </a:moveTo>
                  <a:cubicBezTo>
                    <a:pt x="1168" y="0"/>
                    <a:pt x="67" y="1068"/>
                    <a:pt x="34" y="2435"/>
                  </a:cubicBezTo>
                  <a:cubicBezTo>
                    <a:pt x="0" y="3803"/>
                    <a:pt x="1068" y="4937"/>
                    <a:pt x="2435" y="5004"/>
                  </a:cubicBezTo>
                  <a:lnTo>
                    <a:pt x="2635" y="5004"/>
                  </a:lnTo>
                  <a:cubicBezTo>
                    <a:pt x="4003" y="4937"/>
                    <a:pt x="5071" y="3803"/>
                    <a:pt x="5037" y="2435"/>
                  </a:cubicBezTo>
                  <a:cubicBezTo>
                    <a:pt x="5004" y="1068"/>
                    <a:pt x="3903" y="0"/>
                    <a:pt x="2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 flipH="1">
              <a:off x="3486928" y="2359450"/>
              <a:ext cx="154325" cy="117600"/>
            </a:xfrm>
            <a:custGeom>
              <a:rect b="b" l="l" r="r" t="t"/>
              <a:pathLst>
                <a:path extrusionOk="0" h="4704" w="6173">
                  <a:moveTo>
                    <a:pt x="3470" y="301"/>
                  </a:moveTo>
                  <a:cubicBezTo>
                    <a:pt x="6172" y="401"/>
                    <a:pt x="5972" y="4303"/>
                    <a:pt x="3403" y="4303"/>
                  </a:cubicBezTo>
                  <a:cubicBezTo>
                    <a:pt x="835" y="4303"/>
                    <a:pt x="635" y="401"/>
                    <a:pt x="3337" y="301"/>
                  </a:cubicBezTo>
                  <a:close/>
                  <a:moveTo>
                    <a:pt x="3237" y="0"/>
                  </a:moveTo>
                  <a:cubicBezTo>
                    <a:pt x="201" y="0"/>
                    <a:pt x="1" y="4570"/>
                    <a:pt x="3137" y="4704"/>
                  </a:cubicBezTo>
                  <a:lnTo>
                    <a:pt x="3337" y="4704"/>
                  </a:lnTo>
                  <a:cubicBezTo>
                    <a:pt x="4604" y="4637"/>
                    <a:pt x="5605" y="3570"/>
                    <a:pt x="5572" y="2302"/>
                  </a:cubicBezTo>
                  <a:cubicBezTo>
                    <a:pt x="5538" y="1034"/>
                    <a:pt x="4504" y="0"/>
                    <a:pt x="3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 flipH="1">
              <a:off x="3229253" y="2679675"/>
              <a:ext cx="455350" cy="147625"/>
            </a:xfrm>
            <a:custGeom>
              <a:rect b="b" l="l" r="r" t="t"/>
              <a:pathLst>
                <a:path extrusionOk="0" h="5905" w="18214">
                  <a:moveTo>
                    <a:pt x="367" y="0"/>
                  </a:moveTo>
                  <a:lnTo>
                    <a:pt x="0" y="4470"/>
                  </a:lnTo>
                  <a:lnTo>
                    <a:pt x="17880" y="5905"/>
                  </a:lnTo>
                  <a:lnTo>
                    <a:pt x="18213" y="1435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 flipH="1">
              <a:off x="2243553" y="2904000"/>
              <a:ext cx="455350" cy="148475"/>
            </a:xfrm>
            <a:custGeom>
              <a:rect b="b" l="l" r="r" t="t"/>
              <a:pathLst>
                <a:path extrusionOk="0" h="5939" w="18214">
                  <a:moveTo>
                    <a:pt x="367" y="1"/>
                  </a:moveTo>
                  <a:lnTo>
                    <a:pt x="1" y="4504"/>
                  </a:lnTo>
                  <a:lnTo>
                    <a:pt x="17880" y="5938"/>
                  </a:lnTo>
                  <a:lnTo>
                    <a:pt x="18214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 flipH="1">
              <a:off x="2753078" y="3009075"/>
              <a:ext cx="456200" cy="147625"/>
            </a:xfrm>
            <a:custGeom>
              <a:rect b="b" l="l" r="r" t="t"/>
              <a:pathLst>
                <a:path extrusionOk="0" h="5905" w="18248">
                  <a:moveTo>
                    <a:pt x="368" y="1"/>
                  </a:moveTo>
                  <a:lnTo>
                    <a:pt x="1" y="4504"/>
                  </a:lnTo>
                  <a:lnTo>
                    <a:pt x="17880" y="5905"/>
                  </a:lnTo>
                  <a:lnTo>
                    <a:pt x="18247" y="1435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 flipH="1">
              <a:off x="3275128" y="3259250"/>
              <a:ext cx="456175" cy="147625"/>
            </a:xfrm>
            <a:custGeom>
              <a:rect b="b" l="l" r="r" t="t"/>
              <a:pathLst>
                <a:path extrusionOk="0" h="5905" w="18247">
                  <a:moveTo>
                    <a:pt x="367" y="1"/>
                  </a:moveTo>
                  <a:lnTo>
                    <a:pt x="0" y="4471"/>
                  </a:lnTo>
                  <a:lnTo>
                    <a:pt x="17880" y="5905"/>
                  </a:lnTo>
                  <a:lnTo>
                    <a:pt x="18247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 flipH="1">
              <a:off x="1756528" y="3089125"/>
              <a:ext cx="455350" cy="147650"/>
            </a:xfrm>
            <a:custGeom>
              <a:rect b="b" l="l" r="r" t="t"/>
              <a:pathLst>
                <a:path extrusionOk="0" h="5906" w="18214">
                  <a:moveTo>
                    <a:pt x="367" y="1"/>
                  </a:moveTo>
                  <a:lnTo>
                    <a:pt x="0" y="4471"/>
                  </a:lnTo>
                  <a:lnTo>
                    <a:pt x="17880" y="5905"/>
                  </a:lnTo>
                  <a:lnTo>
                    <a:pt x="18213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 flipH="1">
              <a:off x="1768203" y="3234250"/>
              <a:ext cx="455350" cy="147625"/>
            </a:xfrm>
            <a:custGeom>
              <a:rect b="b" l="l" r="r" t="t"/>
              <a:pathLst>
                <a:path extrusionOk="0" h="5905" w="18214">
                  <a:moveTo>
                    <a:pt x="367" y="0"/>
                  </a:moveTo>
                  <a:lnTo>
                    <a:pt x="0" y="4470"/>
                  </a:lnTo>
                  <a:lnTo>
                    <a:pt x="17880" y="5904"/>
                  </a:lnTo>
                  <a:lnTo>
                    <a:pt x="18213" y="1401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 flipH="1">
              <a:off x="2277753" y="3338475"/>
              <a:ext cx="456175" cy="148475"/>
            </a:xfrm>
            <a:custGeom>
              <a:rect b="b" l="l" r="r" t="t"/>
              <a:pathLst>
                <a:path extrusionOk="0" h="5939" w="18247">
                  <a:moveTo>
                    <a:pt x="367" y="1"/>
                  </a:moveTo>
                  <a:lnTo>
                    <a:pt x="1" y="4504"/>
                  </a:lnTo>
                  <a:lnTo>
                    <a:pt x="17880" y="5938"/>
                  </a:lnTo>
                  <a:lnTo>
                    <a:pt x="18247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 flipH="1">
              <a:off x="1705678" y="2503725"/>
              <a:ext cx="2412575" cy="1164175"/>
            </a:xfrm>
            <a:custGeom>
              <a:rect b="b" l="l" r="r" t="t"/>
              <a:pathLst>
                <a:path extrusionOk="0" h="46567" w="96503">
                  <a:moveTo>
                    <a:pt x="16813" y="6405"/>
                  </a:moveTo>
                  <a:lnTo>
                    <a:pt x="36593" y="8006"/>
                  </a:lnTo>
                  <a:lnTo>
                    <a:pt x="36126" y="13577"/>
                  </a:lnTo>
                  <a:lnTo>
                    <a:pt x="16379" y="12009"/>
                  </a:lnTo>
                  <a:lnTo>
                    <a:pt x="16813" y="6405"/>
                  </a:lnTo>
                  <a:close/>
                  <a:moveTo>
                    <a:pt x="36760" y="8006"/>
                  </a:moveTo>
                  <a:lnTo>
                    <a:pt x="56508" y="9607"/>
                  </a:lnTo>
                  <a:lnTo>
                    <a:pt x="56041" y="15178"/>
                  </a:lnTo>
                  <a:lnTo>
                    <a:pt x="36327" y="13610"/>
                  </a:lnTo>
                  <a:lnTo>
                    <a:pt x="36760" y="8006"/>
                  </a:lnTo>
                  <a:close/>
                  <a:moveTo>
                    <a:pt x="56708" y="9607"/>
                  </a:moveTo>
                  <a:lnTo>
                    <a:pt x="76455" y="11175"/>
                  </a:lnTo>
                  <a:lnTo>
                    <a:pt x="75988" y="16779"/>
                  </a:lnTo>
                  <a:lnTo>
                    <a:pt x="56274" y="15178"/>
                  </a:lnTo>
                  <a:lnTo>
                    <a:pt x="56708" y="9607"/>
                  </a:lnTo>
                  <a:close/>
                  <a:moveTo>
                    <a:pt x="16346" y="12209"/>
                  </a:moveTo>
                  <a:lnTo>
                    <a:pt x="36093" y="13777"/>
                  </a:lnTo>
                  <a:lnTo>
                    <a:pt x="35626" y="19381"/>
                  </a:lnTo>
                  <a:lnTo>
                    <a:pt x="15912" y="17780"/>
                  </a:lnTo>
                  <a:lnTo>
                    <a:pt x="16346" y="12209"/>
                  </a:lnTo>
                  <a:close/>
                  <a:moveTo>
                    <a:pt x="36293" y="13810"/>
                  </a:moveTo>
                  <a:lnTo>
                    <a:pt x="56041" y="15378"/>
                  </a:lnTo>
                  <a:lnTo>
                    <a:pt x="55607" y="20982"/>
                  </a:lnTo>
                  <a:lnTo>
                    <a:pt x="35860" y="19381"/>
                  </a:lnTo>
                  <a:lnTo>
                    <a:pt x="36293" y="13810"/>
                  </a:lnTo>
                  <a:close/>
                  <a:moveTo>
                    <a:pt x="56241" y="15378"/>
                  </a:moveTo>
                  <a:lnTo>
                    <a:pt x="75988" y="16979"/>
                  </a:lnTo>
                  <a:lnTo>
                    <a:pt x="75521" y="22550"/>
                  </a:lnTo>
                  <a:lnTo>
                    <a:pt x="55807" y="20982"/>
                  </a:lnTo>
                  <a:lnTo>
                    <a:pt x="56241" y="15378"/>
                  </a:lnTo>
                  <a:close/>
                  <a:moveTo>
                    <a:pt x="15879" y="18013"/>
                  </a:moveTo>
                  <a:lnTo>
                    <a:pt x="35626" y="19614"/>
                  </a:lnTo>
                  <a:lnTo>
                    <a:pt x="35192" y="25185"/>
                  </a:lnTo>
                  <a:lnTo>
                    <a:pt x="15445" y="23617"/>
                  </a:lnTo>
                  <a:lnTo>
                    <a:pt x="15879" y="18013"/>
                  </a:lnTo>
                  <a:close/>
                  <a:moveTo>
                    <a:pt x="35826" y="19614"/>
                  </a:moveTo>
                  <a:lnTo>
                    <a:pt x="55574" y="21182"/>
                  </a:lnTo>
                  <a:lnTo>
                    <a:pt x="55140" y="26786"/>
                  </a:lnTo>
                  <a:lnTo>
                    <a:pt x="35393" y="25185"/>
                  </a:lnTo>
                  <a:lnTo>
                    <a:pt x="35826" y="19614"/>
                  </a:lnTo>
                  <a:close/>
                  <a:moveTo>
                    <a:pt x="55774" y="21215"/>
                  </a:moveTo>
                  <a:lnTo>
                    <a:pt x="75521" y="22783"/>
                  </a:lnTo>
                  <a:lnTo>
                    <a:pt x="75088" y="28354"/>
                  </a:lnTo>
                  <a:lnTo>
                    <a:pt x="55340" y="26786"/>
                  </a:lnTo>
                  <a:lnTo>
                    <a:pt x="55774" y="21215"/>
                  </a:lnTo>
                  <a:close/>
                  <a:moveTo>
                    <a:pt x="15412" y="23784"/>
                  </a:moveTo>
                  <a:lnTo>
                    <a:pt x="35159" y="25385"/>
                  </a:lnTo>
                  <a:lnTo>
                    <a:pt x="34725" y="30956"/>
                  </a:lnTo>
                  <a:lnTo>
                    <a:pt x="14978" y="29388"/>
                  </a:lnTo>
                  <a:lnTo>
                    <a:pt x="15412" y="23784"/>
                  </a:lnTo>
                  <a:close/>
                  <a:moveTo>
                    <a:pt x="35359" y="25385"/>
                  </a:moveTo>
                  <a:lnTo>
                    <a:pt x="55107" y="26986"/>
                  </a:lnTo>
                  <a:lnTo>
                    <a:pt x="54673" y="32557"/>
                  </a:lnTo>
                  <a:lnTo>
                    <a:pt x="34926" y="30989"/>
                  </a:lnTo>
                  <a:lnTo>
                    <a:pt x="35359" y="25385"/>
                  </a:lnTo>
                  <a:close/>
                  <a:moveTo>
                    <a:pt x="55307" y="26986"/>
                  </a:moveTo>
                  <a:lnTo>
                    <a:pt x="75054" y="28587"/>
                  </a:lnTo>
                  <a:lnTo>
                    <a:pt x="74621" y="34158"/>
                  </a:lnTo>
                  <a:lnTo>
                    <a:pt x="54873" y="32590"/>
                  </a:lnTo>
                  <a:lnTo>
                    <a:pt x="55307" y="26986"/>
                  </a:lnTo>
                  <a:close/>
                  <a:moveTo>
                    <a:pt x="14945" y="29588"/>
                  </a:moveTo>
                  <a:lnTo>
                    <a:pt x="34692" y="31189"/>
                  </a:lnTo>
                  <a:lnTo>
                    <a:pt x="34258" y="36760"/>
                  </a:lnTo>
                  <a:lnTo>
                    <a:pt x="14511" y="35192"/>
                  </a:lnTo>
                  <a:lnTo>
                    <a:pt x="14945" y="29588"/>
                  </a:lnTo>
                  <a:close/>
                  <a:moveTo>
                    <a:pt x="34926" y="31189"/>
                  </a:moveTo>
                  <a:lnTo>
                    <a:pt x="54640" y="32757"/>
                  </a:lnTo>
                  <a:lnTo>
                    <a:pt x="54206" y="38361"/>
                  </a:lnTo>
                  <a:lnTo>
                    <a:pt x="34459" y="36760"/>
                  </a:lnTo>
                  <a:lnTo>
                    <a:pt x="34926" y="31189"/>
                  </a:lnTo>
                  <a:close/>
                  <a:moveTo>
                    <a:pt x="54840" y="32790"/>
                  </a:moveTo>
                  <a:lnTo>
                    <a:pt x="74587" y="34358"/>
                  </a:lnTo>
                  <a:lnTo>
                    <a:pt x="74154" y="39962"/>
                  </a:lnTo>
                  <a:lnTo>
                    <a:pt x="54406" y="38361"/>
                  </a:lnTo>
                  <a:lnTo>
                    <a:pt x="54840" y="32790"/>
                  </a:lnTo>
                  <a:close/>
                  <a:moveTo>
                    <a:pt x="17113" y="0"/>
                  </a:moveTo>
                  <a:lnTo>
                    <a:pt x="16646" y="6205"/>
                  </a:lnTo>
                  <a:lnTo>
                    <a:pt x="2302" y="5070"/>
                  </a:lnTo>
                  <a:lnTo>
                    <a:pt x="2302" y="5271"/>
                  </a:lnTo>
                  <a:lnTo>
                    <a:pt x="16646" y="6405"/>
                  </a:lnTo>
                  <a:lnTo>
                    <a:pt x="16146" y="11975"/>
                  </a:lnTo>
                  <a:lnTo>
                    <a:pt x="1835" y="10841"/>
                  </a:lnTo>
                  <a:lnTo>
                    <a:pt x="1835" y="11041"/>
                  </a:lnTo>
                  <a:lnTo>
                    <a:pt x="16146" y="12209"/>
                  </a:lnTo>
                  <a:lnTo>
                    <a:pt x="15712" y="17780"/>
                  </a:lnTo>
                  <a:lnTo>
                    <a:pt x="1368" y="16645"/>
                  </a:lnTo>
                  <a:lnTo>
                    <a:pt x="1368" y="16846"/>
                  </a:lnTo>
                  <a:lnTo>
                    <a:pt x="15712" y="17980"/>
                  </a:lnTo>
                  <a:lnTo>
                    <a:pt x="15245" y="23584"/>
                  </a:lnTo>
                  <a:lnTo>
                    <a:pt x="935" y="22416"/>
                  </a:lnTo>
                  <a:lnTo>
                    <a:pt x="935" y="22616"/>
                  </a:lnTo>
                  <a:lnTo>
                    <a:pt x="15212" y="23784"/>
                  </a:lnTo>
                  <a:lnTo>
                    <a:pt x="14778" y="29354"/>
                  </a:lnTo>
                  <a:lnTo>
                    <a:pt x="434" y="28220"/>
                  </a:lnTo>
                  <a:lnTo>
                    <a:pt x="434" y="28420"/>
                  </a:lnTo>
                  <a:lnTo>
                    <a:pt x="14778" y="29555"/>
                  </a:lnTo>
                  <a:lnTo>
                    <a:pt x="14311" y="35159"/>
                  </a:lnTo>
                  <a:lnTo>
                    <a:pt x="1" y="33991"/>
                  </a:lnTo>
                  <a:lnTo>
                    <a:pt x="1" y="34225"/>
                  </a:lnTo>
                  <a:lnTo>
                    <a:pt x="14311" y="35359"/>
                  </a:lnTo>
                  <a:lnTo>
                    <a:pt x="13811" y="41797"/>
                  </a:lnTo>
                  <a:lnTo>
                    <a:pt x="14011" y="41797"/>
                  </a:lnTo>
                  <a:lnTo>
                    <a:pt x="14511" y="35359"/>
                  </a:lnTo>
                  <a:lnTo>
                    <a:pt x="34258" y="36927"/>
                  </a:lnTo>
                  <a:lnTo>
                    <a:pt x="33758" y="43365"/>
                  </a:lnTo>
                  <a:lnTo>
                    <a:pt x="33958" y="43365"/>
                  </a:lnTo>
                  <a:lnTo>
                    <a:pt x="34459" y="36927"/>
                  </a:lnTo>
                  <a:lnTo>
                    <a:pt x="54206" y="38528"/>
                  </a:lnTo>
                  <a:lnTo>
                    <a:pt x="53672" y="44999"/>
                  </a:lnTo>
                  <a:lnTo>
                    <a:pt x="53872" y="44999"/>
                  </a:lnTo>
                  <a:lnTo>
                    <a:pt x="54406" y="38561"/>
                  </a:lnTo>
                  <a:lnTo>
                    <a:pt x="74120" y="40129"/>
                  </a:lnTo>
                  <a:lnTo>
                    <a:pt x="73620" y="46567"/>
                  </a:lnTo>
                  <a:lnTo>
                    <a:pt x="73820" y="46567"/>
                  </a:lnTo>
                  <a:lnTo>
                    <a:pt x="74354" y="40129"/>
                  </a:lnTo>
                  <a:lnTo>
                    <a:pt x="94168" y="41730"/>
                  </a:lnTo>
                  <a:lnTo>
                    <a:pt x="94168" y="41530"/>
                  </a:lnTo>
                  <a:lnTo>
                    <a:pt x="74354" y="39929"/>
                  </a:lnTo>
                  <a:lnTo>
                    <a:pt x="74787" y="34358"/>
                  </a:lnTo>
                  <a:lnTo>
                    <a:pt x="94635" y="35926"/>
                  </a:lnTo>
                  <a:lnTo>
                    <a:pt x="94635" y="35726"/>
                  </a:lnTo>
                  <a:lnTo>
                    <a:pt x="74821" y="34191"/>
                  </a:lnTo>
                  <a:lnTo>
                    <a:pt x="75254" y="28621"/>
                  </a:lnTo>
                  <a:lnTo>
                    <a:pt x="95102" y="30188"/>
                  </a:lnTo>
                  <a:lnTo>
                    <a:pt x="95102" y="29988"/>
                  </a:lnTo>
                  <a:lnTo>
                    <a:pt x="75254" y="28387"/>
                  </a:lnTo>
                  <a:lnTo>
                    <a:pt x="75721" y="22816"/>
                  </a:lnTo>
                  <a:lnTo>
                    <a:pt x="95536" y="24384"/>
                  </a:lnTo>
                  <a:lnTo>
                    <a:pt x="95536" y="24184"/>
                  </a:lnTo>
                  <a:lnTo>
                    <a:pt x="75721" y="22616"/>
                  </a:lnTo>
                  <a:lnTo>
                    <a:pt x="76155" y="17012"/>
                  </a:lnTo>
                  <a:lnTo>
                    <a:pt x="96003" y="18613"/>
                  </a:lnTo>
                  <a:lnTo>
                    <a:pt x="96003" y="18413"/>
                  </a:lnTo>
                  <a:lnTo>
                    <a:pt x="76188" y="16779"/>
                  </a:lnTo>
                  <a:lnTo>
                    <a:pt x="76622" y="11208"/>
                  </a:lnTo>
                  <a:lnTo>
                    <a:pt x="96503" y="12809"/>
                  </a:lnTo>
                  <a:lnTo>
                    <a:pt x="96503" y="12576"/>
                  </a:lnTo>
                  <a:lnTo>
                    <a:pt x="76655" y="11008"/>
                  </a:lnTo>
                  <a:lnTo>
                    <a:pt x="77156" y="4804"/>
                  </a:lnTo>
                  <a:lnTo>
                    <a:pt x="76956" y="4804"/>
                  </a:lnTo>
                  <a:lnTo>
                    <a:pt x="76455" y="11008"/>
                  </a:lnTo>
                  <a:lnTo>
                    <a:pt x="56708" y="9407"/>
                  </a:lnTo>
                  <a:lnTo>
                    <a:pt x="57208" y="3236"/>
                  </a:lnTo>
                  <a:lnTo>
                    <a:pt x="57008" y="3236"/>
                  </a:lnTo>
                  <a:lnTo>
                    <a:pt x="56508" y="9407"/>
                  </a:lnTo>
                  <a:lnTo>
                    <a:pt x="36760" y="7839"/>
                  </a:lnTo>
                  <a:lnTo>
                    <a:pt x="37261" y="1635"/>
                  </a:lnTo>
                  <a:lnTo>
                    <a:pt x="37060" y="1635"/>
                  </a:lnTo>
                  <a:lnTo>
                    <a:pt x="36593" y="7806"/>
                  </a:lnTo>
                  <a:lnTo>
                    <a:pt x="16846" y="6205"/>
                  </a:lnTo>
                  <a:lnTo>
                    <a:pt x="173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4" name="Google Shape;544;p33"/>
          <p:cNvSpPr txBox="1"/>
          <p:nvPr>
            <p:ph idx="1" type="subTitle"/>
          </p:nvPr>
        </p:nvSpPr>
        <p:spPr>
          <a:xfrm>
            <a:off x="10439093" y="2861929"/>
            <a:ext cx="5176200" cy="3934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Calculates total number of labeling actions and annotated unique images in a time interval for every member in a team</a:t>
            </a:r>
            <a:endParaRPr/>
          </a:p>
        </p:txBody>
      </p:sp>
      <p:grpSp>
        <p:nvGrpSpPr>
          <p:cNvPr id="545" name="Google Shape;545;p33"/>
          <p:cNvGrpSpPr/>
          <p:nvPr/>
        </p:nvGrpSpPr>
        <p:grpSpPr>
          <a:xfrm>
            <a:off x="4011757" y="923541"/>
            <a:ext cx="2830294" cy="1959229"/>
            <a:chOff x="2552675" y="1314538"/>
            <a:chExt cx="4159750" cy="2879525"/>
          </a:xfrm>
        </p:grpSpPr>
        <p:sp>
          <p:nvSpPr>
            <p:cNvPr id="546" name="Google Shape;546;p33"/>
            <p:cNvSpPr/>
            <p:nvPr/>
          </p:nvSpPr>
          <p:spPr>
            <a:xfrm>
              <a:off x="2552675" y="1459188"/>
              <a:ext cx="4159750" cy="2734875"/>
            </a:xfrm>
            <a:custGeom>
              <a:rect b="b" l="l" r="r" t="t"/>
              <a:pathLst>
                <a:path extrusionOk="0" h="109395" w="166390">
                  <a:moveTo>
                    <a:pt x="0" y="0"/>
                  </a:moveTo>
                  <a:lnTo>
                    <a:pt x="0" y="109395"/>
                  </a:lnTo>
                  <a:lnTo>
                    <a:pt x="166390" y="109395"/>
                  </a:lnTo>
                  <a:lnTo>
                    <a:pt x="16639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2552675" y="1459188"/>
              <a:ext cx="4159750" cy="275950"/>
            </a:xfrm>
            <a:custGeom>
              <a:rect b="b" l="l" r="r" t="t"/>
              <a:pathLst>
                <a:path extrusionOk="0" h="11038" w="166390">
                  <a:moveTo>
                    <a:pt x="0" y="0"/>
                  </a:moveTo>
                  <a:lnTo>
                    <a:pt x="0" y="11038"/>
                  </a:lnTo>
                  <a:lnTo>
                    <a:pt x="166390" y="11038"/>
                  </a:lnTo>
                  <a:lnTo>
                    <a:pt x="1663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291045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01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01" y="11763"/>
                    <a:pt x="2251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313250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335455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3576600" y="1314538"/>
              <a:ext cx="112850" cy="294100"/>
            </a:xfrm>
            <a:custGeom>
              <a:rect b="b" l="l" r="r" t="t"/>
              <a:pathLst>
                <a:path extrusionOk="0" h="11764" w="4514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3798650" y="1314538"/>
              <a:ext cx="112850" cy="294100"/>
            </a:xfrm>
            <a:custGeom>
              <a:rect b="b" l="l" r="r" t="t"/>
              <a:pathLst>
                <a:path extrusionOk="0" h="11764" w="4514">
                  <a:moveTo>
                    <a:pt x="2263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63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6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402100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01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01" y="11763"/>
                    <a:pt x="2251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424305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4465100" y="1314538"/>
              <a:ext cx="112850" cy="294100"/>
            </a:xfrm>
            <a:custGeom>
              <a:rect b="b" l="l" r="r" t="t"/>
              <a:pathLst>
                <a:path extrusionOk="0" h="11764" w="4514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4687150" y="1314538"/>
              <a:ext cx="112850" cy="294100"/>
            </a:xfrm>
            <a:custGeom>
              <a:rect b="b" l="l" r="r" t="t"/>
              <a:pathLst>
                <a:path extrusionOk="0" h="11764" w="4514">
                  <a:moveTo>
                    <a:pt x="2263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63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6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490950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01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01" y="11763"/>
                    <a:pt x="2251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13155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02" y="10751"/>
                    <a:pt x="4502" y="9513"/>
                  </a:cubicBezTo>
                  <a:lnTo>
                    <a:pt x="4502" y="2250"/>
                  </a:lnTo>
                  <a:cubicBezTo>
                    <a:pt x="4502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353625" y="1314538"/>
              <a:ext cx="112525" cy="294100"/>
            </a:xfrm>
            <a:custGeom>
              <a:rect b="b" l="l" r="r" t="t"/>
              <a:pathLst>
                <a:path extrusionOk="0" h="11764" w="4501">
                  <a:moveTo>
                    <a:pt x="2250" y="0"/>
                  </a:moveTo>
                  <a:cubicBezTo>
                    <a:pt x="1012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12" y="11763"/>
                    <a:pt x="2250" y="11763"/>
                  </a:cubicBezTo>
                  <a:cubicBezTo>
                    <a:pt x="3500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500" y="0"/>
                    <a:pt x="225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575675" y="1314538"/>
              <a:ext cx="112825" cy="294100"/>
            </a:xfrm>
            <a:custGeom>
              <a:rect b="b" l="l" r="r" t="t"/>
              <a:pathLst>
                <a:path extrusionOk="0" h="11764" w="4513">
                  <a:moveTo>
                    <a:pt x="2262" y="0"/>
                  </a:moveTo>
                  <a:cubicBezTo>
                    <a:pt x="1012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12" y="11763"/>
                    <a:pt x="2262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6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798025" y="1314538"/>
              <a:ext cx="112525" cy="294100"/>
            </a:xfrm>
            <a:custGeom>
              <a:rect b="b" l="l" r="r" t="t"/>
              <a:pathLst>
                <a:path extrusionOk="0" h="11764" w="4501">
                  <a:moveTo>
                    <a:pt x="2250" y="0"/>
                  </a:moveTo>
                  <a:cubicBezTo>
                    <a:pt x="1000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00" y="11763"/>
                    <a:pt x="2250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6020075" y="1314538"/>
              <a:ext cx="112525" cy="294100"/>
            </a:xfrm>
            <a:custGeom>
              <a:rect b="b" l="l" r="r" t="t"/>
              <a:pathLst>
                <a:path extrusionOk="0" h="11764" w="4501">
                  <a:moveTo>
                    <a:pt x="2250" y="0"/>
                  </a:moveTo>
                  <a:cubicBezTo>
                    <a:pt x="1012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12" y="11763"/>
                    <a:pt x="2250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242125" y="1314538"/>
              <a:ext cx="112525" cy="294100"/>
            </a:xfrm>
            <a:custGeom>
              <a:rect b="b" l="l" r="r" t="t"/>
              <a:pathLst>
                <a:path extrusionOk="0" h="11764" w="4501">
                  <a:moveTo>
                    <a:pt x="2250" y="0"/>
                  </a:moveTo>
                  <a:cubicBezTo>
                    <a:pt x="1012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12" y="11763"/>
                    <a:pt x="2250" y="11763"/>
                  </a:cubicBezTo>
                  <a:cubicBezTo>
                    <a:pt x="3501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501" y="0"/>
                    <a:pt x="225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" name="Google Shape;564;p33"/>
          <p:cNvGrpSpPr/>
          <p:nvPr/>
        </p:nvGrpSpPr>
        <p:grpSpPr>
          <a:xfrm>
            <a:off x="4097011" y="1301843"/>
            <a:ext cx="2659786" cy="1483714"/>
            <a:chOff x="2677975" y="1870538"/>
            <a:chExt cx="3909150" cy="2180650"/>
          </a:xfrm>
        </p:grpSpPr>
        <p:sp>
          <p:nvSpPr>
            <p:cNvPr id="565" name="Google Shape;565;p33"/>
            <p:cNvSpPr/>
            <p:nvPr/>
          </p:nvSpPr>
          <p:spPr>
            <a:xfrm>
              <a:off x="2677975" y="1870538"/>
              <a:ext cx="514675" cy="514975"/>
            </a:xfrm>
            <a:custGeom>
              <a:rect b="b" l="l" r="r" t="t"/>
              <a:pathLst>
                <a:path extrusionOk="0" h="20599" w="20587">
                  <a:moveTo>
                    <a:pt x="1" y="1"/>
                  </a:moveTo>
                  <a:lnTo>
                    <a:pt x="1" y="20599"/>
                  </a:lnTo>
                  <a:lnTo>
                    <a:pt x="20587" y="20599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3243525" y="1870538"/>
              <a:ext cx="514975" cy="514975"/>
            </a:xfrm>
            <a:custGeom>
              <a:rect b="b" l="l" r="r" t="t"/>
              <a:pathLst>
                <a:path extrusionOk="0" h="20599" w="20599">
                  <a:moveTo>
                    <a:pt x="1" y="1"/>
                  </a:moveTo>
                  <a:lnTo>
                    <a:pt x="1" y="20599"/>
                  </a:lnTo>
                  <a:lnTo>
                    <a:pt x="20598" y="20599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3809375" y="1870538"/>
              <a:ext cx="514675" cy="514975"/>
            </a:xfrm>
            <a:custGeom>
              <a:rect b="b" l="l" r="r" t="t"/>
              <a:pathLst>
                <a:path extrusionOk="0" h="20599" w="20587">
                  <a:moveTo>
                    <a:pt x="0" y="1"/>
                  </a:moveTo>
                  <a:lnTo>
                    <a:pt x="0" y="20599"/>
                  </a:lnTo>
                  <a:lnTo>
                    <a:pt x="20586" y="20599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4375225" y="1870538"/>
              <a:ext cx="514675" cy="514975"/>
            </a:xfrm>
            <a:custGeom>
              <a:rect b="b" l="l" r="r" t="t"/>
              <a:pathLst>
                <a:path extrusionOk="0" h="20599" w="20587">
                  <a:moveTo>
                    <a:pt x="0" y="1"/>
                  </a:moveTo>
                  <a:lnTo>
                    <a:pt x="0" y="20599"/>
                  </a:lnTo>
                  <a:lnTo>
                    <a:pt x="20586" y="20599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4940775" y="1870538"/>
              <a:ext cx="514950" cy="514975"/>
            </a:xfrm>
            <a:custGeom>
              <a:rect b="b" l="l" r="r" t="t"/>
              <a:pathLst>
                <a:path extrusionOk="0" h="20599" w="20598">
                  <a:moveTo>
                    <a:pt x="0" y="1"/>
                  </a:moveTo>
                  <a:lnTo>
                    <a:pt x="0" y="20599"/>
                  </a:lnTo>
                  <a:lnTo>
                    <a:pt x="20598" y="20599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5506600" y="1870538"/>
              <a:ext cx="514975" cy="514975"/>
            </a:xfrm>
            <a:custGeom>
              <a:rect b="b" l="l" r="r" t="t"/>
              <a:pathLst>
                <a:path extrusionOk="0" h="20599" w="20599">
                  <a:moveTo>
                    <a:pt x="1" y="1"/>
                  </a:moveTo>
                  <a:lnTo>
                    <a:pt x="1" y="20599"/>
                  </a:lnTo>
                  <a:lnTo>
                    <a:pt x="20599" y="20599"/>
                  </a:lnTo>
                  <a:lnTo>
                    <a:pt x="205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6072450" y="1870538"/>
              <a:ext cx="514675" cy="514975"/>
            </a:xfrm>
            <a:custGeom>
              <a:rect b="b" l="l" r="r" t="t"/>
              <a:pathLst>
                <a:path extrusionOk="0" h="20599" w="20587">
                  <a:moveTo>
                    <a:pt x="1" y="1"/>
                  </a:moveTo>
                  <a:lnTo>
                    <a:pt x="1" y="20599"/>
                  </a:lnTo>
                  <a:lnTo>
                    <a:pt x="20587" y="20599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2677975" y="2425963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1" y="1"/>
                  </a:moveTo>
                  <a:lnTo>
                    <a:pt x="1" y="20587"/>
                  </a:lnTo>
                  <a:lnTo>
                    <a:pt x="20587" y="20587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3243525" y="2425963"/>
              <a:ext cx="514975" cy="514675"/>
            </a:xfrm>
            <a:custGeom>
              <a:rect b="b" l="l" r="r" t="t"/>
              <a:pathLst>
                <a:path extrusionOk="0" h="20587" w="20599">
                  <a:moveTo>
                    <a:pt x="1" y="1"/>
                  </a:moveTo>
                  <a:lnTo>
                    <a:pt x="1" y="20587"/>
                  </a:lnTo>
                  <a:lnTo>
                    <a:pt x="20598" y="20587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182850" lIns="0" spcFirstLastPara="1" rIns="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3809375" y="2425963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0" y="1"/>
                  </a:moveTo>
                  <a:lnTo>
                    <a:pt x="0" y="20587"/>
                  </a:lnTo>
                  <a:lnTo>
                    <a:pt x="20586" y="20587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182850" lIns="0" spcFirstLastPara="1" rIns="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4375225" y="2425963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0" y="1"/>
                  </a:moveTo>
                  <a:lnTo>
                    <a:pt x="0" y="20587"/>
                  </a:lnTo>
                  <a:lnTo>
                    <a:pt x="20586" y="20587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4940775" y="2425963"/>
              <a:ext cx="514950" cy="514675"/>
            </a:xfrm>
            <a:custGeom>
              <a:rect b="b" l="l" r="r" t="t"/>
              <a:pathLst>
                <a:path extrusionOk="0" h="20587" w="20598">
                  <a:moveTo>
                    <a:pt x="0" y="1"/>
                  </a:moveTo>
                  <a:lnTo>
                    <a:pt x="0" y="20587"/>
                  </a:lnTo>
                  <a:lnTo>
                    <a:pt x="20598" y="20587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5506600" y="2425963"/>
              <a:ext cx="514975" cy="514675"/>
            </a:xfrm>
            <a:custGeom>
              <a:rect b="b" l="l" r="r" t="t"/>
              <a:pathLst>
                <a:path extrusionOk="0" h="20587" w="20599">
                  <a:moveTo>
                    <a:pt x="1" y="1"/>
                  </a:moveTo>
                  <a:lnTo>
                    <a:pt x="1" y="20587"/>
                  </a:lnTo>
                  <a:lnTo>
                    <a:pt x="20599" y="20587"/>
                  </a:lnTo>
                  <a:lnTo>
                    <a:pt x="205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6072450" y="2425963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1" y="1"/>
                  </a:moveTo>
                  <a:lnTo>
                    <a:pt x="1" y="20587"/>
                  </a:lnTo>
                  <a:lnTo>
                    <a:pt x="20587" y="20587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2677975" y="2981388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1" y="1"/>
                  </a:moveTo>
                  <a:lnTo>
                    <a:pt x="1" y="20587"/>
                  </a:lnTo>
                  <a:lnTo>
                    <a:pt x="20587" y="20587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3243525" y="2981388"/>
              <a:ext cx="514975" cy="514675"/>
            </a:xfrm>
            <a:custGeom>
              <a:rect b="b" l="l" r="r" t="t"/>
              <a:pathLst>
                <a:path extrusionOk="0" h="20587" w="20599">
                  <a:moveTo>
                    <a:pt x="1" y="1"/>
                  </a:moveTo>
                  <a:lnTo>
                    <a:pt x="1" y="20587"/>
                  </a:lnTo>
                  <a:lnTo>
                    <a:pt x="20598" y="20587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3809375" y="2981388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0" y="1"/>
                  </a:moveTo>
                  <a:lnTo>
                    <a:pt x="0" y="20587"/>
                  </a:lnTo>
                  <a:lnTo>
                    <a:pt x="20586" y="20587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4375225" y="2981388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0" y="1"/>
                  </a:moveTo>
                  <a:lnTo>
                    <a:pt x="0" y="20587"/>
                  </a:lnTo>
                  <a:lnTo>
                    <a:pt x="20586" y="20587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4940775" y="2981388"/>
              <a:ext cx="514950" cy="514675"/>
            </a:xfrm>
            <a:custGeom>
              <a:rect b="b" l="l" r="r" t="t"/>
              <a:pathLst>
                <a:path extrusionOk="0" h="20587" w="20598">
                  <a:moveTo>
                    <a:pt x="0" y="1"/>
                  </a:moveTo>
                  <a:lnTo>
                    <a:pt x="0" y="20587"/>
                  </a:lnTo>
                  <a:lnTo>
                    <a:pt x="20598" y="20587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182850" lIns="0" spcFirstLastPara="1" rIns="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506600" y="2981388"/>
              <a:ext cx="514975" cy="514675"/>
            </a:xfrm>
            <a:custGeom>
              <a:rect b="b" l="l" r="r" t="t"/>
              <a:pathLst>
                <a:path extrusionOk="0" h="20587" w="20599">
                  <a:moveTo>
                    <a:pt x="1" y="1"/>
                  </a:moveTo>
                  <a:lnTo>
                    <a:pt x="1" y="20587"/>
                  </a:lnTo>
                  <a:lnTo>
                    <a:pt x="20599" y="20587"/>
                  </a:lnTo>
                  <a:lnTo>
                    <a:pt x="205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6072450" y="2981388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1" y="1"/>
                  </a:moveTo>
                  <a:lnTo>
                    <a:pt x="1" y="20587"/>
                  </a:lnTo>
                  <a:lnTo>
                    <a:pt x="20587" y="20587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2677975" y="3536538"/>
              <a:ext cx="514675" cy="514650"/>
            </a:xfrm>
            <a:custGeom>
              <a:rect b="b" l="l" r="r" t="t"/>
              <a:pathLst>
                <a:path extrusionOk="0" h="20586" w="20587">
                  <a:moveTo>
                    <a:pt x="1" y="0"/>
                  </a:moveTo>
                  <a:lnTo>
                    <a:pt x="1" y="20586"/>
                  </a:lnTo>
                  <a:lnTo>
                    <a:pt x="20587" y="20586"/>
                  </a:lnTo>
                  <a:lnTo>
                    <a:pt x="205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3243525" y="3536538"/>
              <a:ext cx="514975" cy="514650"/>
            </a:xfrm>
            <a:custGeom>
              <a:rect b="b" l="l" r="r" t="t"/>
              <a:pathLst>
                <a:path extrusionOk="0" h="20586" w="20599">
                  <a:moveTo>
                    <a:pt x="1" y="0"/>
                  </a:moveTo>
                  <a:lnTo>
                    <a:pt x="1" y="20586"/>
                  </a:lnTo>
                  <a:lnTo>
                    <a:pt x="20598" y="20586"/>
                  </a:lnTo>
                  <a:lnTo>
                    <a:pt x="20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3809375" y="3536538"/>
              <a:ext cx="514675" cy="514650"/>
            </a:xfrm>
            <a:custGeom>
              <a:rect b="b" l="l" r="r" t="t"/>
              <a:pathLst>
                <a:path extrusionOk="0" h="20586" w="20587">
                  <a:moveTo>
                    <a:pt x="0" y="0"/>
                  </a:moveTo>
                  <a:lnTo>
                    <a:pt x="0" y="20586"/>
                  </a:lnTo>
                  <a:lnTo>
                    <a:pt x="20586" y="20586"/>
                  </a:lnTo>
                  <a:lnTo>
                    <a:pt x="20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4375225" y="3536538"/>
              <a:ext cx="514675" cy="514650"/>
            </a:xfrm>
            <a:custGeom>
              <a:rect b="b" l="l" r="r" t="t"/>
              <a:pathLst>
                <a:path extrusionOk="0" h="20586" w="20587">
                  <a:moveTo>
                    <a:pt x="0" y="0"/>
                  </a:moveTo>
                  <a:lnTo>
                    <a:pt x="0" y="20586"/>
                  </a:lnTo>
                  <a:lnTo>
                    <a:pt x="20586" y="20586"/>
                  </a:lnTo>
                  <a:lnTo>
                    <a:pt x="20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4940775" y="3536538"/>
              <a:ext cx="514950" cy="514650"/>
            </a:xfrm>
            <a:custGeom>
              <a:rect b="b" l="l" r="r" t="t"/>
              <a:pathLst>
                <a:path extrusionOk="0" h="20586" w="20598">
                  <a:moveTo>
                    <a:pt x="0" y="0"/>
                  </a:moveTo>
                  <a:lnTo>
                    <a:pt x="0" y="20586"/>
                  </a:lnTo>
                  <a:lnTo>
                    <a:pt x="20598" y="20586"/>
                  </a:lnTo>
                  <a:lnTo>
                    <a:pt x="20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5506600" y="3536538"/>
              <a:ext cx="514975" cy="514650"/>
            </a:xfrm>
            <a:custGeom>
              <a:rect b="b" l="l" r="r" t="t"/>
              <a:pathLst>
                <a:path extrusionOk="0" h="20586" w="20599">
                  <a:moveTo>
                    <a:pt x="1" y="0"/>
                  </a:moveTo>
                  <a:lnTo>
                    <a:pt x="1" y="20586"/>
                  </a:lnTo>
                  <a:lnTo>
                    <a:pt x="20599" y="20586"/>
                  </a:lnTo>
                  <a:lnTo>
                    <a:pt x="20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6072450" y="3536538"/>
              <a:ext cx="514675" cy="514650"/>
            </a:xfrm>
            <a:custGeom>
              <a:rect b="b" l="l" r="r" t="t"/>
              <a:pathLst>
                <a:path extrusionOk="0" h="20586" w="20587">
                  <a:moveTo>
                    <a:pt x="1" y="0"/>
                  </a:moveTo>
                  <a:lnTo>
                    <a:pt x="1" y="20586"/>
                  </a:lnTo>
                  <a:lnTo>
                    <a:pt x="20587" y="20586"/>
                  </a:lnTo>
                  <a:lnTo>
                    <a:pt x="20587" y="0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182850" lIns="0" spcFirstLastPara="1" rIns="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93" name="Google Shape;593;p33"/>
          <p:cNvGrpSpPr/>
          <p:nvPr/>
        </p:nvGrpSpPr>
        <p:grpSpPr>
          <a:xfrm>
            <a:off x="6482734" y="2133272"/>
            <a:ext cx="199728" cy="199728"/>
            <a:chOff x="7796775" y="1158888"/>
            <a:chExt cx="489050" cy="489050"/>
          </a:xfrm>
        </p:grpSpPr>
        <p:sp>
          <p:nvSpPr>
            <p:cNvPr id="594" name="Google Shape;594;p33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96" name="Google Shape;596;p33"/>
          <p:cNvSpPr/>
          <p:nvPr/>
        </p:nvSpPr>
        <p:spPr>
          <a:xfrm>
            <a:off x="4193185" y="1400302"/>
            <a:ext cx="158414" cy="149926"/>
          </a:xfrm>
          <a:custGeom>
            <a:rect b="b" l="l" r="r" t="t"/>
            <a:pathLst>
              <a:path extrusionOk="0" h="8814" w="9313">
                <a:moveTo>
                  <a:pt x="8434" y="1"/>
                </a:moveTo>
                <a:cubicBezTo>
                  <a:pt x="8298" y="1"/>
                  <a:pt x="8157" y="53"/>
                  <a:pt x="8032" y="178"/>
                </a:cubicBezTo>
                <a:cubicBezTo>
                  <a:pt x="6901" y="1297"/>
                  <a:pt x="5782" y="2428"/>
                  <a:pt x="4651" y="3547"/>
                </a:cubicBezTo>
                <a:cubicBezTo>
                  <a:pt x="3532" y="2428"/>
                  <a:pt x="2400" y="1297"/>
                  <a:pt x="1281" y="178"/>
                </a:cubicBezTo>
                <a:cubicBezTo>
                  <a:pt x="1157" y="54"/>
                  <a:pt x="1018" y="2"/>
                  <a:pt x="882" y="2"/>
                </a:cubicBezTo>
                <a:cubicBezTo>
                  <a:pt x="418" y="2"/>
                  <a:pt x="0" y="611"/>
                  <a:pt x="424" y="1035"/>
                </a:cubicBezTo>
                <a:cubicBezTo>
                  <a:pt x="1555" y="2154"/>
                  <a:pt x="2674" y="3286"/>
                  <a:pt x="3805" y="4405"/>
                </a:cubicBezTo>
                <a:cubicBezTo>
                  <a:pt x="2674" y="5536"/>
                  <a:pt x="1555" y="6655"/>
                  <a:pt x="424" y="7786"/>
                </a:cubicBezTo>
                <a:cubicBezTo>
                  <a:pt x="2" y="8208"/>
                  <a:pt x="414" y="8814"/>
                  <a:pt x="876" y="8814"/>
                </a:cubicBezTo>
                <a:cubicBezTo>
                  <a:pt x="1013" y="8814"/>
                  <a:pt x="1156" y="8760"/>
                  <a:pt x="1281" y="8631"/>
                </a:cubicBezTo>
                <a:cubicBezTo>
                  <a:pt x="2400" y="7512"/>
                  <a:pt x="3532" y="6381"/>
                  <a:pt x="4651" y="5262"/>
                </a:cubicBezTo>
                <a:cubicBezTo>
                  <a:pt x="5782" y="6381"/>
                  <a:pt x="6901" y="7512"/>
                  <a:pt x="8032" y="8631"/>
                </a:cubicBezTo>
                <a:cubicBezTo>
                  <a:pt x="8158" y="8760"/>
                  <a:pt x="8300" y="8814"/>
                  <a:pt x="8438" y="8814"/>
                </a:cubicBezTo>
                <a:cubicBezTo>
                  <a:pt x="8899" y="8814"/>
                  <a:pt x="9311" y="8208"/>
                  <a:pt x="8889" y="7786"/>
                </a:cubicBezTo>
                <a:cubicBezTo>
                  <a:pt x="7758" y="6655"/>
                  <a:pt x="6639" y="5536"/>
                  <a:pt x="5508" y="4405"/>
                </a:cubicBezTo>
                <a:lnTo>
                  <a:pt x="8889" y="1035"/>
                </a:lnTo>
                <a:cubicBezTo>
                  <a:pt x="9312" y="603"/>
                  <a:pt x="8898" y="1"/>
                  <a:pt x="8434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97" name="Google Shape;597;p33"/>
          <p:cNvSpPr/>
          <p:nvPr/>
        </p:nvSpPr>
        <p:spPr>
          <a:xfrm>
            <a:off x="4578077" y="1400302"/>
            <a:ext cx="158533" cy="149926"/>
          </a:xfrm>
          <a:custGeom>
            <a:rect b="b" l="l" r="r" t="t"/>
            <a:pathLst>
              <a:path extrusionOk="0" h="8814" w="9320">
                <a:moveTo>
                  <a:pt x="8439" y="1"/>
                </a:moveTo>
                <a:cubicBezTo>
                  <a:pt x="8300" y="1"/>
                  <a:pt x="8158" y="53"/>
                  <a:pt x="8030" y="178"/>
                </a:cubicBezTo>
                <a:cubicBezTo>
                  <a:pt x="6911" y="1297"/>
                  <a:pt x="5780" y="2428"/>
                  <a:pt x="4661" y="3547"/>
                </a:cubicBezTo>
                <a:cubicBezTo>
                  <a:pt x="3541" y="2428"/>
                  <a:pt x="2410" y="1297"/>
                  <a:pt x="1291" y="178"/>
                </a:cubicBezTo>
                <a:cubicBezTo>
                  <a:pt x="1165" y="54"/>
                  <a:pt x="1023" y="2"/>
                  <a:pt x="886" y="2"/>
                </a:cubicBezTo>
                <a:cubicBezTo>
                  <a:pt x="416" y="2"/>
                  <a:pt x="1" y="611"/>
                  <a:pt x="434" y="1035"/>
                </a:cubicBezTo>
                <a:cubicBezTo>
                  <a:pt x="1553" y="2154"/>
                  <a:pt x="2684" y="3286"/>
                  <a:pt x="3803" y="4405"/>
                </a:cubicBezTo>
                <a:cubicBezTo>
                  <a:pt x="2684" y="5536"/>
                  <a:pt x="1553" y="6655"/>
                  <a:pt x="434" y="7786"/>
                </a:cubicBezTo>
                <a:cubicBezTo>
                  <a:pt x="3" y="8208"/>
                  <a:pt x="413" y="8814"/>
                  <a:pt x="879" y="8814"/>
                </a:cubicBezTo>
                <a:cubicBezTo>
                  <a:pt x="1018" y="8814"/>
                  <a:pt x="1163" y="8760"/>
                  <a:pt x="1291" y="8631"/>
                </a:cubicBezTo>
                <a:cubicBezTo>
                  <a:pt x="2410" y="7512"/>
                  <a:pt x="3541" y="6381"/>
                  <a:pt x="4661" y="5262"/>
                </a:cubicBezTo>
                <a:cubicBezTo>
                  <a:pt x="5780" y="6381"/>
                  <a:pt x="6911" y="7512"/>
                  <a:pt x="8030" y="8631"/>
                </a:cubicBezTo>
                <a:cubicBezTo>
                  <a:pt x="8158" y="8760"/>
                  <a:pt x="8303" y="8814"/>
                  <a:pt x="8442" y="8814"/>
                </a:cubicBezTo>
                <a:cubicBezTo>
                  <a:pt x="8909" y="8814"/>
                  <a:pt x="9318" y="8208"/>
                  <a:pt x="8887" y="7786"/>
                </a:cubicBezTo>
                <a:cubicBezTo>
                  <a:pt x="7768" y="6655"/>
                  <a:pt x="6637" y="5536"/>
                  <a:pt x="5518" y="4405"/>
                </a:cubicBezTo>
                <a:cubicBezTo>
                  <a:pt x="6637" y="3286"/>
                  <a:pt x="7768" y="2154"/>
                  <a:pt x="8887" y="1035"/>
                </a:cubicBezTo>
                <a:cubicBezTo>
                  <a:pt x="9319" y="603"/>
                  <a:pt x="8907" y="1"/>
                  <a:pt x="8439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98" name="Google Shape;598;p33"/>
          <p:cNvSpPr/>
          <p:nvPr/>
        </p:nvSpPr>
        <p:spPr>
          <a:xfrm>
            <a:off x="4949767" y="1400302"/>
            <a:ext cx="158380" cy="149926"/>
          </a:xfrm>
          <a:custGeom>
            <a:rect b="b" l="l" r="r" t="t"/>
            <a:pathLst>
              <a:path extrusionOk="0" h="8814" w="9311">
                <a:moveTo>
                  <a:pt x="8432" y="1"/>
                </a:moveTo>
                <a:cubicBezTo>
                  <a:pt x="8296" y="1"/>
                  <a:pt x="8155" y="53"/>
                  <a:pt x="8030" y="178"/>
                </a:cubicBezTo>
                <a:cubicBezTo>
                  <a:pt x="6911" y="1297"/>
                  <a:pt x="5780" y="2428"/>
                  <a:pt x="4661" y="3547"/>
                </a:cubicBezTo>
                <a:cubicBezTo>
                  <a:pt x="3529" y="2428"/>
                  <a:pt x="2410" y="1297"/>
                  <a:pt x="1279" y="178"/>
                </a:cubicBezTo>
                <a:cubicBezTo>
                  <a:pt x="1155" y="54"/>
                  <a:pt x="1016" y="2"/>
                  <a:pt x="880" y="2"/>
                </a:cubicBezTo>
                <a:cubicBezTo>
                  <a:pt x="416" y="2"/>
                  <a:pt x="1" y="611"/>
                  <a:pt x="434" y="1035"/>
                </a:cubicBezTo>
                <a:cubicBezTo>
                  <a:pt x="1553" y="2154"/>
                  <a:pt x="2672" y="3286"/>
                  <a:pt x="3803" y="4405"/>
                </a:cubicBezTo>
                <a:cubicBezTo>
                  <a:pt x="2672" y="5536"/>
                  <a:pt x="1553" y="6655"/>
                  <a:pt x="434" y="7786"/>
                </a:cubicBezTo>
                <a:cubicBezTo>
                  <a:pt x="3" y="8208"/>
                  <a:pt x="412" y="8814"/>
                  <a:pt x="874" y="8814"/>
                </a:cubicBezTo>
                <a:cubicBezTo>
                  <a:pt x="1011" y="8814"/>
                  <a:pt x="1153" y="8760"/>
                  <a:pt x="1279" y="8631"/>
                </a:cubicBezTo>
                <a:cubicBezTo>
                  <a:pt x="2410" y="7512"/>
                  <a:pt x="3529" y="6381"/>
                  <a:pt x="4661" y="5262"/>
                </a:cubicBezTo>
                <a:cubicBezTo>
                  <a:pt x="5780" y="6381"/>
                  <a:pt x="6911" y="7512"/>
                  <a:pt x="8030" y="8631"/>
                </a:cubicBezTo>
                <a:cubicBezTo>
                  <a:pt x="8158" y="8760"/>
                  <a:pt x="8302" y="8814"/>
                  <a:pt x="8440" y="8814"/>
                </a:cubicBezTo>
                <a:cubicBezTo>
                  <a:pt x="8904" y="8814"/>
                  <a:pt x="9309" y="8208"/>
                  <a:pt x="8887" y="7786"/>
                </a:cubicBezTo>
                <a:cubicBezTo>
                  <a:pt x="7768" y="6655"/>
                  <a:pt x="6637" y="5536"/>
                  <a:pt x="5518" y="4405"/>
                </a:cubicBezTo>
                <a:cubicBezTo>
                  <a:pt x="6637" y="3286"/>
                  <a:pt x="7768" y="2154"/>
                  <a:pt x="8887" y="1035"/>
                </a:cubicBezTo>
                <a:cubicBezTo>
                  <a:pt x="9310" y="603"/>
                  <a:pt x="8895" y="1"/>
                  <a:pt x="8432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99" name="Google Shape;599;p33"/>
          <p:cNvSpPr/>
          <p:nvPr/>
        </p:nvSpPr>
        <p:spPr>
          <a:xfrm>
            <a:off x="5331750" y="1400302"/>
            <a:ext cx="158363" cy="149926"/>
          </a:xfrm>
          <a:custGeom>
            <a:rect b="b" l="l" r="r" t="t"/>
            <a:pathLst>
              <a:path extrusionOk="0" h="8814" w="9310">
                <a:moveTo>
                  <a:pt x="8434" y="1"/>
                </a:moveTo>
                <a:cubicBezTo>
                  <a:pt x="8298" y="1"/>
                  <a:pt x="8157" y="53"/>
                  <a:pt x="8032" y="178"/>
                </a:cubicBezTo>
                <a:cubicBezTo>
                  <a:pt x="6901" y="1297"/>
                  <a:pt x="5782" y="2428"/>
                  <a:pt x="4651" y="3547"/>
                </a:cubicBezTo>
                <a:cubicBezTo>
                  <a:pt x="3532" y="2428"/>
                  <a:pt x="2401" y="1297"/>
                  <a:pt x="1281" y="178"/>
                </a:cubicBezTo>
                <a:cubicBezTo>
                  <a:pt x="1157" y="54"/>
                  <a:pt x="1018" y="2"/>
                  <a:pt x="882" y="2"/>
                </a:cubicBezTo>
                <a:cubicBezTo>
                  <a:pt x="418" y="2"/>
                  <a:pt x="0" y="611"/>
                  <a:pt x="424" y="1035"/>
                </a:cubicBezTo>
                <a:cubicBezTo>
                  <a:pt x="1555" y="2154"/>
                  <a:pt x="2674" y="3286"/>
                  <a:pt x="3794" y="4405"/>
                </a:cubicBezTo>
                <a:cubicBezTo>
                  <a:pt x="2674" y="5536"/>
                  <a:pt x="1555" y="6655"/>
                  <a:pt x="424" y="7786"/>
                </a:cubicBezTo>
                <a:cubicBezTo>
                  <a:pt x="2" y="8208"/>
                  <a:pt x="414" y="8814"/>
                  <a:pt x="876" y="8814"/>
                </a:cubicBezTo>
                <a:cubicBezTo>
                  <a:pt x="1014" y="8814"/>
                  <a:pt x="1156" y="8760"/>
                  <a:pt x="1281" y="8631"/>
                </a:cubicBezTo>
                <a:cubicBezTo>
                  <a:pt x="2401" y="7512"/>
                  <a:pt x="3532" y="6381"/>
                  <a:pt x="4651" y="5262"/>
                </a:cubicBezTo>
                <a:cubicBezTo>
                  <a:pt x="5782" y="6381"/>
                  <a:pt x="6901" y="7512"/>
                  <a:pt x="8032" y="8631"/>
                </a:cubicBezTo>
                <a:cubicBezTo>
                  <a:pt x="8158" y="8760"/>
                  <a:pt x="8300" y="8814"/>
                  <a:pt x="8437" y="8814"/>
                </a:cubicBezTo>
                <a:cubicBezTo>
                  <a:pt x="8899" y="8814"/>
                  <a:pt x="9309" y="8208"/>
                  <a:pt x="8878" y="7786"/>
                </a:cubicBezTo>
                <a:cubicBezTo>
                  <a:pt x="7758" y="6655"/>
                  <a:pt x="6639" y="5536"/>
                  <a:pt x="5508" y="4405"/>
                </a:cubicBezTo>
                <a:cubicBezTo>
                  <a:pt x="6639" y="3286"/>
                  <a:pt x="7758" y="2154"/>
                  <a:pt x="8878" y="1035"/>
                </a:cubicBezTo>
                <a:cubicBezTo>
                  <a:pt x="9310" y="603"/>
                  <a:pt x="8897" y="1"/>
                  <a:pt x="8434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00" name="Google Shape;600;p33"/>
          <p:cNvSpPr/>
          <p:nvPr/>
        </p:nvSpPr>
        <p:spPr>
          <a:xfrm>
            <a:off x="5733212" y="1400302"/>
            <a:ext cx="158363" cy="149926"/>
          </a:xfrm>
          <a:custGeom>
            <a:rect b="b" l="l" r="r" t="t"/>
            <a:pathLst>
              <a:path extrusionOk="0" h="8814" w="9310">
                <a:moveTo>
                  <a:pt x="8435" y="1"/>
                </a:moveTo>
                <a:cubicBezTo>
                  <a:pt x="8298" y="1"/>
                  <a:pt x="8157" y="53"/>
                  <a:pt x="8032" y="178"/>
                </a:cubicBezTo>
                <a:cubicBezTo>
                  <a:pt x="6901" y="1297"/>
                  <a:pt x="5782" y="2428"/>
                  <a:pt x="4651" y="3547"/>
                </a:cubicBezTo>
                <a:cubicBezTo>
                  <a:pt x="3532" y="2428"/>
                  <a:pt x="2401" y="1297"/>
                  <a:pt x="1282" y="178"/>
                </a:cubicBezTo>
                <a:cubicBezTo>
                  <a:pt x="1155" y="54"/>
                  <a:pt x="1014" y="2"/>
                  <a:pt x="877" y="2"/>
                </a:cubicBezTo>
                <a:cubicBezTo>
                  <a:pt x="411" y="2"/>
                  <a:pt x="0" y="611"/>
                  <a:pt x="424" y="1035"/>
                </a:cubicBezTo>
                <a:lnTo>
                  <a:pt x="3794" y="4405"/>
                </a:lnTo>
                <a:cubicBezTo>
                  <a:pt x="2675" y="5536"/>
                  <a:pt x="1543" y="6655"/>
                  <a:pt x="424" y="7786"/>
                </a:cubicBezTo>
                <a:cubicBezTo>
                  <a:pt x="2" y="8208"/>
                  <a:pt x="407" y="8814"/>
                  <a:pt x="871" y="8814"/>
                </a:cubicBezTo>
                <a:cubicBezTo>
                  <a:pt x="1009" y="8814"/>
                  <a:pt x="1153" y="8760"/>
                  <a:pt x="1282" y="8631"/>
                </a:cubicBezTo>
                <a:cubicBezTo>
                  <a:pt x="2401" y="7512"/>
                  <a:pt x="3532" y="6381"/>
                  <a:pt x="4651" y="5262"/>
                </a:cubicBezTo>
                <a:cubicBezTo>
                  <a:pt x="5782" y="6381"/>
                  <a:pt x="6901" y="7512"/>
                  <a:pt x="8032" y="8631"/>
                </a:cubicBezTo>
                <a:cubicBezTo>
                  <a:pt x="8158" y="8760"/>
                  <a:pt x="8300" y="8814"/>
                  <a:pt x="8438" y="8814"/>
                </a:cubicBezTo>
                <a:cubicBezTo>
                  <a:pt x="8899" y="8814"/>
                  <a:pt x="9309" y="8208"/>
                  <a:pt x="8878" y="7786"/>
                </a:cubicBezTo>
                <a:cubicBezTo>
                  <a:pt x="7759" y="6655"/>
                  <a:pt x="6627" y="5536"/>
                  <a:pt x="5508" y="4405"/>
                </a:cubicBezTo>
                <a:cubicBezTo>
                  <a:pt x="6627" y="3286"/>
                  <a:pt x="7759" y="2154"/>
                  <a:pt x="8878" y="1035"/>
                </a:cubicBezTo>
                <a:cubicBezTo>
                  <a:pt x="9310" y="603"/>
                  <a:pt x="8897" y="1"/>
                  <a:pt x="8435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01" name="Google Shape;601;p33"/>
          <p:cNvGrpSpPr/>
          <p:nvPr/>
        </p:nvGrpSpPr>
        <p:grpSpPr>
          <a:xfrm>
            <a:off x="4557746" y="2511053"/>
            <a:ext cx="199728" cy="199728"/>
            <a:chOff x="7796775" y="1158888"/>
            <a:chExt cx="489050" cy="489050"/>
          </a:xfrm>
        </p:grpSpPr>
        <p:sp>
          <p:nvSpPr>
            <p:cNvPr id="602" name="Google Shape;602;p33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04" name="Google Shape;604;p33"/>
          <p:cNvGrpSpPr/>
          <p:nvPr/>
        </p:nvGrpSpPr>
        <p:grpSpPr>
          <a:xfrm>
            <a:off x="4942706" y="2133272"/>
            <a:ext cx="199728" cy="199728"/>
            <a:chOff x="7796775" y="1158888"/>
            <a:chExt cx="489050" cy="489050"/>
          </a:xfrm>
        </p:grpSpPr>
        <p:sp>
          <p:nvSpPr>
            <p:cNvPr id="605" name="Google Shape;605;p33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07" name="Google Shape;607;p33"/>
          <p:cNvGrpSpPr/>
          <p:nvPr/>
        </p:nvGrpSpPr>
        <p:grpSpPr>
          <a:xfrm>
            <a:off x="6065766" y="1423363"/>
            <a:ext cx="1947424" cy="663722"/>
            <a:chOff x="5571500" y="2049138"/>
            <a:chExt cx="2862175" cy="975488"/>
          </a:xfrm>
        </p:grpSpPr>
        <p:grpSp>
          <p:nvGrpSpPr>
            <p:cNvPr id="608" name="Google Shape;608;p33"/>
            <p:cNvGrpSpPr/>
            <p:nvPr/>
          </p:nvGrpSpPr>
          <p:grpSpPr>
            <a:xfrm>
              <a:off x="5571500" y="2049138"/>
              <a:ext cx="1644875" cy="210475"/>
              <a:chOff x="5571500" y="2049138"/>
              <a:chExt cx="1644875" cy="210475"/>
            </a:xfrm>
          </p:grpSpPr>
          <p:sp>
            <p:nvSpPr>
              <p:cNvPr id="609" name="Google Shape;609;p33"/>
              <p:cNvSpPr/>
              <p:nvPr/>
            </p:nvSpPr>
            <p:spPr>
              <a:xfrm>
                <a:off x="5571500" y="2049138"/>
                <a:ext cx="1644875" cy="210475"/>
              </a:xfrm>
              <a:custGeom>
                <a:rect b="b" l="l" r="r" t="t"/>
                <a:pathLst>
                  <a:path extrusionOk="0" h="8419" w="65795">
                    <a:moveTo>
                      <a:pt x="4146" y="1"/>
                    </a:moveTo>
                    <a:cubicBezTo>
                      <a:pt x="1870" y="1"/>
                      <a:pt x="12" y="1853"/>
                      <a:pt x="12" y="4144"/>
                    </a:cubicBezTo>
                    <a:cubicBezTo>
                      <a:pt x="0" y="6430"/>
                      <a:pt x="1858" y="8299"/>
                      <a:pt x="4156" y="8299"/>
                    </a:cubicBezTo>
                    <a:lnTo>
                      <a:pt x="61639" y="8418"/>
                    </a:lnTo>
                    <a:cubicBezTo>
                      <a:pt x="63925" y="8418"/>
                      <a:pt x="65794" y="6561"/>
                      <a:pt x="65794" y="4275"/>
                    </a:cubicBezTo>
                    <a:cubicBezTo>
                      <a:pt x="65794" y="1977"/>
                      <a:pt x="63949" y="120"/>
                      <a:pt x="61651" y="108"/>
                    </a:cubicBezTo>
                    <a:lnTo>
                      <a:pt x="4168" y="1"/>
                    </a:lnTo>
                    <a:cubicBezTo>
                      <a:pt x="4160" y="1"/>
                      <a:pt x="4153" y="1"/>
                      <a:pt x="4146" y="1"/>
                    </a:cubicBezTo>
                    <a:close/>
                  </a:path>
                </a:pathLst>
              </a:custGeom>
              <a:solidFill>
                <a:srgbClr val="EC3A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200"/>
                  <a:buFont typeface="Arial"/>
                  <a:buNone/>
                </a:pPr>
                <a:r>
                  <a:t/>
                </a:r>
                <a:endParaRPr sz="2800">
                  <a:solidFill>
                    <a:srgbClr val="43434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0" name="Google Shape;610;p33"/>
              <p:cNvSpPr/>
              <p:nvPr/>
            </p:nvSpPr>
            <p:spPr>
              <a:xfrm>
                <a:off x="5723900" y="2109263"/>
                <a:ext cx="89900" cy="89925"/>
              </a:xfrm>
              <a:custGeom>
                <a:rect b="b" l="l" r="r" t="t"/>
                <a:pathLst>
                  <a:path extrusionOk="0" h="3597" w="3596">
                    <a:moveTo>
                      <a:pt x="1798" y="1"/>
                    </a:moveTo>
                    <a:cubicBezTo>
                      <a:pt x="798" y="1"/>
                      <a:pt x="0" y="810"/>
                      <a:pt x="0" y="1799"/>
                    </a:cubicBezTo>
                    <a:cubicBezTo>
                      <a:pt x="0" y="2799"/>
                      <a:pt x="798" y="3596"/>
                      <a:pt x="1798" y="3596"/>
                    </a:cubicBezTo>
                    <a:cubicBezTo>
                      <a:pt x="2786" y="3596"/>
                      <a:pt x="3596" y="2799"/>
                      <a:pt x="3596" y="1799"/>
                    </a:cubicBezTo>
                    <a:cubicBezTo>
                      <a:pt x="3596" y="810"/>
                      <a:pt x="2786" y="1"/>
                      <a:pt x="17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434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611" name="Google Shape;611;p33"/>
            <p:cNvSpPr txBox="1"/>
            <p:nvPr/>
          </p:nvSpPr>
          <p:spPr>
            <a:xfrm>
              <a:off x="6874575" y="2259625"/>
              <a:ext cx="1559100" cy="76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12" name="Google Shape;612;p33"/>
          <p:cNvGrpSpPr/>
          <p:nvPr/>
        </p:nvGrpSpPr>
        <p:grpSpPr>
          <a:xfrm>
            <a:off x="2758188" y="2155082"/>
            <a:ext cx="1947628" cy="663722"/>
            <a:chOff x="710275" y="3124563"/>
            <a:chExt cx="2862475" cy="975488"/>
          </a:xfrm>
        </p:grpSpPr>
        <p:grpSp>
          <p:nvGrpSpPr>
            <p:cNvPr id="613" name="Google Shape;613;p33"/>
            <p:cNvGrpSpPr/>
            <p:nvPr/>
          </p:nvGrpSpPr>
          <p:grpSpPr>
            <a:xfrm>
              <a:off x="1927600" y="3124563"/>
              <a:ext cx="1645150" cy="210475"/>
              <a:chOff x="1927600" y="3124563"/>
              <a:chExt cx="1645150" cy="210475"/>
            </a:xfrm>
          </p:grpSpPr>
          <p:sp>
            <p:nvSpPr>
              <p:cNvPr id="614" name="Google Shape;614;p33"/>
              <p:cNvSpPr/>
              <p:nvPr/>
            </p:nvSpPr>
            <p:spPr>
              <a:xfrm>
                <a:off x="1927600" y="3124563"/>
                <a:ext cx="1645150" cy="210475"/>
              </a:xfrm>
              <a:custGeom>
                <a:rect b="b" l="l" r="r" t="t"/>
                <a:pathLst>
                  <a:path extrusionOk="0" h="8419" w="65806">
                    <a:moveTo>
                      <a:pt x="4167" y="1"/>
                    </a:moveTo>
                    <a:cubicBezTo>
                      <a:pt x="1881" y="1"/>
                      <a:pt x="12" y="1858"/>
                      <a:pt x="12" y="4144"/>
                    </a:cubicBezTo>
                    <a:cubicBezTo>
                      <a:pt x="0" y="6442"/>
                      <a:pt x="1858" y="8299"/>
                      <a:pt x="4155" y="8311"/>
                    </a:cubicBezTo>
                    <a:lnTo>
                      <a:pt x="61639" y="8419"/>
                    </a:lnTo>
                    <a:cubicBezTo>
                      <a:pt x="61646" y="8419"/>
                      <a:pt x="61653" y="8419"/>
                      <a:pt x="61661" y="8419"/>
                    </a:cubicBezTo>
                    <a:cubicBezTo>
                      <a:pt x="63937" y="8419"/>
                      <a:pt x="65794" y="6566"/>
                      <a:pt x="65794" y="4275"/>
                    </a:cubicBezTo>
                    <a:cubicBezTo>
                      <a:pt x="65806" y="1989"/>
                      <a:pt x="63949" y="120"/>
                      <a:pt x="61651" y="120"/>
                    </a:cubicBez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EC3A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200"/>
                  <a:buFont typeface="Arial"/>
                  <a:buNone/>
                </a:pPr>
                <a:r>
                  <a:t/>
                </a:r>
                <a:endParaRPr sz="2800">
                  <a:solidFill>
                    <a:srgbClr val="43434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5" name="Google Shape;615;p33"/>
              <p:cNvSpPr/>
              <p:nvPr/>
            </p:nvSpPr>
            <p:spPr>
              <a:xfrm>
                <a:off x="3330425" y="3184988"/>
                <a:ext cx="89925" cy="89925"/>
              </a:xfrm>
              <a:custGeom>
                <a:rect b="b" l="l" r="r" t="t"/>
                <a:pathLst>
                  <a:path extrusionOk="0" h="3597" w="3597">
                    <a:moveTo>
                      <a:pt x="1799" y="1"/>
                    </a:moveTo>
                    <a:cubicBezTo>
                      <a:pt x="799" y="1"/>
                      <a:pt x="1" y="798"/>
                      <a:pt x="1" y="1799"/>
                    </a:cubicBezTo>
                    <a:cubicBezTo>
                      <a:pt x="1" y="2787"/>
                      <a:pt x="799" y="3596"/>
                      <a:pt x="1799" y="3596"/>
                    </a:cubicBezTo>
                    <a:cubicBezTo>
                      <a:pt x="2787" y="3596"/>
                      <a:pt x="3596" y="2787"/>
                      <a:pt x="3596" y="1799"/>
                    </a:cubicBezTo>
                    <a:cubicBezTo>
                      <a:pt x="3596" y="798"/>
                      <a:pt x="2787" y="1"/>
                      <a:pt x="17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434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616" name="Google Shape;616;p33"/>
            <p:cNvSpPr txBox="1"/>
            <p:nvPr/>
          </p:nvSpPr>
          <p:spPr>
            <a:xfrm>
              <a:off x="710275" y="3335050"/>
              <a:ext cx="1559100" cy="76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17" name="Google Shape;617;p33"/>
          <p:cNvGrpSpPr/>
          <p:nvPr/>
        </p:nvGrpSpPr>
        <p:grpSpPr>
          <a:xfrm>
            <a:off x="6107260" y="2133272"/>
            <a:ext cx="199728" cy="199728"/>
            <a:chOff x="7796775" y="1158888"/>
            <a:chExt cx="489050" cy="489050"/>
          </a:xfrm>
        </p:grpSpPr>
        <p:sp>
          <p:nvSpPr>
            <p:cNvPr id="618" name="Google Shape;618;p33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20" name="Google Shape;620;p33"/>
          <p:cNvGrpSpPr/>
          <p:nvPr/>
        </p:nvGrpSpPr>
        <p:grpSpPr>
          <a:xfrm>
            <a:off x="6482734" y="1757800"/>
            <a:ext cx="199728" cy="199728"/>
            <a:chOff x="7796775" y="1158888"/>
            <a:chExt cx="489050" cy="489050"/>
          </a:xfrm>
        </p:grpSpPr>
        <p:sp>
          <p:nvSpPr>
            <p:cNvPr id="621" name="Google Shape;621;p33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23" name="Google Shape;623;p33"/>
          <p:cNvGrpSpPr/>
          <p:nvPr/>
        </p:nvGrpSpPr>
        <p:grpSpPr>
          <a:xfrm>
            <a:off x="6107260" y="1757800"/>
            <a:ext cx="199728" cy="199728"/>
            <a:chOff x="7796775" y="1158888"/>
            <a:chExt cx="489050" cy="489050"/>
          </a:xfrm>
        </p:grpSpPr>
        <p:sp>
          <p:nvSpPr>
            <p:cNvPr id="624" name="Google Shape;624;p33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626" name="Google Shape;626;p33"/>
          <p:cNvCxnSpPr/>
          <p:nvPr/>
        </p:nvCxnSpPr>
        <p:spPr>
          <a:xfrm>
            <a:off x="15918600" y="3465100"/>
            <a:ext cx="0" cy="2728800"/>
          </a:xfrm>
          <a:prstGeom prst="straightConnector1">
            <a:avLst/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42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3rd </a:t>
            </a:r>
            <a:r>
              <a:rPr lang="en"/>
              <a:t>A</a:t>
            </a:r>
            <a:r>
              <a:rPr lang="en"/>
              <a:t>nnouncement</a:t>
            </a:r>
            <a:endParaRPr/>
          </a:p>
        </p:txBody>
      </p:sp>
      <p:sp>
        <p:nvSpPr>
          <p:cNvPr id="1367" name="Google Shape;1367;p42"/>
          <p:cNvSpPr txBox="1"/>
          <p:nvPr>
            <p:ph idx="1" type="subTitle"/>
          </p:nvPr>
        </p:nvSpPr>
        <p:spPr>
          <a:xfrm>
            <a:off x="1643050" y="5758100"/>
            <a:ext cx="3807000" cy="99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368" name="Google Shape;1368;p42"/>
          <p:cNvSpPr txBox="1"/>
          <p:nvPr>
            <p:ph idx="2" type="subTitle"/>
          </p:nvPr>
        </p:nvSpPr>
        <p:spPr>
          <a:xfrm>
            <a:off x="1643063" y="6632361"/>
            <a:ext cx="3807000" cy="163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1369" name="Google Shape;1369;p42"/>
          <p:cNvSpPr txBox="1"/>
          <p:nvPr>
            <p:ph idx="3" type="subTitle"/>
          </p:nvPr>
        </p:nvSpPr>
        <p:spPr>
          <a:xfrm>
            <a:off x="7044334" y="5758100"/>
            <a:ext cx="3807000" cy="99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370" name="Google Shape;1370;p42"/>
          <p:cNvSpPr txBox="1"/>
          <p:nvPr>
            <p:ph idx="4" type="subTitle"/>
          </p:nvPr>
        </p:nvSpPr>
        <p:spPr>
          <a:xfrm>
            <a:off x="7044348" y="6632361"/>
            <a:ext cx="3807000" cy="163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</a:t>
            </a:r>
            <a:br>
              <a:rPr lang="en"/>
            </a:br>
            <a:r>
              <a:rPr lang="en"/>
              <a:t>farthest planet </a:t>
            </a:r>
            <a:br>
              <a:rPr lang="en"/>
            </a:br>
            <a:r>
              <a:rPr lang="en"/>
              <a:t>from the Sun</a:t>
            </a:r>
            <a:endParaRPr/>
          </a:p>
        </p:txBody>
      </p:sp>
      <p:sp>
        <p:nvSpPr>
          <p:cNvPr id="1371" name="Google Shape;1371;p42"/>
          <p:cNvSpPr txBox="1"/>
          <p:nvPr>
            <p:ph idx="5" type="subTitle"/>
          </p:nvPr>
        </p:nvSpPr>
        <p:spPr>
          <a:xfrm>
            <a:off x="12445652" y="5758100"/>
            <a:ext cx="3807000" cy="99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372" name="Google Shape;1372;p42"/>
          <p:cNvSpPr txBox="1"/>
          <p:nvPr>
            <p:ph idx="6" type="subTitle"/>
          </p:nvPr>
        </p:nvSpPr>
        <p:spPr>
          <a:xfrm>
            <a:off x="12445667" y="6632361"/>
            <a:ext cx="3807000" cy="163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this planet is actually a cold place</a:t>
            </a:r>
            <a:endParaRPr/>
          </a:p>
        </p:txBody>
      </p:sp>
      <p:sp>
        <p:nvSpPr>
          <p:cNvPr id="1373" name="Google Shape;1373;p42"/>
          <p:cNvSpPr/>
          <p:nvPr/>
        </p:nvSpPr>
        <p:spPr>
          <a:xfrm>
            <a:off x="7222850" y="3457300"/>
            <a:ext cx="2230800" cy="22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42"/>
          <p:cNvSpPr/>
          <p:nvPr/>
        </p:nvSpPr>
        <p:spPr>
          <a:xfrm>
            <a:off x="12624125" y="3457300"/>
            <a:ext cx="2230800" cy="22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5" name="Google Shape;1375;p42"/>
          <p:cNvGrpSpPr/>
          <p:nvPr/>
        </p:nvGrpSpPr>
        <p:grpSpPr>
          <a:xfrm>
            <a:off x="1962563" y="1328115"/>
            <a:ext cx="378914" cy="309289"/>
            <a:chOff x="1190625" y="717625"/>
            <a:chExt cx="5219200" cy="4260175"/>
          </a:xfrm>
        </p:grpSpPr>
        <p:sp>
          <p:nvSpPr>
            <p:cNvPr id="1376" name="Google Shape;1376;p42"/>
            <p:cNvSpPr/>
            <p:nvPr/>
          </p:nvSpPr>
          <p:spPr>
            <a:xfrm>
              <a:off x="1190625" y="1538825"/>
              <a:ext cx="5219200" cy="3438975"/>
            </a:xfrm>
            <a:custGeom>
              <a:rect b="b" l="l" r="r" t="t"/>
              <a:pathLst>
                <a:path extrusionOk="0" h="137559" w="208768">
                  <a:moveTo>
                    <a:pt x="6948" y="1"/>
                  </a:moveTo>
                  <a:cubicBezTo>
                    <a:pt x="3132" y="1"/>
                    <a:pt x="0" y="3100"/>
                    <a:pt x="0" y="6949"/>
                  </a:cubicBezTo>
                  <a:lnTo>
                    <a:pt x="0" y="130578"/>
                  </a:lnTo>
                  <a:cubicBezTo>
                    <a:pt x="0" y="134427"/>
                    <a:pt x="3132" y="137559"/>
                    <a:pt x="6948" y="137559"/>
                  </a:cubicBezTo>
                  <a:lnTo>
                    <a:pt x="201819" y="137559"/>
                  </a:lnTo>
                  <a:cubicBezTo>
                    <a:pt x="205636" y="137559"/>
                    <a:pt x="208767" y="134427"/>
                    <a:pt x="208767" y="130578"/>
                  </a:cubicBezTo>
                  <a:lnTo>
                    <a:pt x="208767" y="6949"/>
                  </a:lnTo>
                  <a:cubicBezTo>
                    <a:pt x="208767" y="3100"/>
                    <a:pt x="205636" y="1"/>
                    <a:pt x="2018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2"/>
            <p:cNvSpPr/>
            <p:nvPr/>
          </p:nvSpPr>
          <p:spPr>
            <a:xfrm>
              <a:off x="3800200" y="1538825"/>
              <a:ext cx="2609625" cy="3438975"/>
            </a:xfrm>
            <a:custGeom>
              <a:rect b="b" l="l" r="r" t="t"/>
              <a:pathLst>
                <a:path extrusionOk="0" h="137559" w="104385">
                  <a:moveTo>
                    <a:pt x="1" y="1"/>
                  </a:moveTo>
                  <a:lnTo>
                    <a:pt x="1" y="137559"/>
                  </a:lnTo>
                  <a:lnTo>
                    <a:pt x="97436" y="137559"/>
                  </a:lnTo>
                  <a:cubicBezTo>
                    <a:pt x="101253" y="137559"/>
                    <a:pt x="104384" y="134427"/>
                    <a:pt x="104384" y="130578"/>
                  </a:cubicBezTo>
                  <a:lnTo>
                    <a:pt x="104384" y="6949"/>
                  </a:lnTo>
                  <a:cubicBezTo>
                    <a:pt x="104384" y="3100"/>
                    <a:pt x="101253" y="1"/>
                    <a:pt x="97436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2"/>
            <p:cNvSpPr/>
            <p:nvPr/>
          </p:nvSpPr>
          <p:spPr>
            <a:xfrm>
              <a:off x="1190625" y="717625"/>
              <a:ext cx="5219200" cy="1168625"/>
            </a:xfrm>
            <a:custGeom>
              <a:rect b="b" l="l" r="r" t="t"/>
              <a:pathLst>
                <a:path extrusionOk="0" h="46745" w="208768">
                  <a:moveTo>
                    <a:pt x="6948" y="0"/>
                  </a:moveTo>
                  <a:cubicBezTo>
                    <a:pt x="3132" y="0"/>
                    <a:pt x="0" y="3132"/>
                    <a:pt x="0" y="6981"/>
                  </a:cubicBezTo>
                  <a:lnTo>
                    <a:pt x="0" y="46745"/>
                  </a:lnTo>
                  <a:lnTo>
                    <a:pt x="208767" y="46745"/>
                  </a:lnTo>
                  <a:lnTo>
                    <a:pt x="208767" y="6981"/>
                  </a:lnTo>
                  <a:cubicBezTo>
                    <a:pt x="208767" y="3132"/>
                    <a:pt x="205636" y="0"/>
                    <a:pt x="201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2"/>
            <p:cNvSpPr/>
            <p:nvPr/>
          </p:nvSpPr>
          <p:spPr>
            <a:xfrm>
              <a:off x="2084400" y="2624250"/>
              <a:ext cx="961500" cy="1591875"/>
            </a:xfrm>
            <a:custGeom>
              <a:rect b="b" l="l" r="r" t="t"/>
              <a:pathLst>
                <a:path extrusionOk="0" h="63675" w="38460">
                  <a:moveTo>
                    <a:pt x="19213" y="1"/>
                  </a:moveTo>
                  <a:cubicBezTo>
                    <a:pt x="15397" y="1"/>
                    <a:pt x="12265" y="3100"/>
                    <a:pt x="12265" y="6949"/>
                  </a:cubicBezTo>
                  <a:lnTo>
                    <a:pt x="12265" y="7242"/>
                  </a:lnTo>
                  <a:cubicBezTo>
                    <a:pt x="5252" y="8710"/>
                    <a:pt x="0" y="14941"/>
                    <a:pt x="0" y="22378"/>
                  </a:cubicBezTo>
                  <a:lnTo>
                    <a:pt x="0" y="23324"/>
                  </a:lnTo>
                  <a:cubicBezTo>
                    <a:pt x="0" y="31870"/>
                    <a:pt x="6916" y="38786"/>
                    <a:pt x="15462" y="38786"/>
                  </a:cubicBezTo>
                  <a:lnTo>
                    <a:pt x="22997" y="38786"/>
                  </a:lnTo>
                  <a:cubicBezTo>
                    <a:pt x="23845" y="38786"/>
                    <a:pt x="24531" y="39471"/>
                    <a:pt x="24531" y="40319"/>
                  </a:cubicBezTo>
                  <a:lnTo>
                    <a:pt x="24531" y="41297"/>
                  </a:lnTo>
                  <a:cubicBezTo>
                    <a:pt x="24531" y="42146"/>
                    <a:pt x="23845" y="42831"/>
                    <a:pt x="22997" y="42831"/>
                  </a:cubicBezTo>
                  <a:lnTo>
                    <a:pt x="6948" y="42831"/>
                  </a:lnTo>
                  <a:cubicBezTo>
                    <a:pt x="3099" y="42831"/>
                    <a:pt x="0" y="45962"/>
                    <a:pt x="0" y="49779"/>
                  </a:cubicBezTo>
                  <a:cubicBezTo>
                    <a:pt x="0" y="53628"/>
                    <a:pt x="3099" y="56759"/>
                    <a:pt x="6948" y="56759"/>
                  </a:cubicBezTo>
                  <a:lnTo>
                    <a:pt x="12265" y="56759"/>
                  </a:lnTo>
                  <a:cubicBezTo>
                    <a:pt x="12298" y="60576"/>
                    <a:pt x="15397" y="63675"/>
                    <a:pt x="19213" y="63675"/>
                  </a:cubicBezTo>
                  <a:cubicBezTo>
                    <a:pt x="23063" y="63675"/>
                    <a:pt x="26194" y="60576"/>
                    <a:pt x="26194" y="56727"/>
                  </a:cubicBezTo>
                  <a:lnTo>
                    <a:pt x="26194" y="56433"/>
                  </a:lnTo>
                  <a:cubicBezTo>
                    <a:pt x="33175" y="54965"/>
                    <a:pt x="38459" y="48735"/>
                    <a:pt x="38459" y="41297"/>
                  </a:cubicBezTo>
                  <a:lnTo>
                    <a:pt x="38459" y="40319"/>
                  </a:lnTo>
                  <a:cubicBezTo>
                    <a:pt x="38459" y="31805"/>
                    <a:pt x="31544" y="24890"/>
                    <a:pt x="22997" y="24890"/>
                  </a:cubicBezTo>
                  <a:lnTo>
                    <a:pt x="15462" y="24890"/>
                  </a:lnTo>
                  <a:cubicBezTo>
                    <a:pt x="14614" y="24890"/>
                    <a:pt x="13896" y="24172"/>
                    <a:pt x="13896" y="23324"/>
                  </a:cubicBezTo>
                  <a:lnTo>
                    <a:pt x="13896" y="22378"/>
                  </a:lnTo>
                  <a:cubicBezTo>
                    <a:pt x="13896" y="21530"/>
                    <a:pt x="14614" y="20845"/>
                    <a:pt x="15462" y="20845"/>
                  </a:cubicBezTo>
                  <a:lnTo>
                    <a:pt x="31511" y="20845"/>
                  </a:lnTo>
                  <a:cubicBezTo>
                    <a:pt x="35360" y="20845"/>
                    <a:pt x="38459" y="17713"/>
                    <a:pt x="38459" y="13864"/>
                  </a:cubicBezTo>
                  <a:cubicBezTo>
                    <a:pt x="38459" y="10048"/>
                    <a:pt x="35360" y="6916"/>
                    <a:pt x="31511" y="6916"/>
                  </a:cubicBezTo>
                  <a:lnTo>
                    <a:pt x="26194" y="6916"/>
                  </a:lnTo>
                  <a:cubicBezTo>
                    <a:pt x="26162" y="3100"/>
                    <a:pt x="23063" y="1"/>
                    <a:pt x="19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2"/>
            <p:cNvSpPr/>
            <p:nvPr/>
          </p:nvSpPr>
          <p:spPr>
            <a:xfrm>
              <a:off x="3549025" y="2634050"/>
              <a:ext cx="2296475" cy="869325"/>
            </a:xfrm>
            <a:custGeom>
              <a:rect b="b" l="l" r="r" t="t"/>
              <a:pathLst>
                <a:path extrusionOk="0" h="34773" w="91859">
                  <a:moveTo>
                    <a:pt x="6981" y="0"/>
                  </a:moveTo>
                  <a:cubicBezTo>
                    <a:pt x="3132" y="0"/>
                    <a:pt x="1" y="3099"/>
                    <a:pt x="1" y="6948"/>
                  </a:cubicBezTo>
                  <a:lnTo>
                    <a:pt x="1" y="27825"/>
                  </a:lnTo>
                  <a:cubicBezTo>
                    <a:pt x="1" y="31674"/>
                    <a:pt x="3132" y="34773"/>
                    <a:pt x="6981" y="34773"/>
                  </a:cubicBezTo>
                  <a:lnTo>
                    <a:pt x="84910" y="34773"/>
                  </a:lnTo>
                  <a:cubicBezTo>
                    <a:pt x="88759" y="34773"/>
                    <a:pt x="91858" y="31674"/>
                    <a:pt x="91858" y="27825"/>
                  </a:cubicBezTo>
                  <a:lnTo>
                    <a:pt x="91858" y="6948"/>
                  </a:lnTo>
                  <a:cubicBezTo>
                    <a:pt x="91858" y="3099"/>
                    <a:pt x="88759" y="0"/>
                    <a:pt x="849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2"/>
            <p:cNvSpPr/>
            <p:nvPr/>
          </p:nvSpPr>
          <p:spPr>
            <a:xfrm>
              <a:off x="3549025" y="3858100"/>
              <a:ext cx="2296475" cy="348250"/>
            </a:xfrm>
            <a:custGeom>
              <a:rect b="b" l="l" r="r" t="t"/>
              <a:pathLst>
                <a:path extrusionOk="0" h="13930" w="91859">
                  <a:moveTo>
                    <a:pt x="6981" y="1"/>
                  </a:moveTo>
                  <a:cubicBezTo>
                    <a:pt x="3132" y="1"/>
                    <a:pt x="1" y="3132"/>
                    <a:pt x="1" y="6981"/>
                  </a:cubicBezTo>
                  <a:cubicBezTo>
                    <a:pt x="1" y="10830"/>
                    <a:pt x="3132" y="13929"/>
                    <a:pt x="6981" y="13929"/>
                  </a:cubicBezTo>
                  <a:lnTo>
                    <a:pt x="84910" y="13929"/>
                  </a:lnTo>
                  <a:cubicBezTo>
                    <a:pt x="88759" y="13929"/>
                    <a:pt x="91858" y="10830"/>
                    <a:pt x="91858" y="6981"/>
                  </a:cubicBezTo>
                  <a:cubicBezTo>
                    <a:pt x="91858" y="3132"/>
                    <a:pt x="88759" y="1"/>
                    <a:pt x="849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2"/>
            <p:cNvSpPr/>
            <p:nvPr/>
          </p:nvSpPr>
          <p:spPr>
            <a:xfrm>
              <a:off x="3800200" y="717625"/>
              <a:ext cx="2609625" cy="1168625"/>
            </a:xfrm>
            <a:custGeom>
              <a:rect b="b" l="l" r="r" t="t"/>
              <a:pathLst>
                <a:path extrusionOk="0" h="46745" w="104385">
                  <a:moveTo>
                    <a:pt x="1" y="0"/>
                  </a:moveTo>
                  <a:lnTo>
                    <a:pt x="1" y="46745"/>
                  </a:lnTo>
                  <a:lnTo>
                    <a:pt x="104384" y="46745"/>
                  </a:lnTo>
                  <a:lnTo>
                    <a:pt x="104384" y="6981"/>
                  </a:lnTo>
                  <a:cubicBezTo>
                    <a:pt x="104384" y="3132"/>
                    <a:pt x="101253" y="0"/>
                    <a:pt x="97436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2"/>
            <p:cNvSpPr/>
            <p:nvPr/>
          </p:nvSpPr>
          <p:spPr>
            <a:xfrm>
              <a:off x="3800200" y="2634050"/>
              <a:ext cx="2045300" cy="869325"/>
            </a:xfrm>
            <a:custGeom>
              <a:rect b="b" l="l" r="r" t="t"/>
              <a:pathLst>
                <a:path extrusionOk="0" h="34773" w="81812">
                  <a:moveTo>
                    <a:pt x="1" y="0"/>
                  </a:moveTo>
                  <a:lnTo>
                    <a:pt x="1" y="34773"/>
                  </a:lnTo>
                  <a:lnTo>
                    <a:pt x="74863" y="34773"/>
                  </a:lnTo>
                  <a:cubicBezTo>
                    <a:pt x="78712" y="34773"/>
                    <a:pt x="81811" y="31674"/>
                    <a:pt x="81811" y="27825"/>
                  </a:cubicBezTo>
                  <a:lnTo>
                    <a:pt x="81811" y="6948"/>
                  </a:lnTo>
                  <a:cubicBezTo>
                    <a:pt x="81811" y="3099"/>
                    <a:pt x="78712" y="0"/>
                    <a:pt x="74863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2"/>
            <p:cNvSpPr/>
            <p:nvPr/>
          </p:nvSpPr>
          <p:spPr>
            <a:xfrm>
              <a:off x="3800200" y="3858100"/>
              <a:ext cx="2045300" cy="348250"/>
            </a:xfrm>
            <a:custGeom>
              <a:rect b="b" l="l" r="r" t="t"/>
              <a:pathLst>
                <a:path extrusionOk="0" h="13930" w="81812">
                  <a:moveTo>
                    <a:pt x="1" y="1"/>
                  </a:moveTo>
                  <a:lnTo>
                    <a:pt x="1" y="13929"/>
                  </a:lnTo>
                  <a:lnTo>
                    <a:pt x="74863" y="13929"/>
                  </a:lnTo>
                  <a:cubicBezTo>
                    <a:pt x="78712" y="13929"/>
                    <a:pt x="81811" y="10830"/>
                    <a:pt x="81811" y="6981"/>
                  </a:cubicBezTo>
                  <a:cubicBezTo>
                    <a:pt x="81811" y="3132"/>
                    <a:pt x="78712" y="1"/>
                    <a:pt x="74863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2"/>
            <p:cNvSpPr/>
            <p:nvPr/>
          </p:nvSpPr>
          <p:spPr>
            <a:xfrm>
              <a:off x="2068075" y="1186525"/>
              <a:ext cx="230825" cy="230825"/>
            </a:xfrm>
            <a:custGeom>
              <a:rect b="b" l="l" r="r" t="t"/>
              <a:pathLst>
                <a:path extrusionOk="0" h="9233" w="9233">
                  <a:moveTo>
                    <a:pt x="4633" y="1"/>
                  </a:moveTo>
                  <a:cubicBezTo>
                    <a:pt x="2056" y="1"/>
                    <a:pt x="1" y="2089"/>
                    <a:pt x="1" y="4633"/>
                  </a:cubicBezTo>
                  <a:cubicBezTo>
                    <a:pt x="1" y="7177"/>
                    <a:pt x="2056" y="9232"/>
                    <a:pt x="4633" y="9232"/>
                  </a:cubicBezTo>
                  <a:cubicBezTo>
                    <a:pt x="7177" y="9232"/>
                    <a:pt x="9232" y="7177"/>
                    <a:pt x="9232" y="4633"/>
                  </a:cubicBezTo>
                  <a:cubicBezTo>
                    <a:pt x="9232" y="2089"/>
                    <a:pt x="7177" y="1"/>
                    <a:pt x="4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2"/>
            <p:cNvSpPr/>
            <p:nvPr/>
          </p:nvSpPr>
          <p:spPr>
            <a:xfrm>
              <a:off x="1675825" y="1186525"/>
              <a:ext cx="230825" cy="230825"/>
            </a:xfrm>
            <a:custGeom>
              <a:rect b="b" l="l" r="r" t="t"/>
              <a:pathLst>
                <a:path extrusionOk="0" h="9233" w="9233">
                  <a:moveTo>
                    <a:pt x="4633" y="1"/>
                  </a:moveTo>
                  <a:cubicBezTo>
                    <a:pt x="2088" y="1"/>
                    <a:pt x="1" y="2089"/>
                    <a:pt x="1" y="4633"/>
                  </a:cubicBezTo>
                  <a:cubicBezTo>
                    <a:pt x="1" y="7177"/>
                    <a:pt x="2088" y="9232"/>
                    <a:pt x="4633" y="9232"/>
                  </a:cubicBezTo>
                  <a:cubicBezTo>
                    <a:pt x="7177" y="9232"/>
                    <a:pt x="9232" y="7177"/>
                    <a:pt x="9232" y="4633"/>
                  </a:cubicBezTo>
                  <a:cubicBezTo>
                    <a:pt x="9232" y="2089"/>
                    <a:pt x="7177" y="1"/>
                    <a:pt x="4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7" name="Google Shape;1387;p42"/>
          <p:cNvSpPr/>
          <p:nvPr/>
        </p:nvSpPr>
        <p:spPr>
          <a:xfrm>
            <a:off x="1821575" y="3457300"/>
            <a:ext cx="2230800" cy="22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8" name="Google Shape;1388;p42"/>
          <p:cNvGrpSpPr/>
          <p:nvPr/>
        </p:nvGrpSpPr>
        <p:grpSpPr>
          <a:xfrm>
            <a:off x="2296057" y="3931782"/>
            <a:ext cx="1281836" cy="1281836"/>
            <a:chOff x="1190625" y="238125"/>
            <a:chExt cx="5219200" cy="5219200"/>
          </a:xfrm>
        </p:grpSpPr>
        <p:sp>
          <p:nvSpPr>
            <p:cNvPr id="1389" name="Google Shape;1389;p42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0"/>
                  </a:moveTo>
                  <a:cubicBezTo>
                    <a:pt x="46842" y="0"/>
                    <a:pt x="0" y="46842"/>
                    <a:pt x="0" y="104384"/>
                  </a:cubicBezTo>
                  <a:cubicBezTo>
                    <a:pt x="0" y="161925"/>
                    <a:pt x="46842" y="208767"/>
                    <a:pt x="104384" y="208767"/>
                  </a:cubicBezTo>
                  <a:cubicBezTo>
                    <a:pt x="161958" y="208767"/>
                    <a:pt x="208767" y="161925"/>
                    <a:pt x="208767" y="104384"/>
                  </a:cubicBezTo>
                  <a:cubicBezTo>
                    <a:pt x="208767" y="46842"/>
                    <a:pt x="161958" y="0"/>
                    <a:pt x="104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2"/>
            <p:cNvSpPr/>
            <p:nvPr/>
          </p:nvSpPr>
          <p:spPr>
            <a:xfrm>
              <a:off x="3800200" y="238125"/>
              <a:ext cx="2609625" cy="5219200"/>
            </a:xfrm>
            <a:custGeom>
              <a:rect b="b" l="l" r="r" t="t"/>
              <a:pathLst>
                <a:path extrusionOk="0" h="208768" w="104385">
                  <a:moveTo>
                    <a:pt x="1" y="0"/>
                  </a:moveTo>
                  <a:lnTo>
                    <a:pt x="1" y="208767"/>
                  </a:lnTo>
                  <a:cubicBezTo>
                    <a:pt x="57575" y="208767"/>
                    <a:pt x="104384" y="161925"/>
                    <a:pt x="104384" y="104384"/>
                  </a:cubicBezTo>
                  <a:cubicBezTo>
                    <a:pt x="104384" y="46842"/>
                    <a:pt x="5757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2"/>
            <p:cNvSpPr/>
            <p:nvPr/>
          </p:nvSpPr>
          <p:spPr>
            <a:xfrm>
              <a:off x="1826700" y="874200"/>
              <a:ext cx="3947025" cy="3947025"/>
            </a:xfrm>
            <a:custGeom>
              <a:rect b="b" l="l" r="r" t="t"/>
              <a:pathLst>
                <a:path extrusionOk="0" h="157881" w="157881">
                  <a:moveTo>
                    <a:pt x="78941" y="15299"/>
                  </a:moveTo>
                  <a:cubicBezTo>
                    <a:pt x="114040" y="15299"/>
                    <a:pt x="142582" y="43842"/>
                    <a:pt x="142582" y="78941"/>
                  </a:cubicBezTo>
                  <a:cubicBezTo>
                    <a:pt x="142582" y="114040"/>
                    <a:pt x="114040" y="142582"/>
                    <a:pt x="78941" y="142582"/>
                  </a:cubicBezTo>
                  <a:cubicBezTo>
                    <a:pt x="43842" y="142582"/>
                    <a:pt x="15299" y="114040"/>
                    <a:pt x="15299" y="78941"/>
                  </a:cubicBezTo>
                  <a:cubicBezTo>
                    <a:pt x="15299" y="43842"/>
                    <a:pt x="43842" y="15299"/>
                    <a:pt x="78941" y="15299"/>
                  </a:cubicBezTo>
                  <a:close/>
                  <a:moveTo>
                    <a:pt x="78941" y="0"/>
                  </a:moveTo>
                  <a:cubicBezTo>
                    <a:pt x="35426" y="0"/>
                    <a:pt x="0" y="35426"/>
                    <a:pt x="0" y="78941"/>
                  </a:cubicBezTo>
                  <a:cubicBezTo>
                    <a:pt x="0" y="122455"/>
                    <a:pt x="35426" y="157881"/>
                    <a:pt x="78941" y="157881"/>
                  </a:cubicBezTo>
                  <a:cubicBezTo>
                    <a:pt x="122455" y="157881"/>
                    <a:pt x="157881" y="122455"/>
                    <a:pt x="157881" y="78941"/>
                  </a:cubicBezTo>
                  <a:cubicBezTo>
                    <a:pt x="157881" y="35426"/>
                    <a:pt x="122455" y="0"/>
                    <a:pt x="78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2"/>
            <p:cNvSpPr/>
            <p:nvPr/>
          </p:nvSpPr>
          <p:spPr>
            <a:xfrm>
              <a:off x="3057275" y="1538025"/>
              <a:ext cx="1485875" cy="2619400"/>
            </a:xfrm>
            <a:custGeom>
              <a:rect b="b" l="l" r="r" t="t"/>
              <a:pathLst>
                <a:path extrusionOk="0" h="104776" w="59435">
                  <a:moveTo>
                    <a:pt x="29718" y="0"/>
                  </a:moveTo>
                  <a:cubicBezTo>
                    <a:pt x="25510" y="0"/>
                    <a:pt x="22085" y="3425"/>
                    <a:pt x="22085" y="7666"/>
                  </a:cubicBezTo>
                  <a:lnTo>
                    <a:pt x="22085" y="12493"/>
                  </a:lnTo>
                  <a:cubicBezTo>
                    <a:pt x="9852" y="12950"/>
                    <a:pt x="1" y="23030"/>
                    <a:pt x="1" y="35393"/>
                  </a:cubicBezTo>
                  <a:lnTo>
                    <a:pt x="1" y="37121"/>
                  </a:lnTo>
                  <a:cubicBezTo>
                    <a:pt x="1" y="49745"/>
                    <a:pt x="10309" y="60021"/>
                    <a:pt x="22933" y="60021"/>
                  </a:cubicBezTo>
                  <a:lnTo>
                    <a:pt x="36503" y="60021"/>
                  </a:lnTo>
                  <a:cubicBezTo>
                    <a:pt x="40710" y="60021"/>
                    <a:pt x="44136" y="63446"/>
                    <a:pt x="44136" y="67654"/>
                  </a:cubicBezTo>
                  <a:lnTo>
                    <a:pt x="44136" y="69383"/>
                  </a:lnTo>
                  <a:cubicBezTo>
                    <a:pt x="44136" y="73590"/>
                    <a:pt x="40710" y="77016"/>
                    <a:pt x="36503" y="77016"/>
                  </a:cubicBezTo>
                  <a:lnTo>
                    <a:pt x="7667" y="77016"/>
                  </a:lnTo>
                  <a:cubicBezTo>
                    <a:pt x="3426" y="77016"/>
                    <a:pt x="1" y="80441"/>
                    <a:pt x="1" y="84681"/>
                  </a:cubicBezTo>
                  <a:cubicBezTo>
                    <a:pt x="1" y="88889"/>
                    <a:pt x="3426" y="92314"/>
                    <a:pt x="7667" y="92314"/>
                  </a:cubicBezTo>
                  <a:lnTo>
                    <a:pt x="22085" y="92314"/>
                  </a:lnTo>
                  <a:lnTo>
                    <a:pt x="22085" y="97109"/>
                  </a:lnTo>
                  <a:cubicBezTo>
                    <a:pt x="22085" y="101350"/>
                    <a:pt x="25510" y="104775"/>
                    <a:pt x="29718" y="104775"/>
                  </a:cubicBezTo>
                  <a:cubicBezTo>
                    <a:pt x="33926" y="104775"/>
                    <a:pt x="37351" y="101350"/>
                    <a:pt x="37351" y="97109"/>
                  </a:cubicBezTo>
                  <a:lnTo>
                    <a:pt x="37351" y="92282"/>
                  </a:lnTo>
                  <a:cubicBezTo>
                    <a:pt x="49583" y="91825"/>
                    <a:pt x="59434" y="81745"/>
                    <a:pt x="59434" y="69383"/>
                  </a:cubicBezTo>
                  <a:lnTo>
                    <a:pt x="59434" y="67654"/>
                  </a:lnTo>
                  <a:cubicBezTo>
                    <a:pt x="59434" y="55030"/>
                    <a:pt x="49126" y="44755"/>
                    <a:pt x="36503" y="44755"/>
                  </a:cubicBezTo>
                  <a:lnTo>
                    <a:pt x="22933" y="44755"/>
                  </a:lnTo>
                  <a:cubicBezTo>
                    <a:pt x="18725" y="44755"/>
                    <a:pt x="15300" y="41329"/>
                    <a:pt x="15300" y="37121"/>
                  </a:cubicBezTo>
                  <a:lnTo>
                    <a:pt x="15300" y="35393"/>
                  </a:lnTo>
                  <a:cubicBezTo>
                    <a:pt x="15300" y="31185"/>
                    <a:pt x="18725" y="27760"/>
                    <a:pt x="22933" y="27760"/>
                  </a:cubicBezTo>
                  <a:lnTo>
                    <a:pt x="51769" y="27760"/>
                  </a:lnTo>
                  <a:cubicBezTo>
                    <a:pt x="56009" y="27760"/>
                    <a:pt x="59434" y="24334"/>
                    <a:pt x="59434" y="20094"/>
                  </a:cubicBezTo>
                  <a:cubicBezTo>
                    <a:pt x="59434" y="15886"/>
                    <a:pt x="56009" y="12461"/>
                    <a:pt x="51769" y="12461"/>
                  </a:cubicBezTo>
                  <a:lnTo>
                    <a:pt x="37351" y="12461"/>
                  </a:lnTo>
                  <a:lnTo>
                    <a:pt x="37351" y="7666"/>
                  </a:lnTo>
                  <a:cubicBezTo>
                    <a:pt x="37351" y="3425"/>
                    <a:pt x="33926" y="0"/>
                    <a:pt x="297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2"/>
            <p:cNvSpPr/>
            <p:nvPr/>
          </p:nvSpPr>
          <p:spPr>
            <a:xfrm>
              <a:off x="3800200" y="874200"/>
              <a:ext cx="1973525" cy="3947025"/>
            </a:xfrm>
            <a:custGeom>
              <a:rect b="b" l="l" r="r" t="t"/>
              <a:pathLst>
                <a:path extrusionOk="0" h="157881" w="78941">
                  <a:moveTo>
                    <a:pt x="1" y="0"/>
                  </a:moveTo>
                  <a:lnTo>
                    <a:pt x="1" y="15299"/>
                  </a:lnTo>
                  <a:cubicBezTo>
                    <a:pt x="35100" y="15299"/>
                    <a:pt x="63642" y="43842"/>
                    <a:pt x="63642" y="78941"/>
                  </a:cubicBezTo>
                  <a:cubicBezTo>
                    <a:pt x="63642" y="114040"/>
                    <a:pt x="35100" y="142582"/>
                    <a:pt x="1" y="142582"/>
                  </a:cubicBezTo>
                  <a:lnTo>
                    <a:pt x="1" y="157881"/>
                  </a:lnTo>
                  <a:cubicBezTo>
                    <a:pt x="43515" y="157881"/>
                    <a:pt x="78941" y="122455"/>
                    <a:pt x="78941" y="78941"/>
                  </a:cubicBezTo>
                  <a:cubicBezTo>
                    <a:pt x="78941" y="35426"/>
                    <a:pt x="4351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2"/>
            <p:cNvSpPr/>
            <p:nvPr/>
          </p:nvSpPr>
          <p:spPr>
            <a:xfrm>
              <a:off x="3800200" y="1538025"/>
              <a:ext cx="742950" cy="694000"/>
            </a:xfrm>
            <a:custGeom>
              <a:rect b="b" l="l" r="r" t="t"/>
              <a:pathLst>
                <a:path extrusionOk="0" h="27760" w="29718">
                  <a:moveTo>
                    <a:pt x="1" y="0"/>
                  </a:moveTo>
                  <a:lnTo>
                    <a:pt x="1" y="27760"/>
                  </a:lnTo>
                  <a:lnTo>
                    <a:pt x="22052" y="27760"/>
                  </a:lnTo>
                  <a:cubicBezTo>
                    <a:pt x="26292" y="27760"/>
                    <a:pt x="29717" y="24334"/>
                    <a:pt x="29717" y="20094"/>
                  </a:cubicBezTo>
                  <a:cubicBezTo>
                    <a:pt x="29717" y="15886"/>
                    <a:pt x="26292" y="12461"/>
                    <a:pt x="22052" y="12461"/>
                  </a:cubicBezTo>
                  <a:lnTo>
                    <a:pt x="7634" y="12461"/>
                  </a:lnTo>
                  <a:lnTo>
                    <a:pt x="7634" y="7666"/>
                  </a:lnTo>
                  <a:cubicBezTo>
                    <a:pt x="7634" y="3425"/>
                    <a:pt x="4209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2"/>
            <p:cNvSpPr/>
            <p:nvPr/>
          </p:nvSpPr>
          <p:spPr>
            <a:xfrm>
              <a:off x="3800200" y="2656875"/>
              <a:ext cx="742950" cy="1500550"/>
            </a:xfrm>
            <a:custGeom>
              <a:rect b="b" l="l" r="r" t="t"/>
              <a:pathLst>
                <a:path extrusionOk="0" h="60022" w="29718">
                  <a:moveTo>
                    <a:pt x="1" y="1"/>
                  </a:moveTo>
                  <a:lnTo>
                    <a:pt x="1" y="15267"/>
                  </a:lnTo>
                  <a:lnTo>
                    <a:pt x="6786" y="15267"/>
                  </a:lnTo>
                  <a:cubicBezTo>
                    <a:pt x="10993" y="15267"/>
                    <a:pt x="14419" y="18692"/>
                    <a:pt x="14419" y="22900"/>
                  </a:cubicBezTo>
                  <a:lnTo>
                    <a:pt x="14419" y="24629"/>
                  </a:lnTo>
                  <a:cubicBezTo>
                    <a:pt x="14419" y="28836"/>
                    <a:pt x="10993" y="32262"/>
                    <a:pt x="6786" y="32262"/>
                  </a:cubicBezTo>
                  <a:lnTo>
                    <a:pt x="1" y="32262"/>
                  </a:lnTo>
                  <a:lnTo>
                    <a:pt x="1" y="60021"/>
                  </a:lnTo>
                  <a:cubicBezTo>
                    <a:pt x="4209" y="60021"/>
                    <a:pt x="7634" y="56596"/>
                    <a:pt x="7634" y="52355"/>
                  </a:cubicBezTo>
                  <a:lnTo>
                    <a:pt x="7634" y="47528"/>
                  </a:lnTo>
                  <a:cubicBezTo>
                    <a:pt x="19866" y="47071"/>
                    <a:pt x="29717" y="36991"/>
                    <a:pt x="29717" y="24629"/>
                  </a:cubicBezTo>
                  <a:lnTo>
                    <a:pt x="29717" y="22900"/>
                  </a:lnTo>
                  <a:cubicBezTo>
                    <a:pt x="29717" y="10276"/>
                    <a:pt x="19409" y="1"/>
                    <a:pt x="6786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" name="Google Shape;1396;p42"/>
          <p:cNvGrpSpPr/>
          <p:nvPr/>
        </p:nvGrpSpPr>
        <p:grpSpPr>
          <a:xfrm>
            <a:off x="7711424" y="3945874"/>
            <a:ext cx="1253652" cy="1253652"/>
            <a:chOff x="1190625" y="238125"/>
            <a:chExt cx="5219200" cy="5219200"/>
          </a:xfrm>
        </p:grpSpPr>
        <p:sp>
          <p:nvSpPr>
            <p:cNvPr id="1397" name="Google Shape;1397;p42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0"/>
                  </a:moveTo>
                  <a:cubicBezTo>
                    <a:pt x="46842" y="0"/>
                    <a:pt x="0" y="46810"/>
                    <a:pt x="0" y="104384"/>
                  </a:cubicBezTo>
                  <a:cubicBezTo>
                    <a:pt x="0" y="161958"/>
                    <a:pt x="46842" y="208767"/>
                    <a:pt x="104384" y="208767"/>
                  </a:cubicBezTo>
                  <a:cubicBezTo>
                    <a:pt x="161958" y="208767"/>
                    <a:pt x="208767" y="161958"/>
                    <a:pt x="208767" y="104384"/>
                  </a:cubicBezTo>
                  <a:cubicBezTo>
                    <a:pt x="208767" y="46842"/>
                    <a:pt x="161958" y="0"/>
                    <a:pt x="104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2"/>
            <p:cNvSpPr/>
            <p:nvPr/>
          </p:nvSpPr>
          <p:spPr>
            <a:xfrm>
              <a:off x="3800200" y="238125"/>
              <a:ext cx="2609625" cy="5219200"/>
            </a:xfrm>
            <a:custGeom>
              <a:rect b="b" l="l" r="r" t="t"/>
              <a:pathLst>
                <a:path extrusionOk="0" h="208768" w="104385">
                  <a:moveTo>
                    <a:pt x="1" y="0"/>
                  </a:moveTo>
                  <a:lnTo>
                    <a:pt x="1" y="208767"/>
                  </a:lnTo>
                  <a:cubicBezTo>
                    <a:pt x="57575" y="208767"/>
                    <a:pt x="104384" y="161958"/>
                    <a:pt x="104384" y="104384"/>
                  </a:cubicBezTo>
                  <a:cubicBezTo>
                    <a:pt x="104384" y="46842"/>
                    <a:pt x="5757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2"/>
            <p:cNvSpPr/>
            <p:nvPr/>
          </p:nvSpPr>
          <p:spPr>
            <a:xfrm>
              <a:off x="1826700" y="874200"/>
              <a:ext cx="3947025" cy="3947025"/>
            </a:xfrm>
            <a:custGeom>
              <a:rect b="b" l="l" r="r" t="t"/>
              <a:pathLst>
                <a:path extrusionOk="0" h="157881" w="157881">
                  <a:moveTo>
                    <a:pt x="78941" y="15299"/>
                  </a:moveTo>
                  <a:cubicBezTo>
                    <a:pt x="114040" y="15299"/>
                    <a:pt x="142582" y="43842"/>
                    <a:pt x="142582" y="78941"/>
                  </a:cubicBezTo>
                  <a:cubicBezTo>
                    <a:pt x="142582" y="114040"/>
                    <a:pt x="114040" y="142582"/>
                    <a:pt x="78941" y="142582"/>
                  </a:cubicBezTo>
                  <a:cubicBezTo>
                    <a:pt x="43842" y="142582"/>
                    <a:pt x="15299" y="114040"/>
                    <a:pt x="15299" y="78941"/>
                  </a:cubicBezTo>
                  <a:cubicBezTo>
                    <a:pt x="15299" y="43842"/>
                    <a:pt x="43842" y="15299"/>
                    <a:pt x="78941" y="15299"/>
                  </a:cubicBezTo>
                  <a:close/>
                  <a:moveTo>
                    <a:pt x="78941" y="0"/>
                  </a:moveTo>
                  <a:cubicBezTo>
                    <a:pt x="35426" y="0"/>
                    <a:pt x="0" y="35426"/>
                    <a:pt x="0" y="78941"/>
                  </a:cubicBezTo>
                  <a:cubicBezTo>
                    <a:pt x="0" y="122455"/>
                    <a:pt x="35426" y="157881"/>
                    <a:pt x="78941" y="157881"/>
                  </a:cubicBezTo>
                  <a:cubicBezTo>
                    <a:pt x="122455" y="157881"/>
                    <a:pt x="157881" y="122455"/>
                    <a:pt x="157881" y="78941"/>
                  </a:cubicBezTo>
                  <a:cubicBezTo>
                    <a:pt x="157881" y="35426"/>
                    <a:pt x="122455" y="0"/>
                    <a:pt x="78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2"/>
            <p:cNvSpPr/>
            <p:nvPr/>
          </p:nvSpPr>
          <p:spPr>
            <a:xfrm>
              <a:off x="2773500" y="1849525"/>
              <a:ext cx="1769650" cy="1996375"/>
            </a:xfrm>
            <a:custGeom>
              <a:rect b="b" l="l" r="r" t="t"/>
              <a:pathLst>
                <a:path extrusionOk="0" h="79855" w="70786">
                  <a:moveTo>
                    <a:pt x="34284" y="1"/>
                  </a:moveTo>
                  <a:cubicBezTo>
                    <a:pt x="21660" y="1"/>
                    <a:pt x="11352" y="10276"/>
                    <a:pt x="11352" y="22933"/>
                  </a:cubicBezTo>
                  <a:lnTo>
                    <a:pt x="11352" y="23063"/>
                  </a:lnTo>
                  <a:lnTo>
                    <a:pt x="7633" y="23063"/>
                  </a:lnTo>
                  <a:cubicBezTo>
                    <a:pt x="3425" y="23063"/>
                    <a:pt x="0" y="26488"/>
                    <a:pt x="0" y="30729"/>
                  </a:cubicBezTo>
                  <a:cubicBezTo>
                    <a:pt x="0" y="34937"/>
                    <a:pt x="3425" y="38362"/>
                    <a:pt x="7633" y="38362"/>
                  </a:cubicBezTo>
                  <a:lnTo>
                    <a:pt x="11352" y="38362"/>
                  </a:lnTo>
                  <a:lnTo>
                    <a:pt x="11352" y="41493"/>
                  </a:lnTo>
                  <a:lnTo>
                    <a:pt x="7633" y="41493"/>
                  </a:lnTo>
                  <a:cubicBezTo>
                    <a:pt x="3425" y="41493"/>
                    <a:pt x="0" y="44918"/>
                    <a:pt x="0" y="49159"/>
                  </a:cubicBezTo>
                  <a:cubicBezTo>
                    <a:pt x="0" y="53367"/>
                    <a:pt x="3425" y="56792"/>
                    <a:pt x="7633" y="56792"/>
                  </a:cubicBezTo>
                  <a:lnTo>
                    <a:pt x="11352" y="56792"/>
                  </a:lnTo>
                  <a:lnTo>
                    <a:pt x="11352" y="56923"/>
                  </a:lnTo>
                  <a:cubicBezTo>
                    <a:pt x="11352" y="69579"/>
                    <a:pt x="21660" y="79854"/>
                    <a:pt x="34284" y="79854"/>
                  </a:cubicBezTo>
                  <a:lnTo>
                    <a:pt x="47854" y="79854"/>
                  </a:lnTo>
                  <a:cubicBezTo>
                    <a:pt x="60477" y="79854"/>
                    <a:pt x="70785" y="69579"/>
                    <a:pt x="70785" y="56923"/>
                  </a:cubicBezTo>
                  <a:cubicBezTo>
                    <a:pt x="70785" y="52715"/>
                    <a:pt x="67360" y="49289"/>
                    <a:pt x="63120" y="49289"/>
                  </a:cubicBezTo>
                  <a:cubicBezTo>
                    <a:pt x="58912" y="49289"/>
                    <a:pt x="55487" y="52715"/>
                    <a:pt x="55487" y="56923"/>
                  </a:cubicBezTo>
                  <a:cubicBezTo>
                    <a:pt x="55487" y="61130"/>
                    <a:pt x="52061" y="64556"/>
                    <a:pt x="47854" y="64556"/>
                  </a:cubicBezTo>
                  <a:lnTo>
                    <a:pt x="34284" y="64556"/>
                  </a:lnTo>
                  <a:cubicBezTo>
                    <a:pt x="30076" y="64556"/>
                    <a:pt x="26651" y="61130"/>
                    <a:pt x="26651" y="56923"/>
                  </a:cubicBezTo>
                  <a:lnTo>
                    <a:pt x="26651" y="56792"/>
                  </a:lnTo>
                  <a:lnTo>
                    <a:pt x="30369" y="56792"/>
                  </a:lnTo>
                  <a:cubicBezTo>
                    <a:pt x="34577" y="56792"/>
                    <a:pt x="38002" y="53367"/>
                    <a:pt x="38002" y="49159"/>
                  </a:cubicBezTo>
                  <a:cubicBezTo>
                    <a:pt x="38002" y="44918"/>
                    <a:pt x="34577" y="41493"/>
                    <a:pt x="30369" y="41493"/>
                  </a:cubicBezTo>
                  <a:lnTo>
                    <a:pt x="26651" y="41493"/>
                  </a:lnTo>
                  <a:lnTo>
                    <a:pt x="26651" y="38362"/>
                  </a:lnTo>
                  <a:lnTo>
                    <a:pt x="30369" y="38362"/>
                  </a:lnTo>
                  <a:cubicBezTo>
                    <a:pt x="34577" y="38362"/>
                    <a:pt x="38002" y="34937"/>
                    <a:pt x="38002" y="30729"/>
                  </a:cubicBezTo>
                  <a:cubicBezTo>
                    <a:pt x="38002" y="26488"/>
                    <a:pt x="34577" y="23063"/>
                    <a:pt x="30369" y="23063"/>
                  </a:cubicBezTo>
                  <a:lnTo>
                    <a:pt x="26651" y="23063"/>
                  </a:lnTo>
                  <a:lnTo>
                    <a:pt x="26651" y="22933"/>
                  </a:lnTo>
                  <a:cubicBezTo>
                    <a:pt x="26651" y="18725"/>
                    <a:pt x="30076" y="15300"/>
                    <a:pt x="34284" y="15300"/>
                  </a:cubicBezTo>
                  <a:lnTo>
                    <a:pt x="47854" y="15300"/>
                  </a:lnTo>
                  <a:cubicBezTo>
                    <a:pt x="52061" y="15300"/>
                    <a:pt x="55487" y="18725"/>
                    <a:pt x="55487" y="22933"/>
                  </a:cubicBezTo>
                  <a:cubicBezTo>
                    <a:pt x="55487" y="27141"/>
                    <a:pt x="58912" y="30566"/>
                    <a:pt x="63120" y="30566"/>
                  </a:cubicBezTo>
                  <a:cubicBezTo>
                    <a:pt x="67360" y="30566"/>
                    <a:pt x="70785" y="27141"/>
                    <a:pt x="70785" y="22933"/>
                  </a:cubicBezTo>
                  <a:cubicBezTo>
                    <a:pt x="70785" y="10276"/>
                    <a:pt x="60477" y="1"/>
                    <a:pt x="47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2"/>
            <p:cNvSpPr/>
            <p:nvPr/>
          </p:nvSpPr>
          <p:spPr>
            <a:xfrm>
              <a:off x="3800200" y="874200"/>
              <a:ext cx="1973525" cy="3947025"/>
            </a:xfrm>
            <a:custGeom>
              <a:rect b="b" l="l" r="r" t="t"/>
              <a:pathLst>
                <a:path extrusionOk="0" h="157881" w="78941">
                  <a:moveTo>
                    <a:pt x="1" y="0"/>
                  </a:moveTo>
                  <a:lnTo>
                    <a:pt x="1" y="15299"/>
                  </a:lnTo>
                  <a:cubicBezTo>
                    <a:pt x="35100" y="15299"/>
                    <a:pt x="63642" y="43842"/>
                    <a:pt x="63642" y="78941"/>
                  </a:cubicBezTo>
                  <a:cubicBezTo>
                    <a:pt x="63642" y="114040"/>
                    <a:pt x="35100" y="142582"/>
                    <a:pt x="1" y="142582"/>
                  </a:cubicBezTo>
                  <a:lnTo>
                    <a:pt x="1" y="157881"/>
                  </a:lnTo>
                  <a:cubicBezTo>
                    <a:pt x="43515" y="157881"/>
                    <a:pt x="78941" y="122455"/>
                    <a:pt x="78941" y="78941"/>
                  </a:cubicBezTo>
                  <a:cubicBezTo>
                    <a:pt x="78941" y="35426"/>
                    <a:pt x="4351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2"/>
            <p:cNvSpPr/>
            <p:nvPr/>
          </p:nvSpPr>
          <p:spPr>
            <a:xfrm>
              <a:off x="3800200" y="1849525"/>
              <a:ext cx="742950" cy="764150"/>
            </a:xfrm>
            <a:custGeom>
              <a:rect b="b" l="l" r="r" t="t"/>
              <a:pathLst>
                <a:path extrusionOk="0" h="30566" w="29718">
                  <a:moveTo>
                    <a:pt x="1" y="1"/>
                  </a:moveTo>
                  <a:lnTo>
                    <a:pt x="1" y="15300"/>
                  </a:lnTo>
                  <a:lnTo>
                    <a:pt x="6786" y="15300"/>
                  </a:lnTo>
                  <a:cubicBezTo>
                    <a:pt x="10993" y="15300"/>
                    <a:pt x="14419" y="18725"/>
                    <a:pt x="14419" y="22933"/>
                  </a:cubicBezTo>
                  <a:cubicBezTo>
                    <a:pt x="14419" y="27141"/>
                    <a:pt x="17844" y="30566"/>
                    <a:pt x="22052" y="30566"/>
                  </a:cubicBezTo>
                  <a:cubicBezTo>
                    <a:pt x="26292" y="30566"/>
                    <a:pt x="29717" y="27141"/>
                    <a:pt x="29717" y="22933"/>
                  </a:cubicBezTo>
                  <a:cubicBezTo>
                    <a:pt x="29717" y="10276"/>
                    <a:pt x="19409" y="1"/>
                    <a:pt x="6786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2"/>
            <p:cNvSpPr/>
            <p:nvPr/>
          </p:nvSpPr>
          <p:spPr>
            <a:xfrm>
              <a:off x="3800200" y="3081750"/>
              <a:ext cx="742950" cy="764150"/>
            </a:xfrm>
            <a:custGeom>
              <a:rect b="b" l="l" r="r" t="t"/>
              <a:pathLst>
                <a:path extrusionOk="0" h="30566" w="29718">
                  <a:moveTo>
                    <a:pt x="22052" y="0"/>
                  </a:moveTo>
                  <a:cubicBezTo>
                    <a:pt x="17844" y="0"/>
                    <a:pt x="14419" y="3426"/>
                    <a:pt x="14419" y="7634"/>
                  </a:cubicBezTo>
                  <a:cubicBezTo>
                    <a:pt x="14419" y="11841"/>
                    <a:pt x="10993" y="15267"/>
                    <a:pt x="6786" y="15267"/>
                  </a:cubicBezTo>
                  <a:lnTo>
                    <a:pt x="1" y="15267"/>
                  </a:lnTo>
                  <a:lnTo>
                    <a:pt x="1" y="30565"/>
                  </a:lnTo>
                  <a:lnTo>
                    <a:pt x="6786" y="30565"/>
                  </a:lnTo>
                  <a:cubicBezTo>
                    <a:pt x="19409" y="30565"/>
                    <a:pt x="29717" y="20290"/>
                    <a:pt x="29717" y="7634"/>
                  </a:cubicBezTo>
                  <a:cubicBezTo>
                    <a:pt x="29717" y="3426"/>
                    <a:pt x="26292" y="0"/>
                    <a:pt x="22052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" name="Google Shape;1404;p42"/>
          <p:cNvGrpSpPr/>
          <p:nvPr/>
        </p:nvGrpSpPr>
        <p:grpSpPr>
          <a:xfrm>
            <a:off x="13107480" y="3940655"/>
            <a:ext cx="1264090" cy="1264090"/>
            <a:chOff x="1190625" y="238125"/>
            <a:chExt cx="5219200" cy="5219200"/>
          </a:xfrm>
        </p:grpSpPr>
        <p:sp>
          <p:nvSpPr>
            <p:cNvPr id="1405" name="Google Shape;1405;p42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0"/>
                  </a:moveTo>
                  <a:cubicBezTo>
                    <a:pt x="46842" y="0"/>
                    <a:pt x="0" y="46810"/>
                    <a:pt x="0" y="104384"/>
                  </a:cubicBezTo>
                  <a:cubicBezTo>
                    <a:pt x="0" y="161958"/>
                    <a:pt x="46842" y="208767"/>
                    <a:pt x="104384" y="208767"/>
                  </a:cubicBezTo>
                  <a:cubicBezTo>
                    <a:pt x="161925" y="208767"/>
                    <a:pt x="208767" y="161958"/>
                    <a:pt x="208767" y="104384"/>
                  </a:cubicBezTo>
                  <a:cubicBezTo>
                    <a:pt x="208767" y="46842"/>
                    <a:pt x="161925" y="0"/>
                    <a:pt x="104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2"/>
            <p:cNvSpPr/>
            <p:nvPr/>
          </p:nvSpPr>
          <p:spPr>
            <a:xfrm>
              <a:off x="3800200" y="238125"/>
              <a:ext cx="2609625" cy="5219200"/>
            </a:xfrm>
            <a:custGeom>
              <a:rect b="b" l="l" r="r" t="t"/>
              <a:pathLst>
                <a:path extrusionOk="0" h="208768" w="104385">
                  <a:moveTo>
                    <a:pt x="1" y="0"/>
                  </a:moveTo>
                  <a:lnTo>
                    <a:pt x="1" y="208767"/>
                  </a:lnTo>
                  <a:cubicBezTo>
                    <a:pt x="57542" y="208767"/>
                    <a:pt x="104384" y="161958"/>
                    <a:pt x="104384" y="104384"/>
                  </a:cubicBezTo>
                  <a:cubicBezTo>
                    <a:pt x="104384" y="46842"/>
                    <a:pt x="57542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2"/>
            <p:cNvSpPr/>
            <p:nvPr/>
          </p:nvSpPr>
          <p:spPr>
            <a:xfrm>
              <a:off x="1826700" y="874200"/>
              <a:ext cx="3947025" cy="3947025"/>
            </a:xfrm>
            <a:custGeom>
              <a:rect b="b" l="l" r="r" t="t"/>
              <a:pathLst>
                <a:path extrusionOk="0" h="157881" w="157881">
                  <a:moveTo>
                    <a:pt x="78941" y="15299"/>
                  </a:moveTo>
                  <a:cubicBezTo>
                    <a:pt x="114040" y="15299"/>
                    <a:pt x="142582" y="43842"/>
                    <a:pt x="142582" y="78941"/>
                  </a:cubicBezTo>
                  <a:cubicBezTo>
                    <a:pt x="142582" y="114040"/>
                    <a:pt x="114040" y="142582"/>
                    <a:pt x="78941" y="142582"/>
                  </a:cubicBezTo>
                  <a:cubicBezTo>
                    <a:pt x="43842" y="142582"/>
                    <a:pt x="15299" y="114040"/>
                    <a:pt x="15299" y="78941"/>
                  </a:cubicBezTo>
                  <a:cubicBezTo>
                    <a:pt x="15299" y="43842"/>
                    <a:pt x="43842" y="15299"/>
                    <a:pt x="78941" y="15299"/>
                  </a:cubicBezTo>
                  <a:close/>
                  <a:moveTo>
                    <a:pt x="78941" y="0"/>
                  </a:moveTo>
                  <a:cubicBezTo>
                    <a:pt x="35426" y="0"/>
                    <a:pt x="0" y="35426"/>
                    <a:pt x="0" y="78941"/>
                  </a:cubicBezTo>
                  <a:cubicBezTo>
                    <a:pt x="0" y="122455"/>
                    <a:pt x="35426" y="157881"/>
                    <a:pt x="78941" y="157881"/>
                  </a:cubicBezTo>
                  <a:cubicBezTo>
                    <a:pt x="122455" y="157881"/>
                    <a:pt x="157881" y="122455"/>
                    <a:pt x="157881" y="78941"/>
                  </a:cubicBezTo>
                  <a:cubicBezTo>
                    <a:pt x="157881" y="35426"/>
                    <a:pt x="122455" y="0"/>
                    <a:pt x="78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2"/>
            <p:cNvSpPr/>
            <p:nvPr/>
          </p:nvSpPr>
          <p:spPr>
            <a:xfrm>
              <a:off x="2915400" y="1849525"/>
              <a:ext cx="1769650" cy="1996375"/>
            </a:xfrm>
            <a:custGeom>
              <a:rect b="b" l="l" r="r" t="t"/>
              <a:pathLst>
                <a:path extrusionOk="0" h="79855" w="70786">
                  <a:moveTo>
                    <a:pt x="34283" y="1"/>
                  </a:moveTo>
                  <a:cubicBezTo>
                    <a:pt x="21660" y="1"/>
                    <a:pt x="11384" y="10276"/>
                    <a:pt x="11384" y="22933"/>
                  </a:cubicBezTo>
                  <a:lnTo>
                    <a:pt x="11384" y="25673"/>
                  </a:lnTo>
                  <a:lnTo>
                    <a:pt x="7633" y="25673"/>
                  </a:lnTo>
                  <a:cubicBezTo>
                    <a:pt x="3425" y="25673"/>
                    <a:pt x="0" y="29098"/>
                    <a:pt x="0" y="33306"/>
                  </a:cubicBezTo>
                  <a:cubicBezTo>
                    <a:pt x="0" y="37514"/>
                    <a:pt x="3425" y="40939"/>
                    <a:pt x="7633" y="40939"/>
                  </a:cubicBezTo>
                  <a:lnTo>
                    <a:pt x="11384" y="40939"/>
                  </a:lnTo>
                  <a:lnTo>
                    <a:pt x="11384" y="43875"/>
                  </a:lnTo>
                  <a:lnTo>
                    <a:pt x="7633" y="43875"/>
                  </a:lnTo>
                  <a:cubicBezTo>
                    <a:pt x="3425" y="43875"/>
                    <a:pt x="0" y="47300"/>
                    <a:pt x="0" y="51508"/>
                  </a:cubicBezTo>
                  <a:cubicBezTo>
                    <a:pt x="0" y="55748"/>
                    <a:pt x="3425" y="59141"/>
                    <a:pt x="7633" y="59141"/>
                  </a:cubicBezTo>
                  <a:lnTo>
                    <a:pt x="11384" y="59141"/>
                  </a:lnTo>
                  <a:lnTo>
                    <a:pt x="11384" y="64588"/>
                  </a:lnTo>
                  <a:cubicBezTo>
                    <a:pt x="7405" y="64849"/>
                    <a:pt x="4241" y="68144"/>
                    <a:pt x="4241" y="72221"/>
                  </a:cubicBezTo>
                  <a:cubicBezTo>
                    <a:pt x="4241" y="76429"/>
                    <a:pt x="7666" y="79854"/>
                    <a:pt x="11874" y="79854"/>
                  </a:cubicBezTo>
                  <a:lnTo>
                    <a:pt x="63152" y="79854"/>
                  </a:lnTo>
                  <a:cubicBezTo>
                    <a:pt x="67360" y="79854"/>
                    <a:pt x="70785" y="76429"/>
                    <a:pt x="70785" y="72221"/>
                  </a:cubicBezTo>
                  <a:cubicBezTo>
                    <a:pt x="70785" y="67981"/>
                    <a:pt x="67360" y="64556"/>
                    <a:pt x="63152" y="64556"/>
                  </a:cubicBezTo>
                  <a:lnTo>
                    <a:pt x="26650" y="64556"/>
                  </a:lnTo>
                  <a:lnTo>
                    <a:pt x="26650" y="59141"/>
                  </a:lnTo>
                  <a:lnTo>
                    <a:pt x="30369" y="59141"/>
                  </a:lnTo>
                  <a:cubicBezTo>
                    <a:pt x="34610" y="59141"/>
                    <a:pt x="38002" y="55748"/>
                    <a:pt x="38002" y="51508"/>
                  </a:cubicBezTo>
                  <a:cubicBezTo>
                    <a:pt x="38002" y="47300"/>
                    <a:pt x="34610" y="43875"/>
                    <a:pt x="30369" y="43875"/>
                  </a:cubicBezTo>
                  <a:lnTo>
                    <a:pt x="26650" y="43875"/>
                  </a:lnTo>
                  <a:lnTo>
                    <a:pt x="26650" y="40939"/>
                  </a:lnTo>
                  <a:lnTo>
                    <a:pt x="30369" y="40939"/>
                  </a:lnTo>
                  <a:cubicBezTo>
                    <a:pt x="34610" y="40939"/>
                    <a:pt x="38002" y="37514"/>
                    <a:pt x="38002" y="33306"/>
                  </a:cubicBezTo>
                  <a:cubicBezTo>
                    <a:pt x="38002" y="29098"/>
                    <a:pt x="34610" y="25673"/>
                    <a:pt x="30369" y="25673"/>
                  </a:cubicBezTo>
                  <a:lnTo>
                    <a:pt x="26650" y="25673"/>
                  </a:lnTo>
                  <a:lnTo>
                    <a:pt x="26650" y="22933"/>
                  </a:lnTo>
                  <a:cubicBezTo>
                    <a:pt x="26650" y="18725"/>
                    <a:pt x="30076" y="15300"/>
                    <a:pt x="34283" y="15300"/>
                  </a:cubicBezTo>
                  <a:lnTo>
                    <a:pt x="47853" y="15300"/>
                  </a:lnTo>
                  <a:cubicBezTo>
                    <a:pt x="52061" y="15300"/>
                    <a:pt x="55519" y="18725"/>
                    <a:pt x="55519" y="22933"/>
                  </a:cubicBezTo>
                  <a:cubicBezTo>
                    <a:pt x="55519" y="27141"/>
                    <a:pt x="58911" y="30566"/>
                    <a:pt x="63152" y="30566"/>
                  </a:cubicBezTo>
                  <a:cubicBezTo>
                    <a:pt x="67360" y="30566"/>
                    <a:pt x="70785" y="27141"/>
                    <a:pt x="70785" y="22933"/>
                  </a:cubicBezTo>
                  <a:cubicBezTo>
                    <a:pt x="70785" y="10276"/>
                    <a:pt x="60510" y="1"/>
                    <a:pt x="478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2"/>
            <p:cNvSpPr/>
            <p:nvPr/>
          </p:nvSpPr>
          <p:spPr>
            <a:xfrm>
              <a:off x="3800200" y="874200"/>
              <a:ext cx="1973525" cy="3947025"/>
            </a:xfrm>
            <a:custGeom>
              <a:rect b="b" l="l" r="r" t="t"/>
              <a:pathLst>
                <a:path extrusionOk="0" h="157881" w="78941">
                  <a:moveTo>
                    <a:pt x="1" y="0"/>
                  </a:moveTo>
                  <a:lnTo>
                    <a:pt x="1" y="15299"/>
                  </a:lnTo>
                  <a:cubicBezTo>
                    <a:pt x="35100" y="15299"/>
                    <a:pt x="63642" y="43842"/>
                    <a:pt x="63642" y="78941"/>
                  </a:cubicBezTo>
                  <a:cubicBezTo>
                    <a:pt x="63642" y="114040"/>
                    <a:pt x="35100" y="142582"/>
                    <a:pt x="1" y="142582"/>
                  </a:cubicBezTo>
                  <a:lnTo>
                    <a:pt x="1" y="157881"/>
                  </a:lnTo>
                  <a:cubicBezTo>
                    <a:pt x="43515" y="157881"/>
                    <a:pt x="78941" y="122455"/>
                    <a:pt x="78941" y="78941"/>
                  </a:cubicBezTo>
                  <a:cubicBezTo>
                    <a:pt x="78941" y="35426"/>
                    <a:pt x="4351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2"/>
            <p:cNvSpPr/>
            <p:nvPr/>
          </p:nvSpPr>
          <p:spPr>
            <a:xfrm>
              <a:off x="3800200" y="2538625"/>
              <a:ext cx="65275" cy="287075"/>
            </a:xfrm>
            <a:custGeom>
              <a:rect b="b" l="l" r="r" t="t"/>
              <a:pathLst>
                <a:path extrusionOk="0" h="11483" w="2611">
                  <a:moveTo>
                    <a:pt x="1" y="1"/>
                  </a:moveTo>
                  <a:lnTo>
                    <a:pt x="1" y="11483"/>
                  </a:lnTo>
                  <a:cubicBezTo>
                    <a:pt x="1599" y="10113"/>
                    <a:pt x="2610" y="8058"/>
                    <a:pt x="2610" y="5742"/>
                  </a:cubicBezTo>
                  <a:cubicBezTo>
                    <a:pt x="2610" y="3458"/>
                    <a:pt x="1599" y="1403"/>
                    <a:pt x="1" y="1"/>
                  </a:cubicBezTo>
                  <a:close/>
                </a:path>
              </a:pathLst>
            </a:custGeom>
            <a:solidFill>
              <a:srgbClr val="FFB61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2"/>
            <p:cNvSpPr/>
            <p:nvPr/>
          </p:nvSpPr>
          <p:spPr>
            <a:xfrm>
              <a:off x="3800200" y="1849525"/>
              <a:ext cx="884850" cy="764150"/>
            </a:xfrm>
            <a:custGeom>
              <a:rect b="b" l="l" r="r" t="t"/>
              <a:pathLst>
                <a:path extrusionOk="0" h="30566" w="35394">
                  <a:moveTo>
                    <a:pt x="1" y="1"/>
                  </a:moveTo>
                  <a:lnTo>
                    <a:pt x="1" y="15300"/>
                  </a:lnTo>
                  <a:lnTo>
                    <a:pt x="12461" y="15300"/>
                  </a:lnTo>
                  <a:cubicBezTo>
                    <a:pt x="16669" y="15300"/>
                    <a:pt x="20127" y="18725"/>
                    <a:pt x="20127" y="22933"/>
                  </a:cubicBezTo>
                  <a:cubicBezTo>
                    <a:pt x="20127" y="27141"/>
                    <a:pt x="23519" y="30566"/>
                    <a:pt x="27760" y="30566"/>
                  </a:cubicBezTo>
                  <a:cubicBezTo>
                    <a:pt x="31968" y="30566"/>
                    <a:pt x="35393" y="27141"/>
                    <a:pt x="35393" y="22933"/>
                  </a:cubicBezTo>
                  <a:cubicBezTo>
                    <a:pt x="35393" y="10276"/>
                    <a:pt x="25118" y="1"/>
                    <a:pt x="1246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2"/>
            <p:cNvSpPr/>
            <p:nvPr/>
          </p:nvSpPr>
          <p:spPr>
            <a:xfrm>
              <a:off x="3800200" y="3463400"/>
              <a:ext cx="884850" cy="382500"/>
            </a:xfrm>
            <a:custGeom>
              <a:rect b="b" l="l" r="r" t="t"/>
              <a:pathLst>
                <a:path extrusionOk="0" h="15300" w="35394">
                  <a:moveTo>
                    <a:pt x="1" y="1"/>
                  </a:moveTo>
                  <a:lnTo>
                    <a:pt x="1" y="15299"/>
                  </a:lnTo>
                  <a:lnTo>
                    <a:pt x="27760" y="15299"/>
                  </a:lnTo>
                  <a:cubicBezTo>
                    <a:pt x="31968" y="15299"/>
                    <a:pt x="35393" y="11874"/>
                    <a:pt x="35393" y="7666"/>
                  </a:cubicBezTo>
                  <a:cubicBezTo>
                    <a:pt x="35393" y="3426"/>
                    <a:pt x="31968" y="1"/>
                    <a:pt x="27760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2"/>
            <p:cNvSpPr/>
            <p:nvPr/>
          </p:nvSpPr>
          <p:spPr>
            <a:xfrm>
              <a:off x="3800200" y="2993675"/>
              <a:ext cx="65275" cy="287900"/>
            </a:xfrm>
            <a:custGeom>
              <a:rect b="b" l="l" r="r" t="t"/>
              <a:pathLst>
                <a:path extrusionOk="0" h="11516" w="2611">
                  <a:moveTo>
                    <a:pt x="1" y="1"/>
                  </a:moveTo>
                  <a:lnTo>
                    <a:pt x="1" y="11515"/>
                  </a:lnTo>
                  <a:cubicBezTo>
                    <a:pt x="1599" y="10113"/>
                    <a:pt x="2610" y="8058"/>
                    <a:pt x="2610" y="5742"/>
                  </a:cubicBezTo>
                  <a:cubicBezTo>
                    <a:pt x="2610" y="3458"/>
                    <a:pt x="1599" y="1403"/>
                    <a:pt x="1" y="1"/>
                  </a:cubicBezTo>
                  <a:close/>
                </a:path>
              </a:pathLst>
            </a:custGeom>
            <a:solidFill>
              <a:srgbClr val="FFB61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43"/>
          <p:cNvSpPr/>
          <p:nvPr/>
        </p:nvSpPr>
        <p:spPr>
          <a:xfrm>
            <a:off x="8038150" y="8556837"/>
            <a:ext cx="270250" cy="5050"/>
          </a:xfrm>
          <a:custGeom>
            <a:rect b="b" l="l" r="r" t="t"/>
            <a:pathLst>
              <a:path extrusionOk="0" h="101" w="5405">
                <a:moveTo>
                  <a:pt x="1" y="1"/>
                </a:moveTo>
                <a:lnTo>
                  <a:pt x="1" y="101"/>
                </a:lnTo>
                <a:lnTo>
                  <a:pt x="5405" y="101"/>
                </a:lnTo>
                <a:lnTo>
                  <a:pt x="540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43"/>
          <p:cNvSpPr/>
          <p:nvPr/>
        </p:nvSpPr>
        <p:spPr>
          <a:xfrm>
            <a:off x="3137868" y="8725287"/>
            <a:ext cx="12012264" cy="472050"/>
          </a:xfrm>
          <a:custGeom>
            <a:rect b="b" l="l" r="r" t="t"/>
            <a:pathLst>
              <a:path extrusionOk="0" h="9441" w="161716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0" name="Google Shape;1420;p43"/>
          <p:cNvGrpSpPr/>
          <p:nvPr/>
        </p:nvGrpSpPr>
        <p:grpSpPr>
          <a:xfrm>
            <a:off x="4228042" y="2387665"/>
            <a:ext cx="8607605" cy="5134534"/>
            <a:chOff x="2114021" y="1193833"/>
            <a:chExt cx="4303802" cy="2567267"/>
          </a:xfrm>
        </p:grpSpPr>
        <p:sp>
          <p:nvSpPr>
            <p:cNvPr id="1421" name="Google Shape;1421;p43"/>
            <p:cNvSpPr/>
            <p:nvPr/>
          </p:nvSpPr>
          <p:spPr>
            <a:xfrm>
              <a:off x="2114021" y="1201521"/>
              <a:ext cx="4264050" cy="2550621"/>
            </a:xfrm>
            <a:custGeom>
              <a:rect b="b" l="l" r="r" t="t"/>
              <a:pathLst>
                <a:path extrusionOk="0" h="66349" w="110913">
                  <a:moveTo>
                    <a:pt x="4937" y="1"/>
                  </a:moveTo>
                  <a:cubicBezTo>
                    <a:pt x="2202" y="1"/>
                    <a:pt x="0" y="2269"/>
                    <a:pt x="67" y="5004"/>
                  </a:cubicBezTo>
                  <a:lnTo>
                    <a:pt x="1368" y="61345"/>
                  </a:lnTo>
                  <a:cubicBezTo>
                    <a:pt x="1468" y="64113"/>
                    <a:pt x="3703" y="66348"/>
                    <a:pt x="6505" y="66348"/>
                  </a:cubicBezTo>
                  <a:lnTo>
                    <a:pt x="105943" y="66348"/>
                  </a:lnTo>
                  <a:cubicBezTo>
                    <a:pt x="108711" y="66348"/>
                    <a:pt x="110913" y="64113"/>
                    <a:pt x="110846" y="61345"/>
                  </a:cubicBezTo>
                  <a:lnTo>
                    <a:pt x="109545" y="5004"/>
                  </a:lnTo>
                  <a:cubicBezTo>
                    <a:pt x="109445" y="2236"/>
                    <a:pt x="107177" y="34"/>
                    <a:pt x="1044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3"/>
            <p:cNvSpPr/>
            <p:nvPr/>
          </p:nvSpPr>
          <p:spPr>
            <a:xfrm>
              <a:off x="2146084" y="1201521"/>
              <a:ext cx="4264050" cy="2550621"/>
            </a:xfrm>
            <a:custGeom>
              <a:rect b="b" l="l" r="r" t="t"/>
              <a:pathLst>
                <a:path extrusionOk="0" h="66349" w="110913">
                  <a:moveTo>
                    <a:pt x="4937" y="1"/>
                  </a:moveTo>
                  <a:cubicBezTo>
                    <a:pt x="2202" y="1"/>
                    <a:pt x="0" y="2269"/>
                    <a:pt x="67" y="5004"/>
                  </a:cubicBezTo>
                  <a:lnTo>
                    <a:pt x="1368" y="61345"/>
                  </a:lnTo>
                  <a:cubicBezTo>
                    <a:pt x="1468" y="64113"/>
                    <a:pt x="3703" y="66348"/>
                    <a:pt x="6505" y="66348"/>
                  </a:cubicBezTo>
                  <a:lnTo>
                    <a:pt x="105942" y="66348"/>
                  </a:lnTo>
                  <a:cubicBezTo>
                    <a:pt x="108711" y="66348"/>
                    <a:pt x="110913" y="64113"/>
                    <a:pt x="110846" y="61345"/>
                  </a:cubicBezTo>
                  <a:lnTo>
                    <a:pt x="109545" y="5004"/>
                  </a:lnTo>
                  <a:cubicBezTo>
                    <a:pt x="109445" y="2236"/>
                    <a:pt x="107177" y="34"/>
                    <a:pt x="1044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3"/>
            <p:cNvSpPr/>
            <p:nvPr/>
          </p:nvSpPr>
          <p:spPr>
            <a:xfrm>
              <a:off x="2137088" y="1193833"/>
              <a:ext cx="4280735" cy="2567267"/>
            </a:xfrm>
            <a:custGeom>
              <a:rect b="b" l="l" r="r" t="t"/>
              <a:pathLst>
                <a:path extrusionOk="0" h="66782" w="111347">
                  <a:moveTo>
                    <a:pt x="5111" y="434"/>
                  </a:moveTo>
                  <a:cubicBezTo>
                    <a:pt x="5131" y="434"/>
                    <a:pt x="5151" y="434"/>
                    <a:pt x="5171" y="434"/>
                  </a:cubicBezTo>
                  <a:lnTo>
                    <a:pt x="104642" y="434"/>
                  </a:lnTo>
                  <a:cubicBezTo>
                    <a:pt x="107311" y="434"/>
                    <a:pt x="109479" y="2569"/>
                    <a:pt x="109579" y="5238"/>
                  </a:cubicBezTo>
                  <a:lnTo>
                    <a:pt x="110880" y="61578"/>
                  </a:lnTo>
                  <a:cubicBezTo>
                    <a:pt x="110947" y="64180"/>
                    <a:pt x="108812" y="66348"/>
                    <a:pt x="106176" y="66348"/>
                  </a:cubicBezTo>
                  <a:lnTo>
                    <a:pt x="6739" y="66348"/>
                  </a:lnTo>
                  <a:cubicBezTo>
                    <a:pt x="4070" y="66348"/>
                    <a:pt x="1902" y="64213"/>
                    <a:pt x="1835" y="61545"/>
                  </a:cubicBezTo>
                  <a:lnTo>
                    <a:pt x="501" y="5204"/>
                  </a:lnTo>
                  <a:cubicBezTo>
                    <a:pt x="435" y="2589"/>
                    <a:pt x="2504" y="434"/>
                    <a:pt x="5111" y="434"/>
                  </a:cubicBezTo>
                  <a:close/>
                  <a:moveTo>
                    <a:pt x="5171" y="1"/>
                  </a:moveTo>
                  <a:cubicBezTo>
                    <a:pt x="2302" y="1"/>
                    <a:pt x="1" y="2369"/>
                    <a:pt x="101" y="5238"/>
                  </a:cubicBezTo>
                  <a:lnTo>
                    <a:pt x="1402" y="61578"/>
                  </a:lnTo>
                  <a:cubicBezTo>
                    <a:pt x="1502" y="64447"/>
                    <a:pt x="3837" y="66748"/>
                    <a:pt x="6739" y="66782"/>
                  </a:cubicBezTo>
                  <a:lnTo>
                    <a:pt x="106176" y="66782"/>
                  </a:lnTo>
                  <a:cubicBezTo>
                    <a:pt x="109045" y="66782"/>
                    <a:pt x="111347" y="64413"/>
                    <a:pt x="111280" y="61545"/>
                  </a:cubicBezTo>
                  <a:lnTo>
                    <a:pt x="109979" y="5204"/>
                  </a:lnTo>
                  <a:cubicBezTo>
                    <a:pt x="109912" y="2336"/>
                    <a:pt x="107544" y="34"/>
                    <a:pt x="104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4" name="Google Shape;1424;p43"/>
          <p:cNvSpPr txBox="1"/>
          <p:nvPr>
            <p:ph type="title"/>
          </p:nvPr>
        </p:nvSpPr>
        <p:spPr>
          <a:xfrm>
            <a:off x="5227650" y="2212250"/>
            <a:ext cx="6608400" cy="3927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120</a:t>
            </a:r>
            <a:endParaRPr/>
          </a:p>
        </p:txBody>
      </p:sp>
      <p:sp>
        <p:nvSpPr>
          <p:cNvPr id="1425" name="Google Shape;1425;p43"/>
          <p:cNvSpPr txBox="1"/>
          <p:nvPr>
            <p:ph idx="1" type="subTitle"/>
          </p:nvPr>
        </p:nvSpPr>
        <p:spPr>
          <a:xfrm>
            <a:off x="5416400" y="5809900"/>
            <a:ext cx="6231000" cy="1377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grpSp>
        <p:nvGrpSpPr>
          <p:cNvPr id="1426" name="Google Shape;1426;p43"/>
          <p:cNvGrpSpPr/>
          <p:nvPr/>
        </p:nvGrpSpPr>
        <p:grpSpPr>
          <a:xfrm>
            <a:off x="11492712" y="2672512"/>
            <a:ext cx="3042437" cy="6261800"/>
            <a:chOff x="5189806" y="1297669"/>
            <a:chExt cx="1521219" cy="3130900"/>
          </a:xfrm>
        </p:grpSpPr>
        <p:sp>
          <p:nvSpPr>
            <p:cNvPr id="1427" name="Google Shape;1427;p43"/>
            <p:cNvSpPr/>
            <p:nvPr/>
          </p:nvSpPr>
          <p:spPr>
            <a:xfrm>
              <a:off x="5655250" y="1297669"/>
              <a:ext cx="401975" cy="366550"/>
            </a:xfrm>
            <a:custGeom>
              <a:rect b="b" l="l" r="r" t="t"/>
              <a:pathLst>
                <a:path extrusionOk="0" h="14662" w="16079">
                  <a:moveTo>
                    <a:pt x="9559" y="1"/>
                  </a:moveTo>
                  <a:cubicBezTo>
                    <a:pt x="7727" y="1"/>
                    <a:pt x="5316" y="876"/>
                    <a:pt x="4303" y="5082"/>
                  </a:cubicBezTo>
                  <a:cubicBezTo>
                    <a:pt x="2936" y="10920"/>
                    <a:pt x="0" y="13088"/>
                    <a:pt x="0" y="13088"/>
                  </a:cubicBezTo>
                  <a:cubicBezTo>
                    <a:pt x="0" y="13088"/>
                    <a:pt x="4087" y="14662"/>
                    <a:pt x="8554" y="14662"/>
                  </a:cubicBezTo>
                  <a:cubicBezTo>
                    <a:pt x="11182" y="14662"/>
                    <a:pt x="13941" y="14117"/>
                    <a:pt x="16079" y="12388"/>
                  </a:cubicBezTo>
                  <a:lnTo>
                    <a:pt x="11876" y="446"/>
                  </a:lnTo>
                  <a:cubicBezTo>
                    <a:pt x="11876" y="446"/>
                    <a:pt x="10864" y="1"/>
                    <a:pt x="9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5317500" y="1883369"/>
              <a:ext cx="464525" cy="361750"/>
            </a:xfrm>
            <a:custGeom>
              <a:rect b="b" l="l" r="r" t="t"/>
              <a:pathLst>
                <a:path extrusionOk="0" h="14470" w="18581">
                  <a:moveTo>
                    <a:pt x="15078" y="1"/>
                  </a:moveTo>
                  <a:cubicBezTo>
                    <a:pt x="14911" y="435"/>
                    <a:pt x="14711" y="902"/>
                    <a:pt x="14511" y="1369"/>
                  </a:cubicBezTo>
                  <a:cubicBezTo>
                    <a:pt x="14311" y="1836"/>
                    <a:pt x="14077" y="2303"/>
                    <a:pt x="13844" y="2770"/>
                  </a:cubicBezTo>
                  <a:cubicBezTo>
                    <a:pt x="13410" y="3704"/>
                    <a:pt x="12943" y="4604"/>
                    <a:pt x="12476" y="5505"/>
                  </a:cubicBezTo>
                  <a:cubicBezTo>
                    <a:pt x="11476" y="7306"/>
                    <a:pt x="10375" y="9007"/>
                    <a:pt x="9174" y="10642"/>
                  </a:cubicBezTo>
                  <a:lnTo>
                    <a:pt x="8940" y="10942"/>
                  </a:lnTo>
                  <a:cubicBezTo>
                    <a:pt x="8885" y="11025"/>
                    <a:pt x="8830" y="11130"/>
                    <a:pt x="8794" y="11164"/>
                  </a:cubicBezTo>
                  <a:lnTo>
                    <a:pt x="8794" y="11164"/>
                  </a:lnTo>
                  <a:cubicBezTo>
                    <a:pt x="8790" y="11162"/>
                    <a:pt x="8786" y="11161"/>
                    <a:pt x="8784" y="11161"/>
                  </a:cubicBezTo>
                  <a:cubicBezTo>
                    <a:pt x="8774" y="11161"/>
                    <a:pt x="8774" y="11176"/>
                    <a:pt x="8774" y="11176"/>
                  </a:cubicBezTo>
                  <a:cubicBezTo>
                    <a:pt x="8779" y="11176"/>
                    <a:pt x="8786" y="11172"/>
                    <a:pt x="8794" y="11164"/>
                  </a:cubicBezTo>
                  <a:lnTo>
                    <a:pt x="8794" y="11164"/>
                  </a:lnTo>
                  <a:cubicBezTo>
                    <a:pt x="8797" y="11167"/>
                    <a:pt x="8802" y="11170"/>
                    <a:pt x="8807" y="11176"/>
                  </a:cubicBezTo>
                  <a:cubicBezTo>
                    <a:pt x="8840" y="11176"/>
                    <a:pt x="8799" y="11192"/>
                    <a:pt x="8707" y="11192"/>
                  </a:cubicBezTo>
                  <a:cubicBezTo>
                    <a:pt x="8615" y="11192"/>
                    <a:pt x="8473" y="11176"/>
                    <a:pt x="8307" y="11109"/>
                  </a:cubicBezTo>
                  <a:cubicBezTo>
                    <a:pt x="7473" y="10809"/>
                    <a:pt x="6706" y="10342"/>
                    <a:pt x="6005" y="9775"/>
                  </a:cubicBezTo>
                  <a:cubicBezTo>
                    <a:pt x="4404" y="8507"/>
                    <a:pt x="2903" y="7106"/>
                    <a:pt x="1468" y="5605"/>
                  </a:cubicBezTo>
                  <a:lnTo>
                    <a:pt x="1" y="6706"/>
                  </a:lnTo>
                  <a:cubicBezTo>
                    <a:pt x="1168" y="8607"/>
                    <a:pt x="2569" y="10375"/>
                    <a:pt x="4137" y="11943"/>
                  </a:cubicBezTo>
                  <a:cubicBezTo>
                    <a:pt x="4571" y="12343"/>
                    <a:pt x="5004" y="12743"/>
                    <a:pt x="5505" y="13077"/>
                  </a:cubicBezTo>
                  <a:cubicBezTo>
                    <a:pt x="6005" y="13477"/>
                    <a:pt x="6572" y="13844"/>
                    <a:pt x="7173" y="14078"/>
                  </a:cubicBezTo>
                  <a:cubicBezTo>
                    <a:pt x="7506" y="14244"/>
                    <a:pt x="7906" y="14378"/>
                    <a:pt x="8307" y="14411"/>
                  </a:cubicBezTo>
                  <a:cubicBezTo>
                    <a:pt x="8504" y="14451"/>
                    <a:pt x="8701" y="14469"/>
                    <a:pt x="8897" y="14469"/>
                  </a:cubicBezTo>
                  <a:cubicBezTo>
                    <a:pt x="9197" y="14469"/>
                    <a:pt x="9492" y="14425"/>
                    <a:pt x="9774" y="14344"/>
                  </a:cubicBezTo>
                  <a:cubicBezTo>
                    <a:pt x="10308" y="14178"/>
                    <a:pt x="10775" y="13911"/>
                    <a:pt x="11175" y="13511"/>
                  </a:cubicBezTo>
                  <a:cubicBezTo>
                    <a:pt x="11376" y="13310"/>
                    <a:pt x="11442" y="13244"/>
                    <a:pt x="11542" y="13110"/>
                  </a:cubicBezTo>
                  <a:lnTo>
                    <a:pt x="11809" y="12810"/>
                  </a:lnTo>
                  <a:cubicBezTo>
                    <a:pt x="13277" y="11109"/>
                    <a:pt x="14544" y="9274"/>
                    <a:pt x="15679" y="7339"/>
                  </a:cubicBezTo>
                  <a:cubicBezTo>
                    <a:pt x="16212" y="6372"/>
                    <a:pt x="16779" y="5405"/>
                    <a:pt x="17246" y="4404"/>
                  </a:cubicBezTo>
                  <a:cubicBezTo>
                    <a:pt x="17480" y="3904"/>
                    <a:pt x="17713" y="3403"/>
                    <a:pt x="17947" y="2903"/>
                  </a:cubicBezTo>
                  <a:cubicBezTo>
                    <a:pt x="18180" y="2369"/>
                    <a:pt x="18381" y="1869"/>
                    <a:pt x="18581" y="1302"/>
                  </a:cubicBezTo>
                  <a:lnTo>
                    <a:pt x="1507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5645250" y="1790794"/>
              <a:ext cx="219350" cy="262725"/>
            </a:xfrm>
            <a:custGeom>
              <a:rect b="b" l="l" r="r" t="t"/>
              <a:pathLst>
                <a:path extrusionOk="0" h="10509" w="8774">
                  <a:moveTo>
                    <a:pt x="4276" y="1"/>
                  </a:moveTo>
                  <a:cubicBezTo>
                    <a:pt x="2704" y="1"/>
                    <a:pt x="0" y="5605"/>
                    <a:pt x="0" y="5605"/>
                  </a:cubicBezTo>
                  <a:lnTo>
                    <a:pt x="4036" y="10509"/>
                  </a:lnTo>
                  <a:cubicBezTo>
                    <a:pt x="4036" y="10509"/>
                    <a:pt x="8773" y="4605"/>
                    <a:pt x="8139" y="2670"/>
                  </a:cubicBezTo>
                  <a:cubicBezTo>
                    <a:pt x="7439" y="668"/>
                    <a:pt x="6571" y="68"/>
                    <a:pt x="4303" y="1"/>
                  </a:cubicBezTo>
                  <a:cubicBezTo>
                    <a:pt x="4294" y="1"/>
                    <a:pt x="4285" y="1"/>
                    <a:pt x="42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5693600" y="1824994"/>
              <a:ext cx="52575" cy="222700"/>
            </a:xfrm>
            <a:custGeom>
              <a:rect b="b" l="l" r="r" t="t"/>
              <a:pathLst>
                <a:path extrusionOk="0" h="8908" w="2103">
                  <a:moveTo>
                    <a:pt x="2102" y="1"/>
                  </a:moveTo>
                  <a:lnTo>
                    <a:pt x="1" y="6606"/>
                  </a:lnTo>
                  <a:lnTo>
                    <a:pt x="1902" y="8907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3"/>
            <p:cNvSpPr/>
            <p:nvPr/>
          </p:nvSpPr>
          <p:spPr>
            <a:xfrm>
              <a:off x="5238275" y="1983444"/>
              <a:ext cx="130950" cy="85100"/>
            </a:xfrm>
            <a:custGeom>
              <a:rect b="b" l="l" r="r" t="t"/>
              <a:pathLst>
                <a:path extrusionOk="0" h="3404" w="5238">
                  <a:moveTo>
                    <a:pt x="2936" y="1"/>
                  </a:moveTo>
                  <a:lnTo>
                    <a:pt x="1" y="2302"/>
                  </a:lnTo>
                  <a:lnTo>
                    <a:pt x="4304" y="3403"/>
                  </a:lnTo>
                  <a:lnTo>
                    <a:pt x="5238" y="2436"/>
                  </a:lnTo>
                  <a:cubicBezTo>
                    <a:pt x="5104" y="901"/>
                    <a:pt x="2936" y="1"/>
                    <a:pt x="293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3"/>
            <p:cNvSpPr/>
            <p:nvPr/>
          </p:nvSpPr>
          <p:spPr>
            <a:xfrm>
              <a:off x="5189806" y="1955800"/>
              <a:ext cx="123425" cy="87600"/>
            </a:xfrm>
            <a:custGeom>
              <a:rect b="b" l="l" r="r" t="t"/>
              <a:pathLst>
                <a:path extrusionOk="0" h="3504" w="4937">
                  <a:moveTo>
                    <a:pt x="2268" y="1"/>
                  </a:moveTo>
                  <a:lnTo>
                    <a:pt x="0" y="1669"/>
                  </a:lnTo>
                  <a:lnTo>
                    <a:pt x="2001" y="3503"/>
                  </a:lnTo>
                  <a:lnTo>
                    <a:pt x="4937" y="1202"/>
                  </a:lnTo>
                  <a:lnTo>
                    <a:pt x="226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5936275" y="4123319"/>
              <a:ext cx="95925" cy="211850"/>
            </a:xfrm>
            <a:custGeom>
              <a:rect b="b" l="l" r="r" t="t"/>
              <a:pathLst>
                <a:path extrusionOk="0" h="8474" w="3837">
                  <a:moveTo>
                    <a:pt x="168" y="0"/>
                  </a:moveTo>
                  <a:lnTo>
                    <a:pt x="1" y="8473"/>
                  </a:lnTo>
                  <a:lnTo>
                    <a:pt x="3670" y="8473"/>
                  </a:lnTo>
                  <a:lnTo>
                    <a:pt x="3837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5750325" y="4324294"/>
              <a:ext cx="300225" cy="104275"/>
            </a:xfrm>
            <a:custGeom>
              <a:rect b="b" l="l" r="r" t="t"/>
              <a:pathLst>
                <a:path extrusionOk="0" h="4171" w="12009">
                  <a:moveTo>
                    <a:pt x="7072" y="0"/>
                  </a:moveTo>
                  <a:cubicBezTo>
                    <a:pt x="6872" y="0"/>
                    <a:pt x="6672" y="100"/>
                    <a:pt x="6471" y="234"/>
                  </a:cubicBezTo>
                  <a:cubicBezTo>
                    <a:pt x="5504" y="1034"/>
                    <a:pt x="3503" y="1902"/>
                    <a:pt x="634" y="2502"/>
                  </a:cubicBezTo>
                  <a:cubicBezTo>
                    <a:pt x="0" y="2636"/>
                    <a:pt x="67" y="4170"/>
                    <a:pt x="1601" y="4170"/>
                  </a:cubicBezTo>
                  <a:cubicBezTo>
                    <a:pt x="3136" y="4170"/>
                    <a:pt x="6338" y="4070"/>
                    <a:pt x="7439" y="4070"/>
                  </a:cubicBezTo>
                  <a:cubicBezTo>
                    <a:pt x="9240" y="4070"/>
                    <a:pt x="9941" y="4137"/>
                    <a:pt x="11375" y="4170"/>
                  </a:cubicBezTo>
                  <a:cubicBezTo>
                    <a:pt x="11742" y="4170"/>
                    <a:pt x="12009" y="3870"/>
                    <a:pt x="11975" y="3503"/>
                  </a:cubicBezTo>
                  <a:lnTo>
                    <a:pt x="11508" y="267"/>
                  </a:lnTo>
                  <a:cubicBezTo>
                    <a:pt x="11475" y="100"/>
                    <a:pt x="11342" y="0"/>
                    <a:pt x="112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3"/>
            <p:cNvSpPr/>
            <p:nvPr/>
          </p:nvSpPr>
          <p:spPr>
            <a:xfrm>
              <a:off x="5938775" y="4123319"/>
              <a:ext cx="93425" cy="109275"/>
            </a:xfrm>
            <a:custGeom>
              <a:rect b="b" l="l" r="r" t="t"/>
              <a:pathLst>
                <a:path extrusionOk="0" h="4371" w="3737">
                  <a:moveTo>
                    <a:pt x="68" y="0"/>
                  </a:moveTo>
                  <a:lnTo>
                    <a:pt x="1" y="4370"/>
                  </a:lnTo>
                  <a:lnTo>
                    <a:pt x="3637" y="4370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3"/>
            <p:cNvSpPr/>
            <p:nvPr/>
          </p:nvSpPr>
          <p:spPr>
            <a:xfrm>
              <a:off x="5713625" y="1758819"/>
              <a:ext cx="492050" cy="584925"/>
            </a:xfrm>
            <a:custGeom>
              <a:rect b="b" l="l" r="r" t="t"/>
              <a:pathLst>
                <a:path extrusionOk="0" h="23397" w="19682">
                  <a:moveTo>
                    <a:pt x="11310" y="1"/>
                  </a:moveTo>
                  <a:cubicBezTo>
                    <a:pt x="9734" y="1"/>
                    <a:pt x="8170" y="83"/>
                    <a:pt x="6605" y="246"/>
                  </a:cubicBezTo>
                  <a:cubicBezTo>
                    <a:pt x="4871" y="446"/>
                    <a:pt x="3003" y="813"/>
                    <a:pt x="1802" y="1080"/>
                  </a:cubicBezTo>
                  <a:cubicBezTo>
                    <a:pt x="834" y="1280"/>
                    <a:pt x="134" y="2114"/>
                    <a:pt x="67" y="3081"/>
                  </a:cubicBezTo>
                  <a:cubicBezTo>
                    <a:pt x="0" y="5417"/>
                    <a:pt x="401" y="10820"/>
                    <a:pt x="2836" y="23396"/>
                  </a:cubicBezTo>
                  <a:lnTo>
                    <a:pt x="17713" y="22962"/>
                  </a:lnTo>
                  <a:cubicBezTo>
                    <a:pt x="17279" y="16925"/>
                    <a:pt x="17146" y="13189"/>
                    <a:pt x="19681" y="680"/>
                  </a:cubicBezTo>
                  <a:cubicBezTo>
                    <a:pt x="17580" y="313"/>
                    <a:pt x="15478" y="113"/>
                    <a:pt x="13343" y="46"/>
                  </a:cubicBezTo>
                  <a:cubicBezTo>
                    <a:pt x="12663" y="16"/>
                    <a:pt x="11985" y="1"/>
                    <a:pt x="1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3"/>
            <p:cNvSpPr/>
            <p:nvPr/>
          </p:nvSpPr>
          <p:spPr>
            <a:xfrm>
              <a:off x="5832875" y="1570644"/>
              <a:ext cx="214350" cy="281075"/>
            </a:xfrm>
            <a:custGeom>
              <a:rect b="b" l="l" r="r" t="t"/>
              <a:pathLst>
                <a:path extrusionOk="0" h="11243" w="8574">
                  <a:moveTo>
                    <a:pt x="7673" y="1"/>
                  </a:moveTo>
                  <a:lnTo>
                    <a:pt x="3636" y="3637"/>
                  </a:lnTo>
                  <a:cubicBezTo>
                    <a:pt x="4103" y="5305"/>
                    <a:pt x="4237" y="7106"/>
                    <a:pt x="1835" y="7773"/>
                  </a:cubicBezTo>
                  <a:cubicBezTo>
                    <a:pt x="1835" y="7773"/>
                    <a:pt x="0" y="9508"/>
                    <a:pt x="3403" y="11242"/>
                  </a:cubicBezTo>
                  <a:cubicBezTo>
                    <a:pt x="5538" y="10742"/>
                    <a:pt x="7406" y="9408"/>
                    <a:pt x="8573" y="7573"/>
                  </a:cubicBezTo>
                  <a:cubicBezTo>
                    <a:pt x="7005" y="6172"/>
                    <a:pt x="7306" y="2169"/>
                    <a:pt x="7673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3"/>
            <p:cNvSpPr/>
            <p:nvPr/>
          </p:nvSpPr>
          <p:spPr>
            <a:xfrm>
              <a:off x="5917925" y="1829994"/>
              <a:ext cx="70925" cy="21725"/>
            </a:xfrm>
            <a:custGeom>
              <a:rect b="b" l="l" r="r" t="t"/>
              <a:pathLst>
                <a:path extrusionOk="0" h="869" w="2837">
                  <a:moveTo>
                    <a:pt x="468" y="1"/>
                  </a:moveTo>
                  <a:lnTo>
                    <a:pt x="1" y="868"/>
                  </a:lnTo>
                  <a:lnTo>
                    <a:pt x="2836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3"/>
            <p:cNvSpPr/>
            <p:nvPr/>
          </p:nvSpPr>
          <p:spPr>
            <a:xfrm>
              <a:off x="5929600" y="1745769"/>
              <a:ext cx="155150" cy="187675"/>
            </a:xfrm>
            <a:custGeom>
              <a:rect b="b" l="l" r="r" t="t"/>
              <a:pathLst>
                <a:path extrusionOk="0" h="7507" w="6206">
                  <a:moveTo>
                    <a:pt x="4437" y="1"/>
                  </a:moveTo>
                  <a:cubicBezTo>
                    <a:pt x="4304" y="701"/>
                    <a:pt x="768" y="3003"/>
                    <a:pt x="1" y="3370"/>
                  </a:cubicBezTo>
                  <a:cubicBezTo>
                    <a:pt x="1268" y="4204"/>
                    <a:pt x="2403" y="4838"/>
                    <a:pt x="3570" y="7506"/>
                  </a:cubicBezTo>
                  <a:cubicBezTo>
                    <a:pt x="5305" y="4504"/>
                    <a:pt x="6205" y="401"/>
                    <a:pt x="6205" y="401"/>
                  </a:cubicBezTo>
                  <a:cubicBezTo>
                    <a:pt x="6205" y="401"/>
                    <a:pt x="4704" y="301"/>
                    <a:pt x="4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3"/>
            <p:cNvSpPr/>
            <p:nvPr/>
          </p:nvSpPr>
          <p:spPr>
            <a:xfrm>
              <a:off x="5877075" y="1829994"/>
              <a:ext cx="40875" cy="21725"/>
            </a:xfrm>
            <a:custGeom>
              <a:rect b="b" l="l" r="r" t="t"/>
              <a:pathLst>
                <a:path extrusionOk="0" h="869" w="1635">
                  <a:moveTo>
                    <a:pt x="1435" y="1"/>
                  </a:moveTo>
                  <a:lnTo>
                    <a:pt x="0" y="101"/>
                  </a:lnTo>
                  <a:lnTo>
                    <a:pt x="1635" y="868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3"/>
            <p:cNvSpPr/>
            <p:nvPr/>
          </p:nvSpPr>
          <p:spPr>
            <a:xfrm>
              <a:off x="5796175" y="1751619"/>
              <a:ext cx="116775" cy="181825"/>
            </a:xfrm>
            <a:custGeom>
              <a:rect b="b" l="l" r="r" t="t"/>
              <a:pathLst>
                <a:path extrusionOk="0" h="7273" w="4671">
                  <a:moveTo>
                    <a:pt x="3904" y="0"/>
                  </a:moveTo>
                  <a:lnTo>
                    <a:pt x="3904" y="0"/>
                  </a:lnTo>
                  <a:cubicBezTo>
                    <a:pt x="3637" y="301"/>
                    <a:pt x="2136" y="401"/>
                    <a:pt x="2136" y="401"/>
                  </a:cubicBezTo>
                  <a:cubicBezTo>
                    <a:pt x="2136" y="401"/>
                    <a:pt x="1" y="4270"/>
                    <a:pt x="1769" y="7272"/>
                  </a:cubicBezTo>
                  <a:cubicBezTo>
                    <a:pt x="2569" y="5137"/>
                    <a:pt x="3403" y="3970"/>
                    <a:pt x="4671" y="3136"/>
                  </a:cubicBezTo>
                  <a:cubicBezTo>
                    <a:pt x="3503" y="2369"/>
                    <a:pt x="3803" y="701"/>
                    <a:pt x="39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3"/>
            <p:cNvSpPr/>
            <p:nvPr/>
          </p:nvSpPr>
          <p:spPr>
            <a:xfrm>
              <a:off x="5923775" y="1607344"/>
              <a:ext cx="63400" cy="84250"/>
            </a:xfrm>
            <a:custGeom>
              <a:rect b="b" l="l" r="r" t="t"/>
              <a:pathLst>
                <a:path extrusionOk="0" h="3370" w="2536">
                  <a:moveTo>
                    <a:pt x="2402" y="1"/>
                  </a:moveTo>
                  <a:lnTo>
                    <a:pt x="0" y="2169"/>
                  </a:lnTo>
                  <a:cubicBezTo>
                    <a:pt x="134" y="2569"/>
                    <a:pt x="201" y="2969"/>
                    <a:pt x="234" y="3370"/>
                  </a:cubicBezTo>
                  <a:cubicBezTo>
                    <a:pt x="1168" y="3203"/>
                    <a:pt x="2402" y="2135"/>
                    <a:pt x="2469" y="1168"/>
                  </a:cubicBezTo>
                  <a:cubicBezTo>
                    <a:pt x="2536" y="768"/>
                    <a:pt x="2502" y="401"/>
                    <a:pt x="2402" y="1"/>
                  </a:cubicBez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3"/>
            <p:cNvSpPr/>
            <p:nvPr/>
          </p:nvSpPr>
          <p:spPr>
            <a:xfrm>
              <a:off x="5785350" y="1317744"/>
              <a:ext cx="270700" cy="349325"/>
            </a:xfrm>
            <a:custGeom>
              <a:rect b="b" l="l" r="r" t="t"/>
              <a:pathLst>
                <a:path extrusionOk="0" h="13973" w="10828">
                  <a:moveTo>
                    <a:pt x="5804" y="1"/>
                  </a:moveTo>
                  <a:cubicBezTo>
                    <a:pt x="5110" y="1"/>
                    <a:pt x="4396" y="151"/>
                    <a:pt x="3703" y="477"/>
                  </a:cubicBezTo>
                  <a:cubicBezTo>
                    <a:pt x="234" y="2111"/>
                    <a:pt x="0" y="7515"/>
                    <a:pt x="934" y="10717"/>
                  </a:cubicBezTo>
                  <a:cubicBezTo>
                    <a:pt x="1543" y="12820"/>
                    <a:pt x="3344" y="13973"/>
                    <a:pt x="5253" y="13973"/>
                  </a:cubicBezTo>
                  <a:cubicBezTo>
                    <a:pt x="6586" y="13973"/>
                    <a:pt x="7971" y="13411"/>
                    <a:pt x="9040" y="12218"/>
                  </a:cubicBezTo>
                  <a:cubicBezTo>
                    <a:pt x="10774" y="10284"/>
                    <a:pt x="10708" y="8749"/>
                    <a:pt x="10774" y="5113"/>
                  </a:cubicBezTo>
                  <a:cubicBezTo>
                    <a:pt x="10827" y="2180"/>
                    <a:pt x="8452" y="1"/>
                    <a:pt x="5804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3"/>
            <p:cNvSpPr/>
            <p:nvPr/>
          </p:nvSpPr>
          <p:spPr>
            <a:xfrm>
              <a:off x="5930450" y="1478094"/>
              <a:ext cx="119275" cy="10850"/>
            </a:xfrm>
            <a:custGeom>
              <a:rect b="b" l="l" r="r" t="t"/>
              <a:pathLst>
                <a:path extrusionOk="0" h="434" w="4771">
                  <a:moveTo>
                    <a:pt x="100" y="0"/>
                  </a:moveTo>
                  <a:cubicBezTo>
                    <a:pt x="67" y="0"/>
                    <a:pt x="0" y="34"/>
                    <a:pt x="0" y="100"/>
                  </a:cubicBezTo>
                  <a:cubicBezTo>
                    <a:pt x="0" y="167"/>
                    <a:pt x="34" y="200"/>
                    <a:pt x="100" y="200"/>
                  </a:cubicBezTo>
                  <a:lnTo>
                    <a:pt x="4670" y="434"/>
                  </a:lnTo>
                  <a:cubicBezTo>
                    <a:pt x="4737" y="434"/>
                    <a:pt x="4770" y="401"/>
                    <a:pt x="4770" y="334"/>
                  </a:cubicBezTo>
                  <a:cubicBezTo>
                    <a:pt x="4770" y="267"/>
                    <a:pt x="4737" y="234"/>
                    <a:pt x="4670" y="234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3"/>
            <p:cNvSpPr/>
            <p:nvPr/>
          </p:nvSpPr>
          <p:spPr>
            <a:xfrm>
              <a:off x="5784500" y="2336194"/>
              <a:ext cx="285225" cy="1874700"/>
            </a:xfrm>
            <a:custGeom>
              <a:rect b="b" l="l" r="r" t="t"/>
              <a:pathLst>
                <a:path extrusionOk="0" h="74988" w="11409">
                  <a:moveTo>
                    <a:pt x="10875" y="1"/>
                  </a:moveTo>
                  <a:lnTo>
                    <a:pt x="1" y="301"/>
                  </a:lnTo>
                  <a:cubicBezTo>
                    <a:pt x="1" y="301"/>
                    <a:pt x="1869" y="27521"/>
                    <a:pt x="2936" y="38628"/>
                  </a:cubicBezTo>
                  <a:cubicBezTo>
                    <a:pt x="4004" y="50203"/>
                    <a:pt x="5438" y="74988"/>
                    <a:pt x="5438" y="74988"/>
                  </a:cubicBezTo>
                  <a:lnTo>
                    <a:pt x="10375" y="74988"/>
                  </a:lnTo>
                  <a:cubicBezTo>
                    <a:pt x="10375" y="74988"/>
                    <a:pt x="11409" y="49770"/>
                    <a:pt x="11009" y="38362"/>
                  </a:cubicBezTo>
                  <a:cubicBezTo>
                    <a:pt x="10608" y="25919"/>
                    <a:pt x="10875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3"/>
            <p:cNvSpPr/>
            <p:nvPr/>
          </p:nvSpPr>
          <p:spPr>
            <a:xfrm>
              <a:off x="5899600" y="4163344"/>
              <a:ext cx="162625" cy="52550"/>
            </a:xfrm>
            <a:custGeom>
              <a:rect b="b" l="l" r="r" t="t"/>
              <a:pathLst>
                <a:path extrusionOk="0" h="2102" w="6505">
                  <a:moveTo>
                    <a:pt x="6505" y="0"/>
                  </a:moveTo>
                  <a:lnTo>
                    <a:pt x="0" y="234"/>
                  </a:lnTo>
                  <a:lnTo>
                    <a:pt x="434" y="2102"/>
                  </a:lnTo>
                  <a:lnTo>
                    <a:pt x="6238" y="2102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3"/>
            <p:cNvSpPr/>
            <p:nvPr/>
          </p:nvSpPr>
          <p:spPr>
            <a:xfrm>
              <a:off x="5943775" y="2570994"/>
              <a:ext cx="113450" cy="617500"/>
            </a:xfrm>
            <a:custGeom>
              <a:rect b="b" l="l" r="r" t="t"/>
              <a:pathLst>
                <a:path extrusionOk="0" h="24700" w="4538">
                  <a:moveTo>
                    <a:pt x="3874" y="1"/>
                  </a:moveTo>
                  <a:cubicBezTo>
                    <a:pt x="3439" y="1"/>
                    <a:pt x="2978" y="565"/>
                    <a:pt x="2469" y="1884"/>
                  </a:cubicBezTo>
                  <a:cubicBezTo>
                    <a:pt x="1" y="8388"/>
                    <a:pt x="2636" y="18729"/>
                    <a:pt x="4538" y="24700"/>
                  </a:cubicBezTo>
                  <a:cubicBezTo>
                    <a:pt x="4404" y="17261"/>
                    <a:pt x="4404" y="7521"/>
                    <a:pt x="4437" y="316"/>
                  </a:cubicBezTo>
                  <a:cubicBezTo>
                    <a:pt x="4253" y="111"/>
                    <a:pt x="4066" y="1"/>
                    <a:pt x="3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3"/>
            <p:cNvSpPr/>
            <p:nvPr/>
          </p:nvSpPr>
          <p:spPr>
            <a:xfrm>
              <a:off x="5887925" y="1471419"/>
              <a:ext cx="17525" cy="26700"/>
            </a:xfrm>
            <a:custGeom>
              <a:rect b="b" l="l" r="r" t="t"/>
              <a:pathLst>
                <a:path extrusionOk="0" h="1068" w="701">
                  <a:moveTo>
                    <a:pt x="334" y="0"/>
                  </a:moveTo>
                  <a:cubicBezTo>
                    <a:pt x="133" y="0"/>
                    <a:pt x="0" y="267"/>
                    <a:pt x="0" y="534"/>
                  </a:cubicBezTo>
                  <a:cubicBezTo>
                    <a:pt x="33" y="834"/>
                    <a:pt x="200" y="1068"/>
                    <a:pt x="367" y="1068"/>
                  </a:cubicBezTo>
                  <a:cubicBezTo>
                    <a:pt x="567" y="1068"/>
                    <a:pt x="701" y="801"/>
                    <a:pt x="701" y="534"/>
                  </a:cubicBezTo>
                  <a:cubicBezTo>
                    <a:pt x="701" y="234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3"/>
            <p:cNvSpPr/>
            <p:nvPr/>
          </p:nvSpPr>
          <p:spPr>
            <a:xfrm>
              <a:off x="5804525" y="1473919"/>
              <a:ext cx="17525" cy="26700"/>
            </a:xfrm>
            <a:custGeom>
              <a:rect b="b" l="l" r="r" t="t"/>
              <a:pathLst>
                <a:path extrusionOk="0" h="1068" w="701">
                  <a:moveTo>
                    <a:pt x="334" y="0"/>
                  </a:moveTo>
                  <a:cubicBezTo>
                    <a:pt x="134" y="0"/>
                    <a:pt x="0" y="267"/>
                    <a:pt x="0" y="534"/>
                  </a:cubicBezTo>
                  <a:cubicBezTo>
                    <a:pt x="34" y="834"/>
                    <a:pt x="200" y="1068"/>
                    <a:pt x="367" y="1068"/>
                  </a:cubicBezTo>
                  <a:cubicBezTo>
                    <a:pt x="567" y="1068"/>
                    <a:pt x="701" y="801"/>
                    <a:pt x="701" y="534"/>
                  </a:cubicBezTo>
                  <a:cubicBezTo>
                    <a:pt x="701" y="201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3"/>
            <p:cNvSpPr/>
            <p:nvPr/>
          </p:nvSpPr>
          <p:spPr>
            <a:xfrm>
              <a:off x="5797025" y="1469744"/>
              <a:ext cx="17525" cy="7425"/>
            </a:xfrm>
            <a:custGeom>
              <a:rect b="b" l="l" r="r" t="t"/>
              <a:pathLst>
                <a:path extrusionOk="0" h="297" w="701">
                  <a:moveTo>
                    <a:pt x="0" y="1"/>
                  </a:moveTo>
                  <a:cubicBezTo>
                    <a:pt x="0" y="1"/>
                    <a:pt x="203" y="296"/>
                    <a:pt x="445" y="296"/>
                  </a:cubicBezTo>
                  <a:cubicBezTo>
                    <a:pt x="528" y="296"/>
                    <a:pt x="615" y="261"/>
                    <a:pt x="701" y="16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3"/>
            <p:cNvSpPr/>
            <p:nvPr/>
          </p:nvSpPr>
          <p:spPr>
            <a:xfrm>
              <a:off x="5830375" y="1492269"/>
              <a:ext cx="26700" cy="53450"/>
            </a:xfrm>
            <a:custGeom>
              <a:rect b="b" l="l" r="r" t="t"/>
              <a:pathLst>
                <a:path extrusionOk="0" h="2138" w="1068">
                  <a:moveTo>
                    <a:pt x="968" y="0"/>
                  </a:moveTo>
                  <a:cubicBezTo>
                    <a:pt x="734" y="701"/>
                    <a:pt x="401" y="1335"/>
                    <a:pt x="0" y="1935"/>
                  </a:cubicBezTo>
                  <a:cubicBezTo>
                    <a:pt x="194" y="2064"/>
                    <a:pt x="430" y="2138"/>
                    <a:pt x="671" y="2138"/>
                  </a:cubicBezTo>
                  <a:cubicBezTo>
                    <a:pt x="804" y="2138"/>
                    <a:pt x="938" y="2116"/>
                    <a:pt x="1068" y="2068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3"/>
            <p:cNvSpPr/>
            <p:nvPr/>
          </p:nvSpPr>
          <p:spPr>
            <a:xfrm>
              <a:off x="5885400" y="1541944"/>
              <a:ext cx="53400" cy="30400"/>
            </a:xfrm>
            <a:custGeom>
              <a:rect b="b" l="l" r="r" t="t"/>
              <a:pathLst>
                <a:path extrusionOk="0" h="1216" w="2136">
                  <a:moveTo>
                    <a:pt x="2033" y="1"/>
                  </a:moveTo>
                  <a:cubicBezTo>
                    <a:pt x="2000" y="1"/>
                    <a:pt x="1959" y="25"/>
                    <a:pt x="1936" y="48"/>
                  </a:cubicBezTo>
                  <a:cubicBezTo>
                    <a:pt x="1535" y="649"/>
                    <a:pt x="835" y="1049"/>
                    <a:pt x="101" y="1049"/>
                  </a:cubicBezTo>
                  <a:cubicBezTo>
                    <a:pt x="34" y="1049"/>
                    <a:pt x="1" y="1082"/>
                    <a:pt x="1" y="1149"/>
                  </a:cubicBezTo>
                  <a:cubicBezTo>
                    <a:pt x="1" y="1182"/>
                    <a:pt x="68" y="1216"/>
                    <a:pt x="101" y="1216"/>
                  </a:cubicBezTo>
                  <a:cubicBezTo>
                    <a:pt x="234" y="1216"/>
                    <a:pt x="368" y="1216"/>
                    <a:pt x="535" y="1182"/>
                  </a:cubicBezTo>
                  <a:cubicBezTo>
                    <a:pt x="1168" y="1049"/>
                    <a:pt x="1736" y="682"/>
                    <a:pt x="2102" y="148"/>
                  </a:cubicBezTo>
                  <a:cubicBezTo>
                    <a:pt x="2136" y="81"/>
                    <a:pt x="2102" y="48"/>
                    <a:pt x="2069" y="15"/>
                  </a:cubicBezTo>
                  <a:cubicBezTo>
                    <a:pt x="2059" y="5"/>
                    <a:pt x="2047" y="1"/>
                    <a:pt x="2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3"/>
            <p:cNvSpPr/>
            <p:nvPr/>
          </p:nvSpPr>
          <p:spPr>
            <a:xfrm>
              <a:off x="6015025" y="1486394"/>
              <a:ext cx="75425" cy="82575"/>
            </a:xfrm>
            <a:custGeom>
              <a:rect b="b" l="l" r="r" t="t"/>
              <a:pathLst>
                <a:path extrusionOk="0" h="3303" w="3017">
                  <a:moveTo>
                    <a:pt x="1603" y="1"/>
                  </a:moveTo>
                  <a:cubicBezTo>
                    <a:pt x="1586" y="1"/>
                    <a:pt x="1570" y="1"/>
                    <a:pt x="1554" y="2"/>
                  </a:cubicBezTo>
                  <a:cubicBezTo>
                    <a:pt x="653" y="69"/>
                    <a:pt x="120" y="1236"/>
                    <a:pt x="53" y="2003"/>
                  </a:cubicBezTo>
                  <a:cubicBezTo>
                    <a:pt x="0" y="2715"/>
                    <a:pt x="344" y="3303"/>
                    <a:pt x="902" y="3303"/>
                  </a:cubicBezTo>
                  <a:cubicBezTo>
                    <a:pt x="1050" y="3303"/>
                    <a:pt x="1213" y="3261"/>
                    <a:pt x="1387" y="3171"/>
                  </a:cubicBezTo>
                  <a:cubicBezTo>
                    <a:pt x="2021" y="2837"/>
                    <a:pt x="2488" y="2303"/>
                    <a:pt x="2722" y="1636"/>
                  </a:cubicBezTo>
                  <a:cubicBezTo>
                    <a:pt x="3016" y="851"/>
                    <a:pt x="2444" y="1"/>
                    <a:pt x="1603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3"/>
            <p:cNvSpPr/>
            <p:nvPr/>
          </p:nvSpPr>
          <p:spPr>
            <a:xfrm>
              <a:off x="5892325" y="1427994"/>
              <a:ext cx="49825" cy="30950"/>
            </a:xfrm>
            <a:custGeom>
              <a:rect b="b" l="l" r="r" t="t"/>
              <a:pathLst>
                <a:path extrusionOk="0" h="1238" w="1993">
                  <a:moveTo>
                    <a:pt x="228" y="1"/>
                  </a:moveTo>
                  <a:cubicBezTo>
                    <a:pt x="22" y="1"/>
                    <a:pt x="1" y="336"/>
                    <a:pt x="224" y="336"/>
                  </a:cubicBezTo>
                  <a:cubicBezTo>
                    <a:pt x="224" y="336"/>
                    <a:pt x="1258" y="470"/>
                    <a:pt x="1659" y="1137"/>
                  </a:cubicBezTo>
                  <a:cubicBezTo>
                    <a:pt x="1692" y="1204"/>
                    <a:pt x="1759" y="1237"/>
                    <a:pt x="1825" y="1237"/>
                  </a:cubicBezTo>
                  <a:lnTo>
                    <a:pt x="1892" y="1204"/>
                  </a:lnTo>
                  <a:cubicBezTo>
                    <a:pt x="1959" y="1170"/>
                    <a:pt x="1992" y="1070"/>
                    <a:pt x="1959" y="970"/>
                  </a:cubicBezTo>
                  <a:cubicBezTo>
                    <a:pt x="1459" y="136"/>
                    <a:pt x="291" y="3"/>
                    <a:pt x="258" y="3"/>
                  </a:cubicBezTo>
                  <a:cubicBezTo>
                    <a:pt x="248" y="1"/>
                    <a:pt x="238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5789500" y="1424844"/>
              <a:ext cx="43400" cy="19900"/>
            </a:xfrm>
            <a:custGeom>
              <a:rect b="b" l="l" r="r" t="t"/>
              <a:pathLst>
                <a:path extrusionOk="0" h="796" w="1736">
                  <a:moveTo>
                    <a:pt x="1263" y="0"/>
                  </a:moveTo>
                  <a:cubicBezTo>
                    <a:pt x="826" y="0"/>
                    <a:pt x="392" y="171"/>
                    <a:pt x="68" y="496"/>
                  </a:cubicBezTo>
                  <a:cubicBezTo>
                    <a:pt x="1" y="562"/>
                    <a:pt x="1" y="663"/>
                    <a:pt x="68" y="729"/>
                  </a:cubicBezTo>
                  <a:cubicBezTo>
                    <a:pt x="101" y="763"/>
                    <a:pt x="168" y="796"/>
                    <a:pt x="234" y="796"/>
                  </a:cubicBezTo>
                  <a:cubicBezTo>
                    <a:pt x="268" y="763"/>
                    <a:pt x="268" y="763"/>
                    <a:pt x="301" y="729"/>
                  </a:cubicBezTo>
                  <a:cubicBezTo>
                    <a:pt x="551" y="480"/>
                    <a:pt x="915" y="345"/>
                    <a:pt x="1280" y="345"/>
                  </a:cubicBezTo>
                  <a:cubicBezTo>
                    <a:pt x="1354" y="345"/>
                    <a:pt x="1429" y="351"/>
                    <a:pt x="1502" y="362"/>
                  </a:cubicBezTo>
                  <a:cubicBezTo>
                    <a:pt x="1520" y="368"/>
                    <a:pt x="1538" y="371"/>
                    <a:pt x="1554" y="371"/>
                  </a:cubicBezTo>
                  <a:cubicBezTo>
                    <a:pt x="1625" y="371"/>
                    <a:pt x="1675" y="317"/>
                    <a:pt x="1702" y="262"/>
                  </a:cubicBezTo>
                  <a:cubicBezTo>
                    <a:pt x="1735" y="162"/>
                    <a:pt x="1669" y="62"/>
                    <a:pt x="1569" y="29"/>
                  </a:cubicBezTo>
                  <a:cubicBezTo>
                    <a:pt x="1467" y="10"/>
                    <a:pt x="1365" y="0"/>
                    <a:pt x="12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3"/>
            <p:cNvSpPr/>
            <p:nvPr/>
          </p:nvSpPr>
          <p:spPr>
            <a:xfrm>
              <a:off x="6160600" y="1880869"/>
              <a:ext cx="278575" cy="598800"/>
            </a:xfrm>
            <a:custGeom>
              <a:rect b="b" l="l" r="r" t="t"/>
              <a:pathLst>
                <a:path extrusionOk="0" h="23952" w="11143">
                  <a:moveTo>
                    <a:pt x="3637" y="1"/>
                  </a:moveTo>
                  <a:lnTo>
                    <a:pt x="1" y="835"/>
                  </a:lnTo>
                  <a:cubicBezTo>
                    <a:pt x="468" y="2903"/>
                    <a:pt x="1002" y="4904"/>
                    <a:pt x="1602" y="6906"/>
                  </a:cubicBezTo>
                  <a:cubicBezTo>
                    <a:pt x="2202" y="8907"/>
                    <a:pt x="2836" y="10875"/>
                    <a:pt x="3637" y="12843"/>
                  </a:cubicBezTo>
                  <a:cubicBezTo>
                    <a:pt x="4037" y="13877"/>
                    <a:pt x="4471" y="14845"/>
                    <a:pt x="4971" y="15779"/>
                  </a:cubicBezTo>
                  <a:cubicBezTo>
                    <a:pt x="5438" y="16713"/>
                    <a:pt x="5905" y="17647"/>
                    <a:pt x="6372" y="18547"/>
                  </a:cubicBezTo>
                  <a:cubicBezTo>
                    <a:pt x="7373" y="20382"/>
                    <a:pt x="8373" y="22183"/>
                    <a:pt x="9474" y="23951"/>
                  </a:cubicBezTo>
                  <a:lnTo>
                    <a:pt x="11142" y="23151"/>
                  </a:lnTo>
                  <a:cubicBezTo>
                    <a:pt x="10475" y="21183"/>
                    <a:pt x="9741" y="19248"/>
                    <a:pt x="9007" y="17347"/>
                  </a:cubicBezTo>
                  <a:cubicBezTo>
                    <a:pt x="8273" y="15412"/>
                    <a:pt x="7506" y="13544"/>
                    <a:pt x="6872" y="11676"/>
                  </a:cubicBezTo>
                  <a:cubicBezTo>
                    <a:pt x="6239" y="9774"/>
                    <a:pt x="5672" y="7840"/>
                    <a:pt x="5171" y="5872"/>
                  </a:cubicBezTo>
                  <a:cubicBezTo>
                    <a:pt x="4637" y="3937"/>
                    <a:pt x="4137" y="1936"/>
                    <a:pt x="3637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3"/>
            <p:cNvSpPr/>
            <p:nvPr/>
          </p:nvSpPr>
          <p:spPr>
            <a:xfrm>
              <a:off x="6094725" y="1774144"/>
              <a:ext cx="196825" cy="246025"/>
            </a:xfrm>
            <a:custGeom>
              <a:rect b="b" l="l" r="r" t="t"/>
              <a:pathLst>
                <a:path extrusionOk="0" h="9841" w="7873">
                  <a:moveTo>
                    <a:pt x="3947" y="0"/>
                  </a:moveTo>
                  <a:cubicBezTo>
                    <a:pt x="2441" y="0"/>
                    <a:pt x="1110" y="1865"/>
                    <a:pt x="568" y="3703"/>
                  </a:cubicBezTo>
                  <a:cubicBezTo>
                    <a:pt x="1" y="5637"/>
                    <a:pt x="2236" y="9840"/>
                    <a:pt x="2236" y="9840"/>
                  </a:cubicBezTo>
                  <a:lnTo>
                    <a:pt x="7873" y="5537"/>
                  </a:lnTo>
                  <a:cubicBezTo>
                    <a:pt x="7873" y="5537"/>
                    <a:pt x="5938" y="500"/>
                    <a:pt x="4437" y="67"/>
                  </a:cubicBezTo>
                  <a:cubicBezTo>
                    <a:pt x="4272" y="22"/>
                    <a:pt x="4109" y="0"/>
                    <a:pt x="3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5866225" y="4317319"/>
              <a:ext cx="57575" cy="23050"/>
            </a:xfrm>
            <a:custGeom>
              <a:rect b="b" l="l" r="r" t="t"/>
              <a:pathLst>
                <a:path extrusionOk="0" h="922" w="2303">
                  <a:moveTo>
                    <a:pt x="401" y="179"/>
                  </a:moveTo>
                  <a:cubicBezTo>
                    <a:pt x="935" y="246"/>
                    <a:pt x="1468" y="413"/>
                    <a:pt x="1935" y="680"/>
                  </a:cubicBezTo>
                  <a:cubicBezTo>
                    <a:pt x="1615" y="733"/>
                    <a:pt x="1327" y="760"/>
                    <a:pt x="1082" y="760"/>
                  </a:cubicBezTo>
                  <a:cubicBezTo>
                    <a:pt x="713" y="760"/>
                    <a:pt x="441" y="700"/>
                    <a:pt x="301" y="580"/>
                  </a:cubicBezTo>
                  <a:cubicBezTo>
                    <a:pt x="234" y="513"/>
                    <a:pt x="168" y="379"/>
                    <a:pt x="201" y="279"/>
                  </a:cubicBezTo>
                  <a:cubicBezTo>
                    <a:pt x="201" y="246"/>
                    <a:pt x="234" y="213"/>
                    <a:pt x="268" y="213"/>
                  </a:cubicBezTo>
                  <a:cubicBezTo>
                    <a:pt x="301" y="179"/>
                    <a:pt x="368" y="179"/>
                    <a:pt x="401" y="179"/>
                  </a:cubicBezTo>
                  <a:close/>
                  <a:moveTo>
                    <a:pt x="406" y="0"/>
                  </a:moveTo>
                  <a:cubicBezTo>
                    <a:pt x="312" y="0"/>
                    <a:pt x="231" y="14"/>
                    <a:pt x="168" y="46"/>
                  </a:cubicBezTo>
                  <a:cubicBezTo>
                    <a:pt x="101" y="113"/>
                    <a:pt x="34" y="179"/>
                    <a:pt x="34" y="279"/>
                  </a:cubicBezTo>
                  <a:cubicBezTo>
                    <a:pt x="1" y="446"/>
                    <a:pt x="67" y="580"/>
                    <a:pt x="168" y="713"/>
                  </a:cubicBezTo>
                  <a:cubicBezTo>
                    <a:pt x="390" y="852"/>
                    <a:pt x="659" y="922"/>
                    <a:pt x="916" y="922"/>
                  </a:cubicBezTo>
                  <a:cubicBezTo>
                    <a:pt x="967" y="922"/>
                    <a:pt x="1018" y="919"/>
                    <a:pt x="1068" y="913"/>
                  </a:cubicBezTo>
                  <a:cubicBezTo>
                    <a:pt x="1468" y="913"/>
                    <a:pt x="1835" y="880"/>
                    <a:pt x="2236" y="813"/>
                  </a:cubicBezTo>
                  <a:cubicBezTo>
                    <a:pt x="2269" y="813"/>
                    <a:pt x="2302" y="780"/>
                    <a:pt x="2302" y="746"/>
                  </a:cubicBezTo>
                  <a:cubicBezTo>
                    <a:pt x="2302" y="680"/>
                    <a:pt x="2302" y="646"/>
                    <a:pt x="2269" y="646"/>
                  </a:cubicBezTo>
                  <a:cubicBezTo>
                    <a:pt x="2096" y="560"/>
                    <a:pt x="1002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3"/>
            <p:cNvSpPr/>
            <p:nvPr/>
          </p:nvSpPr>
          <p:spPr>
            <a:xfrm>
              <a:off x="5887925" y="4295944"/>
              <a:ext cx="35050" cy="41725"/>
            </a:xfrm>
            <a:custGeom>
              <a:rect b="b" l="l" r="r" t="t"/>
              <a:pathLst>
                <a:path extrusionOk="0" h="1669" w="1402">
                  <a:moveTo>
                    <a:pt x="467" y="167"/>
                  </a:moveTo>
                  <a:cubicBezTo>
                    <a:pt x="567" y="167"/>
                    <a:pt x="667" y="200"/>
                    <a:pt x="767" y="267"/>
                  </a:cubicBezTo>
                  <a:cubicBezTo>
                    <a:pt x="1034" y="601"/>
                    <a:pt x="1201" y="1001"/>
                    <a:pt x="1234" y="1401"/>
                  </a:cubicBezTo>
                  <a:cubicBezTo>
                    <a:pt x="801" y="1134"/>
                    <a:pt x="200" y="534"/>
                    <a:pt x="234" y="267"/>
                  </a:cubicBezTo>
                  <a:cubicBezTo>
                    <a:pt x="234" y="234"/>
                    <a:pt x="267" y="167"/>
                    <a:pt x="400" y="167"/>
                  </a:cubicBezTo>
                  <a:close/>
                  <a:moveTo>
                    <a:pt x="367" y="0"/>
                  </a:moveTo>
                  <a:cubicBezTo>
                    <a:pt x="133" y="34"/>
                    <a:pt x="67" y="167"/>
                    <a:pt x="67" y="267"/>
                  </a:cubicBezTo>
                  <a:cubicBezTo>
                    <a:pt x="0" y="667"/>
                    <a:pt x="867" y="1468"/>
                    <a:pt x="1301" y="1668"/>
                  </a:cubicBezTo>
                  <a:lnTo>
                    <a:pt x="1334" y="1668"/>
                  </a:lnTo>
                  <a:cubicBezTo>
                    <a:pt x="1334" y="1635"/>
                    <a:pt x="1368" y="1635"/>
                    <a:pt x="1368" y="1635"/>
                  </a:cubicBezTo>
                  <a:cubicBezTo>
                    <a:pt x="1401" y="1635"/>
                    <a:pt x="1401" y="1601"/>
                    <a:pt x="1401" y="1568"/>
                  </a:cubicBezTo>
                  <a:cubicBezTo>
                    <a:pt x="1401" y="1535"/>
                    <a:pt x="1334" y="534"/>
                    <a:pt x="867" y="167"/>
                  </a:cubicBezTo>
                  <a:cubicBezTo>
                    <a:pt x="734" y="34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3"/>
            <p:cNvSpPr/>
            <p:nvPr/>
          </p:nvSpPr>
          <p:spPr>
            <a:xfrm>
              <a:off x="6418300" y="4123319"/>
              <a:ext cx="146800" cy="211850"/>
            </a:xfrm>
            <a:custGeom>
              <a:rect b="b" l="l" r="r" t="t"/>
              <a:pathLst>
                <a:path extrusionOk="0" h="8474" w="5872">
                  <a:moveTo>
                    <a:pt x="0" y="0"/>
                  </a:moveTo>
                  <a:lnTo>
                    <a:pt x="2202" y="8473"/>
                  </a:lnTo>
                  <a:lnTo>
                    <a:pt x="5871" y="8473"/>
                  </a:lnTo>
                  <a:lnTo>
                    <a:pt x="3669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3"/>
            <p:cNvSpPr/>
            <p:nvPr/>
          </p:nvSpPr>
          <p:spPr>
            <a:xfrm>
              <a:off x="6456650" y="4324294"/>
              <a:ext cx="254375" cy="104275"/>
            </a:xfrm>
            <a:custGeom>
              <a:rect b="b" l="l" r="r" t="t"/>
              <a:pathLst>
                <a:path extrusionOk="0" h="4171" w="10175">
                  <a:moveTo>
                    <a:pt x="267" y="0"/>
                  </a:moveTo>
                  <a:cubicBezTo>
                    <a:pt x="101" y="0"/>
                    <a:pt x="1" y="100"/>
                    <a:pt x="1" y="267"/>
                  </a:cubicBezTo>
                  <a:lnTo>
                    <a:pt x="267" y="3503"/>
                  </a:lnTo>
                  <a:cubicBezTo>
                    <a:pt x="334" y="3870"/>
                    <a:pt x="634" y="4137"/>
                    <a:pt x="1001" y="4170"/>
                  </a:cubicBezTo>
                  <a:cubicBezTo>
                    <a:pt x="2436" y="4137"/>
                    <a:pt x="3069" y="4070"/>
                    <a:pt x="4904" y="4070"/>
                  </a:cubicBezTo>
                  <a:cubicBezTo>
                    <a:pt x="6005" y="4070"/>
                    <a:pt x="7139" y="4170"/>
                    <a:pt x="8673" y="4170"/>
                  </a:cubicBezTo>
                  <a:cubicBezTo>
                    <a:pt x="10175" y="4170"/>
                    <a:pt x="9941" y="2636"/>
                    <a:pt x="9274" y="2502"/>
                  </a:cubicBezTo>
                  <a:cubicBezTo>
                    <a:pt x="6272" y="1902"/>
                    <a:pt x="6172" y="1034"/>
                    <a:pt x="5004" y="234"/>
                  </a:cubicBezTo>
                  <a:cubicBezTo>
                    <a:pt x="4837" y="100"/>
                    <a:pt x="4604" y="0"/>
                    <a:pt x="43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3"/>
            <p:cNvSpPr/>
            <p:nvPr/>
          </p:nvSpPr>
          <p:spPr>
            <a:xfrm>
              <a:off x="6418300" y="4123319"/>
              <a:ext cx="120100" cy="109275"/>
            </a:xfrm>
            <a:custGeom>
              <a:rect b="b" l="l" r="r" t="t"/>
              <a:pathLst>
                <a:path extrusionOk="0" h="4371" w="4804">
                  <a:moveTo>
                    <a:pt x="0" y="0"/>
                  </a:moveTo>
                  <a:lnTo>
                    <a:pt x="1134" y="4370"/>
                  </a:lnTo>
                  <a:lnTo>
                    <a:pt x="4804" y="4370"/>
                  </a:lnTo>
                  <a:lnTo>
                    <a:pt x="3669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3"/>
            <p:cNvSpPr/>
            <p:nvPr/>
          </p:nvSpPr>
          <p:spPr>
            <a:xfrm>
              <a:off x="5917925" y="2332869"/>
              <a:ext cx="623825" cy="1878875"/>
            </a:xfrm>
            <a:custGeom>
              <a:rect b="b" l="l" r="r" t="t"/>
              <a:pathLst>
                <a:path extrusionOk="0" h="75155" w="24953">
                  <a:moveTo>
                    <a:pt x="1" y="0"/>
                  </a:moveTo>
                  <a:cubicBezTo>
                    <a:pt x="1" y="0"/>
                    <a:pt x="5838" y="25252"/>
                    <a:pt x="9741" y="37594"/>
                  </a:cubicBezTo>
                  <a:cubicBezTo>
                    <a:pt x="13277" y="48769"/>
                    <a:pt x="20015" y="75154"/>
                    <a:pt x="20015" y="75154"/>
                  </a:cubicBezTo>
                  <a:lnTo>
                    <a:pt x="24952" y="75154"/>
                  </a:lnTo>
                  <a:cubicBezTo>
                    <a:pt x="24952" y="75154"/>
                    <a:pt x="20149" y="49202"/>
                    <a:pt x="18214" y="37627"/>
                  </a:cubicBezTo>
                  <a:cubicBezTo>
                    <a:pt x="16346" y="26486"/>
                    <a:pt x="13777" y="5671"/>
                    <a:pt x="95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3"/>
            <p:cNvSpPr/>
            <p:nvPr/>
          </p:nvSpPr>
          <p:spPr>
            <a:xfrm>
              <a:off x="6394950" y="4163344"/>
              <a:ext cx="162625" cy="52550"/>
            </a:xfrm>
            <a:custGeom>
              <a:rect b="b" l="l" r="r" t="t"/>
              <a:pathLst>
                <a:path extrusionOk="0" h="2102" w="6505">
                  <a:moveTo>
                    <a:pt x="6505" y="0"/>
                  </a:moveTo>
                  <a:lnTo>
                    <a:pt x="0" y="234"/>
                  </a:lnTo>
                  <a:lnTo>
                    <a:pt x="400" y="2102"/>
                  </a:lnTo>
                  <a:lnTo>
                    <a:pt x="6238" y="2102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3"/>
            <p:cNvSpPr/>
            <p:nvPr/>
          </p:nvSpPr>
          <p:spPr>
            <a:xfrm>
              <a:off x="6547550" y="4297594"/>
              <a:ext cx="49225" cy="39225"/>
            </a:xfrm>
            <a:custGeom>
              <a:rect b="b" l="l" r="r" t="t"/>
              <a:pathLst>
                <a:path extrusionOk="0" h="1569" w="1969">
                  <a:moveTo>
                    <a:pt x="1635" y="168"/>
                  </a:moveTo>
                  <a:cubicBezTo>
                    <a:pt x="1668" y="168"/>
                    <a:pt x="1702" y="201"/>
                    <a:pt x="1735" y="234"/>
                  </a:cubicBezTo>
                  <a:cubicBezTo>
                    <a:pt x="1802" y="301"/>
                    <a:pt x="1802" y="435"/>
                    <a:pt x="1768" y="535"/>
                  </a:cubicBezTo>
                  <a:cubicBezTo>
                    <a:pt x="1635" y="802"/>
                    <a:pt x="1135" y="1102"/>
                    <a:pt x="334" y="1302"/>
                  </a:cubicBezTo>
                  <a:cubicBezTo>
                    <a:pt x="634" y="902"/>
                    <a:pt x="1035" y="501"/>
                    <a:pt x="1468" y="201"/>
                  </a:cubicBezTo>
                  <a:cubicBezTo>
                    <a:pt x="1535" y="168"/>
                    <a:pt x="1568" y="168"/>
                    <a:pt x="1635" y="168"/>
                  </a:cubicBezTo>
                  <a:close/>
                  <a:moveTo>
                    <a:pt x="1616" y="0"/>
                  </a:moveTo>
                  <a:cubicBezTo>
                    <a:pt x="1110" y="0"/>
                    <a:pt x="133" y="1271"/>
                    <a:pt x="34" y="1435"/>
                  </a:cubicBezTo>
                  <a:cubicBezTo>
                    <a:pt x="1" y="1435"/>
                    <a:pt x="1" y="1502"/>
                    <a:pt x="34" y="1535"/>
                  </a:cubicBezTo>
                  <a:cubicBezTo>
                    <a:pt x="34" y="1535"/>
                    <a:pt x="101" y="1569"/>
                    <a:pt x="134" y="1569"/>
                  </a:cubicBezTo>
                  <a:cubicBezTo>
                    <a:pt x="501" y="1469"/>
                    <a:pt x="868" y="1335"/>
                    <a:pt x="1235" y="1168"/>
                  </a:cubicBezTo>
                  <a:cubicBezTo>
                    <a:pt x="1502" y="1068"/>
                    <a:pt x="1768" y="868"/>
                    <a:pt x="1935" y="601"/>
                  </a:cubicBezTo>
                  <a:cubicBezTo>
                    <a:pt x="1969" y="435"/>
                    <a:pt x="1969" y="268"/>
                    <a:pt x="1869" y="134"/>
                  </a:cubicBezTo>
                  <a:cubicBezTo>
                    <a:pt x="1835" y="68"/>
                    <a:pt x="1735" y="1"/>
                    <a:pt x="1635" y="1"/>
                  </a:cubicBezTo>
                  <a:cubicBezTo>
                    <a:pt x="1629" y="1"/>
                    <a:pt x="1622" y="0"/>
                    <a:pt x="16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3"/>
            <p:cNvSpPr/>
            <p:nvPr/>
          </p:nvSpPr>
          <p:spPr>
            <a:xfrm>
              <a:off x="6538375" y="4288019"/>
              <a:ext cx="31725" cy="48800"/>
            </a:xfrm>
            <a:custGeom>
              <a:rect b="b" l="l" r="r" t="t"/>
              <a:pathLst>
                <a:path extrusionOk="0" h="1952" w="1269">
                  <a:moveTo>
                    <a:pt x="827" y="169"/>
                  </a:moveTo>
                  <a:cubicBezTo>
                    <a:pt x="886" y="169"/>
                    <a:pt x="901" y="184"/>
                    <a:pt x="901" y="184"/>
                  </a:cubicBezTo>
                  <a:cubicBezTo>
                    <a:pt x="1035" y="417"/>
                    <a:pt x="768" y="1218"/>
                    <a:pt x="468" y="1652"/>
                  </a:cubicBezTo>
                  <a:cubicBezTo>
                    <a:pt x="334" y="1251"/>
                    <a:pt x="301" y="818"/>
                    <a:pt x="401" y="417"/>
                  </a:cubicBezTo>
                  <a:cubicBezTo>
                    <a:pt x="468" y="317"/>
                    <a:pt x="534" y="251"/>
                    <a:pt x="668" y="217"/>
                  </a:cubicBezTo>
                  <a:lnTo>
                    <a:pt x="701" y="184"/>
                  </a:lnTo>
                  <a:cubicBezTo>
                    <a:pt x="757" y="173"/>
                    <a:pt x="798" y="169"/>
                    <a:pt x="827" y="169"/>
                  </a:cubicBezTo>
                  <a:close/>
                  <a:moveTo>
                    <a:pt x="842" y="1"/>
                  </a:moveTo>
                  <a:cubicBezTo>
                    <a:pt x="785" y="1"/>
                    <a:pt x="716" y="16"/>
                    <a:pt x="634" y="50"/>
                  </a:cubicBezTo>
                  <a:cubicBezTo>
                    <a:pt x="468" y="84"/>
                    <a:pt x="334" y="217"/>
                    <a:pt x="267" y="384"/>
                  </a:cubicBezTo>
                  <a:cubicBezTo>
                    <a:pt x="1" y="918"/>
                    <a:pt x="368" y="1852"/>
                    <a:pt x="368" y="1885"/>
                  </a:cubicBezTo>
                  <a:cubicBezTo>
                    <a:pt x="368" y="1918"/>
                    <a:pt x="401" y="1918"/>
                    <a:pt x="434" y="1952"/>
                  </a:cubicBezTo>
                  <a:cubicBezTo>
                    <a:pt x="468" y="1952"/>
                    <a:pt x="468" y="1952"/>
                    <a:pt x="501" y="1918"/>
                  </a:cubicBezTo>
                  <a:lnTo>
                    <a:pt x="534" y="1918"/>
                  </a:lnTo>
                  <a:cubicBezTo>
                    <a:pt x="835" y="1551"/>
                    <a:pt x="1268" y="451"/>
                    <a:pt x="1035" y="117"/>
                  </a:cubicBezTo>
                  <a:cubicBezTo>
                    <a:pt x="1013" y="52"/>
                    <a:pt x="949" y="1"/>
                    <a:pt x="8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3"/>
            <p:cNvSpPr/>
            <p:nvPr/>
          </p:nvSpPr>
          <p:spPr>
            <a:xfrm>
              <a:off x="5880400" y="1467244"/>
              <a:ext cx="17550" cy="7425"/>
            </a:xfrm>
            <a:custGeom>
              <a:rect b="b" l="l" r="r" t="t"/>
              <a:pathLst>
                <a:path extrusionOk="0" h="297" w="702">
                  <a:moveTo>
                    <a:pt x="1" y="1"/>
                  </a:moveTo>
                  <a:cubicBezTo>
                    <a:pt x="1" y="1"/>
                    <a:pt x="204" y="296"/>
                    <a:pt x="445" y="296"/>
                  </a:cubicBezTo>
                  <a:cubicBezTo>
                    <a:pt x="528" y="296"/>
                    <a:pt x="616" y="261"/>
                    <a:pt x="701" y="1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3"/>
            <p:cNvSpPr/>
            <p:nvPr/>
          </p:nvSpPr>
          <p:spPr>
            <a:xfrm>
              <a:off x="5772000" y="2307844"/>
              <a:ext cx="401150" cy="52575"/>
            </a:xfrm>
            <a:custGeom>
              <a:rect b="b" l="l" r="r" t="t"/>
              <a:pathLst>
                <a:path extrusionOk="0" h="2103" w="16046">
                  <a:moveTo>
                    <a:pt x="15311" y="1"/>
                  </a:moveTo>
                  <a:lnTo>
                    <a:pt x="267" y="434"/>
                  </a:lnTo>
                  <a:cubicBezTo>
                    <a:pt x="100" y="468"/>
                    <a:pt x="0" y="534"/>
                    <a:pt x="0" y="634"/>
                  </a:cubicBezTo>
                  <a:lnTo>
                    <a:pt x="201" y="1969"/>
                  </a:lnTo>
                  <a:cubicBezTo>
                    <a:pt x="201" y="2035"/>
                    <a:pt x="301" y="2102"/>
                    <a:pt x="434" y="2102"/>
                  </a:cubicBezTo>
                  <a:lnTo>
                    <a:pt x="15745" y="1635"/>
                  </a:lnTo>
                  <a:cubicBezTo>
                    <a:pt x="15912" y="1635"/>
                    <a:pt x="16045" y="1535"/>
                    <a:pt x="15978" y="1435"/>
                  </a:cubicBezTo>
                  <a:lnTo>
                    <a:pt x="15578" y="101"/>
                  </a:lnTo>
                  <a:cubicBezTo>
                    <a:pt x="15511" y="34"/>
                    <a:pt x="15411" y="1"/>
                    <a:pt x="153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3"/>
            <p:cNvSpPr/>
            <p:nvPr/>
          </p:nvSpPr>
          <p:spPr>
            <a:xfrm>
              <a:off x="6101400" y="2307019"/>
              <a:ext cx="24200" cy="47550"/>
            </a:xfrm>
            <a:custGeom>
              <a:rect b="b" l="l" r="r" t="t"/>
              <a:pathLst>
                <a:path extrusionOk="0" h="1902" w="968">
                  <a:moveTo>
                    <a:pt x="167" y="0"/>
                  </a:moveTo>
                  <a:cubicBezTo>
                    <a:pt x="67" y="0"/>
                    <a:pt x="0" y="34"/>
                    <a:pt x="34" y="100"/>
                  </a:cubicBezTo>
                  <a:lnTo>
                    <a:pt x="267" y="1802"/>
                  </a:lnTo>
                  <a:cubicBezTo>
                    <a:pt x="267" y="1868"/>
                    <a:pt x="334" y="1902"/>
                    <a:pt x="434" y="1902"/>
                  </a:cubicBezTo>
                  <a:lnTo>
                    <a:pt x="834" y="1902"/>
                  </a:lnTo>
                  <a:cubicBezTo>
                    <a:pt x="901" y="1902"/>
                    <a:pt x="968" y="1835"/>
                    <a:pt x="968" y="1802"/>
                  </a:cubicBezTo>
                  <a:lnTo>
                    <a:pt x="734" y="67"/>
                  </a:lnTo>
                  <a:cubicBezTo>
                    <a:pt x="734" y="34"/>
                    <a:pt x="634" y="0"/>
                    <a:pt x="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3"/>
            <p:cNvSpPr/>
            <p:nvPr/>
          </p:nvSpPr>
          <p:spPr>
            <a:xfrm>
              <a:off x="5801175" y="2315344"/>
              <a:ext cx="24225" cy="48400"/>
            </a:xfrm>
            <a:custGeom>
              <a:rect b="b" l="l" r="r" t="t"/>
              <a:pathLst>
                <a:path extrusionOk="0" h="1936" w="969">
                  <a:moveTo>
                    <a:pt x="168" y="1"/>
                  </a:moveTo>
                  <a:cubicBezTo>
                    <a:pt x="68" y="1"/>
                    <a:pt x="1" y="68"/>
                    <a:pt x="34" y="101"/>
                  </a:cubicBezTo>
                  <a:lnTo>
                    <a:pt x="268" y="1836"/>
                  </a:lnTo>
                  <a:cubicBezTo>
                    <a:pt x="268" y="1902"/>
                    <a:pt x="334" y="1936"/>
                    <a:pt x="435" y="1936"/>
                  </a:cubicBezTo>
                  <a:lnTo>
                    <a:pt x="835" y="1936"/>
                  </a:lnTo>
                  <a:cubicBezTo>
                    <a:pt x="902" y="1936"/>
                    <a:pt x="968" y="1869"/>
                    <a:pt x="968" y="1836"/>
                  </a:cubicBezTo>
                  <a:lnTo>
                    <a:pt x="735" y="101"/>
                  </a:lnTo>
                  <a:cubicBezTo>
                    <a:pt x="735" y="68"/>
                    <a:pt x="635" y="1"/>
                    <a:pt x="5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3"/>
            <p:cNvSpPr/>
            <p:nvPr/>
          </p:nvSpPr>
          <p:spPr>
            <a:xfrm>
              <a:off x="5951300" y="2311194"/>
              <a:ext cx="24200" cy="47550"/>
            </a:xfrm>
            <a:custGeom>
              <a:rect b="b" l="l" r="r" t="t"/>
              <a:pathLst>
                <a:path extrusionOk="0" h="1902" w="968">
                  <a:moveTo>
                    <a:pt x="167" y="0"/>
                  </a:moveTo>
                  <a:cubicBezTo>
                    <a:pt x="67" y="0"/>
                    <a:pt x="0" y="33"/>
                    <a:pt x="34" y="100"/>
                  </a:cubicBezTo>
                  <a:lnTo>
                    <a:pt x="267" y="1801"/>
                  </a:lnTo>
                  <a:cubicBezTo>
                    <a:pt x="267" y="1868"/>
                    <a:pt x="334" y="1901"/>
                    <a:pt x="434" y="1901"/>
                  </a:cubicBezTo>
                  <a:lnTo>
                    <a:pt x="834" y="1901"/>
                  </a:lnTo>
                  <a:cubicBezTo>
                    <a:pt x="901" y="1901"/>
                    <a:pt x="968" y="1868"/>
                    <a:pt x="968" y="1801"/>
                  </a:cubicBezTo>
                  <a:lnTo>
                    <a:pt x="734" y="100"/>
                  </a:lnTo>
                  <a:cubicBezTo>
                    <a:pt x="734" y="33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3"/>
            <p:cNvSpPr/>
            <p:nvPr/>
          </p:nvSpPr>
          <p:spPr>
            <a:xfrm>
              <a:off x="6374100" y="2439619"/>
              <a:ext cx="126775" cy="81750"/>
            </a:xfrm>
            <a:custGeom>
              <a:rect b="b" l="l" r="r" t="t"/>
              <a:pathLst>
                <a:path extrusionOk="0" h="3270" w="5071">
                  <a:moveTo>
                    <a:pt x="667" y="0"/>
                  </a:moveTo>
                  <a:lnTo>
                    <a:pt x="667" y="0"/>
                  </a:lnTo>
                  <a:cubicBezTo>
                    <a:pt x="0" y="1401"/>
                    <a:pt x="1401" y="3269"/>
                    <a:pt x="1401" y="3269"/>
                  </a:cubicBezTo>
                  <a:lnTo>
                    <a:pt x="5071" y="2802"/>
                  </a:lnTo>
                  <a:lnTo>
                    <a:pt x="2168" y="134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3"/>
            <p:cNvSpPr/>
            <p:nvPr/>
          </p:nvSpPr>
          <p:spPr>
            <a:xfrm>
              <a:off x="6408275" y="2509669"/>
              <a:ext cx="105100" cy="81750"/>
            </a:xfrm>
            <a:custGeom>
              <a:rect b="b" l="l" r="r" t="t"/>
              <a:pathLst>
                <a:path extrusionOk="0" h="3270" w="4204">
                  <a:moveTo>
                    <a:pt x="3704" y="0"/>
                  </a:moveTo>
                  <a:lnTo>
                    <a:pt x="1" y="500"/>
                  </a:lnTo>
                  <a:lnTo>
                    <a:pt x="1102" y="3269"/>
                  </a:lnTo>
                  <a:lnTo>
                    <a:pt x="4204" y="3036"/>
                  </a:lnTo>
                  <a:lnTo>
                    <a:pt x="3704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3"/>
            <p:cNvSpPr/>
            <p:nvPr/>
          </p:nvSpPr>
          <p:spPr>
            <a:xfrm>
              <a:off x="5801175" y="1312469"/>
              <a:ext cx="171000" cy="93475"/>
            </a:xfrm>
            <a:custGeom>
              <a:rect b="b" l="l" r="r" t="t"/>
              <a:pathLst>
                <a:path extrusionOk="0" h="3739" w="6840">
                  <a:moveTo>
                    <a:pt x="5197" y="1"/>
                  </a:moveTo>
                  <a:cubicBezTo>
                    <a:pt x="3988" y="1"/>
                    <a:pt x="2055" y="511"/>
                    <a:pt x="1" y="3089"/>
                  </a:cubicBezTo>
                  <a:cubicBezTo>
                    <a:pt x="1704" y="3592"/>
                    <a:pt x="3180" y="3738"/>
                    <a:pt x="4320" y="3738"/>
                  </a:cubicBezTo>
                  <a:cubicBezTo>
                    <a:pt x="5903" y="3738"/>
                    <a:pt x="6839" y="3456"/>
                    <a:pt x="6839" y="3456"/>
                  </a:cubicBezTo>
                  <a:lnTo>
                    <a:pt x="6472" y="221"/>
                  </a:lnTo>
                  <a:cubicBezTo>
                    <a:pt x="6472" y="221"/>
                    <a:pt x="5990" y="1"/>
                    <a:pt x="5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3"/>
            <p:cNvSpPr/>
            <p:nvPr/>
          </p:nvSpPr>
          <p:spPr>
            <a:xfrm>
              <a:off x="5952125" y="1306294"/>
              <a:ext cx="210175" cy="404475"/>
            </a:xfrm>
            <a:custGeom>
              <a:rect b="b" l="l" r="r" t="t"/>
              <a:pathLst>
                <a:path extrusionOk="0" h="16179" w="8407">
                  <a:moveTo>
                    <a:pt x="1171" y="0"/>
                  </a:moveTo>
                  <a:cubicBezTo>
                    <a:pt x="800" y="0"/>
                    <a:pt x="410" y="32"/>
                    <a:pt x="1" y="101"/>
                  </a:cubicBezTo>
                  <a:cubicBezTo>
                    <a:pt x="1" y="101"/>
                    <a:pt x="734" y="10842"/>
                    <a:pt x="1" y="16179"/>
                  </a:cubicBezTo>
                  <a:cubicBezTo>
                    <a:pt x="4304" y="14811"/>
                    <a:pt x="8407" y="10542"/>
                    <a:pt x="8407" y="10542"/>
                  </a:cubicBezTo>
                  <a:cubicBezTo>
                    <a:pt x="8407" y="10542"/>
                    <a:pt x="7868" y="0"/>
                    <a:pt x="11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3"/>
            <p:cNvSpPr/>
            <p:nvPr/>
          </p:nvSpPr>
          <p:spPr>
            <a:xfrm>
              <a:off x="5844550" y="1413044"/>
              <a:ext cx="93425" cy="133450"/>
            </a:xfrm>
            <a:custGeom>
              <a:rect b="b" l="l" r="r" t="t"/>
              <a:pathLst>
                <a:path extrusionOk="0" h="5338" w="3737">
                  <a:moveTo>
                    <a:pt x="1668" y="201"/>
                  </a:moveTo>
                  <a:cubicBezTo>
                    <a:pt x="2502" y="201"/>
                    <a:pt x="3303" y="1301"/>
                    <a:pt x="3436" y="2669"/>
                  </a:cubicBezTo>
                  <a:cubicBezTo>
                    <a:pt x="3536" y="3403"/>
                    <a:pt x="3336" y="4170"/>
                    <a:pt x="2869" y="4737"/>
                  </a:cubicBezTo>
                  <a:cubicBezTo>
                    <a:pt x="2702" y="4971"/>
                    <a:pt x="2402" y="5137"/>
                    <a:pt x="2102" y="5137"/>
                  </a:cubicBezTo>
                  <a:cubicBezTo>
                    <a:pt x="1235" y="5137"/>
                    <a:pt x="434" y="4003"/>
                    <a:pt x="334" y="2636"/>
                  </a:cubicBezTo>
                  <a:cubicBezTo>
                    <a:pt x="201" y="1902"/>
                    <a:pt x="401" y="1168"/>
                    <a:pt x="868" y="567"/>
                  </a:cubicBezTo>
                  <a:cubicBezTo>
                    <a:pt x="1068" y="334"/>
                    <a:pt x="1335" y="201"/>
                    <a:pt x="1668" y="201"/>
                  </a:cubicBezTo>
                  <a:close/>
                  <a:moveTo>
                    <a:pt x="1668" y="0"/>
                  </a:moveTo>
                  <a:cubicBezTo>
                    <a:pt x="1301" y="0"/>
                    <a:pt x="934" y="167"/>
                    <a:pt x="701" y="434"/>
                  </a:cubicBezTo>
                  <a:cubicBezTo>
                    <a:pt x="234" y="1068"/>
                    <a:pt x="0" y="1868"/>
                    <a:pt x="101" y="2669"/>
                  </a:cubicBezTo>
                  <a:cubicBezTo>
                    <a:pt x="234" y="4137"/>
                    <a:pt x="1135" y="5338"/>
                    <a:pt x="2102" y="5338"/>
                  </a:cubicBezTo>
                  <a:cubicBezTo>
                    <a:pt x="2469" y="5338"/>
                    <a:pt x="2802" y="5171"/>
                    <a:pt x="3036" y="4904"/>
                  </a:cubicBezTo>
                  <a:cubicBezTo>
                    <a:pt x="3536" y="4270"/>
                    <a:pt x="3736" y="3470"/>
                    <a:pt x="3636" y="2669"/>
                  </a:cubicBezTo>
                  <a:cubicBezTo>
                    <a:pt x="3503" y="1201"/>
                    <a:pt x="2636" y="0"/>
                    <a:pt x="1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3"/>
            <p:cNvSpPr/>
            <p:nvPr/>
          </p:nvSpPr>
          <p:spPr>
            <a:xfrm>
              <a:off x="5763650" y="1413044"/>
              <a:ext cx="74250" cy="133450"/>
            </a:xfrm>
            <a:custGeom>
              <a:rect b="b" l="l" r="r" t="t"/>
              <a:pathLst>
                <a:path extrusionOk="0" h="5338" w="2970">
                  <a:moveTo>
                    <a:pt x="1268" y="201"/>
                  </a:moveTo>
                  <a:cubicBezTo>
                    <a:pt x="1936" y="201"/>
                    <a:pt x="2569" y="1335"/>
                    <a:pt x="2669" y="2669"/>
                  </a:cubicBezTo>
                  <a:cubicBezTo>
                    <a:pt x="2769" y="3603"/>
                    <a:pt x="2569" y="4470"/>
                    <a:pt x="2202" y="4904"/>
                  </a:cubicBezTo>
                  <a:cubicBezTo>
                    <a:pt x="2069" y="5037"/>
                    <a:pt x="1902" y="5137"/>
                    <a:pt x="1702" y="5137"/>
                  </a:cubicBezTo>
                  <a:cubicBezTo>
                    <a:pt x="1035" y="5137"/>
                    <a:pt x="401" y="4003"/>
                    <a:pt x="268" y="2669"/>
                  </a:cubicBezTo>
                  <a:cubicBezTo>
                    <a:pt x="201" y="1735"/>
                    <a:pt x="401" y="868"/>
                    <a:pt x="768" y="434"/>
                  </a:cubicBezTo>
                  <a:cubicBezTo>
                    <a:pt x="901" y="301"/>
                    <a:pt x="1068" y="201"/>
                    <a:pt x="1268" y="201"/>
                  </a:cubicBezTo>
                  <a:close/>
                  <a:moveTo>
                    <a:pt x="1268" y="0"/>
                  </a:moveTo>
                  <a:cubicBezTo>
                    <a:pt x="1002" y="0"/>
                    <a:pt x="768" y="100"/>
                    <a:pt x="601" y="301"/>
                  </a:cubicBezTo>
                  <a:cubicBezTo>
                    <a:pt x="201" y="768"/>
                    <a:pt x="1" y="1668"/>
                    <a:pt x="68" y="2669"/>
                  </a:cubicBezTo>
                  <a:cubicBezTo>
                    <a:pt x="201" y="4170"/>
                    <a:pt x="935" y="5338"/>
                    <a:pt x="1702" y="5338"/>
                  </a:cubicBezTo>
                  <a:cubicBezTo>
                    <a:pt x="1936" y="5338"/>
                    <a:pt x="2169" y="5237"/>
                    <a:pt x="2336" y="5037"/>
                  </a:cubicBezTo>
                  <a:cubicBezTo>
                    <a:pt x="2769" y="4570"/>
                    <a:pt x="2970" y="3670"/>
                    <a:pt x="2903" y="2669"/>
                  </a:cubicBezTo>
                  <a:cubicBezTo>
                    <a:pt x="2769" y="1168"/>
                    <a:pt x="2036" y="0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5830375" y="1475594"/>
              <a:ext cx="22550" cy="7025"/>
            </a:xfrm>
            <a:custGeom>
              <a:rect b="b" l="l" r="r" t="t"/>
              <a:pathLst>
                <a:path extrusionOk="0" h="281" w="902">
                  <a:moveTo>
                    <a:pt x="451" y="0"/>
                  </a:moveTo>
                  <a:cubicBezTo>
                    <a:pt x="317" y="0"/>
                    <a:pt x="184" y="34"/>
                    <a:pt x="67" y="100"/>
                  </a:cubicBezTo>
                  <a:cubicBezTo>
                    <a:pt x="0" y="134"/>
                    <a:pt x="0" y="200"/>
                    <a:pt x="34" y="234"/>
                  </a:cubicBezTo>
                  <a:cubicBezTo>
                    <a:pt x="57" y="257"/>
                    <a:pt x="98" y="281"/>
                    <a:pt x="131" y="281"/>
                  </a:cubicBezTo>
                  <a:cubicBezTo>
                    <a:pt x="145" y="281"/>
                    <a:pt x="157" y="277"/>
                    <a:pt x="167" y="267"/>
                  </a:cubicBezTo>
                  <a:cubicBezTo>
                    <a:pt x="251" y="217"/>
                    <a:pt x="351" y="192"/>
                    <a:pt x="451" y="192"/>
                  </a:cubicBezTo>
                  <a:cubicBezTo>
                    <a:pt x="551" y="192"/>
                    <a:pt x="651" y="217"/>
                    <a:pt x="734" y="267"/>
                  </a:cubicBezTo>
                  <a:lnTo>
                    <a:pt x="801" y="267"/>
                  </a:lnTo>
                  <a:cubicBezTo>
                    <a:pt x="834" y="267"/>
                    <a:pt x="868" y="267"/>
                    <a:pt x="868" y="234"/>
                  </a:cubicBezTo>
                  <a:cubicBezTo>
                    <a:pt x="901" y="167"/>
                    <a:pt x="868" y="100"/>
                    <a:pt x="834" y="100"/>
                  </a:cubicBezTo>
                  <a:cubicBezTo>
                    <a:pt x="718" y="34"/>
                    <a:pt x="584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4"/>
          <p:cNvSpPr txBox="1"/>
          <p:nvPr>
            <p:ph idx="2" type="title"/>
          </p:nvPr>
        </p:nvSpPr>
        <p:spPr>
          <a:xfrm>
            <a:off x="2829150" y="6780550"/>
            <a:ext cx="120378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In </a:t>
            </a:r>
            <a:r>
              <a:rPr lang="en"/>
              <a:t>D</a:t>
            </a:r>
            <a:r>
              <a:rPr lang="en" sz="6000"/>
              <a:t>epth</a:t>
            </a:r>
            <a:endParaRPr sz="6000"/>
          </a:p>
        </p:txBody>
      </p:sp>
      <p:grpSp>
        <p:nvGrpSpPr>
          <p:cNvPr id="1484" name="Google Shape;1484;p44"/>
          <p:cNvGrpSpPr/>
          <p:nvPr/>
        </p:nvGrpSpPr>
        <p:grpSpPr>
          <a:xfrm>
            <a:off x="3038468" y="1079936"/>
            <a:ext cx="8731855" cy="8128515"/>
            <a:chOff x="1595434" y="539968"/>
            <a:chExt cx="4365928" cy="4064258"/>
          </a:xfrm>
        </p:grpSpPr>
        <p:sp>
          <p:nvSpPr>
            <p:cNvPr id="1485" name="Google Shape;1485;p44"/>
            <p:cNvSpPr/>
            <p:nvPr/>
          </p:nvSpPr>
          <p:spPr>
            <a:xfrm>
              <a:off x="3966597" y="2593263"/>
              <a:ext cx="118006" cy="1407596"/>
            </a:xfrm>
            <a:custGeom>
              <a:rect b="b" l="l" r="r" t="t"/>
              <a:pathLst>
                <a:path extrusionOk="0" h="52138" w="4371">
                  <a:moveTo>
                    <a:pt x="1" y="0"/>
                  </a:moveTo>
                  <a:lnTo>
                    <a:pt x="1" y="52138"/>
                  </a:lnTo>
                  <a:lnTo>
                    <a:pt x="4371" y="52138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4"/>
            <p:cNvSpPr/>
            <p:nvPr/>
          </p:nvSpPr>
          <p:spPr>
            <a:xfrm>
              <a:off x="3994513" y="2505008"/>
              <a:ext cx="122515" cy="88282"/>
            </a:xfrm>
            <a:custGeom>
              <a:rect b="b" l="l" r="r" t="t"/>
              <a:pathLst>
                <a:path extrusionOk="0" h="3270" w="4538">
                  <a:moveTo>
                    <a:pt x="1" y="0"/>
                  </a:moveTo>
                  <a:lnTo>
                    <a:pt x="1" y="3269"/>
                  </a:lnTo>
                  <a:lnTo>
                    <a:pt x="4537" y="3269"/>
                  </a:lnTo>
                  <a:lnTo>
                    <a:pt x="45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7" name="Google Shape;1487;p44"/>
            <p:cNvGrpSpPr/>
            <p:nvPr/>
          </p:nvGrpSpPr>
          <p:grpSpPr>
            <a:xfrm>
              <a:off x="1616154" y="2501148"/>
              <a:ext cx="2423431" cy="1593955"/>
              <a:chOff x="1616141" y="2505008"/>
              <a:chExt cx="2423431" cy="1589505"/>
            </a:xfrm>
          </p:grpSpPr>
          <p:sp>
            <p:nvSpPr>
              <p:cNvPr id="1488" name="Google Shape;1488;p44"/>
              <p:cNvSpPr/>
              <p:nvPr/>
            </p:nvSpPr>
            <p:spPr>
              <a:xfrm>
                <a:off x="1692679" y="4000832"/>
                <a:ext cx="2346893" cy="93681"/>
              </a:xfrm>
              <a:custGeom>
                <a:rect b="b" l="l" r="r" t="t"/>
                <a:pathLst>
                  <a:path extrusionOk="0" h="3470" w="86930">
                    <a:moveTo>
                      <a:pt x="1" y="1"/>
                    </a:moveTo>
                    <a:lnTo>
                      <a:pt x="1" y="3470"/>
                    </a:lnTo>
                    <a:lnTo>
                      <a:pt x="86930" y="3470"/>
                    </a:lnTo>
                    <a:lnTo>
                      <a:pt x="869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44"/>
              <p:cNvSpPr/>
              <p:nvPr/>
            </p:nvSpPr>
            <p:spPr>
              <a:xfrm>
                <a:off x="1647674" y="2593263"/>
                <a:ext cx="2318950" cy="1407596"/>
              </a:xfrm>
              <a:custGeom>
                <a:rect b="b" l="l" r="r" t="t"/>
                <a:pathLst>
                  <a:path extrusionOk="0" h="52138" w="85895">
                    <a:moveTo>
                      <a:pt x="0" y="0"/>
                    </a:moveTo>
                    <a:lnTo>
                      <a:pt x="0" y="52138"/>
                    </a:lnTo>
                    <a:lnTo>
                      <a:pt x="85895" y="52138"/>
                    </a:lnTo>
                    <a:lnTo>
                      <a:pt x="8589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44"/>
              <p:cNvSpPr/>
              <p:nvPr/>
            </p:nvSpPr>
            <p:spPr>
              <a:xfrm>
                <a:off x="1616141" y="2505008"/>
                <a:ext cx="2378399" cy="88282"/>
              </a:xfrm>
              <a:custGeom>
                <a:rect b="b" l="l" r="r" t="t"/>
                <a:pathLst>
                  <a:path extrusionOk="0" h="3270" w="88097">
                    <a:moveTo>
                      <a:pt x="1" y="0"/>
                    </a:moveTo>
                    <a:lnTo>
                      <a:pt x="1" y="3269"/>
                    </a:lnTo>
                    <a:lnTo>
                      <a:pt x="88097" y="3269"/>
                    </a:lnTo>
                    <a:lnTo>
                      <a:pt x="88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44"/>
              <p:cNvSpPr/>
              <p:nvPr/>
            </p:nvSpPr>
            <p:spPr>
              <a:xfrm>
                <a:off x="1740410" y="2703116"/>
                <a:ext cx="2133450" cy="485442"/>
              </a:xfrm>
              <a:custGeom>
                <a:rect b="b" l="l" r="r" t="t"/>
                <a:pathLst>
                  <a:path extrusionOk="0" h="17981" w="79024">
                    <a:moveTo>
                      <a:pt x="3237" y="1"/>
                    </a:moveTo>
                    <a:cubicBezTo>
                      <a:pt x="1435" y="1"/>
                      <a:pt x="1" y="1435"/>
                      <a:pt x="1" y="3237"/>
                    </a:cubicBezTo>
                    <a:lnTo>
                      <a:pt x="1" y="14711"/>
                    </a:lnTo>
                    <a:cubicBezTo>
                      <a:pt x="1" y="16513"/>
                      <a:pt x="1435" y="17980"/>
                      <a:pt x="3237" y="17980"/>
                    </a:cubicBezTo>
                    <a:lnTo>
                      <a:pt x="75755" y="17980"/>
                    </a:lnTo>
                    <a:cubicBezTo>
                      <a:pt x="77556" y="17980"/>
                      <a:pt x="79024" y="16513"/>
                      <a:pt x="79024" y="14711"/>
                    </a:cubicBezTo>
                    <a:lnTo>
                      <a:pt x="79024" y="3237"/>
                    </a:lnTo>
                    <a:cubicBezTo>
                      <a:pt x="79024" y="1435"/>
                      <a:pt x="77556" y="1"/>
                      <a:pt x="757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44"/>
              <p:cNvSpPr/>
              <p:nvPr/>
            </p:nvSpPr>
            <p:spPr>
              <a:xfrm>
                <a:off x="1740410" y="3333508"/>
                <a:ext cx="2133450" cy="485442"/>
              </a:xfrm>
              <a:custGeom>
                <a:rect b="b" l="l" r="r" t="t"/>
                <a:pathLst>
                  <a:path extrusionOk="0" h="17981" w="79024">
                    <a:moveTo>
                      <a:pt x="3237" y="1"/>
                    </a:moveTo>
                    <a:cubicBezTo>
                      <a:pt x="1435" y="1"/>
                      <a:pt x="1" y="1435"/>
                      <a:pt x="1" y="3237"/>
                    </a:cubicBezTo>
                    <a:lnTo>
                      <a:pt x="1" y="14745"/>
                    </a:lnTo>
                    <a:cubicBezTo>
                      <a:pt x="1" y="16546"/>
                      <a:pt x="1435" y="17980"/>
                      <a:pt x="3237" y="17980"/>
                    </a:cubicBezTo>
                    <a:lnTo>
                      <a:pt x="75755" y="17980"/>
                    </a:lnTo>
                    <a:cubicBezTo>
                      <a:pt x="77556" y="17980"/>
                      <a:pt x="79024" y="16546"/>
                      <a:pt x="79024" y="14745"/>
                    </a:cubicBezTo>
                    <a:lnTo>
                      <a:pt x="79024" y="3237"/>
                    </a:lnTo>
                    <a:cubicBezTo>
                      <a:pt x="79024" y="1435"/>
                      <a:pt x="77556" y="1"/>
                      <a:pt x="757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93" name="Google Shape;1493;p44"/>
            <p:cNvSpPr/>
            <p:nvPr/>
          </p:nvSpPr>
          <p:spPr>
            <a:xfrm>
              <a:off x="2282547" y="2687808"/>
              <a:ext cx="1048286" cy="66684"/>
            </a:xfrm>
            <a:custGeom>
              <a:rect b="b" l="l" r="r" t="t"/>
              <a:pathLst>
                <a:path extrusionOk="0" h="2470" w="38829">
                  <a:moveTo>
                    <a:pt x="768" y="1"/>
                  </a:moveTo>
                  <a:cubicBezTo>
                    <a:pt x="334" y="1"/>
                    <a:pt x="1" y="334"/>
                    <a:pt x="1" y="768"/>
                  </a:cubicBezTo>
                  <a:lnTo>
                    <a:pt x="1" y="1735"/>
                  </a:lnTo>
                  <a:cubicBezTo>
                    <a:pt x="1" y="2136"/>
                    <a:pt x="334" y="2469"/>
                    <a:pt x="768" y="2469"/>
                  </a:cubicBezTo>
                  <a:lnTo>
                    <a:pt x="38095" y="2469"/>
                  </a:lnTo>
                  <a:cubicBezTo>
                    <a:pt x="38495" y="2469"/>
                    <a:pt x="38829" y="2136"/>
                    <a:pt x="38829" y="1735"/>
                  </a:cubicBezTo>
                  <a:lnTo>
                    <a:pt x="38829" y="768"/>
                  </a:lnTo>
                  <a:cubicBezTo>
                    <a:pt x="38829" y="334"/>
                    <a:pt x="38495" y="1"/>
                    <a:pt x="38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4"/>
            <p:cNvSpPr/>
            <p:nvPr/>
          </p:nvSpPr>
          <p:spPr>
            <a:xfrm>
              <a:off x="1797740" y="662816"/>
              <a:ext cx="2973667" cy="1578706"/>
            </a:xfrm>
            <a:custGeom>
              <a:rect b="b" l="l" r="r" t="t"/>
              <a:pathLst>
                <a:path extrusionOk="0" h="58476" w="110146">
                  <a:moveTo>
                    <a:pt x="1" y="0"/>
                  </a:moveTo>
                  <a:lnTo>
                    <a:pt x="1" y="58475"/>
                  </a:lnTo>
                  <a:lnTo>
                    <a:pt x="110146" y="58475"/>
                  </a:lnTo>
                  <a:lnTo>
                    <a:pt x="1101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4"/>
            <p:cNvSpPr/>
            <p:nvPr/>
          </p:nvSpPr>
          <p:spPr>
            <a:xfrm>
              <a:off x="1878206" y="730004"/>
              <a:ext cx="3007009" cy="1578706"/>
            </a:xfrm>
            <a:custGeom>
              <a:rect b="b" l="l" r="r" t="t"/>
              <a:pathLst>
                <a:path extrusionOk="0" h="58476" w="111381">
                  <a:moveTo>
                    <a:pt x="1" y="0"/>
                  </a:moveTo>
                  <a:lnTo>
                    <a:pt x="1" y="58475"/>
                  </a:lnTo>
                  <a:lnTo>
                    <a:pt x="111380" y="58475"/>
                  </a:lnTo>
                  <a:lnTo>
                    <a:pt x="11138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4"/>
            <p:cNvSpPr/>
            <p:nvPr/>
          </p:nvSpPr>
          <p:spPr>
            <a:xfrm>
              <a:off x="1986277" y="854273"/>
              <a:ext cx="2790867" cy="1330167"/>
            </a:xfrm>
            <a:custGeom>
              <a:rect b="b" l="l" r="r" t="t"/>
              <a:pathLst>
                <a:path extrusionOk="0" h="49270" w="103375">
                  <a:moveTo>
                    <a:pt x="0" y="1"/>
                  </a:moveTo>
                  <a:lnTo>
                    <a:pt x="0" y="49269"/>
                  </a:lnTo>
                  <a:lnTo>
                    <a:pt x="103374" y="49269"/>
                  </a:lnTo>
                  <a:lnTo>
                    <a:pt x="1033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4"/>
            <p:cNvSpPr/>
            <p:nvPr/>
          </p:nvSpPr>
          <p:spPr>
            <a:xfrm>
              <a:off x="1595434" y="4349342"/>
              <a:ext cx="4365928" cy="254883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4"/>
            <p:cNvSpPr/>
            <p:nvPr/>
          </p:nvSpPr>
          <p:spPr>
            <a:xfrm>
              <a:off x="2170886" y="2691426"/>
              <a:ext cx="3196126" cy="74756"/>
            </a:xfrm>
            <a:custGeom>
              <a:rect b="b" l="l" r="r" t="t"/>
              <a:pathLst>
                <a:path extrusionOk="0" h="2769" w="118386">
                  <a:moveTo>
                    <a:pt x="1402" y="0"/>
                  </a:moveTo>
                  <a:cubicBezTo>
                    <a:pt x="634" y="0"/>
                    <a:pt x="1" y="601"/>
                    <a:pt x="1" y="1368"/>
                  </a:cubicBezTo>
                  <a:cubicBezTo>
                    <a:pt x="1" y="2135"/>
                    <a:pt x="634" y="2769"/>
                    <a:pt x="1402" y="2769"/>
                  </a:cubicBezTo>
                  <a:lnTo>
                    <a:pt x="117017" y="2769"/>
                  </a:lnTo>
                  <a:cubicBezTo>
                    <a:pt x="117785" y="2769"/>
                    <a:pt x="118385" y="2135"/>
                    <a:pt x="118385" y="1368"/>
                  </a:cubicBezTo>
                  <a:cubicBezTo>
                    <a:pt x="118385" y="601"/>
                    <a:pt x="117785" y="0"/>
                    <a:pt x="117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4"/>
            <p:cNvSpPr/>
            <p:nvPr/>
          </p:nvSpPr>
          <p:spPr>
            <a:xfrm>
              <a:off x="4561865" y="2691426"/>
              <a:ext cx="805146" cy="74756"/>
            </a:xfrm>
            <a:custGeom>
              <a:rect b="b" l="l" r="r" t="t"/>
              <a:pathLst>
                <a:path extrusionOk="0" h="2769" w="29823">
                  <a:moveTo>
                    <a:pt x="1368" y="0"/>
                  </a:moveTo>
                  <a:cubicBezTo>
                    <a:pt x="601" y="0"/>
                    <a:pt x="1" y="601"/>
                    <a:pt x="1" y="1368"/>
                  </a:cubicBezTo>
                  <a:cubicBezTo>
                    <a:pt x="1" y="2135"/>
                    <a:pt x="601" y="2769"/>
                    <a:pt x="1368" y="2769"/>
                  </a:cubicBezTo>
                  <a:lnTo>
                    <a:pt x="28454" y="2769"/>
                  </a:lnTo>
                  <a:cubicBezTo>
                    <a:pt x="29222" y="2769"/>
                    <a:pt x="29822" y="2135"/>
                    <a:pt x="29822" y="1368"/>
                  </a:cubicBezTo>
                  <a:cubicBezTo>
                    <a:pt x="29822" y="601"/>
                    <a:pt x="29222" y="0"/>
                    <a:pt x="28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4"/>
            <p:cNvSpPr/>
            <p:nvPr/>
          </p:nvSpPr>
          <p:spPr>
            <a:xfrm>
              <a:off x="2849900" y="2859836"/>
              <a:ext cx="2400942" cy="261174"/>
            </a:xfrm>
            <a:custGeom>
              <a:rect b="b" l="l" r="r" t="t"/>
              <a:pathLst>
                <a:path extrusionOk="0" h="9674" w="88932">
                  <a:moveTo>
                    <a:pt x="1" y="0"/>
                  </a:moveTo>
                  <a:lnTo>
                    <a:pt x="1" y="9674"/>
                  </a:lnTo>
                  <a:lnTo>
                    <a:pt x="88931" y="9674"/>
                  </a:lnTo>
                  <a:lnTo>
                    <a:pt x="88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4"/>
            <p:cNvSpPr/>
            <p:nvPr/>
          </p:nvSpPr>
          <p:spPr>
            <a:xfrm>
              <a:off x="5185048" y="2766155"/>
              <a:ext cx="102698" cy="1658861"/>
            </a:xfrm>
            <a:custGeom>
              <a:rect b="b" l="l" r="r" t="t"/>
              <a:pathLst>
                <a:path extrusionOk="0" h="61445" w="3804">
                  <a:moveTo>
                    <a:pt x="1" y="1"/>
                  </a:moveTo>
                  <a:lnTo>
                    <a:pt x="1135" y="61445"/>
                  </a:lnTo>
                  <a:lnTo>
                    <a:pt x="3804" y="61445"/>
                  </a:lnTo>
                  <a:lnTo>
                    <a:pt x="37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4"/>
            <p:cNvSpPr/>
            <p:nvPr/>
          </p:nvSpPr>
          <p:spPr>
            <a:xfrm>
              <a:off x="4481737" y="2766155"/>
              <a:ext cx="262065" cy="1658861"/>
            </a:xfrm>
            <a:custGeom>
              <a:rect b="b" l="l" r="r" t="t"/>
              <a:pathLst>
                <a:path extrusionOk="0" h="61445" w="9707">
                  <a:moveTo>
                    <a:pt x="6038" y="1"/>
                  </a:moveTo>
                  <a:lnTo>
                    <a:pt x="0" y="61445"/>
                  </a:lnTo>
                  <a:lnTo>
                    <a:pt x="2669" y="61445"/>
                  </a:lnTo>
                  <a:lnTo>
                    <a:pt x="97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4"/>
            <p:cNvSpPr/>
            <p:nvPr/>
          </p:nvSpPr>
          <p:spPr>
            <a:xfrm>
              <a:off x="2794069" y="2766155"/>
              <a:ext cx="102698" cy="1658861"/>
            </a:xfrm>
            <a:custGeom>
              <a:rect b="b" l="l" r="r" t="t"/>
              <a:pathLst>
                <a:path extrusionOk="0" h="61445" w="3804">
                  <a:moveTo>
                    <a:pt x="1" y="1"/>
                  </a:moveTo>
                  <a:lnTo>
                    <a:pt x="1135" y="61445"/>
                  </a:lnTo>
                  <a:lnTo>
                    <a:pt x="3803" y="6144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4"/>
            <p:cNvSpPr/>
            <p:nvPr/>
          </p:nvSpPr>
          <p:spPr>
            <a:xfrm>
              <a:off x="2091648" y="2766155"/>
              <a:ext cx="262092" cy="1658861"/>
            </a:xfrm>
            <a:custGeom>
              <a:rect b="b" l="l" r="r" t="t"/>
              <a:pathLst>
                <a:path extrusionOk="0" h="61445" w="9708">
                  <a:moveTo>
                    <a:pt x="6004" y="1"/>
                  </a:moveTo>
                  <a:lnTo>
                    <a:pt x="0" y="61445"/>
                  </a:lnTo>
                  <a:lnTo>
                    <a:pt x="2635" y="61445"/>
                  </a:lnTo>
                  <a:lnTo>
                    <a:pt x="97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4"/>
            <p:cNvSpPr/>
            <p:nvPr/>
          </p:nvSpPr>
          <p:spPr>
            <a:xfrm>
              <a:off x="3953098" y="2369594"/>
              <a:ext cx="231477" cy="324240"/>
            </a:xfrm>
            <a:custGeom>
              <a:rect b="b" l="l" r="r" t="t"/>
              <a:pathLst>
                <a:path extrusionOk="0" h="12010" w="8574">
                  <a:moveTo>
                    <a:pt x="0" y="1"/>
                  </a:moveTo>
                  <a:lnTo>
                    <a:pt x="2435" y="12009"/>
                  </a:lnTo>
                  <a:lnTo>
                    <a:pt x="8573" y="12009"/>
                  </a:lnTo>
                  <a:lnTo>
                    <a:pt x="61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4"/>
            <p:cNvSpPr/>
            <p:nvPr/>
          </p:nvSpPr>
          <p:spPr>
            <a:xfrm>
              <a:off x="3643329" y="2082632"/>
              <a:ext cx="836626" cy="541300"/>
            </a:xfrm>
            <a:custGeom>
              <a:rect b="b" l="l" r="r" t="t"/>
              <a:pathLst>
                <a:path extrusionOk="0" h="20050" w="30989">
                  <a:moveTo>
                    <a:pt x="2802" y="1"/>
                  </a:moveTo>
                  <a:cubicBezTo>
                    <a:pt x="1901" y="1"/>
                    <a:pt x="1134" y="701"/>
                    <a:pt x="1100" y="1602"/>
                  </a:cubicBezTo>
                  <a:lnTo>
                    <a:pt x="66" y="18447"/>
                  </a:lnTo>
                  <a:cubicBezTo>
                    <a:pt x="1" y="19296"/>
                    <a:pt x="671" y="20049"/>
                    <a:pt x="1513" y="20049"/>
                  </a:cubicBezTo>
                  <a:cubicBezTo>
                    <a:pt x="1531" y="20049"/>
                    <a:pt x="1549" y="20049"/>
                    <a:pt x="1567" y="20048"/>
                  </a:cubicBezTo>
                  <a:lnTo>
                    <a:pt x="28220" y="20048"/>
                  </a:lnTo>
                  <a:cubicBezTo>
                    <a:pt x="29087" y="20048"/>
                    <a:pt x="29854" y="19348"/>
                    <a:pt x="29921" y="18447"/>
                  </a:cubicBezTo>
                  <a:lnTo>
                    <a:pt x="30922" y="1602"/>
                  </a:lnTo>
                  <a:cubicBezTo>
                    <a:pt x="30988" y="735"/>
                    <a:pt x="30288" y="1"/>
                    <a:pt x="294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4"/>
            <p:cNvSpPr/>
            <p:nvPr/>
          </p:nvSpPr>
          <p:spPr>
            <a:xfrm>
              <a:off x="3632530" y="2082632"/>
              <a:ext cx="835708" cy="541300"/>
            </a:xfrm>
            <a:custGeom>
              <a:rect b="b" l="l" r="r" t="t"/>
              <a:pathLst>
                <a:path extrusionOk="0" h="20050" w="30955">
                  <a:moveTo>
                    <a:pt x="2768" y="1"/>
                  </a:moveTo>
                  <a:cubicBezTo>
                    <a:pt x="1867" y="1"/>
                    <a:pt x="1133" y="701"/>
                    <a:pt x="1067" y="1602"/>
                  </a:cubicBezTo>
                  <a:lnTo>
                    <a:pt x="66" y="18447"/>
                  </a:lnTo>
                  <a:cubicBezTo>
                    <a:pt x="1" y="19296"/>
                    <a:pt x="639" y="20049"/>
                    <a:pt x="1511" y="20049"/>
                  </a:cubicBezTo>
                  <a:cubicBezTo>
                    <a:pt x="1529" y="20049"/>
                    <a:pt x="1548" y="20049"/>
                    <a:pt x="1567" y="20048"/>
                  </a:cubicBezTo>
                  <a:lnTo>
                    <a:pt x="28186" y="20048"/>
                  </a:lnTo>
                  <a:cubicBezTo>
                    <a:pt x="29087" y="20048"/>
                    <a:pt x="29821" y="19348"/>
                    <a:pt x="29887" y="18447"/>
                  </a:cubicBezTo>
                  <a:lnTo>
                    <a:pt x="30921" y="1602"/>
                  </a:lnTo>
                  <a:cubicBezTo>
                    <a:pt x="30955" y="735"/>
                    <a:pt x="30288" y="1"/>
                    <a:pt x="29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4"/>
            <p:cNvSpPr/>
            <p:nvPr/>
          </p:nvSpPr>
          <p:spPr>
            <a:xfrm>
              <a:off x="3655910" y="2104257"/>
              <a:ext cx="789812" cy="497132"/>
            </a:xfrm>
            <a:custGeom>
              <a:rect b="b" l="l" r="r" t="t"/>
              <a:pathLst>
                <a:path extrusionOk="0" h="18414" w="29255">
                  <a:moveTo>
                    <a:pt x="1902" y="0"/>
                  </a:moveTo>
                  <a:cubicBezTo>
                    <a:pt x="1435" y="34"/>
                    <a:pt x="1068" y="401"/>
                    <a:pt x="1035" y="834"/>
                  </a:cubicBezTo>
                  <a:lnTo>
                    <a:pt x="1" y="17713"/>
                  </a:lnTo>
                  <a:cubicBezTo>
                    <a:pt x="1" y="17880"/>
                    <a:pt x="67" y="18080"/>
                    <a:pt x="201" y="18213"/>
                  </a:cubicBezTo>
                  <a:cubicBezTo>
                    <a:pt x="334" y="18347"/>
                    <a:pt x="501" y="18414"/>
                    <a:pt x="701" y="18414"/>
                  </a:cubicBezTo>
                  <a:lnTo>
                    <a:pt x="27320" y="18414"/>
                  </a:lnTo>
                  <a:cubicBezTo>
                    <a:pt x="27787" y="18414"/>
                    <a:pt x="28154" y="18047"/>
                    <a:pt x="28187" y="17580"/>
                  </a:cubicBezTo>
                  <a:lnTo>
                    <a:pt x="29221" y="734"/>
                  </a:lnTo>
                  <a:cubicBezTo>
                    <a:pt x="29255" y="334"/>
                    <a:pt x="28921" y="0"/>
                    <a:pt x="28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4"/>
            <p:cNvSpPr/>
            <p:nvPr/>
          </p:nvSpPr>
          <p:spPr>
            <a:xfrm>
              <a:off x="3990031" y="2082632"/>
              <a:ext cx="185527" cy="159420"/>
            </a:xfrm>
            <a:custGeom>
              <a:rect b="b" l="l" r="r" t="t"/>
              <a:pathLst>
                <a:path extrusionOk="0" h="5905" w="6872">
                  <a:moveTo>
                    <a:pt x="0" y="1"/>
                  </a:moveTo>
                  <a:lnTo>
                    <a:pt x="1735" y="5905"/>
                  </a:lnTo>
                  <a:lnTo>
                    <a:pt x="68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4"/>
            <p:cNvSpPr/>
            <p:nvPr/>
          </p:nvSpPr>
          <p:spPr>
            <a:xfrm>
              <a:off x="2871525" y="1677400"/>
              <a:ext cx="22543" cy="31533"/>
            </a:xfrm>
            <a:custGeom>
              <a:rect b="b" l="l" r="r" t="t"/>
              <a:pathLst>
                <a:path extrusionOk="0" h="1168" w="835">
                  <a:moveTo>
                    <a:pt x="367" y="0"/>
                  </a:moveTo>
                  <a:cubicBezTo>
                    <a:pt x="134" y="33"/>
                    <a:pt x="0" y="300"/>
                    <a:pt x="34" y="634"/>
                  </a:cubicBezTo>
                  <a:cubicBezTo>
                    <a:pt x="101" y="934"/>
                    <a:pt x="301" y="1168"/>
                    <a:pt x="501" y="1168"/>
                  </a:cubicBezTo>
                  <a:cubicBezTo>
                    <a:pt x="701" y="1134"/>
                    <a:pt x="834" y="867"/>
                    <a:pt x="801" y="567"/>
                  </a:cubicBezTo>
                  <a:cubicBezTo>
                    <a:pt x="768" y="234"/>
                    <a:pt x="568" y="0"/>
                    <a:pt x="3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4"/>
            <p:cNvSpPr/>
            <p:nvPr/>
          </p:nvSpPr>
          <p:spPr>
            <a:xfrm>
              <a:off x="2882324" y="1707097"/>
              <a:ext cx="38768" cy="71057"/>
            </a:xfrm>
            <a:custGeom>
              <a:rect b="b" l="l" r="r" t="t"/>
              <a:pathLst>
                <a:path extrusionOk="0" h="2632" w="1436">
                  <a:moveTo>
                    <a:pt x="1" y="1"/>
                  </a:moveTo>
                  <a:lnTo>
                    <a:pt x="134" y="2603"/>
                  </a:lnTo>
                  <a:cubicBezTo>
                    <a:pt x="134" y="2603"/>
                    <a:pt x="279" y="2632"/>
                    <a:pt x="482" y="2632"/>
                  </a:cubicBezTo>
                  <a:cubicBezTo>
                    <a:pt x="765" y="2632"/>
                    <a:pt x="1163" y="2575"/>
                    <a:pt x="1435" y="2302"/>
                  </a:cubicBezTo>
                  <a:cubicBezTo>
                    <a:pt x="868" y="1602"/>
                    <a:pt x="368" y="835"/>
                    <a:pt x="1" y="1"/>
                  </a:cubicBez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4"/>
            <p:cNvSpPr/>
            <p:nvPr/>
          </p:nvSpPr>
          <p:spPr>
            <a:xfrm>
              <a:off x="2837292" y="1624026"/>
              <a:ext cx="42359" cy="37176"/>
            </a:xfrm>
            <a:custGeom>
              <a:rect b="b" l="l" r="r" t="t"/>
              <a:pathLst>
                <a:path extrusionOk="0" h="1377" w="1569">
                  <a:moveTo>
                    <a:pt x="1388" y="0"/>
                  </a:moveTo>
                  <a:cubicBezTo>
                    <a:pt x="1371" y="0"/>
                    <a:pt x="1353" y="3"/>
                    <a:pt x="1335" y="9"/>
                  </a:cubicBezTo>
                  <a:cubicBezTo>
                    <a:pt x="768" y="142"/>
                    <a:pt x="268" y="543"/>
                    <a:pt x="68" y="1110"/>
                  </a:cubicBezTo>
                  <a:cubicBezTo>
                    <a:pt x="1" y="1210"/>
                    <a:pt x="68" y="1343"/>
                    <a:pt x="168" y="1377"/>
                  </a:cubicBezTo>
                  <a:lnTo>
                    <a:pt x="268" y="1377"/>
                  </a:lnTo>
                  <a:cubicBezTo>
                    <a:pt x="301" y="1377"/>
                    <a:pt x="368" y="1310"/>
                    <a:pt x="401" y="1277"/>
                  </a:cubicBezTo>
                  <a:cubicBezTo>
                    <a:pt x="568" y="810"/>
                    <a:pt x="935" y="476"/>
                    <a:pt x="1402" y="376"/>
                  </a:cubicBezTo>
                  <a:cubicBezTo>
                    <a:pt x="1502" y="343"/>
                    <a:pt x="1569" y="242"/>
                    <a:pt x="1569" y="142"/>
                  </a:cubicBezTo>
                  <a:cubicBezTo>
                    <a:pt x="1541" y="60"/>
                    <a:pt x="1469" y="0"/>
                    <a:pt x="1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4"/>
            <p:cNvSpPr/>
            <p:nvPr/>
          </p:nvSpPr>
          <p:spPr>
            <a:xfrm>
              <a:off x="2611269" y="1829585"/>
              <a:ext cx="235067" cy="288414"/>
            </a:xfrm>
            <a:custGeom>
              <a:rect b="b" l="l" r="r" t="t"/>
              <a:pathLst>
                <a:path extrusionOk="0" h="10683" w="8707">
                  <a:moveTo>
                    <a:pt x="234" y="0"/>
                  </a:moveTo>
                  <a:cubicBezTo>
                    <a:pt x="901" y="2402"/>
                    <a:pt x="1401" y="5471"/>
                    <a:pt x="334" y="7873"/>
                  </a:cubicBezTo>
                  <a:cubicBezTo>
                    <a:pt x="0" y="8740"/>
                    <a:pt x="0" y="9240"/>
                    <a:pt x="834" y="9641"/>
                  </a:cubicBezTo>
                  <a:cubicBezTo>
                    <a:pt x="2127" y="10325"/>
                    <a:pt x="3555" y="10682"/>
                    <a:pt x="5001" y="10682"/>
                  </a:cubicBezTo>
                  <a:cubicBezTo>
                    <a:pt x="5457" y="10682"/>
                    <a:pt x="5915" y="10647"/>
                    <a:pt x="6371" y="10575"/>
                  </a:cubicBezTo>
                  <a:cubicBezTo>
                    <a:pt x="8373" y="10241"/>
                    <a:pt x="8706" y="9574"/>
                    <a:pt x="8606" y="9007"/>
                  </a:cubicBezTo>
                  <a:cubicBezTo>
                    <a:pt x="8540" y="8540"/>
                    <a:pt x="8173" y="8173"/>
                    <a:pt x="7706" y="8039"/>
                  </a:cubicBezTo>
                  <a:cubicBezTo>
                    <a:pt x="5571" y="7472"/>
                    <a:pt x="5704" y="6772"/>
                    <a:pt x="5804" y="5805"/>
                  </a:cubicBezTo>
                  <a:cubicBezTo>
                    <a:pt x="5838" y="5371"/>
                    <a:pt x="5971" y="4937"/>
                    <a:pt x="6138" y="4537"/>
                  </a:cubicBezTo>
                  <a:lnTo>
                    <a:pt x="2736" y="1935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4"/>
            <p:cNvSpPr/>
            <p:nvPr/>
          </p:nvSpPr>
          <p:spPr>
            <a:xfrm>
              <a:off x="2540130" y="1982121"/>
              <a:ext cx="351237" cy="100539"/>
            </a:xfrm>
            <a:custGeom>
              <a:rect b="b" l="l" r="r" t="t"/>
              <a:pathLst>
                <a:path extrusionOk="0" h="3724" w="13010">
                  <a:moveTo>
                    <a:pt x="4771" y="0"/>
                  </a:moveTo>
                  <a:cubicBezTo>
                    <a:pt x="2868" y="0"/>
                    <a:pt x="1201" y="88"/>
                    <a:pt x="1201" y="88"/>
                  </a:cubicBezTo>
                  <a:cubicBezTo>
                    <a:pt x="867" y="1089"/>
                    <a:pt x="467" y="2056"/>
                    <a:pt x="0" y="2990"/>
                  </a:cubicBezTo>
                  <a:lnTo>
                    <a:pt x="13009" y="3724"/>
                  </a:lnTo>
                  <a:cubicBezTo>
                    <a:pt x="13009" y="3724"/>
                    <a:pt x="11708" y="1022"/>
                    <a:pt x="9607" y="388"/>
                  </a:cubicBezTo>
                  <a:cubicBezTo>
                    <a:pt x="8599" y="79"/>
                    <a:pt x="6578" y="0"/>
                    <a:pt x="47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4"/>
            <p:cNvSpPr/>
            <p:nvPr/>
          </p:nvSpPr>
          <p:spPr>
            <a:xfrm>
              <a:off x="2388836" y="2136681"/>
              <a:ext cx="407959" cy="578718"/>
            </a:xfrm>
            <a:custGeom>
              <a:rect b="b" l="l" r="r" t="t"/>
              <a:pathLst>
                <a:path extrusionOk="0" h="21436" w="15111">
                  <a:moveTo>
                    <a:pt x="5754" y="15853"/>
                  </a:moveTo>
                  <a:cubicBezTo>
                    <a:pt x="5762" y="15853"/>
                    <a:pt x="5787" y="15862"/>
                    <a:pt x="5838" y="15878"/>
                  </a:cubicBezTo>
                  <a:cubicBezTo>
                    <a:pt x="5868" y="15909"/>
                    <a:pt x="5899" y="15939"/>
                    <a:pt x="5926" y="15970"/>
                  </a:cubicBezTo>
                  <a:lnTo>
                    <a:pt x="5926" y="15970"/>
                  </a:lnTo>
                  <a:cubicBezTo>
                    <a:pt x="5869" y="15939"/>
                    <a:pt x="5817" y="15909"/>
                    <a:pt x="5771" y="15878"/>
                  </a:cubicBezTo>
                  <a:cubicBezTo>
                    <a:pt x="5754" y="15862"/>
                    <a:pt x="5746" y="15853"/>
                    <a:pt x="5754" y="15853"/>
                  </a:cubicBezTo>
                  <a:close/>
                  <a:moveTo>
                    <a:pt x="2769" y="0"/>
                  </a:moveTo>
                  <a:cubicBezTo>
                    <a:pt x="2535" y="667"/>
                    <a:pt x="2335" y="1234"/>
                    <a:pt x="2135" y="1835"/>
                  </a:cubicBezTo>
                  <a:cubicBezTo>
                    <a:pt x="1968" y="2435"/>
                    <a:pt x="1768" y="3036"/>
                    <a:pt x="1601" y="3636"/>
                  </a:cubicBezTo>
                  <a:cubicBezTo>
                    <a:pt x="1301" y="4837"/>
                    <a:pt x="1001" y="6071"/>
                    <a:pt x="767" y="7339"/>
                  </a:cubicBezTo>
                  <a:cubicBezTo>
                    <a:pt x="334" y="9841"/>
                    <a:pt x="0" y="12409"/>
                    <a:pt x="434" y="15311"/>
                  </a:cubicBezTo>
                  <a:cubicBezTo>
                    <a:pt x="534" y="16078"/>
                    <a:pt x="734" y="16846"/>
                    <a:pt x="1001" y="17579"/>
                  </a:cubicBezTo>
                  <a:cubicBezTo>
                    <a:pt x="1067" y="17780"/>
                    <a:pt x="1134" y="17946"/>
                    <a:pt x="1234" y="18147"/>
                  </a:cubicBezTo>
                  <a:lnTo>
                    <a:pt x="1534" y="18747"/>
                  </a:lnTo>
                  <a:lnTo>
                    <a:pt x="1568" y="18847"/>
                  </a:lnTo>
                  <a:cubicBezTo>
                    <a:pt x="1601" y="18914"/>
                    <a:pt x="1668" y="18980"/>
                    <a:pt x="1701" y="19047"/>
                  </a:cubicBezTo>
                  <a:cubicBezTo>
                    <a:pt x="1768" y="19181"/>
                    <a:pt x="1868" y="19281"/>
                    <a:pt x="1968" y="19414"/>
                  </a:cubicBezTo>
                  <a:cubicBezTo>
                    <a:pt x="2102" y="19581"/>
                    <a:pt x="2302" y="19748"/>
                    <a:pt x="2468" y="19881"/>
                  </a:cubicBezTo>
                  <a:cubicBezTo>
                    <a:pt x="2735" y="20081"/>
                    <a:pt x="3002" y="20281"/>
                    <a:pt x="3302" y="20415"/>
                  </a:cubicBezTo>
                  <a:cubicBezTo>
                    <a:pt x="3703" y="20615"/>
                    <a:pt x="4136" y="20782"/>
                    <a:pt x="4570" y="20882"/>
                  </a:cubicBezTo>
                  <a:cubicBezTo>
                    <a:pt x="4937" y="20982"/>
                    <a:pt x="5270" y="21049"/>
                    <a:pt x="5637" y="21115"/>
                  </a:cubicBezTo>
                  <a:cubicBezTo>
                    <a:pt x="6271" y="21249"/>
                    <a:pt x="6938" y="21315"/>
                    <a:pt x="7605" y="21349"/>
                  </a:cubicBezTo>
                  <a:cubicBezTo>
                    <a:pt x="8388" y="21412"/>
                    <a:pt x="9184" y="21435"/>
                    <a:pt x="9976" y="21435"/>
                  </a:cubicBezTo>
                  <a:cubicBezTo>
                    <a:pt x="10433" y="21435"/>
                    <a:pt x="10890" y="21428"/>
                    <a:pt x="11341" y="21416"/>
                  </a:cubicBezTo>
                  <a:cubicBezTo>
                    <a:pt x="12576" y="21382"/>
                    <a:pt x="13810" y="21282"/>
                    <a:pt x="15044" y="21115"/>
                  </a:cubicBezTo>
                  <a:lnTo>
                    <a:pt x="15111" y="18213"/>
                  </a:lnTo>
                  <a:cubicBezTo>
                    <a:pt x="12809" y="17746"/>
                    <a:pt x="10474" y="17313"/>
                    <a:pt x="8339" y="16779"/>
                  </a:cubicBezTo>
                  <a:cubicBezTo>
                    <a:pt x="7772" y="16645"/>
                    <a:pt x="7272" y="16479"/>
                    <a:pt x="6805" y="16345"/>
                  </a:cubicBezTo>
                  <a:cubicBezTo>
                    <a:pt x="6571" y="16245"/>
                    <a:pt x="6338" y="16178"/>
                    <a:pt x="6138" y="16078"/>
                  </a:cubicBezTo>
                  <a:cubicBezTo>
                    <a:pt x="6131" y="16075"/>
                    <a:pt x="6124" y="16072"/>
                    <a:pt x="6117" y="16068"/>
                  </a:cubicBezTo>
                  <a:lnTo>
                    <a:pt x="6117" y="16068"/>
                  </a:lnTo>
                  <a:cubicBezTo>
                    <a:pt x="6102" y="15996"/>
                    <a:pt x="6096" y="15928"/>
                    <a:pt x="6071" y="15878"/>
                  </a:cubicBezTo>
                  <a:cubicBezTo>
                    <a:pt x="5971" y="15478"/>
                    <a:pt x="5904" y="15044"/>
                    <a:pt x="5871" y="14611"/>
                  </a:cubicBezTo>
                  <a:cubicBezTo>
                    <a:pt x="5804" y="13610"/>
                    <a:pt x="5838" y="12609"/>
                    <a:pt x="5971" y="11642"/>
                  </a:cubicBezTo>
                  <a:cubicBezTo>
                    <a:pt x="6071" y="10541"/>
                    <a:pt x="6271" y="9474"/>
                    <a:pt x="6505" y="8440"/>
                  </a:cubicBezTo>
                  <a:cubicBezTo>
                    <a:pt x="6738" y="7339"/>
                    <a:pt x="7005" y="6238"/>
                    <a:pt x="7305" y="5171"/>
                  </a:cubicBezTo>
                  <a:lnTo>
                    <a:pt x="7772" y="3536"/>
                  </a:lnTo>
                  <a:cubicBezTo>
                    <a:pt x="7939" y="3002"/>
                    <a:pt x="8106" y="2435"/>
                    <a:pt x="8273" y="1968"/>
                  </a:cubicBezTo>
                  <a:lnTo>
                    <a:pt x="2769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4"/>
            <p:cNvSpPr/>
            <p:nvPr/>
          </p:nvSpPr>
          <p:spPr>
            <a:xfrm>
              <a:off x="2373502" y="2043243"/>
              <a:ext cx="299024" cy="357312"/>
            </a:xfrm>
            <a:custGeom>
              <a:rect b="b" l="l" r="r" t="t"/>
              <a:pathLst>
                <a:path extrusionOk="0" h="13235" w="11076">
                  <a:moveTo>
                    <a:pt x="6369" y="0"/>
                  </a:moveTo>
                  <a:cubicBezTo>
                    <a:pt x="5931" y="0"/>
                    <a:pt x="5464" y="63"/>
                    <a:pt x="4971" y="192"/>
                  </a:cubicBezTo>
                  <a:cubicBezTo>
                    <a:pt x="935" y="1260"/>
                    <a:pt x="1002" y="6663"/>
                    <a:pt x="1" y="11867"/>
                  </a:cubicBezTo>
                  <a:lnTo>
                    <a:pt x="8140" y="13235"/>
                  </a:lnTo>
                  <a:cubicBezTo>
                    <a:pt x="8140" y="13235"/>
                    <a:pt x="8574" y="13035"/>
                    <a:pt x="9908" y="7698"/>
                  </a:cubicBezTo>
                  <a:cubicBezTo>
                    <a:pt x="11075" y="3057"/>
                    <a:pt x="9434" y="0"/>
                    <a:pt x="6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4"/>
            <p:cNvSpPr/>
            <p:nvPr/>
          </p:nvSpPr>
          <p:spPr>
            <a:xfrm>
              <a:off x="2739129" y="2595963"/>
              <a:ext cx="187363" cy="115414"/>
            </a:xfrm>
            <a:custGeom>
              <a:rect b="b" l="l" r="r" t="t"/>
              <a:pathLst>
                <a:path extrusionOk="0" h="4275" w="6940">
                  <a:moveTo>
                    <a:pt x="3537" y="0"/>
                  </a:moveTo>
                  <a:cubicBezTo>
                    <a:pt x="1802" y="0"/>
                    <a:pt x="1502" y="467"/>
                    <a:pt x="435" y="1468"/>
                  </a:cubicBezTo>
                  <a:lnTo>
                    <a:pt x="1" y="3670"/>
                  </a:lnTo>
                  <a:cubicBezTo>
                    <a:pt x="891" y="4120"/>
                    <a:pt x="1649" y="4274"/>
                    <a:pt x="2271" y="4274"/>
                  </a:cubicBezTo>
                  <a:cubicBezTo>
                    <a:pt x="3631" y="4274"/>
                    <a:pt x="4337" y="3536"/>
                    <a:pt x="4337" y="3536"/>
                  </a:cubicBezTo>
                  <a:lnTo>
                    <a:pt x="6939" y="3536"/>
                  </a:lnTo>
                  <a:lnTo>
                    <a:pt x="6039" y="1435"/>
                  </a:lnTo>
                  <a:cubicBezTo>
                    <a:pt x="5705" y="668"/>
                    <a:pt x="4971" y="134"/>
                    <a:pt x="4171" y="67"/>
                  </a:cubicBezTo>
                  <a:lnTo>
                    <a:pt x="3537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4"/>
            <p:cNvSpPr/>
            <p:nvPr/>
          </p:nvSpPr>
          <p:spPr>
            <a:xfrm>
              <a:off x="2570422" y="1545220"/>
              <a:ext cx="334445" cy="410551"/>
            </a:xfrm>
            <a:custGeom>
              <a:rect b="b" l="l" r="r" t="t"/>
              <a:pathLst>
                <a:path extrusionOk="0" h="15207" w="12388">
                  <a:moveTo>
                    <a:pt x="5944" y="1"/>
                  </a:moveTo>
                  <a:cubicBezTo>
                    <a:pt x="2664" y="1"/>
                    <a:pt x="1" y="3003"/>
                    <a:pt x="679" y="6397"/>
                  </a:cubicBezTo>
                  <a:cubicBezTo>
                    <a:pt x="1380" y="10200"/>
                    <a:pt x="1613" y="12468"/>
                    <a:pt x="3782" y="14169"/>
                  </a:cubicBezTo>
                  <a:cubicBezTo>
                    <a:pt x="4707" y="14887"/>
                    <a:pt x="5730" y="15206"/>
                    <a:pt x="6733" y="15206"/>
                  </a:cubicBezTo>
                  <a:cubicBezTo>
                    <a:pt x="9273" y="15206"/>
                    <a:pt x="11676" y="13156"/>
                    <a:pt x="11987" y="10333"/>
                  </a:cubicBezTo>
                  <a:cubicBezTo>
                    <a:pt x="12388" y="6764"/>
                    <a:pt x="11153" y="1160"/>
                    <a:pt x="7251" y="159"/>
                  </a:cubicBezTo>
                  <a:cubicBezTo>
                    <a:pt x="6809" y="52"/>
                    <a:pt x="6371" y="1"/>
                    <a:pt x="5944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4"/>
            <p:cNvSpPr/>
            <p:nvPr/>
          </p:nvSpPr>
          <p:spPr>
            <a:xfrm>
              <a:off x="2456357" y="1446841"/>
              <a:ext cx="422403" cy="451209"/>
            </a:xfrm>
            <a:custGeom>
              <a:rect b="b" l="l" r="r" t="t"/>
              <a:pathLst>
                <a:path extrusionOk="0" h="16713" w="15646">
                  <a:moveTo>
                    <a:pt x="10216" y="1"/>
                  </a:moveTo>
                  <a:cubicBezTo>
                    <a:pt x="9987" y="1"/>
                    <a:pt x="9751" y="11"/>
                    <a:pt x="9508" y="34"/>
                  </a:cubicBezTo>
                  <a:cubicBezTo>
                    <a:pt x="6872" y="267"/>
                    <a:pt x="6572" y="1668"/>
                    <a:pt x="6572" y="1668"/>
                  </a:cubicBezTo>
                  <a:cubicBezTo>
                    <a:pt x="6572" y="1668"/>
                    <a:pt x="6442" y="1655"/>
                    <a:pt x="6223" y="1655"/>
                  </a:cubicBezTo>
                  <a:cubicBezTo>
                    <a:pt x="5369" y="1655"/>
                    <a:pt x="3171" y="1866"/>
                    <a:pt x="2136" y="3937"/>
                  </a:cubicBezTo>
                  <a:cubicBezTo>
                    <a:pt x="1002" y="6138"/>
                    <a:pt x="2369" y="7339"/>
                    <a:pt x="2369" y="7339"/>
                  </a:cubicBezTo>
                  <a:cubicBezTo>
                    <a:pt x="2369" y="7339"/>
                    <a:pt x="1" y="8006"/>
                    <a:pt x="668" y="11075"/>
                  </a:cubicBezTo>
                  <a:cubicBezTo>
                    <a:pt x="1125" y="13360"/>
                    <a:pt x="2474" y="13720"/>
                    <a:pt x="3278" y="13720"/>
                  </a:cubicBezTo>
                  <a:cubicBezTo>
                    <a:pt x="3649" y="13720"/>
                    <a:pt x="3904" y="13644"/>
                    <a:pt x="3904" y="13644"/>
                  </a:cubicBezTo>
                  <a:lnTo>
                    <a:pt x="3904" y="13644"/>
                  </a:lnTo>
                  <a:cubicBezTo>
                    <a:pt x="3904" y="13644"/>
                    <a:pt x="3337" y="16679"/>
                    <a:pt x="6772" y="16713"/>
                  </a:cubicBezTo>
                  <a:cubicBezTo>
                    <a:pt x="6794" y="16713"/>
                    <a:pt x="6816" y="16713"/>
                    <a:pt x="6838" y="16713"/>
                  </a:cubicBezTo>
                  <a:cubicBezTo>
                    <a:pt x="9742" y="16713"/>
                    <a:pt x="9774" y="14511"/>
                    <a:pt x="9774" y="14511"/>
                  </a:cubicBezTo>
                  <a:cubicBezTo>
                    <a:pt x="9774" y="14511"/>
                    <a:pt x="13644" y="14177"/>
                    <a:pt x="12443" y="11375"/>
                  </a:cubicBezTo>
                  <a:cubicBezTo>
                    <a:pt x="15145" y="11142"/>
                    <a:pt x="14344" y="8307"/>
                    <a:pt x="13510" y="7706"/>
                  </a:cubicBezTo>
                  <a:cubicBezTo>
                    <a:pt x="14778" y="7206"/>
                    <a:pt x="15645" y="5204"/>
                    <a:pt x="14444" y="3803"/>
                  </a:cubicBezTo>
                  <a:cubicBezTo>
                    <a:pt x="15098" y="2061"/>
                    <a:pt x="13373" y="1"/>
                    <a:pt x="102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4"/>
            <p:cNvSpPr/>
            <p:nvPr/>
          </p:nvSpPr>
          <p:spPr>
            <a:xfrm>
              <a:off x="2727736" y="1705234"/>
              <a:ext cx="101430" cy="108962"/>
            </a:xfrm>
            <a:custGeom>
              <a:rect b="b" l="l" r="r" t="t"/>
              <a:pathLst>
                <a:path extrusionOk="0" h="4036" w="3757">
                  <a:moveTo>
                    <a:pt x="1463" y="0"/>
                  </a:moveTo>
                  <a:cubicBezTo>
                    <a:pt x="461" y="0"/>
                    <a:pt x="0" y="1034"/>
                    <a:pt x="356" y="2005"/>
                  </a:cubicBezTo>
                  <a:cubicBezTo>
                    <a:pt x="656" y="2838"/>
                    <a:pt x="1257" y="3506"/>
                    <a:pt x="2024" y="3906"/>
                  </a:cubicBezTo>
                  <a:cubicBezTo>
                    <a:pt x="2202" y="3995"/>
                    <a:pt x="2373" y="4035"/>
                    <a:pt x="2533" y="4035"/>
                  </a:cubicBezTo>
                  <a:cubicBezTo>
                    <a:pt x="3268" y="4035"/>
                    <a:pt x="3756" y="3176"/>
                    <a:pt x="3592" y="2271"/>
                  </a:cubicBezTo>
                  <a:cubicBezTo>
                    <a:pt x="3458" y="1304"/>
                    <a:pt x="2591" y="70"/>
                    <a:pt x="1557" y="3"/>
                  </a:cubicBezTo>
                  <a:cubicBezTo>
                    <a:pt x="1525" y="1"/>
                    <a:pt x="1494" y="0"/>
                    <a:pt x="1463" y="0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4"/>
            <p:cNvSpPr/>
            <p:nvPr/>
          </p:nvSpPr>
          <p:spPr>
            <a:xfrm>
              <a:off x="3757664" y="4015248"/>
              <a:ext cx="171137" cy="280990"/>
            </a:xfrm>
            <a:custGeom>
              <a:rect b="b" l="l" r="r" t="t"/>
              <a:pathLst>
                <a:path extrusionOk="0" h="10408" w="6339">
                  <a:moveTo>
                    <a:pt x="3737" y="0"/>
                  </a:moveTo>
                  <a:lnTo>
                    <a:pt x="1" y="1501"/>
                  </a:lnTo>
                  <a:lnTo>
                    <a:pt x="2636" y="10408"/>
                  </a:lnTo>
                  <a:lnTo>
                    <a:pt x="6339" y="8907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4"/>
            <p:cNvSpPr/>
            <p:nvPr/>
          </p:nvSpPr>
          <p:spPr>
            <a:xfrm>
              <a:off x="3757664" y="4015248"/>
              <a:ext cx="136013" cy="157611"/>
            </a:xfrm>
            <a:custGeom>
              <a:rect b="b" l="l" r="r" t="t"/>
              <a:pathLst>
                <a:path extrusionOk="0" h="5838" w="5038">
                  <a:moveTo>
                    <a:pt x="3737" y="0"/>
                  </a:moveTo>
                  <a:lnTo>
                    <a:pt x="1" y="1501"/>
                  </a:lnTo>
                  <a:lnTo>
                    <a:pt x="1302" y="5838"/>
                  </a:lnTo>
                  <a:lnTo>
                    <a:pt x="5038" y="4437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B73E2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4"/>
            <p:cNvSpPr/>
            <p:nvPr/>
          </p:nvSpPr>
          <p:spPr>
            <a:xfrm>
              <a:off x="3799105" y="4202773"/>
              <a:ext cx="332231" cy="167546"/>
            </a:xfrm>
            <a:custGeom>
              <a:rect b="b" l="l" r="r" t="t"/>
              <a:pathLst>
                <a:path extrusionOk="0" h="6206" w="12306">
                  <a:moveTo>
                    <a:pt x="11031" y="1"/>
                  </a:moveTo>
                  <a:cubicBezTo>
                    <a:pt x="10979" y="1"/>
                    <a:pt x="10926" y="9"/>
                    <a:pt x="10875" y="26"/>
                  </a:cubicBezTo>
                  <a:cubicBezTo>
                    <a:pt x="9780" y="406"/>
                    <a:pt x="8222" y="681"/>
                    <a:pt x="6901" y="681"/>
                  </a:cubicBezTo>
                  <a:cubicBezTo>
                    <a:pt x="6249" y="681"/>
                    <a:pt x="5656" y="614"/>
                    <a:pt x="5204" y="460"/>
                  </a:cubicBezTo>
                  <a:cubicBezTo>
                    <a:pt x="5099" y="430"/>
                    <a:pt x="4987" y="413"/>
                    <a:pt x="4875" y="413"/>
                  </a:cubicBezTo>
                  <a:cubicBezTo>
                    <a:pt x="4737" y="413"/>
                    <a:pt x="4599" y="438"/>
                    <a:pt x="4470" y="493"/>
                  </a:cubicBezTo>
                  <a:lnTo>
                    <a:pt x="234" y="1961"/>
                  </a:lnTo>
                  <a:cubicBezTo>
                    <a:pt x="100" y="1994"/>
                    <a:pt x="0" y="2161"/>
                    <a:pt x="67" y="2294"/>
                  </a:cubicBezTo>
                  <a:lnTo>
                    <a:pt x="1001" y="5730"/>
                  </a:lnTo>
                  <a:cubicBezTo>
                    <a:pt x="1106" y="6020"/>
                    <a:pt x="1378" y="6205"/>
                    <a:pt x="1668" y="6205"/>
                  </a:cubicBezTo>
                  <a:cubicBezTo>
                    <a:pt x="1745" y="6205"/>
                    <a:pt x="1824" y="6192"/>
                    <a:pt x="1902" y="6164"/>
                  </a:cubicBezTo>
                  <a:cubicBezTo>
                    <a:pt x="3369" y="5630"/>
                    <a:pt x="3970" y="5330"/>
                    <a:pt x="5771" y="4563"/>
                  </a:cubicBezTo>
                  <a:cubicBezTo>
                    <a:pt x="7572" y="3795"/>
                    <a:pt x="9307" y="2961"/>
                    <a:pt x="11008" y="2061"/>
                  </a:cubicBezTo>
                  <a:cubicBezTo>
                    <a:pt x="12306" y="1288"/>
                    <a:pt x="11686" y="1"/>
                    <a:pt x="110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4"/>
            <p:cNvSpPr/>
            <p:nvPr/>
          </p:nvSpPr>
          <p:spPr>
            <a:xfrm>
              <a:off x="2592343" y="2893151"/>
              <a:ext cx="1308542" cy="1227495"/>
            </a:xfrm>
            <a:custGeom>
              <a:rect b="b" l="l" r="r" t="t"/>
              <a:pathLst>
                <a:path extrusionOk="0" h="45467" w="48469">
                  <a:moveTo>
                    <a:pt x="2703" y="0"/>
                  </a:moveTo>
                  <a:cubicBezTo>
                    <a:pt x="2703" y="0"/>
                    <a:pt x="1" y="3936"/>
                    <a:pt x="3070" y="9440"/>
                  </a:cubicBezTo>
                  <a:cubicBezTo>
                    <a:pt x="6539" y="15678"/>
                    <a:pt x="27787" y="12342"/>
                    <a:pt x="35893" y="14611"/>
                  </a:cubicBezTo>
                  <a:cubicBezTo>
                    <a:pt x="35793" y="27453"/>
                    <a:pt x="42765" y="45466"/>
                    <a:pt x="42765" y="45466"/>
                  </a:cubicBezTo>
                  <a:lnTo>
                    <a:pt x="48469" y="43398"/>
                  </a:lnTo>
                  <a:cubicBezTo>
                    <a:pt x="48469" y="43398"/>
                    <a:pt x="46234" y="27587"/>
                    <a:pt x="44766" y="11175"/>
                  </a:cubicBezTo>
                  <a:cubicBezTo>
                    <a:pt x="44032" y="3136"/>
                    <a:pt x="16012" y="634"/>
                    <a:pt x="16012" y="634"/>
                  </a:cubicBezTo>
                  <a:lnTo>
                    <a:pt x="27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4"/>
            <p:cNvSpPr/>
            <p:nvPr/>
          </p:nvSpPr>
          <p:spPr>
            <a:xfrm>
              <a:off x="3702751" y="4003531"/>
              <a:ext cx="224268" cy="152239"/>
            </a:xfrm>
            <a:custGeom>
              <a:rect b="b" l="l" r="r" t="t"/>
              <a:pathLst>
                <a:path extrusionOk="0" h="5639" w="8307">
                  <a:moveTo>
                    <a:pt x="8006" y="1"/>
                  </a:moveTo>
                  <a:lnTo>
                    <a:pt x="0" y="2603"/>
                  </a:lnTo>
                  <a:lnTo>
                    <a:pt x="1201" y="5638"/>
                  </a:lnTo>
                  <a:lnTo>
                    <a:pt x="8306" y="3236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4"/>
            <p:cNvSpPr/>
            <p:nvPr/>
          </p:nvSpPr>
          <p:spPr>
            <a:xfrm>
              <a:off x="3930583" y="4189058"/>
              <a:ext cx="51349" cy="36933"/>
            </a:xfrm>
            <a:custGeom>
              <a:rect b="b" l="l" r="r" t="t"/>
              <a:pathLst>
                <a:path extrusionOk="0" h="1368" w="1902">
                  <a:moveTo>
                    <a:pt x="1468" y="200"/>
                  </a:moveTo>
                  <a:cubicBezTo>
                    <a:pt x="1535" y="200"/>
                    <a:pt x="1602" y="234"/>
                    <a:pt x="1635" y="300"/>
                  </a:cubicBezTo>
                  <a:cubicBezTo>
                    <a:pt x="1702" y="401"/>
                    <a:pt x="1702" y="501"/>
                    <a:pt x="1668" y="634"/>
                  </a:cubicBezTo>
                  <a:cubicBezTo>
                    <a:pt x="1568" y="868"/>
                    <a:pt x="1068" y="1068"/>
                    <a:pt x="334" y="1168"/>
                  </a:cubicBezTo>
                  <a:cubicBezTo>
                    <a:pt x="668" y="734"/>
                    <a:pt x="1168" y="200"/>
                    <a:pt x="1468" y="200"/>
                  </a:cubicBezTo>
                  <a:close/>
                  <a:moveTo>
                    <a:pt x="1468" y="0"/>
                  </a:moveTo>
                  <a:cubicBezTo>
                    <a:pt x="934" y="0"/>
                    <a:pt x="134" y="1101"/>
                    <a:pt x="34" y="1234"/>
                  </a:cubicBezTo>
                  <a:cubicBezTo>
                    <a:pt x="0" y="1268"/>
                    <a:pt x="0" y="1301"/>
                    <a:pt x="34" y="1335"/>
                  </a:cubicBezTo>
                  <a:cubicBezTo>
                    <a:pt x="67" y="1368"/>
                    <a:pt x="101" y="1368"/>
                    <a:pt x="134" y="1368"/>
                  </a:cubicBezTo>
                  <a:cubicBezTo>
                    <a:pt x="467" y="1335"/>
                    <a:pt x="834" y="1268"/>
                    <a:pt x="1168" y="1168"/>
                  </a:cubicBezTo>
                  <a:cubicBezTo>
                    <a:pt x="1435" y="1101"/>
                    <a:pt x="1668" y="934"/>
                    <a:pt x="1802" y="701"/>
                  </a:cubicBezTo>
                  <a:cubicBezTo>
                    <a:pt x="1902" y="534"/>
                    <a:pt x="1868" y="334"/>
                    <a:pt x="1768" y="200"/>
                  </a:cubicBezTo>
                  <a:cubicBezTo>
                    <a:pt x="1702" y="100"/>
                    <a:pt x="1602" y="34"/>
                    <a:pt x="14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4"/>
            <p:cNvSpPr/>
            <p:nvPr/>
          </p:nvSpPr>
          <p:spPr>
            <a:xfrm>
              <a:off x="3918866" y="4173940"/>
              <a:ext cx="32451" cy="52051"/>
            </a:xfrm>
            <a:custGeom>
              <a:rect b="b" l="l" r="r" t="t"/>
              <a:pathLst>
                <a:path extrusionOk="0" h="1928" w="1202">
                  <a:moveTo>
                    <a:pt x="701" y="184"/>
                  </a:moveTo>
                  <a:cubicBezTo>
                    <a:pt x="781" y="184"/>
                    <a:pt x="808" y="233"/>
                    <a:pt x="835" y="260"/>
                  </a:cubicBezTo>
                  <a:cubicBezTo>
                    <a:pt x="1002" y="527"/>
                    <a:pt x="835" y="1261"/>
                    <a:pt x="601" y="1661"/>
                  </a:cubicBezTo>
                  <a:cubicBezTo>
                    <a:pt x="468" y="1294"/>
                    <a:pt x="268" y="660"/>
                    <a:pt x="434" y="360"/>
                  </a:cubicBezTo>
                  <a:cubicBezTo>
                    <a:pt x="434" y="293"/>
                    <a:pt x="501" y="227"/>
                    <a:pt x="568" y="227"/>
                  </a:cubicBezTo>
                  <a:lnTo>
                    <a:pt x="635" y="193"/>
                  </a:lnTo>
                  <a:cubicBezTo>
                    <a:pt x="660" y="187"/>
                    <a:pt x="682" y="184"/>
                    <a:pt x="701" y="184"/>
                  </a:cubicBezTo>
                  <a:close/>
                  <a:moveTo>
                    <a:pt x="700" y="0"/>
                  </a:moveTo>
                  <a:cubicBezTo>
                    <a:pt x="657" y="0"/>
                    <a:pt x="613" y="9"/>
                    <a:pt x="568" y="27"/>
                  </a:cubicBezTo>
                  <a:cubicBezTo>
                    <a:pt x="434" y="60"/>
                    <a:pt x="301" y="127"/>
                    <a:pt x="234" y="260"/>
                  </a:cubicBezTo>
                  <a:cubicBezTo>
                    <a:pt x="1" y="760"/>
                    <a:pt x="468" y="1828"/>
                    <a:pt x="468" y="1861"/>
                  </a:cubicBezTo>
                  <a:cubicBezTo>
                    <a:pt x="468" y="1895"/>
                    <a:pt x="501" y="1928"/>
                    <a:pt x="535" y="1928"/>
                  </a:cubicBezTo>
                  <a:lnTo>
                    <a:pt x="568" y="1928"/>
                  </a:lnTo>
                  <a:cubicBezTo>
                    <a:pt x="601" y="1928"/>
                    <a:pt x="601" y="1895"/>
                    <a:pt x="635" y="1895"/>
                  </a:cubicBezTo>
                  <a:cubicBezTo>
                    <a:pt x="935" y="1528"/>
                    <a:pt x="1202" y="560"/>
                    <a:pt x="968" y="160"/>
                  </a:cubicBezTo>
                  <a:cubicBezTo>
                    <a:pt x="919" y="62"/>
                    <a:pt x="817" y="0"/>
                    <a:pt x="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4"/>
            <p:cNvSpPr/>
            <p:nvPr/>
          </p:nvSpPr>
          <p:spPr>
            <a:xfrm>
              <a:off x="3292983" y="4110712"/>
              <a:ext cx="124296" cy="257583"/>
            </a:xfrm>
            <a:custGeom>
              <a:rect b="b" l="l" r="r" t="t"/>
              <a:pathLst>
                <a:path extrusionOk="0" h="9541" w="4604">
                  <a:moveTo>
                    <a:pt x="4604" y="0"/>
                  </a:moveTo>
                  <a:lnTo>
                    <a:pt x="668" y="167"/>
                  </a:lnTo>
                  <a:lnTo>
                    <a:pt x="1" y="9540"/>
                  </a:lnTo>
                  <a:lnTo>
                    <a:pt x="3970" y="9340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4"/>
            <p:cNvSpPr/>
            <p:nvPr/>
          </p:nvSpPr>
          <p:spPr>
            <a:xfrm>
              <a:off x="3264176" y="4340352"/>
              <a:ext cx="321513" cy="126024"/>
            </a:xfrm>
            <a:custGeom>
              <a:rect b="b" l="l" r="r" t="t"/>
              <a:pathLst>
                <a:path extrusionOk="0" h="4668" w="11909">
                  <a:moveTo>
                    <a:pt x="634" y="0"/>
                  </a:moveTo>
                  <a:cubicBezTo>
                    <a:pt x="501" y="0"/>
                    <a:pt x="334" y="134"/>
                    <a:pt x="334" y="267"/>
                  </a:cubicBezTo>
                  <a:lnTo>
                    <a:pt x="0" y="3803"/>
                  </a:lnTo>
                  <a:cubicBezTo>
                    <a:pt x="0" y="4203"/>
                    <a:pt x="300" y="4537"/>
                    <a:pt x="701" y="4570"/>
                  </a:cubicBezTo>
                  <a:cubicBezTo>
                    <a:pt x="1746" y="4570"/>
                    <a:pt x="2420" y="4541"/>
                    <a:pt x="3337" y="4541"/>
                  </a:cubicBezTo>
                  <a:cubicBezTo>
                    <a:pt x="3795" y="4541"/>
                    <a:pt x="4314" y="4548"/>
                    <a:pt x="4970" y="4570"/>
                  </a:cubicBezTo>
                  <a:cubicBezTo>
                    <a:pt x="5758" y="4591"/>
                    <a:pt x="7006" y="4667"/>
                    <a:pt x="8240" y="4667"/>
                  </a:cubicBezTo>
                  <a:cubicBezTo>
                    <a:pt x="8941" y="4667"/>
                    <a:pt x="9637" y="4643"/>
                    <a:pt x="10241" y="4570"/>
                  </a:cubicBezTo>
                  <a:cubicBezTo>
                    <a:pt x="11909" y="4337"/>
                    <a:pt x="11675" y="2702"/>
                    <a:pt x="10941" y="2636"/>
                  </a:cubicBezTo>
                  <a:cubicBezTo>
                    <a:pt x="9207" y="2502"/>
                    <a:pt x="6938" y="1335"/>
                    <a:pt x="5838" y="401"/>
                  </a:cubicBezTo>
                  <a:cubicBezTo>
                    <a:pt x="5638" y="234"/>
                    <a:pt x="5371" y="167"/>
                    <a:pt x="5137" y="167"/>
                  </a:cubicBezTo>
                  <a:lnTo>
                    <a:pt x="6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4"/>
            <p:cNvSpPr/>
            <p:nvPr/>
          </p:nvSpPr>
          <p:spPr>
            <a:xfrm>
              <a:off x="3409153" y="4337626"/>
              <a:ext cx="56776" cy="27294"/>
            </a:xfrm>
            <a:custGeom>
              <a:rect b="b" l="l" r="r" t="t"/>
              <a:pathLst>
                <a:path extrusionOk="0" h="1011" w="2103">
                  <a:moveTo>
                    <a:pt x="1603" y="202"/>
                  </a:moveTo>
                  <a:cubicBezTo>
                    <a:pt x="1668" y="202"/>
                    <a:pt x="1724" y="212"/>
                    <a:pt x="1769" y="235"/>
                  </a:cubicBezTo>
                  <a:cubicBezTo>
                    <a:pt x="1835" y="235"/>
                    <a:pt x="1869" y="301"/>
                    <a:pt x="1869" y="368"/>
                  </a:cubicBezTo>
                  <a:cubicBezTo>
                    <a:pt x="1902" y="468"/>
                    <a:pt x="1869" y="602"/>
                    <a:pt x="1802" y="702"/>
                  </a:cubicBezTo>
                  <a:cubicBezTo>
                    <a:pt x="1719" y="785"/>
                    <a:pt x="1535" y="827"/>
                    <a:pt x="1285" y="827"/>
                  </a:cubicBezTo>
                  <a:cubicBezTo>
                    <a:pt x="1035" y="827"/>
                    <a:pt x="718" y="785"/>
                    <a:pt x="368" y="702"/>
                  </a:cubicBezTo>
                  <a:lnTo>
                    <a:pt x="334" y="702"/>
                  </a:lnTo>
                  <a:cubicBezTo>
                    <a:pt x="751" y="452"/>
                    <a:pt x="1282" y="202"/>
                    <a:pt x="1603" y="202"/>
                  </a:cubicBezTo>
                  <a:close/>
                  <a:moveTo>
                    <a:pt x="1642" y="0"/>
                  </a:moveTo>
                  <a:cubicBezTo>
                    <a:pt x="1105" y="0"/>
                    <a:pt x="185" y="580"/>
                    <a:pt x="67" y="668"/>
                  </a:cubicBezTo>
                  <a:cubicBezTo>
                    <a:pt x="1" y="702"/>
                    <a:pt x="34" y="802"/>
                    <a:pt x="101" y="835"/>
                  </a:cubicBezTo>
                  <a:cubicBezTo>
                    <a:pt x="468" y="902"/>
                    <a:pt x="801" y="969"/>
                    <a:pt x="1168" y="1002"/>
                  </a:cubicBezTo>
                  <a:cubicBezTo>
                    <a:pt x="1213" y="1007"/>
                    <a:pt x="1257" y="1010"/>
                    <a:pt x="1301" y="1010"/>
                  </a:cubicBezTo>
                  <a:cubicBezTo>
                    <a:pt x="1523" y="1010"/>
                    <a:pt x="1741" y="941"/>
                    <a:pt x="1935" y="802"/>
                  </a:cubicBezTo>
                  <a:cubicBezTo>
                    <a:pt x="2069" y="668"/>
                    <a:pt x="2102" y="468"/>
                    <a:pt x="2069" y="301"/>
                  </a:cubicBezTo>
                  <a:cubicBezTo>
                    <a:pt x="2035" y="201"/>
                    <a:pt x="1969" y="68"/>
                    <a:pt x="1835" y="35"/>
                  </a:cubicBezTo>
                  <a:cubicBezTo>
                    <a:pt x="1780" y="11"/>
                    <a:pt x="1714" y="0"/>
                    <a:pt x="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4"/>
            <p:cNvSpPr/>
            <p:nvPr/>
          </p:nvSpPr>
          <p:spPr>
            <a:xfrm>
              <a:off x="3408262" y="4312086"/>
              <a:ext cx="33342" cy="48110"/>
            </a:xfrm>
            <a:custGeom>
              <a:rect b="b" l="l" r="r" t="t"/>
              <a:pathLst>
                <a:path extrusionOk="0" h="1782" w="1235">
                  <a:moveTo>
                    <a:pt x="801" y="180"/>
                  </a:moveTo>
                  <a:cubicBezTo>
                    <a:pt x="934" y="213"/>
                    <a:pt x="968" y="247"/>
                    <a:pt x="968" y="313"/>
                  </a:cubicBezTo>
                  <a:cubicBezTo>
                    <a:pt x="1001" y="614"/>
                    <a:pt x="601" y="1214"/>
                    <a:pt x="234" y="1514"/>
                  </a:cubicBezTo>
                  <a:cubicBezTo>
                    <a:pt x="234" y="1147"/>
                    <a:pt x="301" y="480"/>
                    <a:pt x="534" y="247"/>
                  </a:cubicBezTo>
                  <a:cubicBezTo>
                    <a:pt x="601" y="213"/>
                    <a:pt x="667" y="180"/>
                    <a:pt x="734" y="180"/>
                  </a:cubicBezTo>
                  <a:close/>
                  <a:moveTo>
                    <a:pt x="715" y="1"/>
                  </a:moveTo>
                  <a:cubicBezTo>
                    <a:pt x="601" y="1"/>
                    <a:pt x="501" y="38"/>
                    <a:pt x="401" y="113"/>
                  </a:cubicBezTo>
                  <a:cubicBezTo>
                    <a:pt x="0" y="480"/>
                    <a:pt x="67" y="1648"/>
                    <a:pt x="67" y="1681"/>
                  </a:cubicBezTo>
                  <a:cubicBezTo>
                    <a:pt x="67" y="1714"/>
                    <a:pt x="67" y="1748"/>
                    <a:pt x="100" y="1781"/>
                  </a:cubicBezTo>
                  <a:lnTo>
                    <a:pt x="200" y="1781"/>
                  </a:lnTo>
                  <a:cubicBezTo>
                    <a:pt x="601" y="1548"/>
                    <a:pt x="1235" y="747"/>
                    <a:pt x="1168" y="280"/>
                  </a:cubicBezTo>
                  <a:cubicBezTo>
                    <a:pt x="1134" y="147"/>
                    <a:pt x="1001" y="13"/>
                    <a:pt x="834" y="13"/>
                  </a:cubicBezTo>
                  <a:cubicBezTo>
                    <a:pt x="793" y="5"/>
                    <a:pt x="753" y="1"/>
                    <a:pt x="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4"/>
            <p:cNvSpPr/>
            <p:nvPr/>
          </p:nvSpPr>
          <p:spPr>
            <a:xfrm>
              <a:off x="3301082" y="4110712"/>
              <a:ext cx="117115" cy="144113"/>
            </a:xfrm>
            <a:custGeom>
              <a:rect b="b" l="l" r="r" t="t"/>
              <a:pathLst>
                <a:path extrusionOk="0" h="5338" w="4338">
                  <a:moveTo>
                    <a:pt x="4337" y="0"/>
                  </a:moveTo>
                  <a:lnTo>
                    <a:pt x="368" y="167"/>
                  </a:lnTo>
                  <a:lnTo>
                    <a:pt x="1" y="5337"/>
                  </a:lnTo>
                  <a:lnTo>
                    <a:pt x="3937" y="5337"/>
                  </a:lnTo>
                  <a:lnTo>
                    <a:pt x="4337" y="0"/>
                  </a:lnTo>
                  <a:close/>
                </a:path>
              </a:pathLst>
            </a:custGeom>
            <a:solidFill>
              <a:srgbClr val="B73E2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4"/>
            <p:cNvSpPr/>
            <p:nvPr/>
          </p:nvSpPr>
          <p:spPr>
            <a:xfrm>
              <a:off x="2372611" y="2883243"/>
              <a:ext cx="1215778" cy="1326549"/>
            </a:xfrm>
            <a:custGeom>
              <a:rect b="b" l="l" r="r" t="t"/>
              <a:pathLst>
                <a:path extrusionOk="0" h="49136" w="45033">
                  <a:moveTo>
                    <a:pt x="3270" y="0"/>
                  </a:moveTo>
                  <a:cubicBezTo>
                    <a:pt x="3270" y="0"/>
                    <a:pt x="1" y="6638"/>
                    <a:pt x="3170" y="10841"/>
                  </a:cubicBezTo>
                  <a:cubicBezTo>
                    <a:pt x="6038" y="14677"/>
                    <a:pt x="26987" y="14944"/>
                    <a:pt x="34392" y="14944"/>
                  </a:cubicBezTo>
                  <a:cubicBezTo>
                    <a:pt x="32157" y="24084"/>
                    <a:pt x="33558" y="49135"/>
                    <a:pt x="33558" y="49135"/>
                  </a:cubicBezTo>
                  <a:lnTo>
                    <a:pt x="39495" y="49069"/>
                  </a:lnTo>
                  <a:cubicBezTo>
                    <a:pt x="39495" y="49069"/>
                    <a:pt x="43698" y="24618"/>
                    <a:pt x="44566" y="12109"/>
                  </a:cubicBezTo>
                  <a:cubicBezTo>
                    <a:pt x="45033" y="5171"/>
                    <a:pt x="14845" y="534"/>
                    <a:pt x="14845" y="534"/>
                  </a:cubicBezTo>
                  <a:lnTo>
                    <a:pt x="3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4"/>
            <p:cNvSpPr/>
            <p:nvPr/>
          </p:nvSpPr>
          <p:spPr>
            <a:xfrm>
              <a:off x="3250651" y="4117002"/>
              <a:ext cx="213469" cy="105398"/>
            </a:xfrm>
            <a:custGeom>
              <a:rect b="b" l="l" r="r" t="t"/>
              <a:pathLst>
                <a:path extrusionOk="0" h="3904" w="7907">
                  <a:moveTo>
                    <a:pt x="7906" y="1"/>
                  </a:moveTo>
                  <a:lnTo>
                    <a:pt x="1" y="301"/>
                  </a:lnTo>
                  <a:lnTo>
                    <a:pt x="334" y="3903"/>
                  </a:lnTo>
                  <a:lnTo>
                    <a:pt x="7540" y="3803"/>
                  </a:lnTo>
                  <a:lnTo>
                    <a:pt x="79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4"/>
            <p:cNvSpPr/>
            <p:nvPr/>
          </p:nvSpPr>
          <p:spPr>
            <a:xfrm>
              <a:off x="2424851" y="2028124"/>
              <a:ext cx="599803" cy="882170"/>
            </a:xfrm>
            <a:custGeom>
              <a:rect b="b" l="l" r="r" t="t"/>
              <a:pathLst>
                <a:path extrusionOk="0" h="32676" w="22217">
                  <a:moveTo>
                    <a:pt x="8252" y="1"/>
                  </a:moveTo>
                  <a:cubicBezTo>
                    <a:pt x="6288" y="1"/>
                    <a:pt x="4837" y="18"/>
                    <a:pt x="4837" y="18"/>
                  </a:cubicBezTo>
                  <a:cubicBezTo>
                    <a:pt x="4793" y="17"/>
                    <a:pt x="4749" y="16"/>
                    <a:pt x="4706" y="16"/>
                  </a:cubicBezTo>
                  <a:cubicBezTo>
                    <a:pt x="2495" y="16"/>
                    <a:pt x="629" y="1663"/>
                    <a:pt x="367" y="3888"/>
                  </a:cubicBezTo>
                  <a:cubicBezTo>
                    <a:pt x="0" y="7257"/>
                    <a:pt x="2135" y="14829"/>
                    <a:pt x="2202" y="18665"/>
                  </a:cubicBezTo>
                  <a:cubicBezTo>
                    <a:pt x="2302" y="23402"/>
                    <a:pt x="1401" y="25336"/>
                    <a:pt x="1301" y="31708"/>
                  </a:cubicBezTo>
                  <a:lnTo>
                    <a:pt x="22216" y="32675"/>
                  </a:lnTo>
                  <a:cubicBezTo>
                    <a:pt x="22216" y="19832"/>
                    <a:pt x="21682" y="9225"/>
                    <a:pt x="21182" y="4155"/>
                  </a:cubicBezTo>
                  <a:cubicBezTo>
                    <a:pt x="20982" y="2353"/>
                    <a:pt x="20682" y="819"/>
                    <a:pt x="18247" y="352"/>
                  </a:cubicBezTo>
                  <a:cubicBezTo>
                    <a:pt x="16697" y="55"/>
                    <a:pt x="11689" y="1"/>
                    <a:pt x="8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4"/>
            <p:cNvSpPr/>
            <p:nvPr/>
          </p:nvSpPr>
          <p:spPr>
            <a:xfrm>
              <a:off x="2840909" y="2146589"/>
              <a:ext cx="532256" cy="567919"/>
            </a:xfrm>
            <a:custGeom>
              <a:rect b="b" l="l" r="r" t="t"/>
              <a:pathLst>
                <a:path extrusionOk="0" h="21036" w="19715">
                  <a:moveTo>
                    <a:pt x="10341" y="15444"/>
                  </a:moveTo>
                  <a:lnTo>
                    <a:pt x="10341" y="15444"/>
                  </a:lnTo>
                  <a:cubicBezTo>
                    <a:pt x="10341" y="15444"/>
                    <a:pt x="10408" y="15445"/>
                    <a:pt x="10541" y="15578"/>
                  </a:cubicBezTo>
                  <a:lnTo>
                    <a:pt x="10541" y="15578"/>
                  </a:lnTo>
                  <a:cubicBezTo>
                    <a:pt x="10474" y="15533"/>
                    <a:pt x="10408" y="15489"/>
                    <a:pt x="10341" y="15444"/>
                  </a:cubicBezTo>
                  <a:close/>
                  <a:moveTo>
                    <a:pt x="5704" y="0"/>
                  </a:moveTo>
                  <a:lnTo>
                    <a:pt x="0" y="1468"/>
                  </a:lnTo>
                  <a:cubicBezTo>
                    <a:pt x="601" y="3903"/>
                    <a:pt x="1301" y="6205"/>
                    <a:pt x="2068" y="8573"/>
                  </a:cubicBezTo>
                  <a:cubicBezTo>
                    <a:pt x="2469" y="9740"/>
                    <a:pt x="2836" y="10875"/>
                    <a:pt x="3303" y="12042"/>
                  </a:cubicBezTo>
                  <a:cubicBezTo>
                    <a:pt x="3736" y="13210"/>
                    <a:pt x="4203" y="14377"/>
                    <a:pt x="4704" y="15545"/>
                  </a:cubicBezTo>
                  <a:cubicBezTo>
                    <a:pt x="4971" y="16112"/>
                    <a:pt x="5271" y="16712"/>
                    <a:pt x="5538" y="17313"/>
                  </a:cubicBezTo>
                  <a:lnTo>
                    <a:pt x="6005" y="18180"/>
                  </a:lnTo>
                  <a:lnTo>
                    <a:pt x="6171" y="18447"/>
                  </a:lnTo>
                  <a:cubicBezTo>
                    <a:pt x="6305" y="18714"/>
                    <a:pt x="6472" y="18947"/>
                    <a:pt x="6705" y="19181"/>
                  </a:cubicBezTo>
                  <a:cubicBezTo>
                    <a:pt x="6972" y="19447"/>
                    <a:pt x="7272" y="19681"/>
                    <a:pt x="7606" y="19881"/>
                  </a:cubicBezTo>
                  <a:cubicBezTo>
                    <a:pt x="8039" y="20115"/>
                    <a:pt x="8473" y="20281"/>
                    <a:pt x="8940" y="20415"/>
                  </a:cubicBezTo>
                  <a:cubicBezTo>
                    <a:pt x="9340" y="20548"/>
                    <a:pt x="9707" y="20615"/>
                    <a:pt x="10041" y="20682"/>
                  </a:cubicBezTo>
                  <a:cubicBezTo>
                    <a:pt x="10708" y="20815"/>
                    <a:pt x="11375" y="20882"/>
                    <a:pt x="12076" y="20948"/>
                  </a:cubicBezTo>
                  <a:cubicBezTo>
                    <a:pt x="12879" y="21012"/>
                    <a:pt x="13683" y="21035"/>
                    <a:pt x="14486" y="21035"/>
                  </a:cubicBezTo>
                  <a:cubicBezTo>
                    <a:pt x="14950" y="21035"/>
                    <a:pt x="15414" y="21027"/>
                    <a:pt x="15878" y="21015"/>
                  </a:cubicBezTo>
                  <a:cubicBezTo>
                    <a:pt x="17113" y="20982"/>
                    <a:pt x="18380" y="20882"/>
                    <a:pt x="19614" y="20715"/>
                  </a:cubicBezTo>
                  <a:lnTo>
                    <a:pt x="19714" y="17813"/>
                  </a:lnTo>
                  <a:cubicBezTo>
                    <a:pt x="17379" y="17313"/>
                    <a:pt x="15011" y="16912"/>
                    <a:pt x="12809" y="16345"/>
                  </a:cubicBezTo>
                  <a:cubicBezTo>
                    <a:pt x="12276" y="16212"/>
                    <a:pt x="11742" y="16045"/>
                    <a:pt x="11275" y="15878"/>
                  </a:cubicBezTo>
                  <a:cubicBezTo>
                    <a:pt x="11099" y="15819"/>
                    <a:pt x="10897" y="15761"/>
                    <a:pt x="10715" y="15679"/>
                  </a:cubicBezTo>
                  <a:lnTo>
                    <a:pt x="10715" y="15679"/>
                  </a:lnTo>
                  <a:lnTo>
                    <a:pt x="10441" y="15078"/>
                  </a:lnTo>
                  <a:cubicBezTo>
                    <a:pt x="10274" y="14544"/>
                    <a:pt x="10041" y="14043"/>
                    <a:pt x="9841" y="13476"/>
                  </a:cubicBezTo>
                  <a:cubicBezTo>
                    <a:pt x="9073" y="11342"/>
                    <a:pt x="8373" y="9073"/>
                    <a:pt x="7672" y="6805"/>
                  </a:cubicBezTo>
                  <a:cubicBezTo>
                    <a:pt x="7005" y="4570"/>
                    <a:pt x="6338" y="2235"/>
                    <a:pt x="5704" y="0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2755354" y="2044647"/>
              <a:ext cx="339548" cy="378424"/>
            </a:xfrm>
            <a:custGeom>
              <a:rect b="b" l="l" r="r" t="t"/>
              <a:pathLst>
                <a:path extrusionOk="0" h="14017" w="12577">
                  <a:moveTo>
                    <a:pt x="5949" y="1"/>
                  </a:moveTo>
                  <a:cubicBezTo>
                    <a:pt x="4924" y="1"/>
                    <a:pt x="3883" y="471"/>
                    <a:pt x="2936" y="1441"/>
                  </a:cubicBezTo>
                  <a:cubicBezTo>
                    <a:pt x="0" y="4410"/>
                    <a:pt x="2802" y="9013"/>
                    <a:pt x="4604" y="14017"/>
                  </a:cubicBezTo>
                  <a:lnTo>
                    <a:pt x="12309" y="11048"/>
                  </a:lnTo>
                  <a:cubicBezTo>
                    <a:pt x="12309" y="11048"/>
                    <a:pt x="12576" y="10648"/>
                    <a:pt x="11008" y="5377"/>
                  </a:cubicBezTo>
                  <a:cubicBezTo>
                    <a:pt x="9964" y="1868"/>
                    <a:pt x="7989" y="1"/>
                    <a:pt x="59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4"/>
            <p:cNvSpPr/>
            <p:nvPr/>
          </p:nvSpPr>
          <p:spPr>
            <a:xfrm>
              <a:off x="3316389" y="2595963"/>
              <a:ext cx="187363" cy="115414"/>
            </a:xfrm>
            <a:custGeom>
              <a:rect b="b" l="l" r="r" t="t"/>
              <a:pathLst>
                <a:path extrusionOk="0" h="4275" w="6940">
                  <a:moveTo>
                    <a:pt x="3503" y="0"/>
                  </a:moveTo>
                  <a:cubicBezTo>
                    <a:pt x="1769" y="0"/>
                    <a:pt x="1469" y="467"/>
                    <a:pt x="401" y="1468"/>
                  </a:cubicBezTo>
                  <a:lnTo>
                    <a:pt x="1" y="3670"/>
                  </a:lnTo>
                  <a:cubicBezTo>
                    <a:pt x="880" y="4120"/>
                    <a:pt x="1632" y="4274"/>
                    <a:pt x="2249" y="4274"/>
                  </a:cubicBezTo>
                  <a:cubicBezTo>
                    <a:pt x="3597" y="4274"/>
                    <a:pt x="4304" y="3536"/>
                    <a:pt x="4304" y="3536"/>
                  </a:cubicBezTo>
                  <a:lnTo>
                    <a:pt x="6939" y="3536"/>
                  </a:lnTo>
                  <a:lnTo>
                    <a:pt x="6005" y="1435"/>
                  </a:lnTo>
                  <a:cubicBezTo>
                    <a:pt x="5672" y="668"/>
                    <a:pt x="4971" y="134"/>
                    <a:pt x="4137" y="67"/>
                  </a:cubicBezTo>
                  <a:lnTo>
                    <a:pt x="3503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4"/>
            <p:cNvSpPr/>
            <p:nvPr/>
          </p:nvSpPr>
          <p:spPr>
            <a:xfrm>
              <a:off x="2456357" y="3226036"/>
              <a:ext cx="779013" cy="103589"/>
            </a:xfrm>
            <a:custGeom>
              <a:rect b="b" l="l" r="r" t="t"/>
              <a:pathLst>
                <a:path extrusionOk="0" h="3837" w="28855">
                  <a:moveTo>
                    <a:pt x="1068" y="0"/>
                  </a:moveTo>
                  <a:cubicBezTo>
                    <a:pt x="468" y="0"/>
                    <a:pt x="1" y="467"/>
                    <a:pt x="1" y="1068"/>
                  </a:cubicBezTo>
                  <a:lnTo>
                    <a:pt x="1" y="2769"/>
                  </a:lnTo>
                  <a:cubicBezTo>
                    <a:pt x="1" y="3369"/>
                    <a:pt x="468" y="3836"/>
                    <a:pt x="1068" y="3836"/>
                  </a:cubicBezTo>
                  <a:lnTo>
                    <a:pt x="27787" y="3836"/>
                  </a:lnTo>
                  <a:cubicBezTo>
                    <a:pt x="28354" y="3836"/>
                    <a:pt x="28855" y="3369"/>
                    <a:pt x="28855" y="2769"/>
                  </a:cubicBezTo>
                  <a:lnTo>
                    <a:pt x="28855" y="1068"/>
                  </a:lnTo>
                  <a:cubicBezTo>
                    <a:pt x="28855" y="467"/>
                    <a:pt x="28354" y="0"/>
                    <a:pt x="27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2456357" y="3327217"/>
              <a:ext cx="81073" cy="1155439"/>
            </a:xfrm>
            <a:custGeom>
              <a:rect b="b" l="l" r="r" t="t"/>
              <a:pathLst>
                <a:path extrusionOk="0" h="42798" w="3003">
                  <a:moveTo>
                    <a:pt x="1368" y="0"/>
                  </a:moveTo>
                  <a:lnTo>
                    <a:pt x="1" y="42798"/>
                  </a:lnTo>
                  <a:lnTo>
                    <a:pt x="1168" y="42798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4"/>
            <p:cNvSpPr/>
            <p:nvPr/>
          </p:nvSpPr>
          <p:spPr>
            <a:xfrm>
              <a:off x="2456357" y="3327217"/>
              <a:ext cx="81073" cy="1155439"/>
            </a:xfrm>
            <a:custGeom>
              <a:rect b="b" l="l" r="r" t="t"/>
              <a:pathLst>
                <a:path extrusionOk="0" h="42798" w="3003">
                  <a:moveTo>
                    <a:pt x="1368" y="0"/>
                  </a:moveTo>
                  <a:lnTo>
                    <a:pt x="1" y="42798"/>
                  </a:lnTo>
                  <a:lnTo>
                    <a:pt x="1168" y="42798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4"/>
            <p:cNvSpPr/>
            <p:nvPr/>
          </p:nvSpPr>
          <p:spPr>
            <a:xfrm>
              <a:off x="2733729" y="3327217"/>
              <a:ext cx="80183" cy="1155439"/>
            </a:xfrm>
            <a:custGeom>
              <a:rect b="b" l="l" r="r" t="t"/>
              <a:pathLst>
                <a:path extrusionOk="0" h="42798" w="2970">
                  <a:moveTo>
                    <a:pt x="1" y="0"/>
                  </a:moveTo>
                  <a:lnTo>
                    <a:pt x="1802" y="42798"/>
                  </a:lnTo>
                  <a:lnTo>
                    <a:pt x="2970" y="42798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2733729" y="3327217"/>
              <a:ext cx="80183" cy="1155439"/>
            </a:xfrm>
            <a:custGeom>
              <a:rect b="b" l="l" r="r" t="t"/>
              <a:pathLst>
                <a:path extrusionOk="0" h="42798" w="2970">
                  <a:moveTo>
                    <a:pt x="1" y="0"/>
                  </a:moveTo>
                  <a:lnTo>
                    <a:pt x="1802" y="42798"/>
                  </a:lnTo>
                  <a:lnTo>
                    <a:pt x="2970" y="42798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4"/>
            <p:cNvSpPr/>
            <p:nvPr/>
          </p:nvSpPr>
          <p:spPr>
            <a:xfrm>
              <a:off x="2876924" y="3327217"/>
              <a:ext cx="81073" cy="1155439"/>
            </a:xfrm>
            <a:custGeom>
              <a:rect b="b" l="l" r="r" t="t"/>
              <a:pathLst>
                <a:path extrusionOk="0" h="42798" w="3003">
                  <a:moveTo>
                    <a:pt x="1368" y="0"/>
                  </a:moveTo>
                  <a:lnTo>
                    <a:pt x="1" y="42798"/>
                  </a:lnTo>
                  <a:lnTo>
                    <a:pt x="1201" y="42798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4"/>
            <p:cNvSpPr/>
            <p:nvPr/>
          </p:nvSpPr>
          <p:spPr>
            <a:xfrm>
              <a:off x="2876924" y="3327217"/>
              <a:ext cx="81073" cy="1155439"/>
            </a:xfrm>
            <a:custGeom>
              <a:rect b="b" l="l" r="r" t="t"/>
              <a:pathLst>
                <a:path extrusionOk="0" h="42798" w="3003">
                  <a:moveTo>
                    <a:pt x="1368" y="0"/>
                  </a:moveTo>
                  <a:lnTo>
                    <a:pt x="1" y="42798"/>
                  </a:lnTo>
                  <a:lnTo>
                    <a:pt x="1201" y="42798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4"/>
            <p:cNvSpPr/>
            <p:nvPr/>
          </p:nvSpPr>
          <p:spPr>
            <a:xfrm>
              <a:off x="3154296" y="3327217"/>
              <a:ext cx="81073" cy="1155439"/>
            </a:xfrm>
            <a:custGeom>
              <a:rect b="b" l="l" r="r" t="t"/>
              <a:pathLst>
                <a:path extrusionOk="0" h="42798" w="3003">
                  <a:moveTo>
                    <a:pt x="1" y="0"/>
                  </a:moveTo>
                  <a:lnTo>
                    <a:pt x="1802" y="42798"/>
                  </a:lnTo>
                  <a:lnTo>
                    <a:pt x="3003" y="42798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4"/>
            <p:cNvSpPr/>
            <p:nvPr/>
          </p:nvSpPr>
          <p:spPr>
            <a:xfrm>
              <a:off x="3154296" y="3327217"/>
              <a:ext cx="81073" cy="1155439"/>
            </a:xfrm>
            <a:custGeom>
              <a:rect b="b" l="l" r="r" t="t"/>
              <a:pathLst>
                <a:path extrusionOk="0" h="42798" w="3003">
                  <a:moveTo>
                    <a:pt x="1" y="0"/>
                  </a:moveTo>
                  <a:lnTo>
                    <a:pt x="1802" y="42798"/>
                  </a:lnTo>
                  <a:lnTo>
                    <a:pt x="3003" y="42798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4"/>
            <p:cNvSpPr/>
            <p:nvPr/>
          </p:nvSpPr>
          <p:spPr>
            <a:xfrm>
              <a:off x="2491481" y="3327217"/>
              <a:ext cx="45950" cy="49567"/>
            </a:xfrm>
            <a:custGeom>
              <a:rect b="b" l="l" r="r" t="t"/>
              <a:pathLst>
                <a:path extrusionOk="0" h="1836" w="1702">
                  <a:moveTo>
                    <a:pt x="67" y="0"/>
                  </a:moveTo>
                  <a:lnTo>
                    <a:pt x="1" y="1835"/>
                  </a:lnTo>
                  <a:lnTo>
                    <a:pt x="1635" y="183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4"/>
            <p:cNvSpPr/>
            <p:nvPr/>
          </p:nvSpPr>
          <p:spPr>
            <a:xfrm>
              <a:off x="2733729" y="3327217"/>
              <a:ext cx="45059" cy="49567"/>
            </a:xfrm>
            <a:custGeom>
              <a:rect b="b" l="l" r="r" t="t"/>
              <a:pathLst>
                <a:path extrusionOk="0" h="1836" w="1669">
                  <a:moveTo>
                    <a:pt x="1" y="0"/>
                  </a:moveTo>
                  <a:lnTo>
                    <a:pt x="68" y="1835"/>
                  </a:lnTo>
                  <a:lnTo>
                    <a:pt x="1669" y="1835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4"/>
            <p:cNvSpPr/>
            <p:nvPr/>
          </p:nvSpPr>
          <p:spPr>
            <a:xfrm>
              <a:off x="2912048" y="3327217"/>
              <a:ext cx="45950" cy="49567"/>
            </a:xfrm>
            <a:custGeom>
              <a:rect b="b" l="l" r="r" t="t"/>
              <a:pathLst>
                <a:path extrusionOk="0" h="1836" w="1702">
                  <a:moveTo>
                    <a:pt x="67" y="0"/>
                  </a:moveTo>
                  <a:lnTo>
                    <a:pt x="1" y="1835"/>
                  </a:lnTo>
                  <a:lnTo>
                    <a:pt x="1635" y="183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4"/>
            <p:cNvSpPr/>
            <p:nvPr/>
          </p:nvSpPr>
          <p:spPr>
            <a:xfrm>
              <a:off x="3154296" y="3327217"/>
              <a:ext cx="45950" cy="49567"/>
            </a:xfrm>
            <a:custGeom>
              <a:rect b="b" l="l" r="r" t="t"/>
              <a:pathLst>
                <a:path extrusionOk="0" h="1836" w="1702">
                  <a:moveTo>
                    <a:pt x="1" y="0"/>
                  </a:moveTo>
                  <a:lnTo>
                    <a:pt x="67" y="1835"/>
                  </a:lnTo>
                  <a:lnTo>
                    <a:pt x="1702" y="1835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4"/>
            <p:cNvSpPr/>
            <p:nvPr/>
          </p:nvSpPr>
          <p:spPr>
            <a:xfrm>
              <a:off x="3433478" y="556194"/>
              <a:ext cx="2097436" cy="1358973"/>
            </a:xfrm>
            <a:custGeom>
              <a:rect b="b" l="l" r="r" t="t"/>
              <a:pathLst>
                <a:path extrusionOk="0" h="50337" w="77690">
                  <a:moveTo>
                    <a:pt x="6972" y="0"/>
                  </a:moveTo>
                  <a:cubicBezTo>
                    <a:pt x="4737" y="34"/>
                    <a:pt x="2869" y="1802"/>
                    <a:pt x="2702" y="4036"/>
                  </a:cubicBezTo>
                  <a:lnTo>
                    <a:pt x="167" y="46300"/>
                  </a:lnTo>
                  <a:cubicBezTo>
                    <a:pt x="0" y="48502"/>
                    <a:pt x="1768" y="50336"/>
                    <a:pt x="3936" y="50336"/>
                  </a:cubicBezTo>
                  <a:lnTo>
                    <a:pt x="70751" y="50336"/>
                  </a:lnTo>
                  <a:cubicBezTo>
                    <a:pt x="72986" y="50270"/>
                    <a:pt x="74820" y="48535"/>
                    <a:pt x="74987" y="46333"/>
                  </a:cubicBezTo>
                  <a:lnTo>
                    <a:pt x="77522" y="4036"/>
                  </a:lnTo>
                  <a:cubicBezTo>
                    <a:pt x="77689" y="1835"/>
                    <a:pt x="75955" y="0"/>
                    <a:pt x="737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4"/>
            <p:cNvSpPr/>
            <p:nvPr/>
          </p:nvSpPr>
          <p:spPr>
            <a:xfrm>
              <a:off x="3781097" y="1673782"/>
              <a:ext cx="660116" cy="568270"/>
            </a:xfrm>
            <a:custGeom>
              <a:rect b="b" l="l" r="r" t="t"/>
              <a:pathLst>
                <a:path extrusionOk="0" h="21049" w="24451">
                  <a:moveTo>
                    <a:pt x="0" y="1"/>
                  </a:moveTo>
                  <a:lnTo>
                    <a:pt x="6171" y="21049"/>
                  </a:lnTo>
                  <a:lnTo>
                    <a:pt x="244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4"/>
            <p:cNvSpPr/>
            <p:nvPr/>
          </p:nvSpPr>
          <p:spPr>
            <a:xfrm>
              <a:off x="4185439" y="693962"/>
              <a:ext cx="1176119" cy="761923"/>
            </a:xfrm>
            <a:custGeom>
              <a:rect b="b" l="l" r="r" t="t"/>
              <a:pathLst>
                <a:path extrusionOk="0" h="28222" w="43564">
                  <a:moveTo>
                    <a:pt x="41386" y="0"/>
                  </a:moveTo>
                  <a:cubicBezTo>
                    <a:pt x="41368" y="0"/>
                    <a:pt x="41349" y="0"/>
                    <a:pt x="41330" y="1"/>
                  </a:cubicBezTo>
                  <a:lnTo>
                    <a:pt x="3903" y="1"/>
                  </a:lnTo>
                  <a:cubicBezTo>
                    <a:pt x="2636" y="34"/>
                    <a:pt x="1602" y="1002"/>
                    <a:pt x="1502" y="2269"/>
                  </a:cubicBezTo>
                  <a:lnTo>
                    <a:pt x="67" y="25953"/>
                  </a:lnTo>
                  <a:cubicBezTo>
                    <a:pt x="1" y="27187"/>
                    <a:pt x="968" y="28221"/>
                    <a:pt x="2202" y="28221"/>
                  </a:cubicBezTo>
                  <a:lnTo>
                    <a:pt x="39629" y="28221"/>
                  </a:lnTo>
                  <a:cubicBezTo>
                    <a:pt x="40896" y="28188"/>
                    <a:pt x="41930" y="27220"/>
                    <a:pt x="42031" y="25953"/>
                  </a:cubicBezTo>
                  <a:lnTo>
                    <a:pt x="43465" y="2269"/>
                  </a:lnTo>
                  <a:cubicBezTo>
                    <a:pt x="43563" y="1054"/>
                    <a:pt x="42595" y="0"/>
                    <a:pt x="413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4"/>
            <p:cNvSpPr/>
            <p:nvPr/>
          </p:nvSpPr>
          <p:spPr>
            <a:xfrm>
              <a:off x="3644193" y="970416"/>
              <a:ext cx="1176119" cy="761033"/>
            </a:xfrm>
            <a:custGeom>
              <a:rect b="b" l="l" r="r" t="t"/>
              <a:pathLst>
                <a:path extrusionOk="0" h="28189" w="43564">
                  <a:moveTo>
                    <a:pt x="41422" y="1"/>
                  </a:moveTo>
                  <a:cubicBezTo>
                    <a:pt x="41403" y="1"/>
                    <a:pt x="41383" y="1"/>
                    <a:pt x="41364" y="2"/>
                  </a:cubicBezTo>
                  <a:lnTo>
                    <a:pt x="3937" y="2"/>
                  </a:lnTo>
                  <a:cubicBezTo>
                    <a:pt x="2669" y="2"/>
                    <a:pt x="1635" y="1002"/>
                    <a:pt x="1535" y="2237"/>
                  </a:cubicBezTo>
                  <a:lnTo>
                    <a:pt x="101" y="25954"/>
                  </a:lnTo>
                  <a:cubicBezTo>
                    <a:pt x="1" y="27154"/>
                    <a:pt x="1002" y="28188"/>
                    <a:pt x="2236" y="28188"/>
                  </a:cubicBezTo>
                  <a:lnTo>
                    <a:pt x="39663" y="28188"/>
                  </a:lnTo>
                  <a:cubicBezTo>
                    <a:pt x="40897" y="28188"/>
                    <a:pt x="41931" y="27188"/>
                    <a:pt x="42031" y="25954"/>
                  </a:cubicBezTo>
                  <a:lnTo>
                    <a:pt x="43465" y="2237"/>
                  </a:lnTo>
                  <a:cubicBezTo>
                    <a:pt x="43564" y="1022"/>
                    <a:pt x="42628" y="1"/>
                    <a:pt x="41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4"/>
            <p:cNvSpPr/>
            <p:nvPr/>
          </p:nvSpPr>
          <p:spPr>
            <a:xfrm>
              <a:off x="3627995" y="621933"/>
              <a:ext cx="65766" cy="67575"/>
            </a:xfrm>
            <a:custGeom>
              <a:rect b="b" l="l" r="r" t="t"/>
              <a:pathLst>
                <a:path extrusionOk="0" h="2503" w="2436">
                  <a:moveTo>
                    <a:pt x="1301" y="0"/>
                  </a:moveTo>
                  <a:cubicBezTo>
                    <a:pt x="634" y="34"/>
                    <a:pt x="134" y="601"/>
                    <a:pt x="101" y="1268"/>
                  </a:cubicBezTo>
                  <a:cubicBezTo>
                    <a:pt x="0" y="1902"/>
                    <a:pt x="467" y="2469"/>
                    <a:pt x="1135" y="2502"/>
                  </a:cubicBezTo>
                  <a:cubicBezTo>
                    <a:pt x="1802" y="2469"/>
                    <a:pt x="2302" y="1902"/>
                    <a:pt x="2335" y="1268"/>
                  </a:cubicBezTo>
                  <a:cubicBezTo>
                    <a:pt x="2436" y="601"/>
                    <a:pt x="1935" y="34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4"/>
            <p:cNvSpPr/>
            <p:nvPr/>
          </p:nvSpPr>
          <p:spPr>
            <a:xfrm>
              <a:off x="3738765" y="621933"/>
              <a:ext cx="64875" cy="67575"/>
            </a:xfrm>
            <a:custGeom>
              <a:rect b="b" l="l" r="r" t="t"/>
              <a:pathLst>
                <a:path extrusionOk="0" h="2503" w="2403">
                  <a:moveTo>
                    <a:pt x="1268" y="0"/>
                  </a:moveTo>
                  <a:cubicBezTo>
                    <a:pt x="634" y="34"/>
                    <a:pt x="100" y="601"/>
                    <a:pt x="100" y="1268"/>
                  </a:cubicBezTo>
                  <a:cubicBezTo>
                    <a:pt x="0" y="1902"/>
                    <a:pt x="467" y="2469"/>
                    <a:pt x="1101" y="2502"/>
                  </a:cubicBezTo>
                  <a:cubicBezTo>
                    <a:pt x="1768" y="2469"/>
                    <a:pt x="2269" y="1902"/>
                    <a:pt x="2302" y="1268"/>
                  </a:cubicBezTo>
                  <a:cubicBezTo>
                    <a:pt x="2402" y="601"/>
                    <a:pt x="1935" y="3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4"/>
            <p:cNvSpPr/>
            <p:nvPr/>
          </p:nvSpPr>
          <p:spPr>
            <a:xfrm>
              <a:off x="3849536" y="621933"/>
              <a:ext cx="64875" cy="67575"/>
            </a:xfrm>
            <a:custGeom>
              <a:rect b="b" l="l" r="r" t="t"/>
              <a:pathLst>
                <a:path extrusionOk="0" h="2503" w="2403">
                  <a:moveTo>
                    <a:pt x="1301" y="0"/>
                  </a:moveTo>
                  <a:cubicBezTo>
                    <a:pt x="634" y="34"/>
                    <a:pt x="100" y="601"/>
                    <a:pt x="100" y="1268"/>
                  </a:cubicBezTo>
                  <a:cubicBezTo>
                    <a:pt x="0" y="1902"/>
                    <a:pt x="467" y="2469"/>
                    <a:pt x="1101" y="2502"/>
                  </a:cubicBezTo>
                  <a:cubicBezTo>
                    <a:pt x="1768" y="2469"/>
                    <a:pt x="2302" y="1902"/>
                    <a:pt x="2302" y="1268"/>
                  </a:cubicBezTo>
                  <a:cubicBezTo>
                    <a:pt x="2402" y="601"/>
                    <a:pt x="1935" y="34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4"/>
            <p:cNvSpPr/>
            <p:nvPr/>
          </p:nvSpPr>
          <p:spPr>
            <a:xfrm>
              <a:off x="3417252" y="539968"/>
              <a:ext cx="2102835" cy="1364400"/>
            </a:xfrm>
            <a:custGeom>
              <a:rect b="b" l="l" r="r" t="t"/>
              <a:pathLst>
                <a:path extrusionOk="0" h="50538" w="77890">
                  <a:moveTo>
                    <a:pt x="73912" y="234"/>
                  </a:moveTo>
                  <a:cubicBezTo>
                    <a:pt x="76019" y="234"/>
                    <a:pt x="77688" y="2022"/>
                    <a:pt x="77523" y="4137"/>
                  </a:cubicBezTo>
                  <a:lnTo>
                    <a:pt x="74988" y="46401"/>
                  </a:lnTo>
                  <a:cubicBezTo>
                    <a:pt x="74821" y="48602"/>
                    <a:pt x="73020" y="50304"/>
                    <a:pt x="70818" y="50337"/>
                  </a:cubicBezTo>
                  <a:lnTo>
                    <a:pt x="4037" y="50337"/>
                  </a:lnTo>
                  <a:cubicBezTo>
                    <a:pt x="1902" y="50337"/>
                    <a:pt x="201" y="48536"/>
                    <a:pt x="368" y="46401"/>
                  </a:cubicBezTo>
                  <a:lnTo>
                    <a:pt x="2903" y="4137"/>
                  </a:lnTo>
                  <a:cubicBezTo>
                    <a:pt x="3070" y="1936"/>
                    <a:pt x="4871" y="234"/>
                    <a:pt x="7073" y="234"/>
                  </a:cubicBezTo>
                  <a:lnTo>
                    <a:pt x="73854" y="234"/>
                  </a:lnTo>
                  <a:cubicBezTo>
                    <a:pt x="73873" y="234"/>
                    <a:pt x="73893" y="234"/>
                    <a:pt x="73912" y="234"/>
                  </a:cubicBezTo>
                  <a:close/>
                  <a:moveTo>
                    <a:pt x="7073" y="1"/>
                  </a:moveTo>
                  <a:cubicBezTo>
                    <a:pt x="4771" y="34"/>
                    <a:pt x="2870" y="1835"/>
                    <a:pt x="2703" y="4137"/>
                  </a:cubicBezTo>
                  <a:lnTo>
                    <a:pt x="168" y="46401"/>
                  </a:lnTo>
                  <a:cubicBezTo>
                    <a:pt x="1" y="48636"/>
                    <a:pt x="1802" y="50537"/>
                    <a:pt x="4037" y="50537"/>
                  </a:cubicBezTo>
                  <a:lnTo>
                    <a:pt x="70818" y="50537"/>
                  </a:lnTo>
                  <a:cubicBezTo>
                    <a:pt x="73120" y="50504"/>
                    <a:pt x="75021" y="48702"/>
                    <a:pt x="75188" y="46401"/>
                  </a:cubicBezTo>
                  <a:lnTo>
                    <a:pt x="77723" y="4137"/>
                  </a:lnTo>
                  <a:cubicBezTo>
                    <a:pt x="77890" y="1902"/>
                    <a:pt x="76089" y="1"/>
                    <a:pt x="738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4"/>
            <p:cNvSpPr/>
            <p:nvPr/>
          </p:nvSpPr>
          <p:spPr>
            <a:xfrm>
              <a:off x="3878342" y="1126921"/>
              <a:ext cx="491732" cy="504259"/>
            </a:xfrm>
            <a:custGeom>
              <a:rect b="b" l="l" r="r" t="t"/>
              <a:pathLst>
                <a:path extrusionOk="0" h="18678" w="18214">
                  <a:moveTo>
                    <a:pt x="3937" y="14019"/>
                  </a:moveTo>
                  <a:lnTo>
                    <a:pt x="3870" y="14085"/>
                  </a:lnTo>
                  <a:cubicBezTo>
                    <a:pt x="3857" y="14092"/>
                    <a:pt x="3851" y="14095"/>
                    <a:pt x="3849" y="14095"/>
                  </a:cubicBezTo>
                  <a:cubicBezTo>
                    <a:pt x="3839" y="14095"/>
                    <a:pt x="3910" y="14046"/>
                    <a:pt x="3937" y="14019"/>
                  </a:cubicBezTo>
                  <a:close/>
                  <a:moveTo>
                    <a:pt x="5728" y="14254"/>
                  </a:moveTo>
                  <a:cubicBezTo>
                    <a:pt x="5768" y="14289"/>
                    <a:pt x="5807" y="14321"/>
                    <a:pt x="5838" y="14352"/>
                  </a:cubicBezTo>
                  <a:lnTo>
                    <a:pt x="5872" y="14419"/>
                  </a:lnTo>
                  <a:lnTo>
                    <a:pt x="5905" y="14452"/>
                  </a:lnTo>
                  <a:lnTo>
                    <a:pt x="5838" y="14419"/>
                  </a:lnTo>
                  <a:lnTo>
                    <a:pt x="5728" y="14254"/>
                  </a:lnTo>
                  <a:close/>
                  <a:moveTo>
                    <a:pt x="14968" y="0"/>
                  </a:moveTo>
                  <a:cubicBezTo>
                    <a:pt x="13960" y="0"/>
                    <a:pt x="12980" y="542"/>
                    <a:pt x="12443" y="1476"/>
                  </a:cubicBezTo>
                  <a:lnTo>
                    <a:pt x="12410" y="1577"/>
                  </a:lnTo>
                  <a:lnTo>
                    <a:pt x="11642" y="2978"/>
                  </a:lnTo>
                  <a:lnTo>
                    <a:pt x="10842" y="4412"/>
                  </a:lnTo>
                  <a:cubicBezTo>
                    <a:pt x="10308" y="5379"/>
                    <a:pt x="9741" y="6313"/>
                    <a:pt x="9174" y="7247"/>
                  </a:cubicBezTo>
                  <a:cubicBezTo>
                    <a:pt x="8040" y="9082"/>
                    <a:pt x="6806" y="10816"/>
                    <a:pt x="5405" y="12484"/>
                  </a:cubicBezTo>
                  <a:cubicBezTo>
                    <a:pt x="5263" y="12655"/>
                    <a:pt x="5121" y="12801"/>
                    <a:pt x="4979" y="12943"/>
                  </a:cubicBezTo>
                  <a:lnTo>
                    <a:pt x="4979" y="12943"/>
                  </a:lnTo>
                  <a:cubicBezTo>
                    <a:pt x="4942" y="12869"/>
                    <a:pt x="4906" y="12794"/>
                    <a:pt x="4871" y="12718"/>
                  </a:cubicBezTo>
                  <a:cubicBezTo>
                    <a:pt x="4070" y="10683"/>
                    <a:pt x="3403" y="8582"/>
                    <a:pt x="2836" y="6447"/>
                  </a:cubicBezTo>
                  <a:lnTo>
                    <a:pt x="2836" y="6413"/>
                  </a:lnTo>
                  <a:cubicBezTo>
                    <a:pt x="2627" y="5710"/>
                    <a:pt x="2049" y="5383"/>
                    <a:pt x="1471" y="5383"/>
                  </a:cubicBezTo>
                  <a:cubicBezTo>
                    <a:pt x="761" y="5383"/>
                    <a:pt x="53" y="5879"/>
                    <a:pt x="34" y="6780"/>
                  </a:cubicBezTo>
                  <a:cubicBezTo>
                    <a:pt x="1" y="7981"/>
                    <a:pt x="67" y="9182"/>
                    <a:pt x="168" y="10383"/>
                  </a:cubicBezTo>
                  <a:cubicBezTo>
                    <a:pt x="301" y="11617"/>
                    <a:pt x="501" y="12851"/>
                    <a:pt x="801" y="14052"/>
                  </a:cubicBezTo>
                  <a:cubicBezTo>
                    <a:pt x="968" y="14719"/>
                    <a:pt x="1168" y="15386"/>
                    <a:pt x="1435" y="15987"/>
                  </a:cubicBezTo>
                  <a:cubicBezTo>
                    <a:pt x="1502" y="16154"/>
                    <a:pt x="1569" y="16320"/>
                    <a:pt x="1669" y="16521"/>
                  </a:cubicBezTo>
                  <a:lnTo>
                    <a:pt x="1969" y="17054"/>
                  </a:lnTo>
                  <a:lnTo>
                    <a:pt x="2036" y="17188"/>
                  </a:lnTo>
                  <a:lnTo>
                    <a:pt x="2069" y="17221"/>
                  </a:lnTo>
                  <a:lnTo>
                    <a:pt x="2102" y="17288"/>
                  </a:lnTo>
                  <a:lnTo>
                    <a:pt x="2236" y="17455"/>
                  </a:lnTo>
                  <a:cubicBezTo>
                    <a:pt x="2369" y="17655"/>
                    <a:pt x="2569" y="17821"/>
                    <a:pt x="2769" y="17955"/>
                  </a:cubicBezTo>
                  <a:cubicBezTo>
                    <a:pt x="3366" y="18427"/>
                    <a:pt x="4093" y="18677"/>
                    <a:pt x="4838" y="18677"/>
                  </a:cubicBezTo>
                  <a:cubicBezTo>
                    <a:pt x="5093" y="18677"/>
                    <a:pt x="5350" y="18648"/>
                    <a:pt x="5605" y="18589"/>
                  </a:cubicBezTo>
                  <a:cubicBezTo>
                    <a:pt x="5838" y="18522"/>
                    <a:pt x="6105" y="18455"/>
                    <a:pt x="6305" y="18322"/>
                  </a:cubicBezTo>
                  <a:cubicBezTo>
                    <a:pt x="6439" y="18288"/>
                    <a:pt x="6539" y="18222"/>
                    <a:pt x="6639" y="18155"/>
                  </a:cubicBezTo>
                  <a:lnTo>
                    <a:pt x="6906" y="17988"/>
                  </a:lnTo>
                  <a:lnTo>
                    <a:pt x="7706" y="17388"/>
                  </a:lnTo>
                  <a:cubicBezTo>
                    <a:pt x="7973" y="17188"/>
                    <a:pt x="8207" y="16954"/>
                    <a:pt x="8473" y="16754"/>
                  </a:cubicBezTo>
                  <a:cubicBezTo>
                    <a:pt x="8707" y="16521"/>
                    <a:pt x="8940" y="16320"/>
                    <a:pt x="9174" y="16087"/>
                  </a:cubicBezTo>
                  <a:cubicBezTo>
                    <a:pt x="10075" y="15220"/>
                    <a:pt x="10942" y="14286"/>
                    <a:pt x="11742" y="13318"/>
                  </a:cubicBezTo>
                  <a:cubicBezTo>
                    <a:pt x="12143" y="12851"/>
                    <a:pt x="12476" y="12351"/>
                    <a:pt x="12877" y="11884"/>
                  </a:cubicBezTo>
                  <a:cubicBezTo>
                    <a:pt x="13244" y="11384"/>
                    <a:pt x="13577" y="10883"/>
                    <a:pt x="13944" y="10383"/>
                  </a:cubicBezTo>
                  <a:cubicBezTo>
                    <a:pt x="14611" y="9415"/>
                    <a:pt x="15245" y="8381"/>
                    <a:pt x="15879" y="7314"/>
                  </a:cubicBezTo>
                  <a:cubicBezTo>
                    <a:pt x="16179" y="6814"/>
                    <a:pt x="16446" y="6313"/>
                    <a:pt x="16746" y="5746"/>
                  </a:cubicBezTo>
                  <a:cubicBezTo>
                    <a:pt x="17046" y="5179"/>
                    <a:pt x="17313" y="4679"/>
                    <a:pt x="17580" y="4078"/>
                  </a:cubicBezTo>
                  <a:cubicBezTo>
                    <a:pt x="18214" y="2677"/>
                    <a:pt x="17613" y="1009"/>
                    <a:pt x="16246" y="309"/>
                  </a:cubicBezTo>
                  <a:cubicBezTo>
                    <a:pt x="15836" y="99"/>
                    <a:pt x="15399" y="0"/>
                    <a:pt x="149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4"/>
            <p:cNvSpPr/>
            <p:nvPr/>
          </p:nvSpPr>
          <p:spPr>
            <a:xfrm>
              <a:off x="3835119" y="1213610"/>
              <a:ext cx="120706" cy="97812"/>
            </a:xfrm>
            <a:custGeom>
              <a:rect b="b" l="l" r="r" t="t"/>
              <a:pathLst>
                <a:path extrusionOk="0" h="3623" w="4471">
                  <a:moveTo>
                    <a:pt x="2169" y="0"/>
                  </a:moveTo>
                  <a:lnTo>
                    <a:pt x="1" y="2202"/>
                  </a:lnTo>
                  <a:lnTo>
                    <a:pt x="2002" y="3369"/>
                  </a:lnTo>
                  <a:cubicBezTo>
                    <a:pt x="2283" y="3538"/>
                    <a:pt x="2597" y="3622"/>
                    <a:pt x="2906" y="3622"/>
                  </a:cubicBezTo>
                  <a:cubicBezTo>
                    <a:pt x="3146" y="3622"/>
                    <a:pt x="3384" y="3571"/>
                    <a:pt x="3603" y="3469"/>
                  </a:cubicBezTo>
                  <a:cubicBezTo>
                    <a:pt x="4304" y="3102"/>
                    <a:pt x="4470" y="2168"/>
                    <a:pt x="3937" y="1601"/>
                  </a:cubicBezTo>
                  <a:cubicBezTo>
                    <a:pt x="3403" y="1001"/>
                    <a:pt x="2803" y="467"/>
                    <a:pt x="2169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4"/>
            <p:cNvSpPr/>
            <p:nvPr/>
          </p:nvSpPr>
          <p:spPr>
            <a:xfrm>
              <a:off x="3812603" y="1184399"/>
              <a:ext cx="81073" cy="88660"/>
            </a:xfrm>
            <a:custGeom>
              <a:rect b="b" l="l" r="r" t="t"/>
              <a:pathLst>
                <a:path extrusionOk="0" h="3284" w="3003">
                  <a:moveTo>
                    <a:pt x="1844" y="0"/>
                  </a:moveTo>
                  <a:cubicBezTo>
                    <a:pt x="1714" y="0"/>
                    <a:pt x="1584" y="38"/>
                    <a:pt x="1468" y="115"/>
                  </a:cubicBezTo>
                  <a:lnTo>
                    <a:pt x="368" y="915"/>
                  </a:lnTo>
                  <a:cubicBezTo>
                    <a:pt x="101" y="1082"/>
                    <a:pt x="1" y="1449"/>
                    <a:pt x="134" y="1716"/>
                  </a:cubicBezTo>
                  <a:lnTo>
                    <a:pt x="835" y="3284"/>
                  </a:lnTo>
                  <a:lnTo>
                    <a:pt x="3003" y="1082"/>
                  </a:lnTo>
                  <a:lnTo>
                    <a:pt x="2402" y="281"/>
                  </a:lnTo>
                  <a:cubicBezTo>
                    <a:pt x="2259" y="97"/>
                    <a:pt x="2052" y="0"/>
                    <a:pt x="1844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4"/>
            <p:cNvSpPr/>
            <p:nvPr/>
          </p:nvSpPr>
          <p:spPr>
            <a:xfrm>
              <a:off x="4167432" y="1117526"/>
              <a:ext cx="553881" cy="758009"/>
            </a:xfrm>
            <a:custGeom>
              <a:rect b="b" l="l" r="r" t="t"/>
              <a:pathLst>
                <a:path extrusionOk="0" h="28077" w="20516">
                  <a:moveTo>
                    <a:pt x="10160" y="0"/>
                  </a:moveTo>
                  <a:cubicBezTo>
                    <a:pt x="9228" y="0"/>
                    <a:pt x="8298" y="19"/>
                    <a:pt x="7372" y="57"/>
                  </a:cubicBezTo>
                  <a:cubicBezTo>
                    <a:pt x="6538" y="123"/>
                    <a:pt x="5738" y="223"/>
                    <a:pt x="4904" y="423"/>
                  </a:cubicBezTo>
                  <a:cubicBezTo>
                    <a:pt x="3770" y="624"/>
                    <a:pt x="2836" y="1458"/>
                    <a:pt x="2502" y="2558"/>
                  </a:cubicBezTo>
                  <a:cubicBezTo>
                    <a:pt x="1468" y="6161"/>
                    <a:pt x="0" y="11898"/>
                    <a:pt x="1168" y="27743"/>
                  </a:cubicBezTo>
                  <a:lnTo>
                    <a:pt x="17880" y="28077"/>
                  </a:lnTo>
                  <a:cubicBezTo>
                    <a:pt x="17980" y="26509"/>
                    <a:pt x="17880" y="22773"/>
                    <a:pt x="18113" y="16268"/>
                  </a:cubicBezTo>
                  <a:cubicBezTo>
                    <a:pt x="18280" y="11331"/>
                    <a:pt x="19815" y="6094"/>
                    <a:pt x="20315" y="3092"/>
                  </a:cubicBezTo>
                  <a:cubicBezTo>
                    <a:pt x="20515" y="1925"/>
                    <a:pt x="19714" y="824"/>
                    <a:pt x="18547" y="624"/>
                  </a:cubicBezTo>
                  <a:lnTo>
                    <a:pt x="18514" y="624"/>
                  </a:lnTo>
                  <a:cubicBezTo>
                    <a:pt x="17446" y="457"/>
                    <a:pt x="16112" y="257"/>
                    <a:pt x="14811" y="157"/>
                  </a:cubicBezTo>
                  <a:cubicBezTo>
                    <a:pt x="13268" y="52"/>
                    <a:pt x="11712" y="0"/>
                    <a:pt x="10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4"/>
            <p:cNvSpPr/>
            <p:nvPr/>
          </p:nvSpPr>
          <p:spPr>
            <a:xfrm>
              <a:off x="4129608" y="1113638"/>
              <a:ext cx="606094" cy="788003"/>
            </a:xfrm>
            <a:custGeom>
              <a:rect b="b" l="l" r="r" t="t"/>
              <a:pathLst>
                <a:path extrusionOk="0" h="29188" w="22450">
                  <a:moveTo>
                    <a:pt x="15712" y="0"/>
                  </a:moveTo>
                  <a:cubicBezTo>
                    <a:pt x="14978" y="3036"/>
                    <a:pt x="10641" y="8106"/>
                    <a:pt x="9307" y="15812"/>
                  </a:cubicBezTo>
                  <a:cubicBezTo>
                    <a:pt x="8807" y="9374"/>
                    <a:pt x="8406" y="2636"/>
                    <a:pt x="9174" y="34"/>
                  </a:cubicBezTo>
                  <a:lnTo>
                    <a:pt x="9174" y="34"/>
                  </a:lnTo>
                  <a:cubicBezTo>
                    <a:pt x="7973" y="67"/>
                    <a:pt x="6805" y="167"/>
                    <a:pt x="5638" y="301"/>
                  </a:cubicBezTo>
                  <a:cubicBezTo>
                    <a:pt x="4370" y="601"/>
                    <a:pt x="3369" y="1535"/>
                    <a:pt x="3003" y="2769"/>
                  </a:cubicBezTo>
                  <a:cubicBezTo>
                    <a:pt x="1968" y="5805"/>
                    <a:pt x="0" y="12543"/>
                    <a:pt x="1201" y="29188"/>
                  </a:cubicBezTo>
                  <a:lnTo>
                    <a:pt x="19781" y="29188"/>
                  </a:lnTo>
                  <a:cubicBezTo>
                    <a:pt x="19881" y="27520"/>
                    <a:pt x="19448" y="24018"/>
                    <a:pt x="20148" y="18614"/>
                  </a:cubicBezTo>
                  <a:cubicBezTo>
                    <a:pt x="20782" y="13410"/>
                    <a:pt x="21716" y="6305"/>
                    <a:pt x="22250" y="3136"/>
                  </a:cubicBezTo>
                  <a:cubicBezTo>
                    <a:pt x="22450" y="1902"/>
                    <a:pt x="21616" y="734"/>
                    <a:pt x="20415" y="534"/>
                  </a:cubicBezTo>
                  <a:lnTo>
                    <a:pt x="20348" y="534"/>
                  </a:lnTo>
                  <a:cubicBezTo>
                    <a:pt x="19247" y="334"/>
                    <a:pt x="17846" y="134"/>
                    <a:pt x="16445" y="34"/>
                  </a:cubicBezTo>
                  <a:lnTo>
                    <a:pt x="157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4"/>
            <p:cNvSpPr/>
            <p:nvPr/>
          </p:nvSpPr>
          <p:spPr>
            <a:xfrm>
              <a:off x="4356549" y="1562121"/>
              <a:ext cx="26134" cy="316114"/>
            </a:xfrm>
            <a:custGeom>
              <a:rect b="b" l="l" r="r" t="t"/>
              <a:pathLst>
                <a:path extrusionOk="0" h="11709" w="968">
                  <a:moveTo>
                    <a:pt x="868" y="0"/>
                  </a:moveTo>
                  <a:cubicBezTo>
                    <a:pt x="801" y="0"/>
                    <a:pt x="768" y="34"/>
                    <a:pt x="768" y="100"/>
                  </a:cubicBezTo>
                  <a:cubicBezTo>
                    <a:pt x="734" y="167"/>
                    <a:pt x="0" y="6905"/>
                    <a:pt x="401" y="11609"/>
                  </a:cubicBezTo>
                  <a:cubicBezTo>
                    <a:pt x="401" y="11675"/>
                    <a:pt x="467" y="11709"/>
                    <a:pt x="534" y="11709"/>
                  </a:cubicBezTo>
                  <a:cubicBezTo>
                    <a:pt x="601" y="11709"/>
                    <a:pt x="634" y="11642"/>
                    <a:pt x="634" y="11575"/>
                  </a:cubicBezTo>
                  <a:cubicBezTo>
                    <a:pt x="234" y="6905"/>
                    <a:pt x="968" y="200"/>
                    <a:pt x="968" y="134"/>
                  </a:cubicBezTo>
                  <a:cubicBezTo>
                    <a:pt x="968" y="67"/>
                    <a:pt x="934" y="34"/>
                    <a:pt x="8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4"/>
            <p:cNvSpPr/>
            <p:nvPr/>
          </p:nvSpPr>
          <p:spPr>
            <a:xfrm>
              <a:off x="4643830" y="1237206"/>
              <a:ext cx="80183" cy="375373"/>
            </a:xfrm>
            <a:custGeom>
              <a:rect b="b" l="l" r="r" t="t"/>
              <a:pathLst>
                <a:path extrusionOk="0" h="13904" w="2970">
                  <a:moveTo>
                    <a:pt x="2377" y="0"/>
                  </a:moveTo>
                  <a:cubicBezTo>
                    <a:pt x="1753" y="0"/>
                    <a:pt x="1103" y="666"/>
                    <a:pt x="701" y="2528"/>
                  </a:cubicBezTo>
                  <a:cubicBezTo>
                    <a:pt x="0" y="5664"/>
                    <a:pt x="367" y="9967"/>
                    <a:pt x="1134" y="13903"/>
                  </a:cubicBezTo>
                  <a:cubicBezTo>
                    <a:pt x="1668" y="9500"/>
                    <a:pt x="2402" y="3763"/>
                    <a:pt x="2969" y="193"/>
                  </a:cubicBezTo>
                  <a:cubicBezTo>
                    <a:pt x="2781" y="71"/>
                    <a:pt x="2580" y="0"/>
                    <a:pt x="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4"/>
            <p:cNvSpPr/>
            <p:nvPr/>
          </p:nvSpPr>
          <p:spPr>
            <a:xfrm>
              <a:off x="4354740" y="896605"/>
              <a:ext cx="220678" cy="278911"/>
            </a:xfrm>
            <a:custGeom>
              <a:rect b="b" l="l" r="r" t="t"/>
              <a:pathLst>
                <a:path extrusionOk="0" h="10331" w="8174">
                  <a:moveTo>
                    <a:pt x="7673" y="0"/>
                  </a:moveTo>
                  <a:lnTo>
                    <a:pt x="5705" y="1601"/>
                  </a:lnTo>
                  <a:lnTo>
                    <a:pt x="3003" y="3836"/>
                  </a:lnTo>
                  <a:cubicBezTo>
                    <a:pt x="3070" y="4170"/>
                    <a:pt x="3136" y="4537"/>
                    <a:pt x="3170" y="4904"/>
                  </a:cubicBezTo>
                  <a:cubicBezTo>
                    <a:pt x="3336" y="6405"/>
                    <a:pt x="2936" y="7739"/>
                    <a:pt x="801" y="8206"/>
                  </a:cubicBezTo>
                  <a:cubicBezTo>
                    <a:pt x="801" y="8206"/>
                    <a:pt x="1" y="10074"/>
                    <a:pt x="3136" y="10308"/>
                  </a:cubicBezTo>
                  <a:cubicBezTo>
                    <a:pt x="3348" y="10323"/>
                    <a:pt x="3552" y="10330"/>
                    <a:pt x="3748" y="10330"/>
                  </a:cubicBezTo>
                  <a:cubicBezTo>
                    <a:pt x="6987" y="10330"/>
                    <a:pt x="8173" y="8373"/>
                    <a:pt x="8173" y="8373"/>
                  </a:cubicBezTo>
                  <a:cubicBezTo>
                    <a:pt x="6539" y="6738"/>
                    <a:pt x="7139" y="2402"/>
                    <a:pt x="7673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4"/>
            <p:cNvSpPr/>
            <p:nvPr/>
          </p:nvSpPr>
          <p:spPr>
            <a:xfrm>
              <a:off x="4448395" y="1159561"/>
              <a:ext cx="52267" cy="35151"/>
            </a:xfrm>
            <a:custGeom>
              <a:rect b="b" l="l" r="r" t="t"/>
              <a:pathLst>
                <a:path extrusionOk="0" h="1302" w="1936">
                  <a:moveTo>
                    <a:pt x="601" y="1"/>
                  </a:moveTo>
                  <a:lnTo>
                    <a:pt x="1" y="568"/>
                  </a:lnTo>
                  <a:lnTo>
                    <a:pt x="1936" y="1302"/>
                  </a:lnTo>
                  <a:lnTo>
                    <a:pt x="1936" y="1302"/>
                  </a:lnTo>
                  <a:lnTo>
                    <a:pt x="1669" y="568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4"/>
            <p:cNvSpPr/>
            <p:nvPr/>
          </p:nvSpPr>
          <p:spPr>
            <a:xfrm>
              <a:off x="4464620" y="1104621"/>
              <a:ext cx="140495" cy="118006"/>
            </a:xfrm>
            <a:custGeom>
              <a:rect b="b" l="l" r="r" t="t"/>
              <a:pathLst>
                <a:path extrusionOk="0" h="4371" w="5204">
                  <a:moveTo>
                    <a:pt x="3736" y="1"/>
                  </a:moveTo>
                  <a:cubicBezTo>
                    <a:pt x="2702" y="1002"/>
                    <a:pt x="1401" y="1702"/>
                    <a:pt x="0" y="2036"/>
                  </a:cubicBezTo>
                  <a:cubicBezTo>
                    <a:pt x="734" y="2436"/>
                    <a:pt x="1468" y="4371"/>
                    <a:pt x="1468" y="4371"/>
                  </a:cubicBezTo>
                  <a:cubicBezTo>
                    <a:pt x="5204" y="2669"/>
                    <a:pt x="4870" y="434"/>
                    <a:pt x="4870" y="434"/>
                  </a:cubicBezTo>
                  <a:lnTo>
                    <a:pt x="37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4"/>
            <p:cNvSpPr/>
            <p:nvPr/>
          </p:nvSpPr>
          <p:spPr>
            <a:xfrm>
              <a:off x="4394373" y="1155970"/>
              <a:ext cx="54049" cy="24325"/>
            </a:xfrm>
            <a:custGeom>
              <a:rect b="b" l="l" r="r" t="t"/>
              <a:pathLst>
                <a:path extrusionOk="0" h="901" w="2002">
                  <a:moveTo>
                    <a:pt x="1568" y="0"/>
                  </a:moveTo>
                  <a:lnTo>
                    <a:pt x="401" y="267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002" y="70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4"/>
            <p:cNvSpPr/>
            <p:nvPr/>
          </p:nvSpPr>
          <p:spPr>
            <a:xfrm>
              <a:off x="4323234" y="1106430"/>
              <a:ext cx="113497" cy="100890"/>
            </a:xfrm>
            <a:custGeom>
              <a:rect b="b" l="l" r="r" t="t"/>
              <a:pathLst>
                <a:path extrusionOk="0" h="3737" w="4204">
                  <a:moveTo>
                    <a:pt x="3036" y="1"/>
                  </a:moveTo>
                  <a:lnTo>
                    <a:pt x="1968" y="201"/>
                  </a:lnTo>
                  <a:cubicBezTo>
                    <a:pt x="1968" y="201"/>
                    <a:pt x="0" y="2102"/>
                    <a:pt x="1601" y="3737"/>
                  </a:cubicBezTo>
                  <a:cubicBezTo>
                    <a:pt x="2335" y="2969"/>
                    <a:pt x="3236" y="2302"/>
                    <a:pt x="4203" y="1835"/>
                  </a:cubicBezTo>
                  <a:cubicBezTo>
                    <a:pt x="3102" y="1502"/>
                    <a:pt x="3036" y="1"/>
                    <a:pt x="3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4"/>
            <p:cNvSpPr/>
            <p:nvPr/>
          </p:nvSpPr>
          <p:spPr>
            <a:xfrm>
              <a:off x="4435787" y="939828"/>
              <a:ext cx="73892" cy="89173"/>
            </a:xfrm>
            <a:custGeom>
              <a:rect b="b" l="l" r="r" t="t"/>
              <a:pathLst>
                <a:path extrusionOk="0" h="3303" w="2737">
                  <a:moveTo>
                    <a:pt x="2703" y="0"/>
                  </a:moveTo>
                  <a:lnTo>
                    <a:pt x="1" y="2202"/>
                  </a:lnTo>
                  <a:cubicBezTo>
                    <a:pt x="68" y="2569"/>
                    <a:pt x="134" y="2936"/>
                    <a:pt x="168" y="3303"/>
                  </a:cubicBezTo>
                  <a:cubicBezTo>
                    <a:pt x="1168" y="3136"/>
                    <a:pt x="2536" y="2069"/>
                    <a:pt x="2669" y="1035"/>
                  </a:cubicBezTo>
                  <a:cubicBezTo>
                    <a:pt x="2703" y="701"/>
                    <a:pt x="2736" y="367"/>
                    <a:pt x="2703" y="0"/>
                  </a:cubicBez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4"/>
            <p:cNvSpPr/>
            <p:nvPr/>
          </p:nvSpPr>
          <p:spPr>
            <a:xfrm>
              <a:off x="4320534" y="694475"/>
              <a:ext cx="106397" cy="159825"/>
            </a:xfrm>
            <a:custGeom>
              <a:rect b="b" l="l" r="r" t="t"/>
              <a:pathLst>
                <a:path extrusionOk="0" h="5920" w="3941">
                  <a:moveTo>
                    <a:pt x="1598" y="0"/>
                  </a:moveTo>
                  <a:cubicBezTo>
                    <a:pt x="1396" y="0"/>
                    <a:pt x="1184" y="117"/>
                    <a:pt x="967" y="382"/>
                  </a:cubicBezTo>
                  <a:cubicBezTo>
                    <a:pt x="0" y="1583"/>
                    <a:pt x="100" y="5886"/>
                    <a:pt x="2135" y="5920"/>
                  </a:cubicBezTo>
                  <a:cubicBezTo>
                    <a:pt x="2144" y="5920"/>
                    <a:pt x="2153" y="5920"/>
                    <a:pt x="2161" y="5920"/>
                  </a:cubicBezTo>
                  <a:cubicBezTo>
                    <a:pt x="3941" y="5920"/>
                    <a:pt x="3035" y="0"/>
                    <a:pt x="1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4"/>
            <p:cNvSpPr/>
            <p:nvPr/>
          </p:nvSpPr>
          <p:spPr>
            <a:xfrm>
              <a:off x="4322316" y="661673"/>
              <a:ext cx="268112" cy="347647"/>
            </a:xfrm>
            <a:custGeom>
              <a:rect b="b" l="l" r="r" t="t"/>
              <a:pathLst>
                <a:path extrusionOk="0" h="12877" w="9931">
                  <a:moveTo>
                    <a:pt x="5377" y="0"/>
                  </a:moveTo>
                  <a:cubicBezTo>
                    <a:pt x="4805" y="0"/>
                    <a:pt x="4216" y="115"/>
                    <a:pt x="3637" y="363"/>
                  </a:cubicBezTo>
                  <a:cubicBezTo>
                    <a:pt x="434" y="1664"/>
                    <a:pt x="1" y="6501"/>
                    <a:pt x="668" y="9436"/>
                  </a:cubicBezTo>
                  <a:cubicBezTo>
                    <a:pt x="1187" y="11535"/>
                    <a:pt x="3040" y="12876"/>
                    <a:pt x="4961" y="12876"/>
                  </a:cubicBezTo>
                  <a:cubicBezTo>
                    <a:pt x="6001" y="12876"/>
                    <a:pt x="7061" y="12483"/>
                    <a:pt x="7940" y="11604"/>
                  </a:cubicBezTo>
                  <a:cubicBezTo>
                    <a:pt x="9574" y="9903"/>
                    <a:pt x="9508" y="8002"/>
                    <a:pt x="9741" y="4733"/>
                  </a:cubicBezTo>
                  <a:cubicBezTo>
                    <a:pt x="9930" y="2061"/>
                    <a:pt x="7804" y="0"/>
                    <a:pt x="5377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4"/>
            <p:cNvSpPr/>
            <p:nvPr/>
          </p:nvSpPr>
          <p:spPr>
            <a:xfrm>
              <a:off x="4486218" y="693962"/>
              <a:ext cx="244975" cy="240494"/>
            </a:xfrm>
            <a:custGeom>
              <a:rect b="b" l="l" r="r" t="t"/>
              <a:pathLst>
                <a:path extrusionOk="0" h="8908" w="9074">
                  <a:moveTo>
                    <a:pt x="4671" y="1"/>
                  </a:moveTo>
                  <a:cubicBezTo>
                    <a:pt x="3035" y="746"/>
                    <a:pt x="2428" y="888"/>
                    <a:pt x="2202" y="888"/>
                  </a:cubicBezTo>
                  <a:cubicBezTo>
                    <a:pt x="2064" y="888"/>
                    <a:pt x="2069" y="835"/>
                    <a:pt x="2069" y="835"/>
                  </a:cubicBezTo>
                  <a:lnTo>
                    <a:pt x="2069" y="835"/>
                  </a:lnTo>
                  <a:cubicBezTo>
                    <a:pt x="1" y="2870"/>
                    <a:pt x="2669" y="4337"/>
                    <a:pt x="1635" y="5438"/>
                  </a:cubicBezTo>
                  <a:cubicBezTo>
                    <a:pt x="3570" y="6439"/>
                    <a:pt x="2870" y="7206"/>
                    <a:pt x="2870" y="7206"/>
                  </a:cubicBezTo>
                  <a:cubicBezTo>
                    <a:pt x="2669" y="7740"/>
                    <a:pt x="2669" y="8340"/>
                    <a:pt x="2870" y="8907"/>
                  </a:cubicBezTo>
                  <a:cubicBezTo>
                    <a:pt x="5038" y="8340"/>
                    <a:pt x="9074" y="1135"/>
                    <a:pt x="46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4"/>
            <p:cNvSpPr/>
            <p:nvPr/>
          </p:nvSpPr>
          <p:spPr>
            <a:xfrm>
              <a:off x="4314379" y="622257"/>
              <a:ext cx="327669" cy="135446"/>
            </a:xfrm>
            <a:custGeom>
              <a:rect b="b" l="l" r="r" t="t"/>
              <a:pathLst>
                <a:path extrusionOk="0" h="5017" w="12137">
                  <a:moveTo>
                    <a:pt x="3351" y="1"/>
                  </a:moveTo>
                  <a:cubicBezTo>
                    <a:pt x="1630" y="1"/>
                    <a:pt x="488" y="1086"/>
                    <a:pt x="295" y="2223"/>
                  </a:cubicBezTo>
                  <a:cubicBezTo>
                    <a:pt x="1" y="3922"/>
                    <a:pt x="1178" y="4693"/>
                    <a:pt x="2136" y="4693"/>
                  </a:cubicBezTo>
                  <a:cubicBezTo>
                    <a:pt x="2156" y="4693"/>
                    <a:pt x="2176" y="4692"/>
                    <a:pt x="2196" y="4692"/>
                  </a:cubicBezTo>
                  <a:cubicBezTo>
                    <a:pt x="1743" y="4319"/>
                    <a:pt x="1801" y="3306"/>
                    <a:pt x="2609" y="3306"/>
                  </a:cubicBezTo>
                  <a:cubicBezTo>
                    <a:pt x="2812" y="3306"/>
                    <a:pt x="3062" y="3370"/>
                    <a:pt x="3364" y="3524"/>
                  </a:cubicBezTo>
                  <a:cubicBezTo>
                    <a:pt x="4697" y="4220"/>
                    <a:pt x="6710" y="5016"/>
                    <a:pt x="8484" y="5016"/>
                  </a:cubicBezTo>
                  <a:cubicBezTo>
                    <a:pt x="8752" y="5016"/>
                    <a:pt x="9014" y="4998"/>
                    <a:pt x="9268" y="4959"/>
                  </a:cubicBezTo>
                  <a:cubicBezTo>
                    <a:pt x="10569" y="4725"/>
                    <a:pt x="12137" y="2357"/>
                    <a:pt x="11136" y="1289"/>
                  </a:cubicBezTo>
                  <a:cubicBezTo>
                    <a:pt x="10783" y="913"/>
                    <a:pt x="10239" y="823"/>
                    <a:pt x="9593" y="823"/>
                  </a:cubicBezTo>
                  <a:cubicBezTo>
                    <a:pt x="8997" y="823"/>
                    <a:pt x="8315" y="899"/>
                    <a:pt x="7613" y="899"/>
                  </a:cubicBezTo>
                  <a:cubicBezTo>
                    <a:pt x="6916" y="899"/>
                    <a:pt x="6199" y="824"/>
                    <a:pt x="5532" y="522"/>
                  </a:cubicBezTo>
                  <a:cubicBezTo>
                    <a:pt x="4736" y="156"/>
                    <a:pt x="4002" y="1"/>
                    <a:pt x="33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4"/>
            <p:cNvSpPr/>
            <p:nvPr/>
          </p:nvSpPr>
          <p:spPr>
            <a:xfrm>
              <a:off x="4600607" y="632732"/>
              <a:ext cx="63957" cy="83773"/>
            </a:xfrm>
            <a:custGeom>
              <a:rect b="b" l="l" r="r" t="t"/>
              <a:pathLst>
                <a:path extrusionOk="0" h="3103" w="2369">
                  <a:moveTo>
                    <a:pt x="968" y="1"/>
                  </a:moveTo>
                  <a:cubicBezTo>
                    <a:pt x="1334" y="1435"/>
                    <a:pt x="1301" y="2269"/>
                    <a:pt x="0" y="2436"/>
                  </a:cubicBezTo>
                  <a:cubicBezTo>
                    <a:pt x="0" y="2436"/>
                    <a:pt x="34" y="2769"/>
                    <a:pt x="968" y="3103"/>
                  </a:cubicBezTo>
                  <a:cubicBezTo>
                    <a:pt x="1801" y="2602"/>
                    <a:pt x="2369" y="2002"/>
                    <a:pt x="9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4"/>
            <p:cNvSpPr/>
            <p:nvPr/>
          </p:nvSpPr>
          <p:spPr>
            <a:xfrm>
              <a:off x="4538539" y="811023"/>
              <a:ext cx="80102" cy="87310"/>
            </a:xfrm>
            <a:custGeom>
              <a:rect b="b" l="l" r="r" t="t"/>
              <a:pathLst>
                <a:path extrusionOk="0" h="3234" w="2967">
                  <a:moveTo>
                    <a:pt x="1796" y="1"/>
                  </a:moveTo>
                  <a:cubicBezTo>
                    <a:pt x="980" y="1"/>
                    <a:pt x="362" y="1114"/>
                    <a:pt x="164" y="1903"/>
                  </a:cubicBezTo>
                  <a:cubicBezTo>
                    <a:pt x="0" y="2613"/>
                    <a:pt x="239" y="3234"/>
                    <a:pt x="771" y="3234"/>
                  </a:cubicBezTo>
                  <a:cubicBezTo>
                    <a:pt x="888" y="3234"/>
                    <a:pt x="1020" y="3203"/>
                    <a:pt x="1165" y="3137"/>
                  </a:cubicBezTo>
                  <a:cubicBezTo>
                    <a:pt x="1799" y="2837"/>
                    <a:pt x="2299" y="2336"/>
                    <a:pt x="2599" y="1703"/>
                  </a:cubicBezTo>
                  <a:cubicBezTo>
                    <a:pt x="2966" y="902"/>
                    <a:pt x="2666" y="1"/>
                    <a:pt x="1832" y="1"/>
                  </a:cubicBezTo>
                  <a:cubicBezTo>
                    <a:pt x="1820" y="1"/>
                    <a:pt x="1808" y="1"/>
                    <a:pt x="179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4"/>
            <p:cNvSpPr/>
            <p:nvPr/>
          </p:nvSpPr>
          <p:spPr>
            <a:xfrm>
              <a:off x="4431305" y="802951"/>
              <a:ext cx="16225" cy="26134"/>
            </a:xfrm>
            <a:custGeom>
              <a:rect b="b" l="l" r="r" t="t"/>
              <a:pathLst>
                <a:path extrusionOk="0" h="968" w="601">
                  <a:moveTo>
                    <a:pt x="300" y="0"/>
                  </a:moveTo>
                  <a:cubicBezTo>
                    <a:pt x="133" y="0"/>
                    <a:pt x="0" y="200"/>
                    <a:pt x="0" y="501"/>
                  </a:cubicBezTo>
                  <a:cubicBezTo>
                    <a:pt x="0" y="767"/>
                    <a:pt x="133" y="968"/>
                    <a:pt x="300" y="968"/>
                  </a:cubicBezTo>
                  <a:cubicBezTo>
                    <a:pt x="467" y="968"/>
                    <a:pt x="600" y="734"/>
                    <a:pt x="600" y="501"/>
                  </a:cubicBezTo>
                  <a:cubicBezTo>
                    <a:pt x="600" y="234"/>
                    <a:pt x="500" y="0"/>
                    <a:pt x="3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4"/>
            <p:cNvSpPr/>
            <p:nvPr/>
          </p:nvSpPr>
          <p:spPr>
            <a:xfrm>
              <a:off x="4350232" y="803842"/>
              <a:ext cx="17143" cy="26134"/>
            </a:xfrm>
            <a:custGeom>
              <a:rect b="b" l="l" r="r" t="t"/>
              <a:pathLst>
                <a:path extrusionOk="0" h="968" w="635">
                  <a:moveTo>
                    <a:pt x="301" y="1"/>
                  </a:moveTo>
                  <a:cubicBezTo>
                    <a:pt x="134" y="1"/>
                    <a:pt x="1" y="201"/>
                    <a:pt x="1" y="468"/>
                  </a:cubicBezTo>
                  <a:cubicBezTo>
                    <a:pt x="1" y="734"/>
                    <a:pt x="134" y="968"/>
                    <a:pt x="301" y="968"/>
                  </a:cubicBezTo>
                  <a:cubicBezTo>
                    <a:pt x="501" y="968"/>
                    <a:pt x="635" y="734"/>
                    <a:pt x="635" y="468"/>
                  </a:cubicBezTo>
                  <a:cubicBezTo>
                    <a:pt x="635" y="201"/>
                    <a:pt x="501" y="1"/>
                    <a:pt x="3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4"/>
            <p:cNvSpPr/>
            <p:nvPr/>
          </p:nvSpPr>
          <p:spPr>
            <a:xfrm>
              <a:off x="4363757" y="819149"/>
              <a:ext cx="34233" cy="68763"/>
            </a:xfrm>
            <a:custGeom>
              <a:rect b="b" l="l" r="r" t="t"/>
              <a:pathLst>
                <a:path extrusionOk="0" h="2547" w="1268">
                  <a:moveTo>
                    <a:pt x="1268" y="1"/>
                  </a:moveTo>
                  <a:cubicBezTo>
                    <a:pt x="934" y="801"/>
                    <a:pt x="534" y="1568"/>
                    <a:pt x="0" y="2269"/>
                  </a:cubicBezTo>
                  <a:cubicBezTo>
                    <a:pt x="260" y="2458"/>
                    <a:pt x="570" y="2547"/>
                    <a:pt x="883" y="2547"/>
                  </a:cubicBezTo>
                  <a:cubicBezTo>
                    <a:pt x="1012" y="2547"/>
                    <a:pt x="1141" y="2532"/>
                    <a:pt x="1268" y="2502"/>
                  </a:cubicBezTo>
                  <a:lnTo>
                    <a:pt x="1268" y="1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4"/>
            <p:cNvSpPr/>
            <p:nvPr/>
          </p:nvSpPr>
          <p:spPr>
            <a:xfrm>
              <a:off x="4415080" y="878760"/>
              <a:ext cx="53563" cy="27780"/>
            </a:xfrm>
            <a:custGeom>
              <a:rect b="b" l="l" r="r" t="t"/>
              <a:pathLst>
                <a:path extrusionOk="0" h="1029" w="1984">
                  <a:moveTo>
                    <a:pt x="1868" y="1"/>
                  </a:moveTo>
                  <a:cubicBezTo>
                    <a:pt x="1844" y="1"/>
                    <a:pt x="1821" y="9"/>
                    <a:pt x="1802" y="28"/>
                  </a:cubicBezTo>
                  <a:cubicBezTo>
                    <a:pt x="1420" y="537"/>
                    <a:pt x="826" y="864"/>
                    <a:pt x="192" y="864"/>
                  </a:cubicBezTo>
                  <a:cubicBezTo>
                    <a:pt x="162" y="864"/>
                    <a:pt x="131" y="863"/>
                    <a:pt x="101" y="861"/>
                  </a:cubicBezTo>
                  <a:cubicBezTo>
                    <a:pt x="34" y="861"/>
                    <a:pt x="1" y="895"/>
                    <a:pt x="1" y="962"/>
                  </a:cubicBezTo>
                  <a:cubicBezTo>
                    <a:pt x="1" y="995"/>
                    <a:pt x="67" y="1028"/>
                    <a:pt x="101" y="1028"/>
                  </a:cubicBezTo>
                  <a:lnTo>
                    <a:pt x="401" y="1028"/>
                  </a:lnTo>
                  <a:cubicBezTo>
                    <a:pt x="1001" y="928"/>
                    <a:pt x="1568" y="628"/>
                    <a:pt x="1935" y="128"/>
                  </a:cubicBezTo>
                  <a:cubicBezTo>
                    <a:pt x="1983" y="55"/>
                    <a:pt x="1928" y="1"/>
                    <a:pt x="18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4"/>
            <p:cNvSpPr/>
            <p:nvPr/>
          </p:nvSpPr>
          <p:spPr>
            <a:xfrm>
              <a:off x="4452012" y="764128"/>
              <a:ext cx="38741" cy="23542"/>
            </a:xfrm>
            <a:custGeom>
              <a:rect b="b" l="l" r="r" t="t"/>
              <a:pathLst>
                <a:path extrusionOk="0" h="872" w="1435">
                  <a:moveTo>
                    <a:pt x="228" y="1"/>
                  </a:moveTo>
                  <a:cubicBezTo>
                    <a:pt x="197" y="1"/>
                    <a:pt x="165" y="2"/>
                    <a:pt x="134" y="4"/>
                  </a:cubicBezTo>
                  <a:cubicBezTo>
                    <a:pt x="67" y="4"/>
                    <a:pt x="0" y="71"/>
                    <a:pt x="0" y="171"/>
                  </a:cubicBezTo>
                  <a:cubicBezTo>
                    <a:pt x="0" y="237"/>
                    <a:pt x="100" y="304"/>
                    <a:pt x="167" y="304"/>
                  </a:cubicBezTo>
                  <a:cubicBezTo>
                    <a:pt x="567" y="304"/>
                    <a:pt x="934" y="471"/>
                    <a:pt x="1168" y="804"/>
                  </a:cubicBezTo>
                  <a:cubicBezTo>
                    <a:pt x="1201" y="838"/>
                    <a:pt x="1234" y="871"/>
                    <a:pt x="1301" y="871"/>
                  </a:cubicBezTo>
                  <a:cubicBezTo>
                    <a:pt x="1301" y="871"/>
                    <a:pt x="1335" y="871"/>
                    <a:pt x="1368" y="838"/>
                  </a:cubicBezTo>
                  <a:cubicBezTo>
                    <a:pt x="1435" y="771"/>
                    <a:pt x="1435" y="704"/>
                    <a:pt x="1401" y="638"/>
                  </a:cubicBezTo>
                  <a:cubicBezTo>
                    <a:pt x="1120" y="231"/>
                    <a:pt x="692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4"/>
            <p:cNvSpPr/>
            <p:nvPr/>
          </p:nvSpPr>
          <p:spPr>
            <a:xfrm>
              <a:off x="4328634" y="761294"/>
              <a:ext cx="36933" cy="29967"/>
            </a:xfrm>
            <a:custGeom>
              <a:rect b="b" l="l" r="r" t="t"/>
              <a:pathLst>
                <a:path extrusionOk="0" h="1110" w="1368">
                  <a:moveTo>
                    <a:pt x="1218" y="0"/>
                  </a:moveTo>
                  <a:cubicBezTo>
                    <a:pt x="1202" y="0"/>
                    <a:pt x="1186" y="3"/>
                    <a:pt x="1168" y="9"/>
                  </a:cubicBezTo>
                  <a:cubicBezTo>
                    <a:pt x="667" y="75"/>
                    <a:pt x="267" y="409"/>
                    <a:pt x="67" y="876"/>
                  </a:cubicBezTo>
                  <a:cubicBezTo>
                    <a:pt x="0" y="943"/>
                    <a:pt x="34" y="1043"/>
                    <a:pt x="134" y="1076"/>
                  </a:cubicBezTo>
                  <a:cubicBezTo>
                    <a:pt x="167" y="1110"/>
                    <a:pt x="200" y="1110"/>
                    <a:pt x="200" y="1110"/>
                  </a:cubicBezTo>
                  <a:cubicBezTo>
                    <a:pt x="267" y="1110"/>
                    <a:pt x="301" y="1076"/>
                    <a:pt x="334" y="1009"/>
                  </a:cubicBezTo>
                  <a:cubicBezTo>
                    <a:pt x="501" y="643"/>
                    <a:pt x="834" y="376"/>
                    <a:pt x="1201" y="309"/>
                  </a:cubicBezTo>
                  <a:cubicBezTo>
                    <a:pt x="1301" y="309"/>
                    <a:pt x="1368" y="209"/>
                    <a:pt x="1335" y="142"/>
                  </a:cubicBezTo>
                  <a:cubicBezTo>
                    <a:pt x="1335" y="60"/>
                    <a:pt x="1289" y="0"/>
                    <a:pt x="12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4"/>
            <p:cNvSpPr/>
            <p:nvPr/>
          </p:nvSpPr>
          <p:spPr>
            <a:xfrm>
              <a:off x="4543858" y="1133130"/>
              <a:ext cx="326022" cy="653798"/>
            </a:xfrm>
            <a:custGeom>
              <a:rect b="b" l="l" r="r" t="t"/>
              <a:pathLst>
                <a:path extrusionOk="0" h="24217" w="12076">
                  <a:moveTo>
                    <a:pt x="4761" y="1"/>
                  </a:moveTo>
                  <a:cubicBezTo>
                    <a:pt x="4372" y="1"/>
                    <a:pt x="3979" y="80"/>
                    <a:pt x="3603" y="246"/>
                  </a:cubicBezTo>
                  <a:cubicBezTo>
                    <a:pt x="2136" y="913"/>
                    <a:pt x="1502" y="2614"/>
                    <a:pt x="2136" y="4048"/>
                  </a:cubicBezTo>
                  <a:lnTo>
                    <a:pt x="2136" y="4082"/>
                  </a:lnTo>
                  <a:cubicBezTo>
                    <a:pt x="2536" y="5016"/>
                    <a:pt x="2936" y="6017"/>
                    <a:pt x="3336" y="6984"/>
                  </a:cubicBezTo>
                  <a:cubicBezTo>
                    <a:pt x="3703" y="7918"/>
                    <a:pt x="4104" y="8919"/>
                    <a:pt x="4471" y="9886"/>
                  </a:cubicBezTo>
                  <a:cubicBezTo>
                    <a:pt x="4837" y="10887"/>
                    <a:pt x="5171" y="11854"/>
                    <a:pt x="5505" y="12821"/>
                  </a:cubicBezTo>
                  <a:cubicBezTo>
                    <a:pt x="5838" y="13822"/>
                    <a:pt x="6138" y="14789"/>
                    <a:pt x="6405" y="15790"/>
                  </a:cubicBezTo>
                  <a:cubicBezTo>
                    <a:pt x="6505" y="16257"/>
                    <a:pt x="6639" y="16758"/>
                    <a:pt x="6739" y="17225"/>
                  </a:cubicBezTo>
                  <a:lnTo>
                    <a:pt x="6906" y="17925"/>
                  </a:lnTo>
                  <a:cubicBezTo>
                    <a:pt x="6939" y="18025"/>
                    <a:pt x="6939" y="18125"/>
                    <a:pt x="6972" y="18259"/>
                  </a:cubicBezTo>
                  <a:cubicBezTo>
                    <a:pt x="7006" y="18392"/>
                    <a:pt x="7006" y="18526"/>
                    <a:pt x="6972" y="18692"/>
                  </a:cubicBezTo>
                  <a:cubicBezTo>
                    <a:pt x="6872" y="18892"/>
                    <a:pt x="6772" y="19093"/>
                    <a:pt x="6605" y="19226"/>
                  </a:cubicBezTo>
                  <a:cubicBezTo>
                    <a:pt x="5972" y="19760"/>
                    <a:pt x="5271" y="20160"/>
                    <a:pt x="4504" y="20394"/>
                  </a:cubicBezTo>
                  <a:cubicBezTo>
                    <a:pt x="4037" y="20560"/>
                    <a:pt x="3570" y="20694"/>
                    <a:pt x="3103" y="20827"/>
                  </a:cubicBezTo>
                  <a:cubicBezTo>
                    <a:pt x="2636" y="20961"/>
                    <a:pt x="2102" y="21061"/>
                    <a:pt x="1669" y="21161"/>
                  </a:cubicBezTo>
                  <a:lnTo>
                    <a:pt x="1535" y="21194"/>
                  </a:lnTo>
                  <a:cubicBezTo>
                    <a:pt x="1" y="21528"/>
                    <a:pt x="34" y="23763"/>
                    <a:pt x="1602" y="23996"/>
                  </a:cubicBezTo>
                  <a:cubicBezTo>
                    <a:pt x="2388" y="24149"/>
                    <a:pt x="3189" y="24216"/>
                    <a:pt x="3994" y="24216"/>
                  </a:cubicBezTo>
                  <a:cubicBezTo>
                    <a:pt x="4419" y="24216"/>
                    <a:pt x="4845" y="24197"/>
                    <a:pt x="5271" y="24163"/>
                  </a:cubicBezTo>
                  <a:cubicBezTo>
                    <a:pt x="5905" y="24096"/>
                    <a:pt x="6572" y="23996"/>
                    <a:pt x="7172" y="23829"/>
                  </a:cubicBezTo>
                  <a:cubicBezTo>
                    <a:pt x="7906" y="23629"/>
                    <a:pt x="8573" y="23362"/>
                    <a:pt x="9207" y="22995"/>
                  </a:cubicBezTo>
                  <a:cubicBezTo>
                    <a:pt x="9941" y="22528"/>
                    <a:pt x="10608" y="21928"/>
                    <a:pt x="11075" y="21194"/>
                  </a:cubicBezTo>
                  <a:cubicBezTo>
                    <a:pt x="11609" y="20427"/>
                    <a:pt x="11943" y="19526"/>
                    <a:pt x="12043" y="18559"/>
                  </a:cubicBezTo>
                  <a:cubicBezTo>
                    <a:pt x="12076" y="18125"/>
                    <a:pt x="12076" y="17692"/>
                    <a:pt x="12043" y="17258"/>
                  </a:cubicBezTo>
                  <a:lnTo>
                    <a:pt x="12043" y="17124"/>
                  </a:lnTo>
                  <a:lnTo>
                    <a:pt x="12043" y="16991"/>
                  </a:lnTo>
                  <a:lnTo>
                    <a:pt x="12009" y="16791"/>
                  </a:lnTo>
                  <a:lnTo>
                    <a:pt x="11943" y="16357"/>
                  </a:lnTo>
                  <a:cubicBezTo>
                    <a:pt x="11876" y="15757"/>
                    <a:pt x="11776" y="15190"/>
                    <a:pt x="11676" y="14589"/>
                  </a:cubicBezTo>
                  <a:cubicBezTo>
                    <a:pt x="11242" y="12354"/>
                    <a:pt x="10642" y="10153"/>
                    <a:pt x="9908" y="7985"/>
                  </a:cubicBezTo>
                  <a:cubicBezTo>
                    <a:pt x="9541" y="6917"/>
                    <a:pt x="9174" y="5850"/>
                    <a:pt x="8774" y="4816"/>
                  </a:cubicBezTo>
                  <a:cubicBezTo>
                    <a:pt x="8340" y="3748"/>
                    <a:pt x="7906" y="2748"/>
                    <a:pt x="7406" y="1680"/>
                  </a:cubicBezTo>
                  <a:lnTo>
                    <a:pt x="7406" y="1713"/>
                  </a:lnTo>
                  <a:cubicBezTo>
                    <a:pt x="6913" y="630"/>
                    <a:pt x="5857" y="1"/>
                    <a:pt x="47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4"/>
            <p:cNvSpPr/>
            <p:nvPr/>
          </p:nvSpPr>
          <p:spPr>
            <a:xfrm>
              <a:off x="4501526" y="1731989"/>
              <a:ext cx="143222" cy="59799"/>
            </a:xfrm>
            <a:custGeom>
              <a:rect b="b" l="l" r="r" t="t"/>
              <a:pathLst>
                <a:path extrusionOk="0" h="2215" w="5305">
                  <a:moveTo>
                    <a:pt x="2649" y="0"/>
                  </a:moveTo>
                  <a:cubicBezTo>
                    <a:pt x="2350" y="0"/>
                    <a:pt x="2109" y="76"/>
                    <a:pt x="1869" y="213"/>
                  </a:cubicBezTo>
                  <a:lnTo>
                    <a:pt x="1" y="1114"/>
                  </a:lnTo>
                  <a:lnTo>
                    <a:pt x="3203" y="2214"/>
                  </a:lnTo>
                  <a:cubicBezTo>
                    <a:pt x="3203" y="2214"/>
                    <a:pt x="5305" y="1547"/>
                    <a:pt x="4271" y="380"/>
                  </a:cubicBezTo>
                  <a:lnTo>
                    <a:pt x="3704" y="213"/>
                  </a:lnTo>
                  <a:cubicBezTo>
                    <a:pt x="3266" y="67"/>
                    <a:pt x="2931" y="0"/>
                    <a:pt x="2649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4"/>
            <p:cNvSpPr/>
            <p:nvPr/>
          </p:nvSpPr>
          <p:spPr>
            <a:xfrm>
              <a:off x="4484694" y="1760862"/>
              <a:ext cx="104507" cy="67926"/>
            </a:xfrm>
            <a:custGeom>
              <a:rect b="b" l="l" r="r" t="t"/>
              <a:pathLst>
                <a:path extrusionOk="0" h="2516" w="3871">
                  <a:moveTo>
                    <a:pt x="668" y="1"/>
                  </a:moveTo>
                  <a:lnTo>
                    <a:pt x="268" y="868"/>
                  </a:lnTo>
                  <a:cubicBezTo>
                    <a:pt x="1" y="1435"/>
                    <a:pt x="301" y="2102"/>
                    <a:pt x="935" y="2236"/>
                  </a:cubicBezTo>
                  <a:lnTo>
                    <a:pt x="2336" y="2502"/>
                  </a:lnTo>
                  <a:cubicBezTo>
                    <a:pt x="2387" y="2511"/>
                    <a:pt x="2438" y="2515"/>
                    <a:pt x="2489" y="2515"/>
                  </a:cubicBezTo>
                  <a:cubicBezTo>
                    <a:pt x="2835" y="2515"/>
                    <a:pt x="3162" y="2322"/>
                    <a:pt x="3336" y="2002"/>
                  </a:cubicBezTo>
                  <a:lnTo>
                    <a:pt x="3870" y="1101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8" name="Google Shape;1588;p44"/>
          <p:cNvSpPr txBox="1"/>
          <p:nvPr>
            <p:ph type="title"/>
          </p:nvPr>
        </p:nvSpPr>
        <p:spPr>
          <a:xfrm>
            <a:off x="13747461" y="4297500"/>
            <a:ext cx="5752200" cy="6664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3" name="Google Shape;1593;p45"/>
          <p:cNvGrpSpPr/>
          <p:nvPr/>
        </p:nvGrpSpPr>
        <p:grpSpPr>
          <a:xfrm>
            <a:off x="5832296" y="2477486"/>
            <a:ext cx="11015709" cy="5868470"/>
            <a:chOff x="233350" y="949250"/>
            <a:chExt cx="7137300" cy="3802300"/>
          </a:xfrm>
        </p:grpSpPr>
        <p:sp>
          <p:nvSpPr>
            <p:cNvPr id="1594" name="Google Shape;1594;p45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5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5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5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5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5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5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5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5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5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5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5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5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5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5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5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5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5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5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5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5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5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5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5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5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5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5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5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5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5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5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5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5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5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5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5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5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5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5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5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5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5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5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5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5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5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5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5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5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5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5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5" name="Google Shape;1645;p45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Depth</a:t>
            </a:r>
            <a:endParaRPr/>
          </a:p>
        </p:txBody>
      </p:sp>
      <p:sp>
        <p:nvSpPr>
          <p:cNvPr id="1646" name="Google Shape;1646;p45"/>
          <p:cNvSpPr txBox="1"/>
          <p:nvPr>
            <p:ph idx="4294967295" type="body"/>
          </p:nvPr>
        </p:nvSpPr>
        <p:spPr>
          <a:xfrm>
            <a:off x="2454398" y="3572088"/>
            <a:ext cx="3967200" cy="141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Mercury is the closest planet to the Sun</a:t>
            </a:r>
            <a:endParaRPr sz="2400"/>
          </a:p>
        </p:txBody>
      </p:sp>
      <p:sp>
        <p:nvSpPr>
          <p:cNvPr id="1647" name="Google Shape;1647;p45"/>
          <p:cNvSpPr txBox="1"/>
          <p:nvPr>
            <p:ph idx="4294967295" type="body"/>
          </p:nvPr>
        </p:nvSpPr>
        <p:spPr>
          <a:xfrm>
            <a:off x="2454403" y="5250926"/>
            <a:ext cx="3967200" cy="141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Venus is the second planet from the Sun</a:t>
            </a:r>
            <a:endParaRPr sz="2400"/>
          </a:p>
        </p:txBody>
      </p:sp>
      <p:sp>
        <p:nvSpPr>
          <p:cNvPr id="1648" name="Google Shape;1648;p45"/>
          <p:cNvSpPr txBox="1"/>
          <p:nvPr>
            <p:ph idx="4294967295" type="body"/>
          </p:nvPr>
        </p:nvSpPr>
        <p:spPr>
          <a:xfrm>
            <a:off x="2454402" y="6929765"/>
            <a:ext cx="3967200" cy="141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Saturn is composed of hydrogen and helium</a:t>
            </a:r>
            <a:endParaRPr sz="2400"/>
          </a:p>
        </p:txBody>
      </p:sp>
      <p:sp>
        <p:nvSpPr>
          <p:cNvPr id="1649" name="Google Shape;1649;p45"/>
          <p:cNvSpPr txBox="1"/>
          <p:nvPr>
            <p:ph type="title"/>
          </p:nvPr>
        </p:nvSpPr>
        <p:spPr>
          <a:xfrm>
            <a:off x="8078050" y="3612500"/>
            <a:ext cx="650400" cy="650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1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650" name="Google Shape;1650;p45"/>
          <p:cNvSpPr txBox="1"/>
          <p:nvPr>
            <p:ph type="title"/>
          </p:nvPr>
        </p:nvSpPr>
        <p:spPr>
          <a:xfrm>
            <a:off x="9962600" y="4645700"/>
            <a:ext cx="650400" cy="650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2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651" name="Google Shape;1651;p45"/>
          <p:cNvSpPr txBox="1"/>
          <p:nvPr>
            <p:ph type="title"/>
          </p:nvPr>
        </p:nvSpPr>
        <p:spPr>
          <a:xfrm>
            <a:off x="14254300" y="2579300"/>
            <a:ext cx="650400" cy="650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3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652" name="Google Shape;1652;p45"/>
          <p:cNvSpPr txBox="1"/>
          <p:nvPr>
            <p:ph type="title"/>
          </p:nvPr>
        </p:nvSpPr>
        <p:spPr>
          <a:xfrm>
            <a:off x="1822804" y="3917300"/>
            <a:ext cx="650400" cy="650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1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653" name="Google Shape;1653;p45"/>
          <p:cNvSpPr txBox="1"/>
          <p:nvPr>
            <p:ph type="title"/>
          </p:nvPr>
        </p:nvSpPr>
        <p:spPr>
          <a:xfrm>
            <a:off x="1822804" y="5596150"/>
            <a:ext cx="650400" cy="650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2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654" name="Google Shape;1654;p45"/>
          <p:cNvSpPr txBox="1"/>
          <p:nvPr>
            <p:ph type="title"/>
          </p:nvPr>
        </p:nvSpPr>
        <p:spPr>
          <a:xfrm>
            <a:off x="1822804" y="7275000"/>
            <a:ext cx="650400" cy="650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3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655" name="Google Shape;1655;p45"/>
          <p:cNvSpPr/>
          <p:nvPr/>
        </p:nvSpPr>
        <p:spPr>
          <a:xfrm>
            <a:off x="1940660" y="1571365"/>
            <a:ext cx="438935" cy="92794"/>
          </a:xfrm>
          <a:custGeom>
            <a:rect b="b" l="l" r="r" t="t"/>
            <a:pathLst>
              <a:path extrusionOk="0" h="44135" w="208768">
                <a:moveTo>
                  <a:pt x="7274" y="0"/>
                </a:moveTo>
                <a:cubicBezTo>
                  <a:pt x="3262" y="0"/>
                  <a:pt x="0" y="3262"/>
                  <a:pt x="0" y="7307"/>
                </a:cubicBezTo>
                <a:lnTo>
                  <a:pt x="0" y="36861"/>
                </a:lnTo>
                <a:cubicBezTo>
                  <a:pt x="0" y="40873"/>
                  <a:pt x="3262" y="44135"/>
                  <a:pt x="7274" y="44135"/>
                </a:cubicBezTo>
                <a:lnTo>
                  <a:pt x="201493" y="44135"/>
                </a:lnTo>
                <a:cubicBezTo>
                  <a:pt x="205505" y="44135"/>
                  <a:pt x="208767" y="40873"/>
                  <a:pt x="208767" y="36861"/>
                </a:cubicBezTo>
                <a:lnTo>
                  <a:pt x="208767" y="7307"/>
                </a:lnTo>
                <a:cubicBezTo>
                  <a:pt x="208767" y="3262"/>
                  <a:pt x="205505" y="0"/>
                  <a:pt x="2014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6" name="Google Shape;1656;p45"/>
          <p:cNvSpPr/>
          <p:nvPr/>
        </p:nvSpPr>
        <p:spPr>
          <a:xfrm>
            <a:off x="2159997" y="1571365"/>
            <a:ext cx="219469" cy="92794"/>
          </a:xfrm>
          <a:custGeom>
            <a:rect b="b" l="l" r="r" t="t"/>
            <a:pathLst>
              <a:path extrusionOk="0" h="44135" w="104385">
                <a:moveTo>
                  <a:pt x="1" y="0"/>
                </a:moveTo>
                <a:lnTo>
                  <a:pt x="1" y="44135"/>
                </a:lnTo>
                <a:lnTo>
                  <a:pt x="97110" y="44135"/>
                </a:lnTo>
                <a:cubicBezTo>
                  <a:pt x="101122" y="44135"/>
                  <a:pt x="104384" y="40873"/>
                  <a:pt x="104384" y="36861"/>
                </a:cubicBezTo>
                <a:lnTo>
                  <a:pt x="104384" y="7307"/>
                </a:lnTo>
                <a:cubicBezTo>
                  <a:pt x="104384" y="3262"/>
                  <a:pt x="101122" y="0"/>
                  <a:pt x="97110" y="0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45"/>
          <p:cNvSpPr/>
          <p:nvPr/>
        </p:nvSpPr>
        <p:spPr>
          <a:xfrm>
            <a:off x="1940660" y="1509264"/>
            <a:ext cx="438413" cy="92686"/>
          </a:xfrm>
          <a:custGeom>
            <a:rect b="b" l="l" r="r" t="t"/>
            <a:pathLst>
              <a:path extrusionOk="0" h="44136" w="208768">
                <a:moveTo>
                  <a:pt x="7274" y="1"/>
                </a:moveTo>
                <a:cubicBezTo>
                  <a:pt x="3262" y="1"/>
                  <a:pt x="0" y="3263"/>
                  <a:pt x="0" y="7275"/>
                </a:cubicBezTo>
                <a:lnTo>
                  <a:pt x="0" y="36861"/>
                </a:lnTo>
                <a:cubicBezTo>
                  <a:pt x="0" y="40873"/>
                  <a:pt x="3262" y="44135"/>
                  <a:pt x="7274" y="44135"/>
                </a:cubicBezTo>
                <a:lnTo>
                  <a:pt x="201493" y="44135"/>
                </a:lnTo>
                <a:cubicBezTo>
                  <a:pt x="205505" y="44135"/>
                  <a:pt x="208767" y="40873"/>
                  <a:pt x="208767" y="36861"/>
                </a:cubicBezTo>
                <a:lnTo>
                  <a:pt x="208767" y="7275"/>
                </a:lnTo>
                <a:cubicBezTo>
                  <a:pt x="208767" y="3263"/>
                  <a:pt x="205505" y="1"/>
                  <a:pt x="2014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45"/>
          <p:cNvSpPr/>
          <p:nvPr/>
        </p:nvSpPr>
        <p:spPr>
          <a:xfrm>
            <a:off x="2159997" y="1509264"/>
            <a:ext cx="219208" cy="92686"/>
          </a:xfrm>
          <a:custGeom>
            <a:rect b="b" l="l" r="r" t="t"/>
            <a:pathLst>
              <a:path extrusionOk="0" h="44136" w="104385">
                <a:moveTo>
                  <a:pt x="1" y="1"/>
                </a:moveTo>
                <a:lnTo>
                  <a:pt x="1" y="44135"/>
                </a:lnTo>
                <a:lnTo>
                  <a:pt x="97110" y="44135"/>
                </a:lnTo>
                <a:cubicBezTo>
                  <a:pt x="101122" y="44135"/>
                  <a:pt x="104384" y="40873"/>
                  <a:pt x="104384" y="36861"/>
                </a:cubicBezTo>
                <a:lnTo>
                  <a:pt x="104384" y="7275"/>
                </a:lnTo>
                <a:cubicBezTo>
                  <a:pt x="104384" y="3263"/>
                  <a:pt x="101122" y="1"/>
                  <a:pt x="97110" y="1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45"/>
          <p:cNvSpPr/>
          <p:nvPr/>
        </p:nvSpPr>
        <p:spPr>
          <a:xfrm>
            <a:off x="1940660" y="1282319"/>
            <a:ext cx="438935" cy="257737"/>
          </a:xfrm>
          <a:custGeom>
            <a:rect b="b" l="l" r="r" t="t"/>
            <a:pathLst>
              <a:path extrusionOk="0" h="122586" w="208768">
                <a:moveTo>
                  <a:pt x="7274" y="0"/>
                </a:moveTo>
                <a:cubicBezTo>
                  <a:pt x="3262" y="0"/>
                  <a:pt x="0" y="3262"/>
                  <a:pt x="0" y="7274"/>
                </a:cubicBezTo>
                <a:lnTo>
                  <a:pt x="0" y="115279"/>
                </a:lnTo>
                <a:cubicBezTo>
                  <a:pt x="0" y="119324"/>
                  <a:pt x="3262" y="122586"/>
                  <a:pt x="7274" y="122586"/>
                </a:cubicBezTo>
                <a:lnTo>
                  <a:pt x="201493" y="122586"/>
                </a:lnTo>
                <a:cubicBezTo>
                  <a:pt x="205505" y="122586"/>
                  <a:pt x="208767" y="119324"/>
                  <a:pt x="208767" y="115279"/>
                </a:cubicBezTo>
                <a:lnTo>
                  <a:pt x="208767" y="7274"/>
                </a:lnTo>
                <a:cubicBezTo>
                  <a:pt x="208767" y="3262"/>
                  <a:pt x="205505" y="0"/>
                  <a:pt x="201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45"/>
          <p:cNvSpPr/>
          <p:nvPr/>
        </p:nvSpPr>
        <p:spPr>
          <a:xfrm>
            <a:off x="2159997" y="1282319"/>
            <a:ext cx="219208" cy="257431"/>
          </a:xfrm>
          <a:custGeom>
            <a:rect b="b" l="l" r="r" t="t"/>
            <a:pathLst>
              <a:path extrusionOk="0" h="122586" w="104385">
                <a:moveTo>
                  <a:pt x="1" y="0"/>
                </a:moveTo>
                <a:lnTo>
                  <a:pt x="1" y="122586"/>
                </a:lnTo>
                <a:lnTo>
                  <a:pt x="97110" y="122586"/>
                </a:lnTo>
                <a:cubicBezTo>
                  <a:pt x="101122" y="122586"/>
                  <a:pt x="104384" y="119324"/>
                  <a:pt x="104384" y="115279"/>
                </a:cubicBezTo>
                <a:lnTo>
                  <a:pt x="104384" y="7274"/>
                </a:lnTo>
                <a:cubicBezTo>
                  <a:pt x="104384" y="3262"/>
                  <a:pt x="101122" y="0"/>
                  <a:pt x="97110" y="0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45"/>
          <p:cNvSpPr/>
          <p:nvPr/>
        </p:nvSpPr>
        <p:spPr>
          <a:xfrm>
            <a:off x="2129221" y="1380335"/>
            <a:ext cx="61589" cy="61591"/>
          </a:xfrm>
          <a:custGeom>
            <a:rect b="b" l="l" r="r" t="t"/>
            <a:pathLst>
              <a:path extrusionOk="0" h="29294" w="29293">
                <a:moveTo>
                  <a:pt x="14647" y="1"/>
                </a:moveTo>
                <a:cubicBezTo>
                  <a:pt x="6557" y="1"/>
                  <a:pt x="0" y="6557"/>
                  <a:pt x="0" y="14647"/>
                </a:cubicBezTo>
                <a:cubicBezTo>
                  <a:pt x="0" y="22704"/>
                  <a:pt x="6557" y="29293"/>
                  <a:pt x="14647" y="29293"/>
                </a:cubicBezTo>
                <a:cubicBezTo>
                  <a:pt x="22736" y="29293"/>
                  <a:pt x="29293" y="22704"/>
                  <a:pt x="29293" y="14647"/>
                </a:cubicBezTo>
                <a:cubicBezTo>
                  <a:pt x="29293" y="6557"/>
                  <a:pt x="22736" y="1"/>
                  <a:pt x="146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45"/>
          <p:cNvSpPr/>
          <p:nvPr/>
        </p:nvSpPr>
        <p:spPr>
          <a:xfrm>
            <a:off x="2041279" y="1395825"/>
            <a:ext cx="53567" cy="30591"/>
          </a:xfrm>
          <a:custGeom>
            <a:rect b="b" l="l" r="r" t="t"/>
            <a:pathLst>
              <a:path extrusionOk="0" h="14550" w="25478">
                <a:moveTo>
                  <a:pt x="7275" y="1"/>
                </a:moveTo>
                <a:cubicBezTo>
                  <a:pt x="3263" y="1"/>
                  <a:pt x="1" y="3263"/>
                  <a:pt x="1" y="7275"/>
                </a:cubicBezTo>
                <a:cubicBezTo>
                  <a:pt x="1" y="11287"/>
                  <a:pt x="3263" y="14549"/>
                  <a:pt x="7275" y="14549"/>
                </a:cubicBezTo>
                <a:lnTo>
                  <a:pt x="18203" y="14549"/>
                </a:lnTo>
                <a:cubicBezTo>
                  <a:pt x="22215" y="14549"/>
                  <a:pt x="25477" y="11287"/>
                  <a:pt x="25477" y="7275"/>
                </a:cubicBezTo>
                <a:cubicBezTo>
                  <a:pt x="25477" y="3263"/>
                  <a:pt x="22215" y="1"/>
                  <a:pt x="1820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45"/>
          <p:cNvSpPr/>
          <p:nvPr/>
        </p:nvSpPr>
        <p:spPr>
          <a:xfrm>
            <a:off x="1989256" y="1330915"/>
            <a:ext cx="341684" cy="160488"/>
          </a:xfrm>
          <a:custGeom>
            <a:rect b="b" l="l" r="r" t="t"/>
            <a:pathLst>
              <a:path extrusionOk="0" h="76332" w="162513">
                <a:moveTo>
                  <a:pt x="137689" y="14549"/>
                </a:moveTo>
                <a:lnTo>
                  <a:pt x="147964" y="24824"/>
                </a:lnTo>
                <a:lnTo>
                  <a:pt x="147964" y="51507"/>
                </a:lnTo>
                <a:lnTo>
                  <a:pt x="137689" y="61750"/>
                </a:lnTo>
                <a:lnTo>
                  <a:pt x="24824" y="61750"/>
                </a:lnTo>
                <a:lnTo>
                  <a:pt x="14549" y="51507"/>
                </a:lnTo>
                <a:lnTo>
                  <a:pt x="14549" y="24824"/>
                </a:lnTo>
                <a:lnTo>
                  <a:pt x="24824" y="14549"/>
                </a:lnTo>
                <a:close/>
                <a:moveTo>
                  <a:pt x="21823" y="1"/>
                </a:moveTo>
                <a:cubicBezTo>
                  <a:pt x="19866" y="1"/>
                  <a:pt x="18039" y="751"/>
                  <a:pt x="16669" y="2121"/>
                </a:cubicBezTo>
                <a:lnTo>
                  <a:pt x="2121" y="16669"/>
                </a:lnTo>
                <a:cubicBezTo>
                  <a:pt x="751" y="18007"/>
                  <a:pt x="0" y="19866"/>
                  <a:pt x="0" y="21791"/>
                </a:cubicBezTo>
                <a:lnTo>
                  <a:pt x="0" y="54509"/>
                </a:lnTo>
                <a:cubicBezTo>
                  <a:pt x="0" y="56433"/>
                  <a:pt x="751" y="58292"/>
                  <a:pt x="2121" y="59662"/>
                </a:cubicBezTo>
                <a:lnTo>
                  <a:pt x="16669" y="74211"/>
                </a:lnTo>
                <a:cubicBezTo>
                  <a:pt x="18039" y="75548"/>
                  <a:pt x="19866" y="76331"/>
                  <a:pt x="21823" y="76331"/>
                </a:cubicBezTo>
                <a:lnTo>
                  <a:pt x="140690" y="76331"/>
                </a:lnTo>
                <a:cubicBezTo>
                  <a:pt x="142647" y="76331"/>
                  <a:pt x="144474" y="75548"/>
                  <a:pt x="145844" y="74211"/>
                </a:cubicBezTo>
                <a:lnTo>
                  <a:pt x="160392" y="59662"/>
                </a:lnTo>
                <a:cubicBezTo>
                  <a:pt x="161762" y="58292"/>
                  <a:pt x="162513" y="56433"/>
                  <a:pt x="162513" y="54509"/>
                </a:cubicBezTo>
                <a:lnTo>
                  <a:pt x="162513" y="21791"/>
                </a:lnTo>
                <a:cubicBezTo>
                  <a:pt x="162513" y="19866"/>
                  <a:pt x="161762" y="18007"/>
                  <a:pt x="160392" y="16669"/>
                </a:cubicBezTo>
                <a:lnTo>
                  <a:pt x="145844" y="2121"/>
                </a:lnTo>
                <a:cubicBezTo>
                  <a:pt x="144474" y="751"/>
                  <a:pt x="142647" y="1"/>
                  <a:pt x="14069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45"/>
          <p:cNvSpPr/>
          <p:nvPr/>
        </p:nvSpPr>
        <p:spPr>
          <a:xfrm>
            <a:off x="2159997" y="1330915"/>
            <a:ext cx="170640" cy="160297"/>
          </a:xfrm>
          <a:custGeom>
            <a:rect b="b" l="l" r="r" t="t"/>
            <a:pathLst>
              <a:path extrusionOk="0" h="76332" w="81257">
                <a:moveTo>
                  <a:pt x="1" y="1"/>
                </a:moveTo>
                <a:lnTo>
                  <a:pt x="1" y="14549"/>
                </a:lnTo>
                <a:lnTo>
                  <a:pt x="56433" y="14549"/>
                </a:lnTo>
                <a:lnTo>
                  <a:pt x="66708" y="24824"/>
                </a:lnTo>
                <a:lnTo>
                  <a:pt x="66708" y="51507"/>
                </a:lnTo>
                <a:lnTo>
                  <a:pt x="56433" y="61750"/>
                </a:lnTo>
                <a:lnTo>
                  <a:pt x="1" y="61750"/>
                </a:lnTo>
                <a:lnTo>
                  <a:pt x="1" y="76331"/>
                </a:lnTo>
                <a:lnTo>
                  <a:pt x="59434" y="76331"/>
                </a:lnTo>
                <a:cubicBezTo>
                  <a:pt x="61391" y="76331"/>
                  <a:pt x="63218" y="75548"/>
                  <a:pt x="64588" y="74211"/>
                </a:cubicBezTo>
                <a:lnTo>
                  <a:pt x="79136" y="59662"/>
                </a:lnTo>
                <a:cubicBezTo>
                  <a:pt x="80506" y="58292"/>
                  <a:pt x="81257" y="56433"/>
                  <a:pt x="81257" y="54509"/>
                </a:cubicBezTo>
                <a:lnTo>
                  <a:pt x="81257" y="21791"/>
                </a:lnTo>
                <a:cubicBezTo>
                  <a:pt x="81257" y="19866"/>
                  <a:pt x="80506" y="18007"/>
                  <a:pt x="79136" y="16669"/>
                </a:cubicBezTo>
                <a:lnTo>
                  <a:pt x="64588" y="2121"/>
                </a:lnTo>
                <a:cubicBezTo>
                  <a:pt x="63218" y="751"/>
                  <a:pt x="61391" y="1"/>
                  <a:pt x="59434" y="1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45"/>
          <p:cNvSpPr/>
          <p:nvPr/>
        </p:nvSpPr>
        <p:spPr>
          <a:xfrm>
            <a:off x="2225182" y="1395825"/>
            <a:ext cx="53502" cy="30555"/>
          </a:xfrm>
          <a:custGeom>
            <a:rect b="b" l="l" r="r" t="t"/>
            <a:pathLst>
              <a:path extrusionOk="0" h="14550" w="25477">
                <a:moveTo>
                  <a:pt x="7274" y="1"/>
                </a:moveTo>
                <a:cubicBezTo>
                  <a:pt x="3262" y="1"/>
                  <a:pt x="0" y="3263"/>
                  <a:pt x="0" y="7275"/>
                </a:cubicBezTo>
                <a:cubicBezTo>
                  <a:pt x="0" y="11287"/>
                  <a:pt x="3262" y="14549"/>
                  <a:pt x="7274" y="14549"/>
                </a:cubicBezTo>
                <a:lnTo>
                  <a:pt x="18202" y="14549"/>
                </a:lnTo>
                <a:cubicBezTo>
                  <a:pt x="22214" y="14549"/>
                  <a:pt x="25476" y="11287"/>
                  <a:pt x="25476" y="7275"/>
                </a:cubicBezTo>
                <a:cubicBezTo>
                  <a:pt x="25476" y="3263"/>
                  <a:pt x="22214" y="1"/>
                  <a:pt x="18202" y="1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45"/>
          <p:cNvSpPr/>
          <p:nvPr/>
        </p:nvSpPr>
        <p:spPr>
          <a:xfrm>
            <a:off x="2159997" y="1380335"/>
            <a:ext cx="30759" cy="61517"/>
          </a:xfrm>
          <a:custGeom>
            <a:rect b="b" l="l" r="r" t="t"/>
            <a:pathLst>
              <a:path extrusionOk="0" h="29294" w="14647">
                <a:moveTo>
                  <a:pt x="1" y="1"/>
                </a:moveTo>
                <a:lnTo>
                  <a:pt x="1" y="29293"/>
                </a:lnTo>
                <a:cubicBezTo>
                  <a:pt x="8090" y="29293"/>
                  <a:pt x="14647" y="22704"/>
                  <a:pt x="14647" y="14647"/>
                </a:cubicBezTo>
                <a:cubicBezTo>
                  <a:pt x="14647" y="6557"/>
                  <a:pt x="8090" y="1"/>
                  <a:pt x="1" y="1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670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1" name="Google Shape;1671;p46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8447" y="3000350"/>
            <a:ext cx="7186500" cy="4443649"/>
          </a:xfrm>
          <a:prstGeom prst="rect">
            <a:avLst/>
          </a:prstGeom>
          <a:noFill/>
          <a:ln>
            <a:noFill/>
          </a:ln>
        </p:spPr>
      </p:pic>
      <p:sp>
        <p:nvSpPr>
          <p:cNvPr id="1672" name="Google Shape;1672;p46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Depth</a:t>
            </a:r>
            <a:endParaRPr/>
          </a:p>
        </p:txBody>
      </p:sp>
      <p:sp>
        <p:nvSpPr>
          <p:cNvPr id="1673" name="Google Shape;1673;p46"/>
          <p:cNvSpPr txBox="1"/>
          <p:nvPr>
            <p:ph idx="4294967295" type="body"/>
          </p:nvPr>
        </p:nvSpPr>
        <p:spPr>
          <a:xfrm>
            <a:off x="1630000" y="8299396"/>
            <a:ext cx="7436400" cy="1160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400"/>
              <a:t>To modify this graph, click on it, follow the link, change the data and paste the new graph here</a:t>
            </a:r>
            <a:endParaRPr sz="2400"/>
          </a:p>
        </p:txBody>
      </p:sp>
      <p:grpSp>
        <p:nvGrpSpPr>
          <p:cNvPr id="1674" name="Google Shape;1674;p46"/>
          <p:cNvGrpSpPr/>
          <p:nvPr/>
        </p:nvGrpSpPr>
        <p:grpSpPr>
          <a:xfrm>
            <a:off x="10438465" y="3929316"/>
            <a:ext cx="4599885" cy="978202"/>
            <a:chOff x="5219233" y="1812258"/>
            <a:chExt cx="2299942" cy="489101"/>
          </a:xfrm>
        </p:grpSpPr>
        <p:grpSp>
          <p:nvGrpSpPr>
            <p:cNvPr id="1675" name="Google Shape;1675;p46"/>
            <p:cNvGrpSpPr/>
            <p:nvPr/>
          </p:nvGrpSpPr>
          <p:grpSpPr>
            <a:xfrm>
              <a:off x="5219233" y="1812258"/>
              <a:ext cx="489101" cy="489101"/>
              <a:chOff x="5113464" y="3384322"/>
              <a:chExt cx="805733" cy="805733"/>
            </a:xfrm>
          </p:grpSpPr>
          <p:sp>
            <p:nvSpPr>
              <p:cNvPr id="1676" name="Google Shape;1676;p46"/>
              <p:cNvSpPr/>
              <p:nvPr/>
            </p:nvSpPr>
            <p:spPr>
              <a:xfrm>
                <a:off x="5113464" y="3384322"/>
                <a:ext cx="805733" cy="805733"/>
              </a:xfrm>
              <a:custGeom>
                <a:rect b="b" l="l" r="r" t="t"/>
                <a:pathLst>
                  <a:path extrusionOk="0" h="36327" w="36327">
                    <a:moveTo>
                      <a:pt x="18147" y="1"/>
                    </a:moveTo>
                    <a:cubicBezTo>
                      <a:pt x="8106" y="1"/>
                      <a:pt x="1" y="8140"/>
                      <a:pt x="1" y="18147"/>
                    </a:cubicBezTo>
                    <a:cubicBezTo>
                      <a:pt x="1" y="28187"/>
                      <a:pt x="8106" y="36327"/>
                      <a:pt x="18147" y="36327"/>
                    </a:cubicBezTo>
                    <a:cubicBezTo>
                      <a:pt x="28187" y="36327"/>
                      <a:pt x="36326" y="28187"/>
                      <a:pt x="36326" y="18147"/>
                    </a:cubicBezTo>
                    <a:cubicBezTo>
                      <a:pt x="36326" y="8140"/>
                      <a:pt x="28187" y="1"/>
                      <a:pt x="18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46"/>
              <p:cNvSpPr/>
              <p:nvPr/>
            </p:nvSpPr>
            <p:spPr>
              <a:xfrm>
                <a:off x="5123822" y="3429636"/>
                <a:ext cx="784285" cy="714551"/>
              </a:xfrm>
              <a:custGeom>
                <a:rect b="b" l="l" r="r" t="t"/>
                <a:pathLst>
                  <a:path extrusionOk="0" h="32216" w="35360">
                    <a:moveTo>
                      <a:pt x="17684" y="1"/>
                    </a:moveTo>
                    <a:cubicBezTo>
                      <a:pt x="13560" y="1"/>
                      <a:pt x="9441" y="1577"/>
                      <a:pt x="6305" y="4729"/>
                    </a:cubicBezTo>
                    <a:cubicBezTo>
                      <a:pt x="1" y="11034"/>
                      <a:pt x="1" y="21208"/>
                      <a:pt x="6305" y="27512"/>
                    </a:cubicBezTo>
                    <a:cubicBezTo>
                      <a:pt x="9441" y="30648"/>
                      <a:pt x="13560" y="32215"/>
                      <a:pt x="17684" y="32215"/>
                    </a:cubicBezTo>
                    <a:cubicBezTo>
                      <a:pt x="21808" y="32215"/>
                      <a:pt x="25936" y="30648"/>
                      <a:pt x="29088" y="27512"/>
                    </a:cubicBezTo>
                    <a:cubicBezTo>
                      <a:pt x="35359" y="21208"/>
                      <a:pt x="35359" y="11034"/>
                      <a:pt x="29088" y="4729"/>
                    </a:cubicBezTo>
                    <a:cubicBezTo>
                      <a:pt x="25936" y="1577"/>
                      <a:pt x="21808" y="1"/>
                      <a:pt x="176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46"/>
              <p:cNvSpPr/>
              <p:nvPr/>
            </p:nvSpPr>
            <p:spPr>
              <a:xfrm>
                <a:off x="5311753" y="3517491"/>
                <a:ext cx="409154" cy="539395"/>
              </a:xfrm>
              <a:custGeom>
                <a:rect b="b" l="l" r="r" t="t"/>
                <a:pathLst>
                  <a:path extrusionOk="0" h="24319" w="18447">
                    <a:moveTo>
                      <a:pt x="9774" y="6739"/>
                    </a:moveTo>
                    <a:cubicBezTo>
                      <a:pt x="10608" y="6739"/>
                      <a:pt x="11208" y="6906"/>
                      <a:pt x="11542" y="7206"/>
                    </a:cubicBezTo>
                    <a:cubicBezTo>
                      <a:pt x="11909" y="7506"/>
                      <a:pt x="12109" y="7973"/>
                      <a:pt x="12076" y="8440"/>
                    </a:cubicBezTo>
                    <a:cubicBezTo>
                      <a:pt x="12109" y="8941"/>
                      <a:pt x="11909" y="9408"/>
                      <a:pt x="11542" y="9741"/>
                    </a:cubicBezTo>
                    <a:cubicBezTo>
                      <a:pt x="11208" y="10041"/>
                      <a:pt x="10608" y="10208"/>
                      <a:pt x="9741" y="10208"/>
                    </a:cubicBezTo>
                    <a:lnTo>
                      <a:pt x="7272" y="10208"/>
                    </a:lnTo>
                    <a:lnTo>
                      <a:pt x="7272" y="6739"/>
                    </a:lnTo>
                    <a:close/>
                    <a:moveTo>
                      <a:pt x="10141" y="13677"/>
                    </a:moveTo>
                    <a:cubicBezTo>
                      <a:pt x="11108" y="13677"/>
                      <a:pt x="11809" y="13811"/>
                      <a:pt x="12209" y="14144"/>
                    </a:cubicBezTo>
                    <a:cubicBezTo>
                      <a:pt x="12576" y="14478"/>
                      <a:pt x="12809" y="14945"/>
                      <a:pt x="12776" y="15445"/>
                    </a:cubicBezTo>
                    <a:cubicBezTo>
                      <a:pt x="12809" y="15979"/>
                      <a:pt x="12576" y="16479"/>
                      <a:pt x="12209" y="16846"/>
                    </a:cubicBezTo>
                    <a:cubicBezTo>
                      <a:pt x="11775" y="17180"/>
                      <a:pt x="11108" y="17347"/>
                      <a:pt x="10141" y="17347"/>
                    </a:cubicBezTo>
                    <a:lnTo>
                      <a:pt x="7272" y="17347"/>
                    </a:lnTo>
                    <a:lnTo>
                      <a:pt x="7272" y="13677"/>
                    </a:lnTo>
                    <a:close/>
                    <a:moveTo>
                      <a:pt x="4437" y="1"/>
                    </a:moveTo>
                    <a:lnTo>
                      <a:pt x="4437" y="3070"/>
                    </a:lnTo>
                    <a:lnTo>
                      <a:pt x="0" y="3070"/>
                    </a:lnTo>
                    <a:lnTo>
                      <a:pt x="0" y="6739"/>
                    </a:lnTo>
                    <a:lnTo>
                      <a:pt x="1635" y="6739"/>
                    </a:lnTo>
                    <a:lnTo>
                      <a:pt x="1635" y="17580"/>
                    </a:lnTo>
                    <a:lnTo>
                      <a:pt x="34" y="17580"/>
                    </a:lnTo>
                    <a:lnTo>
                      <a:pt x="34" y="21249"/>
                    </a:lnTo>
                    <a:lnTo>
                      <a:pt x="4470" y="21249"/>
                    </a:lnTo>
                    <a:lnTo>
                      <a:pt x="4470" y="24318"/>
                    </a:lnTo>
                    <a:lnTo>
                      <a:pt x="6505" y="24318"/>
                    </a:lnTo>
                    <a:lnTo>
                      <a:pt x="6505" y="21249"/>
                    </a:lnTo>
                    <a:lnTo>
                      <a:pt x="9040" y="21249"/>
                    </a:lnTo>
                    <a:lnTo>
                      <a:pt x="9040" y="24318"/>
                    </a:lnTo>
                    <a:lnTo>
                      <a:pt x="11075" y="24318"/>
                    </a:lnTo>
                    <a:lnTo>
                      <a:pt x="11075" y="21249"/>
                    </a:lnTo>
                    <a:lnTo>
                      <a:pt x="11308" y="21249"/>
                    </a:lnTo>
                    <a:cubicBezTo>
                      <a:pt x="12142" y="21216"/>
                      <a:pt x="13010" y="21116"/>
                      <a:pt x="13810" y="21016"/>
                    </a:cubicBezTo>
                    <a:cubicBezTo>
                      <a:pt x="14577" y="20949"/>
                      <a:pt x="15278" y="20749"/>
                      <a:pt x="15945" y="20415"/>
                    </a:cubicBezTo>
                    <a:cubicBezTo>
                      <a:pt x="16712" y="19982"/>
                      <a:pt x="17346" y="19381"/>
                      <a:pt x="17746" y="18648"/>
                    </a:cubicBezTo>
                    <a:cubicBezTo>
                      <a:pt x="18213" y="17847"/>
                      <a:pt x="18447" y="16980"/>
                      <a:pt x="18413" y="16079"/>
                    </a:cubicBezTo>
                    <a:cubicBezTo>
                      <a:pt x="18447" y="15045"/>
                      <a:pt x="18147" y="14011"/>
                      <a:pt x="17513" y="13210"/>
                    </a:cubicBezTo>
                    <a:cubicBezTo>
                      <a:pt x="16746" y="12343"/>
                      <a:pt x="15711" y="11776"/>
                      <a:pt x="14611" y="11576"/>
                    </a:cubicBezTo>
                    <a:cubicBezTo>
                      <a:pt x="15345" y="11342"/>
                      <a:pt x="16045" y="10942"/>
                      <a:pt x="16579" y="10375"/>
                    </a:cubicBezTo>
                    <a:cubicBezTo>
                      <a:pt x="17246" y="9608"/>
                      <a:pt x="17613" y="8607"/>
                      <a:pt x="17579" y="7606"/>
                    </a:cubicBezTo>
                    <a:cubicBezTo>
                      <a:pt x="17613" y="6372"/>
                      <a:pt x="17079" y="5171"/>
                      <a:pt x="16178" y="4371"/>
                    </a:cubicBezTo>
                    <a:cubicBezTo>
                      <a:pt x="15244" y="3503"/>
                      <a:pt x="13877" y="3070"/>
                      <a:pt x="12142" y="3070"/>
                    </a:cubicBezTo>
                    <a:lnTo>
                      <a:pt x="11041" y="3070"/>
                    </a:lnTo>
                    <a:lnTo>
                      <a:pt x="11041" y="1"/>
                    </a:lnTo>
                    <a:lnTo>
                      <a:pt x="9007" y="1"/>
                    </a:lnTo>
                    <a:lnTo>
                      <a:pt x="9007" y="3070"/>
                    </a:lnTo>
                    <a:lnTo>
                      <a:pt x="6472" y="3070"/>
                    </a:lnTo>
                    <a:lnTo>
                      <a:pt x="64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9" name="Google Shape;1679;p46"/>
            <p:cNvGrpSpPr/>
            <p:nvPr/>
          </p:nvGrpSpPr>
          <p:grpSpPr>
            <a:xfrm>
              <a:off x="5822847" y="1812258"/>
              <a:ext cx="489101" cy="489101"/>
              <a:chOff x="5113464" y="3384322"/>
              <a:chExt cx="805733" cy="805733"/>
            </a:xfrm>
          </p:grpSpPr>
          <p:sp>
            <p:nvSpPr>
              <p:cNvPr id="1680" name="Google Shape;1680;p46"/>
              <p:cNvSpPr/>
              <p:nvPr/>
            </p:nvSpPr>
            <p:spPr>
              <a:xfrm>
                <a:off x="5113464" y="3384322"/>
                <a:ext cx="805733" cy="805733"/>
              </a:xfrm>
              <a:custGeom>
                <a:rect b="b" l="l" r="r" t="t"/>
                <a:pathLst>
                  <a:path extrusionOk="0" h="36327" w="36327">
                    <a:moveTo>
                      <a:pt x="18147" y="1"/>
                    </a:moveTo>
                    <a:cubicBezTo>
                      <a:pt x="8106" y="1"/>
                      <a:pt x="1" y="8140"/>
                      <a:pt x="1" y="18147"/>
                    </a:cubicBezTo>
                    <a:cubicBezTo>
                      <a:pt x="1" y="28187"/>
                      <a:pt x="8106" y="36327"/>
                      <a:pt x="18147" y="36327"/>
                    </a:cubicBezTo>
                    <a:cubicBezTo>
                      <a:pt x="28187" y="36327"/>
                      <a:pt x="36326" y="28187"/>
                      <a:pt x="36326" y="18147"/>
                    </a:cubicBezTo>
                    <a:cubicBezTo>
                      <a:pt x="36326" y="8140"/>
                      <a:pt x="28187" y="1"/>
                      <a:pt x="18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46"/>
              <p:cNvSpPr/>
              <p:nvPr/>
            </p:nvSpPr>
            <p:spPr>
              <a:xfrm>
                <a:off x="5123822" y="3429636"/>
                <a:ext cx="784285" cy="714551"/>
              </a:xfrm>
              <a:custGeom>
                <a:rect b="b" l="l" r="r" t="t"/>
                <a:pathLst>
                  <a:path extrusionOk="0" h="32216" w="35360">
                    <a:moveTo>
                      <a:pt x="17684" y="1"/>
                    </a:moveTo>
                    <a:cubicBezTo>
                      <a:pt x="13560" y="1"/>
                      <a:pt x="9441" y="1577"/>
                      <a:pt x="6305" y="4729"/>
                    </a:cubicBezTo>
                    <a:cubicBezTo>
                      <a:pt x="1" y="11034"/>
                      <a:pt x="1" y="21208"/>
                      <a:pt x="6305" y="27512"/>
                    </a:cubicBezTo>
                    <a:cubicBezTo>
                      <a:pt x="9441" y="30648"/>
                      <a:pt x="13560" y="32215"/>
                      <a:pt x="17684" y="32215"/>
                    </a:cubicBezTo>
                    <a:cubicBezTo>
                      <a:pt x="21808" y="32215"/>
                      <a:pt x="25936" y="30648"/>
                      <a:pt x="29088" y="27512"/>
                    </a:cubicBezTo>
                    <a:cubicBezTo>
                      <a:pt x="35359" y="21208"/>
                      <a:pt x="35359" y="11034"/>
                      <a:pt x="29088" y="4729"/>
                    </a:cubicBezTo>
                    <a:cubicBezTo>
                      <a:pt x="25936" y="1577"/>
                      <a:pt x="21808" y="1"/>
                      <a:pt x="176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46"/>
              <p:cNvSpPr/>
              <p:nvPr/>
            </p:nvSpPr>
            <p:spPr>
              <a:xfrm>
                <a:off x="5311753" y="3517491"/>
                <a:ext cx="409154" cy="539395"/>
              </a:xfrm>
              <a:custGeom>
                <a:rect b="b" l="l" r="r" t="t"/>
                <a:pathLst>
                  <a:path extrusionOk="0" h="24319" w="18447">
                    <a:moveTo>
                      <a:pt x="9774" y="6739"/>
                    </a:moveTo>
                    <a:cubicBezTo>
                      <a:pt x="10608" y="6739"/>
                      <a:pt x="11208" y="6906"/>
                      <a:pt x="11542" y="7206"/>
                    </a:cubicBezTo>
                    <a:cubicBezTo>
                      <a:pt x="11909" y="7506"/>
                      <a:pt x="12109" y="7973"/>
                      <a:pt x="12076" y="8440"/>
                    </a:cubicBezTo>
                    <a:cubicBezTo>
                      <a:pt x="12109" y="8941"/>
                      <a:pt x="11909" y="9408"/>
                      <a:pt x="11542" y="9741"/>
                    </a:cubicBezTo>
                    <a:cubicBezTo>
                      <a:pt x="11208" y="10041"/>
                      <a:pt x="10608" y="10208"/>
                      <a:pt x="9741" y="10208"/>
                    </a:cubicBezTo>
                    <a:lnTo>
                      <a:pt x="7272" y="10208"/>
                    </a:lnTo>
                    <a:lnTo>
                      <a:pt x="7272" y="6739"/>
                    </a:lnTo>
                    <a:close/>
                    <a:moveTo>
                      <a:pt x="10141" y="13677"/>
                    </a:moveTo>
                    <a:cubicBezTo>
                      <a:pt x="11108" y="13677"/>
                      <a:pt x="11809" y="13811"/>
                      <a:pt x="12209" y="14144"/>
                    </a:cubicBezTo>
                    <a:cubicBezTo>
                      <a:pt x="12576" y="14478"/>
                      <a:pt x="12809" y="14945"/>
                      <a:pt x="12776" y="15445"/>
                    </a:cubicBezTo>
                    <a:cubicBezTo>
                      <a:pt x="12809" y="15979"/>
                      <a:pt x="12576" y="16479"/>
                      <a:pt x="12209" y="16846"/>
                    </a:cubicBezTo>
                    <a:cubicBezTo>
                      <a:pt x="11775" y="17180"/>
                      <a:pt x="11108" y="17347"/>
                      <a:pt x="10141" y="17347"/>
                    </a:cubicBezTo>
                    <a:lnTo>
                      <a:pt x="7272" y="17347"/>
                    </a:lnTo>
                    <a:lnTo>
                      <a:pt x="7272" y="13677"/>
                    </a:lnTo>
                    <a:close/>
                    <a:moveTo>
                      <a:pt x="4437" y="1"/>
                    </a:moveTo>
                    <a:lnTo>
                      <a:pt x="4437" y="3070"/>
                    </a:lnTo>
                    <a:lnTo>
                      <a:pt x="0" y="3070"/>
                    </a:lnTo>
                    <a:lnTo>
                      <a:pt x="0" y="6739"/>
                    </a:lnTo>
                    <a:lnTo>
                      <a:pt x="1635" y="6739"/>
                    </a:lnTo>
                    <a:lnTo>
                      <a:pt x="1635" y="17580"/>
                    </a:lnTo>
                    <a:lnTo>
                      <a:pt x="34" y="17580"/>
                    </a:lnTo>
                    <a:lnTo>
                      <a:pt x="34" y="21249"/>
                    </a:lnTo>
                    <a:lnTo>
                      <a:pt x="4470" y="21249"/>
                    </a:lnTo>
                    <a:lnTo>
                      <a:pt x="4470" y="24318"/>
                    </a:lnTo>
                    <a:lnTo>
                      <a:pt x="6505" y="24318"/>
                    </a:lnTo>
                    <a:lnTo>
                      <a:pt x="6505" y="21249"/>
                    </a:lnTo>
                    <a:lnTo>
                      <a:pt x="9040" y="21249"/>
                    </a:lnTo>
                    <a:lnTo>
                      <a:pt x="9040" y="24318"/>
                    </a:lnTo>
                    <a:lnTo>
                      <a:pt x="11075" y="24318"/>
                    </a:lnTo>
                    <a:lnTo>
                      <a:pt x="11075" y="21249"/>
                    </a:lnTo>
                    <a:lnTo>
                      <a:pt x="11308" y="21249"/>
                    </a:lnTo>
                    <a:cubicBezTo>
                      <a:pt x="12142" y="21216"/>
                      <a:pt x="13010" y="21116"/>
                      <a:pt x="13810" y="21016"/>
                    </a:cubicBezTo>
                    <a:cubicBezTo>
                      <a:pt x="14577" y="20949"/>
                      <a:pt x="15278" y="20749"/>
                      <a:pt x="15945" y="20415"/>
                    </a:cubicBezTo>
                    <a:cubicBezTo>
                      <a:pt x="16712" y="19982"/>
                      <a:pt x="17346" y="19381"/>
                      <a:pt x="17746" y="18648"/>
                    </a:cubicBezTo>
                    <a:cubicBezTo>
                      <a:pt x="18213" y="17847"/>
                      <a:pt x="18447" y="16980"/>
                      <a:pt x="18413" y="16079"/>
                    </a:cubicBezTo>
                    <a:cubicBezTo>
                      <a:pt x="18447" y="15045"/>
                      <a:pt x="18147" y="14011"/>
                      <a:pt x="17513" y="13210"/>
                    </a:cubicBezTo>
                    <a:cubicBezTo>
                      <a:pt x="16746" y="12343"/>
                      <a:pt x="15711" y="11776"/>
                      <a:pt x="14611" y="11576"/>
                    </a:cubicBezTo>
                    <a:cubicBezTo>
                      <a:pt x="15345" y="11342"/>
                      <a:pt x="16045" y="10942"/>
                      <a:pt x="16579" y="10375"/>
                    </a:cubicBezTo>
                    <a:cubicBezTo>
                      <a:pt x="17246" y="9608"/>
                      <a:pt x="17613" y="8607"/>
                      <a:pt x="17579" y="7606"/>
                    </a:cubicBezTo>
                    <a:cubicBezTo>
                      <a:pt x="17613" y="6372"/>
                      <a:pt x="17079" y="5171"/>
                      <a:pt x="16178" y="4371"/>
                    </a:cubicBezTo>
                    <a:cubicBezTo>
                      <a:pt x="15244" y="3503"/>
                      <a:pt x="13877" y="3070"/>
                      <a:pt x="12142" y="3070"/>
                    </a:cubicBezTo>
                    <a:lnTo>
                      <a:pt x="11041" y="3070"/>
                    </a:lnTo>
                    <a:lnTo>
                      <a:pt x="11041" y="1"/>
                    </a:lnTo>
                    <a:lnTo>
                      <a:pt x="9007" y="1"/>
                    </a:lnTo>
                    <a:lnTo>
                      <a:pt x="9007" y="3070"/>
                    </a:lnTo>
                    <a:lnTo>
                      <a:pt x="6472" y="3070"/>
                    </a:lnTo>
                    <a:lnTo>
                      <a:pt x="64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3" name="Google Shape;1683;p46"/>
            <p:cNvGrpSpPr/>
            <p:nvPr/>
          </p:nvGrpSpPr>
          <p:grpSpPr>
            <a:xfrm>
              <a:off x="6426460" y="1812258"/>
              <a:ext cx="489101" cy="489101"/>
              <a:chOff x="5113464" y="3384322"/>
              <a:chExt cx="805733" cy="805733"/>
            </a:xfrm>
          </p:grpSpPr>
          <p:sp>
            <p:nvSpPr>
              <p:cNvPr id="1684" name="Google Shape;1684;p46"/>
              <p:cNvSpPr/>
              <p:nvPr/>
            </p:nvSpPr>
            <p:spPr>
              <a:xfrm>
                <a:off x="5113464" y="3384322"/>
                <a:ext cx="805733" cy="805733"/>
              </a:xfrm>
              <a:custGeom>
                <a:rect b="b" l="l" r="r" t="t"/>
                <a:pathLst>
                  <a:path extrusionOk="0" h="36327" w="36327">
                    <a:moveTo>
                      <a:pt x="18147" y="1"/>
                    </a:moveTo>
                    <a:cubicBezTo>
                      <a:pt x="8106" y="1"/>
                      <a:pt x="1" y="8140"/>
                      <a:pt x="1" y="18147"/>
                    </a:cubicBezTo>
                    <a:cubicBezTo>
                      <a:pt x="1" y="28187"/>
                      <a:pt x="8106" y="36327"/>
                      <a:pt x="18147" y="36327"/>
                    </a:cubicBezTo>
                    <a:cubicBezTo>
                      <a:pt x="28187" y="36327"/>
                      <a:pt x="36326" y="28187"/>
                      <a:pt x="36326" y="18147"/>
                    </a:cubicBezTo>
                    <a:cubicBezTo>
                      <a:pt x="36326" y="8140"/>
                      <a:pt x="28187" y="1"/>
                      <a:pt x="18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46"/>
              <p:cNvSpPr/>
              <p:nvPr/>
            </p:nvSpPr>
            <p:spPr>
              <a:xfrm>
                <a:off x="5123822" y="3429636"/>
                <a:ext cx="784285" cy="714551"/>
              </a:xfrm>
              <a:custGeom>
                <a:rect b="b" l="l" r="r" t="t"/>
                <a:pathLst>
                  <a:path extrusionOk="0" h="32216" w="35360">
                    <a:moveTo>
                      <a:pt x="17684" y="1"/>
                    </a:moveTo>
                    <a:cubicBezTo>
                      <a:pt x="13560" y="1"/>
                      <a:pt x="9441" y="1577"/>
                      <a:pt x="6305" y="4729"/>
                    </a:cubicBezTo>
                    <a:cubicBezTo>
                      <a:pt x="1" y="11034"/>
                      <a:pt x="1" y="21208"/>
                      <a:pt x="6305" y="27512"/>
                    </a:cubicBezTo>
                    <a:cubicBezTo>
                      <a:pt x="9441" y="30648"/>
                      <a:pt x="13560" y="32215"/>
                      <a:pt x="17684" y="32215"/>
                    </a:cubicBezTo>
                    <a:cubicBezTo>
                      <a:pt x="21808" y="32215"/>
                      <a:pt x="25936" y="30648"/>
                      <a:pt x="29088" y="27512"/>
                    </a:cubicBezTo>
                    <a:cubicBezTo>
                      <a:pt x="35359" y="21208"/>
                      <a:pt x="35359" y="11034"/>
                      <a:pt x="29088" y="4729"/>
                    </a:cubicBezTo>
                    <a:cubicBezTo>
                      <a:pt x="25936" y="1577"/>
                      <a:pt x="21808" y="1"/>
                      <a:pt x="176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46"/>
              <p:cNvSpPr/>
              <p:nvPr/>
            </p:nvSpPr>
            <p:spPr>
              <a:xfrm>
                <a:off x="5311753" y="3517491"/>
                <a:ext cx="409154" cy="539395"/>
              </a:xfrm>
              <a:custGeom>
                <a:rect b="b" l="l" r="r" t="t"/>
                <a:pathLst>
                  <a:path extrusionOk="0" h="24319" w="18447">
                    <a:moveTo>
                      <a:pt x="9774" y="6739"/>
                    </a:moveTo>
                    <a:cubicBezTo>
                      <a:pt x="10608" y="6739"/>
                      <a:pt x="11208" y="6906"/>
                      <a:pt x="11542" y="7206"/>
                    </a:cubicBezTo>
                    <a:cubicBezTo>
                      <a:pt x="11909" y="7506"/>
                      <a:pt x="12109" y="7973"/>
                      <a:pt x="12076" y="8440"/>
                    </a:cubicBezTo>
                    <a:cubicBezTo>
                      <a:pt x="12109" y="8941"/>
                      <a:pt x="11909" y="9408"/>
                      <a:pt x="11542" y="9741"/>
                    </a:cubicBezTo>
                    <a:cubicBezTo>
                      <a:pt x="11208" y="10041"/>
                      <a:pt x="10608" y="10208"/>
                      <a:pt x="9741" y="10208"/>
                    </a:cubicBezTo>
                    <a:lnTo>
                      <a:pt x="7272" y="10208"/>
                    </a:lnTo>
                    <a:lnTo>
                      <a:pt x="7272" y="6739"/>
                    </a:lnTo>
                    <a:close/>
                    <a:moveTo>
                      <a:pt x="10141" y="13677"/>
                    </a:moveTo>
                    <a:cubicBezTo>
                      <a:pt x="11108" y="13677"/>
                      <a:pt x="11809" y="13811"/>
                      <a:pt x="12209" y="14144"/>
                    </a:cubicBezTo>
                    <a:cubicBezTo>
                      <a:pt x="12576" y="14478"/>
                      <a:pt x="12809" y="14945"/>
                      <a:pt x="12776" y="15445"/>
                    </a:cubicBezTo>
                    <a:cubicBezTo>
                      <a:pt x="12809" y="15979"/>
                      <a:pt x="12576" y="16479"/>
                      <a:pt x="12209" y="16846"/>
                    </a:cubicBezTo>
                    <a:cubicBezTo>
                      <a:pt x="11775" y="17180"/>
                      <a:pt x="11108" y="17347"/>
                      <a:pt x="10141" y="17347"/>
                    </a:cubicBezTo>
                    <a:lnTo>
                      <a:pt x="7272" y="17347"/>
                    </a:lnTo>
                    <a:lnTo>
                      <a:pt x="7272" y="13677"/>
                    </a:lnTo>
                    <a:close/>
                    <a:moveTo>
                      <a:pt x="4437" y="1"/>
                    </a:moveTo>
                    <a:lnTo>
                      <a:pt x="4437" y="3070"/>
                    </a:lnTo>
                    <a:lnTo>
                      <a:pt x="0" y="3070"/>
                    </a:lnTo>
                    <a:lnTo>
                      <a:pt x="0" y="6739"/>
                    </a:lnTo>
                    <a:lnTo>
                      <a:pt x="1635" y="6739"/>
                    </a:lnTo>
                    <a:lnTo>
                      <a:pt x="1635" y="17580"/>
                    </a:lnTo>
                    <a:lnTo>
                      <a:pt x="34" y="17580"/>
                    </a:lnTo>
                    <a:lnTo>
                      <a:pt x="34" y="21249"/>
                    </a:lnTo>
                    <a:lnTo>
                      <a:pt x="4470" y="21249"/>
                    </a:lnTo>
                    <a:lnTo>
                      <a:pt x="4470" y="24318"/>
                    </a:lnTo>
                    <a:lnTo>
                      <a:pt x="6505" y="24318"/>
                    </a:lnTo>
                    <a:lnTo>
                      <a:pt x="6505" y="21249"/>
                    </a:lnTo>
                    <a:lnTo>
                      <a:pt x="9040" y="21249"/>
                    </a:lnTo>
                    <a:lnTo>
                      <a:pt x="9040" y="24318"/>
                    </a:lnTo>
                    <a:lnTo>
                      <a:pt x="11075" y="24318"/>
                    </a:lnTo>
                    <a:lnTo>
                      <a:pt x="11075" y="21249"/>
                    </a:lnTo>
                    <a:lnTo>
                      <a:pt x="11308" y="21249"/>
                    </a:lnTo>
                    <a:cubicBezTo>
                      <a:pt x="12142" y="21216"/>
                      <a:pt x="13010" y="21116"/>
                      <a:pt x="13810" y="21016"/>
                    </a:cubicBezTo>
                    <a:cubicBezTo>
                      <a:pt x="14577" y="20949"/>
                      <a:pt x="15278" y="20749"/>
                      <a:pt x="15945" y="20415"/>
                    </a:cubicBezTo>
                    <a:cubicBezTo>
                      <a:pt x="16712" y="19982"/>
                      <a:pt x="17346" y="19381"/>
                      <a:pt x="17746" y="18648"/>
                    </a:cubicBezTo>
                    <a:cubicBezTo>
                      <a:pt x="18213" y="17847"/>
                      <a:pt x="18447" y="16980"/>
                      <a:pt x="18413" y="16079"/>
                    </a:cubicBezTo>
                    <a:cubicBezTo>
                      <a:pt x="18447" y="15045"/>
                      <a:pt x="18147" y="14011"/>
                      <a:pt x="17513" y="13210"/>
                    </a:cubicBezTo>
                    <a:cubicBezTo>
                      <a:pt x="16746" y="12343"/>
                      <a:pt x="15711" y="11776"/>
                      <a:pt x="14611" y="11576"/>
                    </a:cubicBezTo>
                    <a:cubicBezTo>
                      <a:pt x="15345" y="11342"/>
                      <a:pt x="16045" y="10942"/>
                      <a:pt x="16579" y="10375"/>
                    </a:cubicBezTo>
                    <a:cubicBezTo>
                      <a:pt x="17246" y="9608"/>
                      <a:pt x="17613" y="8607"/>
                      <a:pt x="17579" y="7606"/>
                    </a:cubicBezTo>
                    <a:cubicBezTo>
                      <a:pt x="17613" y="6372"/>
                      <a:pt x="17079" y="5171"/>
                      <a:pt x="16178" y="4371"/>
                    </a:cubicBezTo>
                    <a:cubicBezTo>
                      <a:pt x="15244" y="3503"/>
                      <a:pt x="13877" y="3070"/>
                      <a:pt x="12142" y="3070"/>
                    </a:cubicBezTo>
                    <a:lnTo>
                      <a:pt x="11041" y="3070"/>
                    </a:lnTo>
                    <a:lnTo>
                      <a:pt x="11041" y="1"/>
                    </a:lnTo>
                    <a:lnTo>
                      <a:pt x="9007" y="1"/>
                    </a:lnTo>
                    <a:lnTo>
                      <a:pt x="9007" y="3070"/>
                    </a:lnTo>
                    <a:lnTo>
                      <a:pt x="6472" y="3070"/>
                    </a:lnTo>
                    <a:lnTo>
                      <a:pt x="64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87" name="Google Shape;1687;p46"/>
            <p:cNvSpPr/>
            <p:nvPr/>
          </p:nvSpPr>
          <p:spPr>
            <a:xfrm>
              <a:off x="7030074" y="1812258"/>
              <a:ext cx="489101" cy="489101"/>
            </a:xfrm>
            <a:custGeom>
              <a:rect b="b" l="l" r="r" t="t"/>
              <a:pathLst>
                <a:path extrusionOk="0" h="36327" w="36327">
                  <a:moveTo>
                    <a:pt x="18147" y="1"/>
                  </a:moveTo>
                  <a:cubicBezTo>
                    <a:pt x="8106" y="1"/>
                    <a:pt x="1" y="8140"/>
                    <a:pt x="1" y="18147"/>
                  </a:cubicBezTo>
                  <a:cubicBezTo>
                    <a:pt x="1" y="28187"/>
                    <a:pt x="8106" y="36327"/>
                    <a:pt x="18147" y="36327"/>
                  </a:cubicBezTo>
                  <a:cubicBezTo>
                    <a:pt x="28187" y="36327"/>
                    <a:pt x="36326" y="28187"/>
                    <a:pt x="36326" y="18147"/>
                  </a:cubicBezTo>
                  <a:cubicBezTo>
                    <a:pt x="36326" y="8140"/>
                    <a:pt x="28187" y="1"/>
                    <a:pt x="18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8" name="Google Shape;1688;p46"/>
          <p:cNvGrpSpPr/>
          <p:nvPr/>
        </p:nvGrpSpPr>
        <p:grpSpPr>
          <a:xfrm>
            <a:off x="10438465" y="5247899"/>
            <a:ext cx="4599885" cy="978378"/>
            <a:chOff x="5219233" y="2471549"/>
            <a:chExt cx="2299942" cy="489189"/>
          </a:xfrm>
        </p:grpSpPr>
        <p:grpSp>
          <p:nvGrpSpPr>
            <p:cNvPr id="1689" name="Google Shape;1689;p46"/>
            <p:cNvGrpSpPr/>
            <p:nvPr/>
          </p:nvGrpSpPr>
          <p:grpSpPr>
            <a:xfrm>
              <a:off x="5219233" y="2471637"/>
              <a:ext cx="489101" cy="489101"/>
              <a:chOff x="5113464" y="3384322"/>
              <a:chExt cx="805733" cy="805733"/>
            </a:xfrm>
          </p:grpSpPr>
          <p:sp>
            <p:nvSpPr>
              <p:cNvPr id="1690" name="Google Shape;1690;p46"/>
              <p:cNvSpPr/>
              <p:nvPr/>
            </p:nvSpPr>
            <p:spPr>
              <a:xfrm>
                <a:off x="5113464" y="3384322"/>
                <a:ext cx="805733" cy="805733"/>
              </a:xfrm>
              <a:custGeom>
                <a:rect b="b" l="l" r="r" t="t"/>
                <a:pathLst>
                  <a:path extrusionOk="0" h="36327" w="36327">
                    <a:moveTo>
                      <a:pt x="18147" y="1"/>
                    </a:moveTo>
                    <a:cubicBezTo>
                      <a:pt x="8106" y="1"/>
                      <a:pt x="1" y="8140"/>
                      <a:pt x="1" y="18147"/>
                    </a:cubicBezTo>
                    <a:cubicBezTo>
                      <a:pt x="1" y="28187"/>
                      <a:pt x="8106" y="36327"/>
                      <a:pt x="18147" y="36327"/>
                    </a:cubicBezTo>
                    <a:cubicBezTo>
                      <a:pt x="28187" y="36327"/>
                      <a:pt x="36326" y="28187"/>
                      <a:pt x="36326" y="18147"/>
                    </a:cubicBezTo>
                    <a:cubicBezTo>
                      <a:pt x="36326" y="8140"/>
                      <a:pt x="28187" y="1"/>
                      <a:pt x="18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46"/>
              <p:cNvSpPr/>
              <p:nvPr/>
            </p:nvSpPr>
            <p:spPr>
              <a:xfrm>
                <a:off x="5123822" y="3429636"/>
                <a:ext cx="784285" cy="714551"/>
              </a:xfrm>
              <a:custGeom>
                <a:rect b="b" l="l" r="r" t="t"/>
                <a:pathLst>
                  <a:path extrusionOk="0" h="32216" w="35360">
                    <a:moveTo>
                      <a:pt x="17684" y="1"/>
                    </a:moveTo>
                    <a:cubicBezTo>
                      <a:pt x="13560" y="1"/>
                      <a:pt x="9441" y="1577"/>
                      <a:pt x="6305" y="4729"/>
                    </a:cubicBezTo>
                    <a:cubicBezTo>
                      <a:pt x="1" y="11034"/>
                      <a:pt x="1" y="21208"/>
                      <a:pt x="6305" y="27512"/>
                    </a:cubicBezTo>
                    <a:cubicBezTo>
                      <a:pt x="9441" y="30648"/>
                      <a:pt x="13560" y="32215"/>
                      <a:pt x="17684" y="32215"/>
                    </a:cubicBezTo>
                    <a:cubicBezTo>
                      <a:pt x="21808" y="32215"/>
                      <a:pt x="25936" y="30648"/>
                      <a:pt x="29088" y="27512"/>
                    </a:cubicBezTo>
                    <a:cubicBezTo>
                      <a:pt x="35359" y="21208"/>
                      <a:pt x="35359" y="11034"/>
                      <a:pt x="29088" y="4729"/>
                    </a:cubicBezTo>
                    <a:cubicBezTo>
                      <a:pt x="25936" y="1577"/>
                      <a:pt x="21808" y="1"/>
                      <a:pt x="176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46"/>
              <p:cNvSpPr/>
              <p:nvPr/>
            </p:nvSpPr>
            <p:spPr>
              <a:xfrm>
                <a:off x="5311753" y="3517491"/>
                <a:ext cx="409154" cy="539395"/>
              </a:xfrm>
              <a:custGeom>
                <a:rect b="b" l="l" r="r" t="t"/>
                <a:pathLst>
                  <a:path extrusionOk="0" h="24319" w="18447">
                    <a:moveTo>
                      <a:pt x="9774" y="6739"/>
                    </a:moveTo>
                    <a:cubicBezTo>
                      <a:pt x="10608" y="6739"/>
                      <a:pt x="11208" y="6906"/>
                      <a:pt x="11542" y="7206"/>
                    </a:cubicBezTo>
                    <a:cubicBezTo>
                      <a:pt x="11909" y="7506"/>
                      <a:pt x="12109" y="7973"/>
                      <a:pt x="12076" y="8440"/>
                    </a:cubicBezTo>
                    <a:cubicBezTo>
                      <a:pt x="12109" y="8941"/>
                      <a:pt x="11909" y="9408"/>
                      <a:pt x="11542" y="9741"/>
                    </a:cubicBezTo>
                    <a:cubicBezTo>
                      <a:pt x="11208" y="10041"/>
                      <a:pt x="10608" y="10208"/>
                      <a:pt x="9741" y="10208"/>
                    </a:cubicBezTo>
                    <a:lnTo>
                      <a:pt x="7272" y="10208"/>
                    </a:lnTo>
                    <a:lnTo>
                      <a:pt x="7272" y="6739"/>
                    </a:lnTo>
                    <a:close/>
                    <a:moveTo>
                      <a:pt x="10141" y="13677"/>
                    </a:moveTo>
                    <a:cubicBezTo>
                      <a:pt x="11108" y="13677"/>
                      <a:pt x="11809" y="13811"/>
                      <a:pt x="12209" y="14144"/>
                    </a:cubicBezTo>
                    <a:cubicBezTo>
                      <a:pt x="12576" y="14478"/>
                      <a:pt x="12809" y="14945"/>
                      <a:pt x="12776" y="15445"/>
                    </a:cubicBezTo>
                    <a:cubicBezTo>
                      <a:pt x="12809" y="15979"/>
                      <a:pt x="12576" y="16479"/>
                      <a:pt x="12209" y="16846"/>
                    </a:cubicBezTo>
                    <a:cubicBezTo>
                      <a:pt x="11775" y="17180"/>
                      <a:pt x="11108" y="17347"/>
                      <a:pt x="10141" y="17347"/>
                    </a:cubicBezTo>
                    <a:lnTo>
                      <a:pt x="7272" y="17347"/>
                    </a:lnTo>
                    <a:lnTo>
                      <a:pt x="7272" y="13677"/>
                    </a:lnTo>
                    <a:close/>
                    <a:moveTo>
                      <a:pt x="4437" y="1"/>
                    </a:moveTo>
                    <a:lnTo>
                      <a:pt x="4437" y="3070"/>
                    </a:lnTo>
                    <a:lnTo>
                      <a:pt x="0" y="3070"/>
                    </a:lnTo>
                    <a:lnTo>
                      <a:pt x="0" y="6739"/>
                    </a:lnTo>
                    <a:lnTo>
                      <a:pt x="1635" y="6739"/>
                    </a:lnTo>
                    <a:lnTo>
                      <a:pt x="1635" y="17580"/>
                    </a:lnTo>
                    <a:lnTo>
                      <a:pt x="34" y="17580"/>
                    </a:lnTo>
                    <a:lnTo>
                      <a:pt x="34" y="21249"/>
                    </a:lnTo>
                    <a:lnTo>
                      <a:pt x="4470" y="21249"/>
                    </a:lnTo>
                    <a:lnTo>
                      <a:pt x="4470" y="24318"/>
                    </a:lnTo>
                    <a:lnTo>
                      <a:pt x="6505" y="24318"/>
                    </a:lnTo>
                    <a:lnTo>
                      <a:pt x="6505" y="21249"/>
                    </a:lnTo>
                    <a:lnTo>
                      <a:pt x="9040" y="21249"/>
                    </a:lnTo>
                    <a:lnTo>
                      <a:pt x="9040" y="24318"/>
                    </a:lnTo>
                    <a:lnTo>
                      <a:pt x="11075" y="24318"/>
                    </a:lnTo>
                    <a:lnTo>
                      <a:pt x="11075" y="21249"/>
                    </a:lnTo>
                    <a:lnTo>
                      <a:pt x="11308" y="21249"/>
                    </a:lnTo>
                    <a:cubicBezTo>
                      <a:pt x="12142" y="21216"/>
                      <a:pt x="13010" y="21116"/>
                      <a:pt x="13810" y="21016"/>
                    </a:cubicBezTo>
                    <a:cubicBezTo>
                      <a:pt x="14577" y="20949"/>
                      <a:pt x="15278" y="20749"/>
                      <a:pt x="15945" y="20415"/>
                    </a:cubicBezTo>
                    <a:cubicBezTo>
                      <a:pt x="16712" y="19982"/>
                      <a:pt x="17346" y="19381"/>
                      <a:pt x="17746" y="18648"/>
                    </a:cubicBezTo>
                    <a:cubicBezTo>
                      <a:pt x="18213" y="17847"/>
                      <a:pt x="18447" y="16980"/>
                      <a:pt x="18413" y="16079"/>
                    </a:cubicBezTo>
                    <a:cubicBezTo>
                      <a:pt x="18447" y="15045"/>
                      <a:pt x="18147" y="14011"/>
                      <a:pt x="17513" y="13210"/>
                    </a:cubicBezTo>
                    <a:cubicBezTo>
                      <a:pt x="16746" y="12343"/>
                      <a:pt x="15711" y="11776"/>
                      <a:pt x="14611" y="11576"/>
                    </a:cubicBezTo>
                    <a:cubicBezTo>
                      <a:pt x="15345" y="11342"/>
                      <a:pt x="16045" y="10942"/>
                      <a:pt x="16579" y="10375"/>
                    </a:cubicBezTo>
                    <a:cubicBezTo>
                      <a:pt x="17246" y="9608"/>
                      <a:pt x="17613" y="8607"/>
                      <a:pt x="17579" y="7606"/>
                    </a:cubicBezTo>
                    <a:cubicBezTo>
                      <a:pt x="17613" y="6372"/>
                      <a:pt x="17079" y="5171"/>
                      <a:pt x="16178" y="4371"/>
                    </a:cubicBezTo>
                    <a:cubicBezTo>
                      <a:pt x="15244" y="3503"/>
                      <a:pt x="13877" y="3070"/>
                      <a:pt x="12142" y="3070"/>
                    </a:cubicBezTo>
                    <a:lnTo>
                      <a:pt x="11041" y="3070"/>
                    </a:lnTo>
                    <a:lnTo>
                      <a:pt x="11041" y="1"/>
                    </a:lnTo>
                    <a:lnTo>
                      <a:pt x="9007" y="1"/>
                    </a:lnTo>
                    <a:lnTo>
                      <a:pt x="9007" y="3070"/>
                    </a:lnTo>
                    <a:lnTo>
                      <a:pt x="6472" y="3070"/>
                    </a:lnTo>
                    <a:lnTo>
                      <a:pt x="64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3" name="Google Shape;1693;p46"/>
            <p:cNvGrpSpPr/>
            <p:nvPr/>
          </p:nvGrpSpPr>
          <p:grpSpPr>
            <a:xfrm>
              <a:off x="5822847" y="2471637"/>
              <a:ext cx="489101" cy="489101"/>
              <a:chOff x="5113464" y="3384322"/>
              <a:chExt cx="805733" cy="805733"/>
            </a:xfrm>
          </p:grpSpPr>
          <p:sp>
            <p:nvSpPr>
              <p:cNvPr id="1694" name="Google Shape;1694;p46"/>
              <p:cNvSpPr/>
              <p:nvPr/>
            </p:nvSpPr>
            <p:spPr>
              <a:xfrm>
                <a:off x="5113464" y="3384322"/>
                <a:ext cx="805733" cy="805733"/>
              </a:xfrm>
              <a:custGeom>
                <a:rect b="b" l="l" r="r" t="t"/>
                <a:pathLst>
                  <a:path extrusionOk="0" h="36327" w="36327">
                    <a:moveTo>
                      <a:pt x="18147" y="1"/>
                    </a:moveTo>
                    <a:cubicBezTo>
                      <a:pt x="8106" y="1"/>
                      <a:pt x="1" y="8140"/>
                      <a:pt x="1" y="18147"/>
                    </a:cubicBezTo>
                    <a:cubicBezTo>
                      <a:pt x="1" y="28187"/>
                      <a:pt x="8106" y="36327"/>
                      <a:pt x="18147" y="36327"/>
                    </a:cubicBezTo>
                    <a:cubicBezTo>
                      <a:pt x="28187" y="36327"/>
                      <a:pt x="36326" y="28187"/>
                      <a:pt x="36326" y="18147"/>
                    </a:cubicBezTo>
                    <a:cubicBezTo>
                      <a:pt x="36326" y="8140"/>
                      <a:pt x="28187" y="1"/>
                      <a:pt x="18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46"/>
              <p:cNvSpPr/>
              <p:nvPr/>
            </p:nvSpPr>
            <p:spPr>
              <a:xfrm>
                <a:off x="5123822" y="3429636"/>
                <a:ext cx="784285" cy="714551"/>
              </a:xfrm>
              <a:custGeom>
                <a:rect b="b" l="l" r="r" t="t"/>
                <a:pathLst>
                  <a:path extrusionOk="0" h="32216" w="35360">
                    <a:moveTo>
                      <a:pt x="17684" y="1"/>
                    </a:moveTo>
                    <a:cubicBezTo>
                      <a:pt x="13560" y="1"/>
                      <a:pt x="9441" y="1577"/>
                      <a:pt x="6305" y="4729"/>
                    </a:cubicBezTo>
                    <a:cubicBezTo>
                      <a:pt x="1" y="11034"/>
                      <a:pt x="1" y="21208"/>
                      <a:pt x="6305" y="27512"/>
                    </a:cubicBezTo>
                    <a:cubicBezTo>
                      <a:pt x="9441" y="30648"/>
                      <a:pt x="13560" y="32215"/>
                      <a:pt x="17684" y="32215"/>
                    </a:cubicBezTo>
                    <a:cubicBezTo>
                      <a:pt x="21808" y="32215"/>
                      <a:pt x="25936" y="30648"/>
                      <a:pt x="29088" y="27512"/>
                    </a:cubicBezTo>
                    <a:cubicBezTo>
                      <a:pt x="35359" y="21208"/>
                      <a:pt x="35359" y="11034"/>
                      <a:pt x="29088" y="4729"/>
                    </a:cubicBezTo>
                    <a:cubicBezTo>
                      <a:pt x="25936" y="1577"/>
                      <a:pt x="21808" y="1"/>
                      <a:pt x="176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46"/>
              <p:cNvSpPr/>
              <p:nvPr/>
            </p:nvSpPr>
            <p:spPr>
              <a:xfrm>
                <a:off x="5311753" y="3517491"/>
                <a:ext cx="409154" cy="539395"/>
              </a:xfrm>
              <a:custGeom>
                <a:rect b="b" l="l" r="r" t="t"/>
                <a:pathLst>
                  <a:path extrusionOk="0" h="24319" w="18447">
                    <a:moveTo>
                      <a:pt x="9774" y="6739"/>
                    </a:moveTo>
                    <a:cubicBezTo>
                      <a:pt x="10608" y="6739"/>
                      <a:pt x="11208" y="6906"/>
                      <a:pt x="11542" y="7206"/>
                    </a:cubicBezTo>
                    <a:cubicBezTo>
                      <a:pt x="11909" y="7506"/>
                      <a:pt x="12109" y="7973"/>
                      <a:pt x="12076" y="8440"/>
                    </a:cubicBezTo>
                    <a:cubicBezTo>
                      <a:pt x="12109" y="8941"/>
                      <a:pt x="11909" y="9408"/>
                      <a:pt x="11542" y="9741"/>
                    </a:cubicBezTo>
                    <a:cubicBezTo>
                      <a:pt x="11208" y="10041"/>
                      <a:pt x="10608" y="10208"/>
                      <a:pt x="9741" y="10208"/>
                    </a:cubicBezTo>
                    <a:lnTo>
                      <a:pt x="7272" y="10208"/>
                    </a:lnTo>
                    <a:lnTo>
                      <a:pt x="7272" y="6739"/>
                    </a:lnTo>
                    <a:close/>
                    <a:moveTo>
                      <a:pt x="10141" y="13677"/>
                    </a:moveTo>
                    <a:cubicBezTo>
                      <a:pt x="11108" y="13677"/>
                      <a:pt x="11809" y="13811"/>
                      <a:pt x="12209" y="14144"/>
                    </a:cubicBezTo>
                    <a:cubicBezTo>
                      <a:pt x="12576" y="14478"/>
                      <a:pt x="12809" y="14945"/>
                      <a:pt x="12776" y="15445"/>
                    </a:cubicBezTo>
                    <a:cubicBezTo>
                      <a:pt x="12809" y="15979"/>
                      <a:pt x="12576" y="16479"/>
                      <a:pt x="12209" y="16846"/>
                    </a:cubicBezTo>
                    <a:cubicBezTo>
                      <a:pt x="11775" y="17180"/>
                      <a:pt x="11108" y="17347"/>
                      <a:pt x="10141" y="17347"/>
                    </a:cubicBezTo>
                    <a:lnTo>
                      <a:pt x="7272" y="17347"/>
                    </a:lnTo>
                    <a:lnTo>
                      <a:pt x="7272" y="13677"/>
                    </a:lnTo>
                    <a:close/>
                    <a:moveTo>
                      <a:pt x="4437" y="1"/>
                    </a:moveTo>
                    <a:lnTo>
                      <a:pt x="4437" y="3070"/>
                    </a:lnTo>
                    <a:lnTo>
                      <a:pt x="0" y="3070"/>
                    </a:lnTo>
                    <a:lnTo>
                      <a:pt x="0" y="6739"/>
                    </a:lnTo>
                    <a:lnTo>
                      <a:pt x="1635" y="6739"/>
                    </a:lnTo>
                    <a:lnTo>
                      <a:pt x="1635" y="17580"/>
                    </a:lnTo>
                    <a:lnTo>
                      <a:pt x="34" y="17580"/>
                    </a:lnTo>
                    <a:lnTo>
                      <a:pt x="34" y="21249"/>
                    </a:lnTo>
                    <a:lnTo>
                      <a:pt x="4470" y="21249"/>
                    </a:lnTo>
                    <a:lnTo>
                      <a:pt x="4470" y="24318"/>
                    </a:lnTo>
                    <a:lnTo>
                      <a:pt x="6505" y="24318"/>
                    </a:lnTo>
                    <a:lnTo>
                      <a:pt x="6505" y="21249"/>
                    </a:lnTo>
                    <a:lnTo>
                      <a:pt x="9040" y="21249"/>
                    </a:lnTo>
                    <a:lnTo>
                      <a:pt x="9040" y="24318"/>
                    </a:lnTo>
                    <a:lnTo>
                      <a:pt x="11075" y="24318"/>
                    </a:lnTo>
                    <a:lnTo>
                      <a:pt x="11075" y="21249"/>
                    </a:lnTo>
                    <a:lnTo>
                      <a:pt x="11308" y="21249"/>
                    </a:lnTo>
                    <a:cubicBezTo>
                      <a:pt x="12142" y="21216"/>
                      <a:pt x="13010" y="21116"/>
                      <a:pt x="13810" y="21016"/>
                    </a:cubicBezTo>
                    <a:cubicBezTo>
                      <a:pt x="14577" y="20949"/>
                      <a:pt x="15278" y="20749"/>
                      <a:pt x="15945" y="20415"/>
                    </a:cubicBezTo>
                    <a:cubicBezTo>
                      <a:pt x="16712" y="19982"/>
                      <a:pt x="17346" y="19381"/>
                      <a:pt x="17746" y="18648"/>
                    </a:cubicBezTo>
                    <a:cubicBezTo>
                      <a:pt x="18213" y="17847"/>
                      <a:pt x="18447" y="16980"/>
                      <a:pt x="18413" y="16079"/>
                    </a:cubicBezTo>
                    <a:cubicBezTo>
                      <a:pt x="18447" y="15045"/>
                      <a:pt x="18147" y="14011"/>
                      <a:pt x="17513" y="13210"/>
                    </a:cubicBezTo>
                    <a:cubicBezTo>
                      <a:pt x="16746" y="12343"/>
                      <a:pt x="15711" y="11776"/>
                      <a:pt x="14611" y="11576"/>
                    </a:cubicBezTo>
                    <a:cubicBezTo>
                      <a:pt x="15345" y="11342"/>
                      <a:pt x="16045" y="10942"/>
                      <a:pt x="16579" y="10375"/>
                    </a:cubicBezTo>
                    <a:cubicBezTo>
                      <a:pt x="17246" y="9608"/>
                      <a:pt x="17613" y="8607"/>
                      <a:pt x="17579" y="7606"/>
                    </a:cubicBezTo>
                    <a:cubicBezTo>
                      <a:pt x="17613" y="6372"/>
                      <a:pt x="17079" y="5171"/>
                      <a:pt x="16178" y="4371"/>
                    </a:cubicBezTo>
                    <a:cubicBezTo>
                      <a:pt x="15244" y="3503"/>
                      <a:pt x="13877" y="3070"/>
                      <a:pt x="12142" y="3070"/>
                    </a:cubicBezTo>
                    <a:lnTo>
                      <a:pt x="11041" y="3070"/>
                    </a:lnTo>
                    <a:lnTo>
                      <a:pt x="11041" y="1"/>
                    </a:lnTo>
                    <a:lnTo>
                      <a:pt x="9007" y="1"/>
                    </a:lnTo>
                    <a:lnTo>
                      <a:pt x="9007" y="3070"/>
                    </a:lnTo>
                    <a:lnTo>
                      <a:pt x="6472" y="3070"/>
                    </a:lnTo>
                    <a:lnTo>
                      <a:pt x="64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97" name="Google Shape;1697;p46"/>
            <p:cNvSpPr/>
            <p:nvPr/>
          </p:nvSpPr>
          <p:spPr>
            <a:xfrm>
              <a:off x="7030074" y="2471637"/>
              <a:ext cx="489101" cy="489101"/>
            </a:xfrm>
            <a:custGeom>
              <a:rect b="b" l="l" r="r" t="t"/>
              <a:pathLst>
                <a:path extrusionOk="0" h="36327" w="36327">
                  <a:moveTo>
                    <a:pt x="18147" y="1"/>
                  </a:moveTo>
                  <a:cubicBezTo>
                    <a:pt x="8106" y="1"/>
                    <a:pt x="1" y="8140"/>
                    <a:pt x="1" y="18147"/>
                  </a:cubicBezTo>
                  <a:cubicBezTo>
                    <a:pt x="1" y="28187"/>
                    <a:pt x="8106" y="36327"/>
                    <a:pt x="18147" y="36327"/>
                  </a:cubicBezTo>
                  <a:cubicBezTo>
                    <a:pt x="28187" y="36327"/>
                    <a:pt x="36326" y="28187"/>
                    <a:pt x="36326" y="18147"/>
                  </a:cubicBezTo>
                  <a:cubicBezTo>
                    <a:pt x="36326" y="8140"/>
                    <a:pt x="28187" y="1"/>
                    <a:pt x="18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6"/>
            <p:cNvSpPr/>
            <p:nvPr/>
          </p:nvSpPr>
          <p:spPr>
            <a:xfrm>
              <a:off x="6426327" y="2471549"/>
              <a:ext cx="489080" cy="489080"/>
            </a:xfrm>
            <a:custGeom>
              <a:rect b="b" l="l" r="r" t="t"/>
              <a:pathLst>
                <a:path extrusionOk="0" h="36327" w="36327">
                  <a:moveTo>
                    <a:pt x="18147" y="1"/>
                  </a:moveTo>
                  <a:cubicBezTo>
                    <a:pt x="8106" y="1"/>
                    <a:pt x="1" y="8140"/>
                    <a:pt x="1" y="18147"/>
                  </a:cubicBezTo>
                  <a:cubicBezTo>
                    <a:pt x="1" y="28187"/>
                    <a:pt x="8106" y="36327"/>
                    <a:pt x="18147" y="36327"/>
                  </a:cubicBezTo>
                  <a:cubicBezTo>
                    <a:pt x="28187" y="36327"/>
                    <a:pt x="36326" y="28187"/>
                    <a:pt x="36326" y="18147"/>
                  </a:cubicBezTo>
                  <a:cubicBezTo>
                    <a:pt x="36326" y="8140"/>
                    <a:pt x="28187" y="1"/>
                    <a:pt x="18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9" name="Google Shape;1699;p46"/>
          <p:cNvGrpSpPr/>
          <p:nvPr/>
        </p:nvGrpSpPr>
        <p:grpSpPr>
          <a:xfrm>
            <a:off x="10438465" y="6566833"/>
            <a:ext cx="4599885" cy="978202"/>
            <a:chOff x="5219260" y="1812223"/>
            <a:chExt cx="2572643" cy="547093"/>
          </a:xfrm>
        </p:grpSpPr>
        <p:grpSp>
          <p:nvGrpSpPr>
            <p:cNvPr id="1700" name="Google Shape;1700;p46"/>
            <p:cNvGrpSpPr/>
            <p:nvPr/>
          </p:nvGrpSpPr>
          <p:grpSpPr>
            <a:xfrm>
              <a:off x="5219260" y="1812223"/>
              <a:ext cx="547093" cy="547093"/>
              <a:chOff x="5113464" y="3384322"/>
              <a:chExt cx="805733" cy="805733"/>
            </a:xfrm>
          </p:grpSpPr>
          <p:sp>
            <p:nvSpPr>
              <p:cNvPr id="1701" name="Google Shape;1701;p46"/>
              <p:cNvSpPr/>
              <p:nvPr/>
            </p:nvSpPr>
            <p:spPr>
              <a:xfrm>
                <a:off x="5113464" y="3384322"/>
                <a:ext cx="805733" cy="805733"/>
              </a:xfrm>
              <a:custGeom>
                <a:rect b="b" l="l" r="r" t="t"/>
                <a:pathLst>
                  <a:path extrusionOk="0" h="36327" w="36327">
                    <a:moveTo>
                      <a:pt x="18147" y="1"/>
                    </a:moveTo>
                    <a:cubicBezTo>
                      <a:pt x="8106" y="1"/>
                      <a:pt x="1" y="8140"/>
                      <a:pt x="1" y="18147"/>
                    </a:cubicBezTo>
                    <a:cubicBezTo>
                      <a:pt x="1" y="28187"/>
                      <a:pt x="8106" y="36327"/>
                      <a:pt x="18147" y="36327"/>
                    </a:cubicBezTo>
                    <a:cubicBezTo>
                      <a:pt x="28187" y="36327"/>
                      <a:pt x="36326" y="28187"/>
                      <a:pt x="36326" y="18147"/>
                    </a:cubicBezTo>
                    <a:cubicBezTo>
                      <a:pt x="36326" y="8140"/>
                      <a:pt x="28187" y="1"/>
                      <a:pt x="18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46"/>
              <p:cNvSpPr/>
              <p:nvPr/>
            </p:nvSpPr>
            <p:spPr>
              <a:xfrm>
                <a:off x="5123822" y="3429636"/>
                <a:ext cx="784285" cy="714551"/>
              </a:xfrm>
              <a:custGeom>
                <a:rect b="b" l="l" r="r" t="t"/>
                <a:pathLst>
                  <a:path extrusionOk="0" h="32216" w="35360">
                    <a:moveTo>
                      <a:pt x="17684" y="1"/>
                    </a:moveTo>
                    <a:cubicBezTo>
                      <a:pt x="13560" y="1"/>
                      <a:pt x="9441" y="1577"/>
                      <a:pt x="6305" y="4729"/>
                    </a:cubicBezTo>
                    <a:cubicBezTo>
                      <a:pt x="1" y="11034"/>
                      <a:pt x="1" y="21208"/>
                      <a:pt x="6305" y="27512"/>
                    </a:cubicBezTo>
                    <a:cubicBezTo>
                      <a:pt x="9441" y="30648"/>
                      <a:pt x="13560" y="32215"/>
                      <a:pt x="17684" y="32215"/>
                    </a:cubicBezTo>
                    <a:cubicBezTo>
                      <a:pt x="21808" y="32215"/>
                      <a:pt x="25936" y="30648"/>
                      <a:pt x="29088" y="27512"/>
                    </a:cubicBezTo>
                    <a:cubicBezTo>
                      <a:pt x="35359" y="21208"/>
                      <a:pt x="35359" y="11034"/>
                      <a:pt x="29088" y="4729"/>
                    </a:cubicBezTo>
                    <a:cubicBezTo>
                      <a:pt x="25936" y="1577"/>
                      <a:pt x="21808" y="1"/>
                      <a:pt x="176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46"/>
              <p:cNvSpPr/>
              <p:nvPr/>
            </p:nvSpPr>
            <p:spPr>
              <a:xfrm>
                <a:off x="5311753" y="3517491"/>
                <a:ext cx="409154" cy="539395"/>
              </a:xfrm>
              <a:custGeom>
                <a:rect b="b" l="l" r="r" t="t"/>
                <a:pathLst>
                  <a:path extrusionOk="0" h="24319" w="18447">
                    <a:moveTo>
                      <a:pt x="9774" y="6739"/>
                    </a:moveTo>
                    <a:cubicBezTo>
                      <a:pt x="10608" y="6739"/>
                      <a:pt x="11208" y="6906"/>
                      <a:pt x="11542" y="7206"/>
                    </a:cubicBezTo>
                    <a:cubicBezTo>
                      <a:pt x="11909" y="7506"/>
                      <a:pt x="12109" y="7973"/>
                      <a:pt x="12076" y="8440"/>
                    </a:cubicBezTo>
                    <a:cubicBezTo>
                      <a:pt x="12109" y="8941"/>
                      <a:pt x="11909" y="9408"/>
                      <a:pt x="11542" y="9741"/>
                    </a:cubicBezTo>
                    <a:cubicBezTo>
                      <a:pt x="11208" y="10041"/>
                      <a:pt x="10608" y="10208"/>
                      <a:pt x="9741" y="10208"/>
                    </a:cubicBezTo>
                    <a:lnTo>
                      <a:pt x="7272" y="10208"/>
                    </a:lnTo>
                    <a:lnTo>
                      <a:pt x="7272" y="6739"/>
                    </a:lnTo>
                    <a:close/>
                    <a:moveTo>
                      <a:pt x="10141" y="13677"/>
                    </a:moveTo>
                    <a:cubicBezTo>
                      <a:pt x="11108" y="13677"/>
                      <a:pt x="11809" y="13811"/>
                      <a:pt x="12209" y="14144"/>
                    </a:cubicBezTo>
                    <a:cubicBezTo>
                      <a:pt x="12576" y="14478"/>
                      <a:pt x="12809" y="14945"/>
                      <a:pt x="12776" y="15445"/>
                    </a:cubicBezTo>
                    <a:cubicBezTo>
                      <a:pt x="12809" y="15979"/>
                      <a:pt x="12576" y="16479"/>
                      <a:pt x="12209" y="16846"/>
                    </a:cubicBezTo>
                    <a:cubicBezTo>
                      <a:pt x="11775" y="17180"/>
                      <a:pt x="11108" y="17347"/>
                      <a:pt x="10141" y="17347"/>
                    </a:cubicBezTo>
                    <a:lnTo>
                      <a:pt x="7272" y="17347"/>
                    </a:lnTo>
                    <a:lnTo>
                      <a:pt x="7272" y="13677"/>
                    </a:lnTo>
                    <a:close/>
                    <a:moveTo>
                      <a:pt x="4437" y="1"/>
                    </a:moveTo>
                    <a:lnTo>
                      <a:pt x="4437" y="3070"/>
                    </a:lnTo>
                    <a:lnTo>
                      <a:pt x="0" y="3070"/>
                    </a:lnTo>
                    <a:lnTo>
                      <a:pt x="0" y="6739"/>
                    </a:lnTo>
                    <a:lnTo>
                      <a:pt x="1635" y="6739"/>
                    </a:lnTo>
                    <a:lnTo>
                      <a:pt x="1635" y="17580"/>
                    </a:lnTo>
                    <a:lnTo>
                      <a:pt x="34" y="17580"/>
                    </a:lnTo>
                    <a:lnTo>
                      <a:pt x="34" y="21249"/>
                    </a:lnTo>
                    <a:lnTo>
                      <a:pt x="4470" y="21249"/>
                    </a:lnTo>
                    <a:lnTo>
                      <a:pt x="4470" y="24318"/>
                    </a:lnTo>
                    <a:lnTo>
                      <a:pt x="6505" y="24318"/>
                    </a:lnTo>
                    <a:lnTo>
                      <a:pt x="6505" y="21249"/>
                    </a:lnTo>
                    <a:lnTo>
                      <a:pt x="9040" y="21249"/>
                    </a:lnTo>
                    <a:lnTo>
                      <a:pt x="9040" y="24318"/>
                    </a:lnTo>
                    <a:lnTo>
                      <a:pt x="11075" y="24318"/>
                    </a:lnTo>
                    <a:lnTo>
                      <a:pt x="11075" y="21249"/>
                    </a:lnTo>
                    <a:lnTo>
                      <a:pt x="11308" y="21249"/>
                    </a:lnTo>
                    <a:cubicBezTo>
                      <a:pt x="12142" y="21216"/>
                      <a:pt x="13010" y="21116"/>
                      <a:pt x="13810" y="21016"/>
                    </a:cubicBezTo>
                    <a:cubicBezTo>
                      <a:pt x="14577" y="20949"/>
                      <a:pt x="15278" y="20749"/>
                      <a:pt x="15945" y="20415"/>
                    </a:cubicBezTo>
                    <a:cubicBezTo>
                      <a:pt x="16712" y="19982"/>
                      <a:pt x="17346" y="19381"/>
                      <a:pt x="17746" y="18648"/>
                    </a:cubicBezTo>
                    <a:cubicBezTo>
                      <a:pt x="18213" y="17847"/>
                      <a:pt x="18447" y="16980"/>
                      <a:pt x="18413" y="16079"/>
                    </a:cubicBezTo>
                    <a:cubicBezTo>
                      <a:pt x="18447" y="15045"/>
                      <a:pt x="18147" y="14011"/>
                      <a:pt x="17513" y="13210"/>
                    </a:cubicBezTo>
                    <a:cubicBezTo>
                      <a:pt x="16746" y="12343"/>
                      <a:pt x="15711" y="11776"/>
                      <a:pt x="14611" y="11576"/>
                    </a:cubicBezTo>
                    <a:cubicBezTo>
                      <a:pt x="15345" y="11342"/>
                      <a:pt x="16045" y="10942"/>
                      <a:pt x="16579" y="10375"/>
                    </a:cubicBezTo>
                    <a:cubicBezTo>
                      <a:pt x="17246" y="9608"/>
                      <a:pt x="17613" y="8607"/>
                      <a:pt x="17579" y="7606"/>
                    </a:cubicBezTo>
                    <a:cubicBezTo>
                      <a:pt x="17613" y="6372"/>
                      <a:pt x="17079" y="5171"/>
                      <a:pt x="16178" y="4371"/>
                    </a:cubicBezTo>
                    <a:cubicBezTo>
                      <a:pt x="15244" y="3503"/>
                      <a:pt x="13877" y="3070"/>
                      <a:pt x="12142" y="3070"/>
                    </a:cubicBezTo>
                    <a:lnTo>
                      <a:pt x="11041" y="3070"/>
                    </a:lnTo>
                    <a:lnTo>
                      <a:pt x="11041" y="1"/>
                    </a:lnTo>
                    <a:lnTo>
                      <a:pt x="9007" y="1"/>
                    </a:lnTo>
                    <a:lnTo>
                      <a:pt x="9007" y="3070"/>
                    </a:lnTo>
                    <a:lnTo>
                      <a:pt x="6472" y="3070"/>
                    </a:lnTo>
                    <a:lnTo>
                      <a:pt x="64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04" name="Google Shape;1704;p46"/>
            <p:cNvSpPr/>
            <p:nvPr/>
          </p:nvSpPr>
          <p:spPr>
            <a:xfrm>
              <a:off x="5894444" y="1812223"/>
              <a:ext cx="547093" cy="547093"/>
            </a:xfrm>
            <a:custGeom>
              <a:rect b="b" l="l" r="r" t="t"/>
              <a:pathLst>
                <a:path extrusionOk="0" h="36327" w="36327">
                  <a:moveTo>
                    <a:pt x="18147" y="1"/>
                  </a:moveTo>
                  <a:cubicBezTo>
                    <a:pt x="8106" y="1"/>
                    <a:pt x="1" y="8140"/>
                    <a:pt x="1" y="18147"/>
                  </a:cubicBezTo>
                  <a:cubicBezTo>
                    <a:pt x="1" y="28187"/>
                    <a:pt x="8106" y="36327"/>
                    <a:pt x="18147" y="36327"/>
                  </a:cubicBezTo>
                  <a:cubicBezTo>
                    <a:pt x="28187" y="36327"/>
                    <a:pt x="36326" y="28187"/>
                    <a:pt x="36326" y="18147"/>
                  </a:cubicBezTo>
                  <a:cubicBezTo>
                    <a:pt x="36326" y="8140"/>
                    <a:pt x="28187" y="1"/>
                    <a:pt x="18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7244810" y="1812223"/>
              <a:ext cx="547093" cy="547093"/>
            </a:xfrm>
            <a:custGeom>
              <a:rect b="b" l="l" r="r" t="t"/>
              <a:pathLst>
                <a:path extrusionOk="0" h="36327" w="36327">
                  <a:moveTo>
                    <a:pt x="18147" y="1"/>
                  </a:moveTo>
                  <a:cubicBezTo>
                    <a:pt x="8106" y="1"/>
                    <a:pt x="1" y="8140"/>
                    <a:pt x="1" y="18147"/>
                  </a:cubicBezTo>
                  <a:cubicBezTo>
                    <a:pt x="1" y="28187"/>
                    <a:pt x="8106" y="36327"/>
                    <a:pt x="18147" y="36327"/>
                  </a:cubicBezTo>
                  <a:cubicBezTo>
                    <a:pt x="28187" y="36327"/>
                    <a:pt x="36326" y="28187"/>
                    <a:pt x="36326" y="18147"/>
                  </a:cubicBezTo>
                  <a:cubicBezTo>
                    <a:pt x="36326" y="8140"/>
                    <a:pt x="28187" y="1"/>
                    <a:pt x="18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6569627" y="1812223"/>
              <a:ext cx="547093" cy="547093"/>
            </a:xfrm>
            <a:custGeom>
              <a:rect b="b" l="l" r="r" t="t"/>
              <a:pathLst>
                <a:path extrusionOk="0" h="36327" w="36327">
                  <a:moveTo>
                    <a:pt x="18147" y="1"/>
                  </a:moveTo>
                  <a:cubicBezTo>
                    <a:pt x="8106" y="1"/>
                    <a:pt x="1" y="8140"/>
                    <a:pt x="1" y="18147"/>
                  </a:cubicBezTo>
                  <a:cubicBezTo>
                    <a:pt x="1" y="28187"/>
                    <a:pt x="8106" y="36327"/>
                    <a:pt x="18147" y="36327"/>
                  </a:cubicBezTo>
                  <a:cubicBezTo>
                    <a:pt x="28187" y="36327"/>
                    <a:pt x="36326" y="28187"/>
                    <a:pt x="36326" y="18147"/>
                  </a:cubicBezTo>
                  <a:cubicBezTo>
                    <a:pt x="36326" y="8140"/>
                    <a:pt x="28187" y="1"/>
                    <a:pt x="18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7" name="Google Shape;1707;p46"/>
          <p:cNvSpPr txBox="1"/>
          <p:nvPr>
            <p:ph type="title"/>
          </p:nvPr>
        </p:nvSpPr>
        <p:spPr>
          <a:xfrm>
            <a:off x="15091400" y="3929300"/>
            <a:ext cx="1756800" cy="9780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75%</a:t>
            </a:r>
            <a:endParaRPr sz="4000"/>
          </a:p>
        </p:txBody>
      </p:sp>
      <p:sp>
        <p:nvSpPr>
          <p:cNvPr id="1708" name="Google Shape;1708;p46"/>
          <p:cNvSpPr txBox="1"/>
          <p:nvPr>
            <p:ph type="title"/>
          </p:nvPr>
        </p:nvSpPr>
        <p:spPr>
          <a:xfrm>
            <a:off x="15091400" y="5248000"/>
            <a:ext cx="1756800" cy="9780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50</a:t>
            </a:r>
            <a:r>
              <a:rPr lang="en" sz="4000"/>
              <a:t>%</a:t>
            </a:r>
            <a:endParaRPr sz="4000"/>
          </a:p>
        </p:txBody>
      </p:sp>
      <p:sp>
        <p:nvSpPr>
          <p:cNvPr id="1709" name="Google Shape;1709;p46"/>
          <p:cNvSpPr txBox="1"/>
          <p:nvPr>
            <p:ph type="title"/>
          </p:nvPr>
        </p:nvSpPr>
        <p:spPr>
          <a:xfrm>
            <a:off x="15091400" y="6566700"/>
            <a:ext cx="1756800" cy="9780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2</a:t>
            </a:r>
            <a:r>
              <a:rPr lang="en" sz="4000"/>
              <a:t>5%</a:t>
            </a:r>
            <a:endParaRPr sz="4000"/>
          </a:p>
        </p:txBody>
      </p:sp>
      <p:sp>
        <p:nvSpPr>
          <p:cNvPr id="1710" name="Google Shape;1710;p46"/>
          <p:cNvSpPr txBox="1"/>
          <p:nvPr>
            <p:ph idx="4294967295" type="body"/>
          </p:nvPr>
        </p:nvSpPr>
        <p:spPr>
          <a:xfrm>
            <a:off x="10229648" y="2861777"/>
            <a:ext cx="4158000" cy="857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latin typeface="Overpass Black"/>
                <a:ea typeface="Overpass Black"/>
                <a:cs typeface="Overpass Black"/>
                <a:sym typeface="Overpass Black"/>
              </a:rPr>
              <a:t>BITCOIN</a:t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cxnSp>
        <p:nvCxnSpPr>
          <p:cNvPr id="1711" name="Google Shape;1711;p46"/>
          <p:cNvCxnSpPr/>
          <p:nvPr/>
        </p:nvCxnSpPr>
        <p:spPr>
          <a:xfrm>
            <a:off x="1838450" y="3929140"/>
            <a:ext cx="0" cy="2858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12" name="Google Shape;1712;p46"/>
          <p:cNvGrpSpPr/>
          <p:nvPr/>
        </p:nvGrpSpPr>
        <p:grpSpPr>
          <a:xfrm>
            <a:off x="1964587" y="1264940"/>
            <a:ext cx="396855" cy="412317"/>
            <a:chOff x="1288475" y="238125"/>
            <a:chExt cx="5023475" cy="5219200"/>
          </a:xfrm>
        </p:grpSpPr>
        <p:sp>
          <p:nvSpPr>
            <p:cNvPr id="1713" name="Google Shape;1713;p46"/>
            <p:cNvSpPr/>
            <p:nvPr/>
          </p:nvSpPr>
          <p:spPr>
            <a:xfrm>
              <a:off x="1288475" y="3176350"/>
              <a:ext cx="2990450" cy="2280975"/>
            </a:xfrm>
            <a:custGeom>
              <a:rect b="b" l="l" r="r" t="t"/>
              <a:pathLst>
                <a:path extrusionOk="0" h="91239" w="119618">
                  <a:moveTo>
                    <a:pt x="7633" y="0"/>
                  </a:moveTo>
                  <a:cubicBezTo>
                    <a:pt x="3425" y="0"/>
                    <a:pt x="0" y="3425"/>
                    <a:pt x="0" y="7633"/>
                  </a:cubicBezTo>
                  <a:lnTo>
                    <a:pt x="0" y="49191"/>
                  </a:lnTo>
                  <a:cubicBezTo>
                    <a:pt x="0" y="75646"/>
                    <a:pt x="34414" y="91238"/>
                    <a:pt x="68404" y="91238"/>
                  </a:cubicBezTo>
                  <a:cubicBezTo>
                    <a:pt x="84421" y="91238"/>
                    <a:pt x="100894" y="87748"/>
                    <a:pt x="114561" y="79658"/>
                  </a:cubicBezTo>
                  <a:cubicBezTo>
                    <a:pt x="119226" y="76885"/>
                    <a:pt x="119617" y="70296"/>
                    <a:pt x="115312" y="67002"/>
                  </a:cubicBezTo>
                  <a:cubicBezTo>
                    <a:pt x="106015" y="59956"/>
                    <a:pt x="100013" y="49713"/>
                    <a:pt x="98415" y="38263"/>
                  </a:cubicBezTo>
                  <a:cubicBezTo>
                    <a:pt x="97851" y="34402"/>
                    <a:pt x="94534" y="31660"/>
                    <a:pt x="90823" y="31660"/>
                  </a:cubicBezTo>
                  <a:cubicBezTo>
                    <a:pt x="90240" y="31660"/>
                    <a:pt x="89646" y="31728"/>
                    <a:pt x="89053" y="31870"/>
                  </a:cubicBezTo>
                  <a:cubicBezTo>
                    <a:pt x="81928" y="33595"/>
                    <a:pt x="74697" y="34375"/>
                    <a:pt x="67687" y="34375"/>
                  </a:cubicBezTo>
                  <a:cubicBezTo>
                    <a:pt x="39711" y="34375"/>
                    <a:pt x="15266" y="21953"/>
                    <a:pt x="15266" y="7633"/>
                  </a:cubicBezTo>
                  <a:cubicBezTo>
                    <a:pt x="15266" y="3425"/>
                    <a:pt x="11874" y="0"/>
                    <a:pt x="7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2978175" y="3967850"/>
              <a:ext cx="1300750" cy="1489475"/>
            </a:xfrm>
            <a:custGeom>
              <a:rect b="b" l="l" r="r" t="t"/>
              <a:pathLst>
                <a:path extrusionOk="0" h="59579" w="52030">
                  <a:moveTo>
                    <a:pt x="23236" y="0"/>
                  </a:moveTo>
                  <a:cubicBezTo>
                    <a:pt x="22652" y="0"/>
                    <a:pt x="22059" y="68"/>
                    <a:pt x="21465" y="210"/>
                  </a:cubicBezTo>
                  <a:cubicBezTo>
                    <a:pt x="14288" y="1971"/>
                    <a:pt x="7047" y="2722"/>
                    <a:pt x="1" y="2722"/>
                  </a:cubicBezTo>
                  <a:lnTo>
                    <a:pt x="1" y="59578"/>
                  </a:lnTo>
                  <a:lnTo>
                    <a:pt x="816" y="59578"/>
                  </a:lnTo>
                  <a:cubicBezTo>
                    <a:pt x="16833" y="59578"/>
                    <a:pt x="33306" y="56088"/>
                    <a:pt x="46973" y="47998"/>
                  </a:cubicBezTo>
                  <a:cubicBezTo>
                    <a:pt x="51638" y="45225"/>
                    <a:pt x="52029" y="38636"/>
                    <a:pt x="47724" y="35342"/>
                  </a:cubicBezTo>
                  <a:cubicBezTo>
                    <a:pt x="38427" y="28296"/>
                    <a:pt x="32425" y="18053"/>
                    <a:pt x="30827" y="6571"/>
                  </a:cubicBezTo>
                  <a:cubicBezTo>
                    <a:pt x="30263" y="2738"/>
                    <a:pt x="26947" y="0"/>
                    <a:pt x="23236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6"/>
            <p:cNvSpPr/>
            <p:nvPr/>
          </p:nvSpPr>
          <p:spPr>
            <a:xfrm>
              <a:off x="1288475" y="2136600"/>
              <a:ext cx="3379450" cy="2280850"/>
            </a:xfrm>
            <a:custGeom>
              <a:rect b="b" l="l" r="r" t="t"/>
              <a:pathLst>
                <a:path extrusionOk="0" h="91234" w="135178">
                  <a:moveTo>
                    <a:pt x="7633" y="0"/>
                  </a:moveTo>
                  <a:cubicBezTo>
                    <a:pt x="3425" y="0"/>
                    <a:pt x="0" y="3425"/>
                    <a:pt x="0" y="7633"/>
                  </a:cubicBezTo>
                  <a:lnTo>
                    <a:pt x="0" y="49223"/>
                  </a:lnTo>
                  <a:cubicBezTo>
                    <a:pt x="0" y="74621"/>
                    <a:pt x="32754" y="91234"/>
                    <a:pt x="67779" y="91234"/>
                  </a:cubicBezTo>
                  <a:cubicBezTo>
                    <a:pt x="76073" y="91234"/>
                    <a:pt x="84496" y="90302"/>
                    <a:pt x="92641" y="88335"/>
                  </a:cubicBezTo>
                  <a:cubicBezTo>
                    <a:pt x="96457" y="87389"/>
                    <a:pt x="98936" y="83735"/>
                    <a:pt x="98415" y="79821"/>
                  </a:cubicBezTo>
                  <a:cubicBezTo>
                    <a:pt x="96914" y="69350"/>
                    <a:pt x="99295" y="58683"/>
                    <a:pt x="105036" y="49778"/>
                  </a:cubicBezTo>
                  <a:cubicBezTo>
                    <a:pt x="110810" y="40938"/>
                    <a:pt x="119520" y="34479"/>
                    <a:pt x="129632" y="31543"/>
                  </a:cubicBezTo>
                  <a:cubicBezTo>
                    <a:pt x="132926" y="30630"/>
                    <a:pt x="135177" y="27629"/>
                    <a:pt x="135177" y="24204"/>
                  </a:cubicBezTo>
                  <a:lnTo>
                    <a:pt x="135177" y="7633"/>
                  </a:lnTo>
                  <a:cubicBezTo>
                    <a:pt x="135177" y="3425"/>
                    <a:pt x="131752" y="0"/>
                    <a:pt x="127544" y="0"/>
                  </a:cubicBezTo>
                  <a:cubicBezTo>
                    <a:pt x="123303" y="0"/>
                    <a:pt x="119878" y="3425"/>
                    <a:pt x="119878" y="7633"/>
                  </a:cubicBezTo>
                  <a:cubicBezTo>
                    <a:pt x="119878" y="21007"/>
                    <a:pt x="97338" y="34381"/>
                    <a:pt x="67589" y="34381"/>
                  </a:cubicBezTo>
                  <a:cubicBezTo>
                    <a:pt x="37742" y="34381"/>
                    <a:pt x="15266" y="20942"/>
                    <a:pt x="15266" y="7633"/>
                  </a:cubicBezTo>
                  <a:cubicBezTo>
                    <a:pt x="15266" y="3425"/>
                    <a:pt x="11874" y="0"/>
                    <a:pt x="7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6"/>
            <p:cNvSpPr/>
            <p:nvPr/>
          </p:nvSpPr>
          <p:spPr>
            <a:xfrm>
              <a:off x="2978175" y="2136600"/>
              <a:ext cx="1689750" cy="2280950"/>
            </a:xfrm>
            <a:custGeom>
              <a:rect b="b" l="l" r="r" t="t"/>
              <a:pathLst>
                <a:path extrusionOk="0" h="91238" w="67590">
                  <a:moveTo>
                    <a:pt x="59956" y="0"/>
                  </a:moveTo>
                  <a:cubicBezTo>
                    <a:pt x="55715" y="0"/>
                    <a:pt x="52290" y="3425"/>
                    <a:pt x="52290" y="7633"/>
                  </a:cubicBezTo>
                  <a:cubicBezTo>
                    <a:pt x="52290" y="21007"/>
                    <a:pt x="29750" y="34381"/>
                    <a:pt x="1" y="34381"/>
                  </a:cubicBezTo>
                  <a:lnTo>
                    <a:pt x="1" y="91238"/>
                  </a:lnTo>
                  <a:cubicBezTo>
                    <a:pt x="8351" y="91238"/>
                    <a:pt x="16833" y="90292"/>
                    <a:pt x="25053" y="88335"/>
                  </a:cubicBezTo>
                  <a:cubicBezTo>
                    <a:pt x="28869" y="87389"/>
                    <a:pt x="31348" y="83735"/>
                    <a:pt x="30827" y="79821"/>
                  </a:cubicBezTo>
                  <a:cubicBezTo>
                    <a:pt x="29326" y="69350"/>
                    <a:pt x="31707" y="58683"/>
                    <a:pt x="37448" y="49778"/>
                  </a:cubicBezTo>
                  <a:cubicBezTo>
                    <a:pt x="43222" y="40938"/>
                    <a:pt x="51932" y="34479"/>
                    <a:pt x="62044" y="31543"/>
                  </a:cubicBezTo>
                  <a:cubicBezTo>
                    <a:pt x="65338" y="30630"/>
                    <a:pt x="67589" y="27629"/>
                    <a:pt x="67589" y="24204"/>
                  </a:cubicBezTo>
                  <a:lnTo>
                    <a:pt x="67589" y="7633"/>
                  </a:lnTo>
                  <a:cubicBezTo>
                    <a:pt x="67589" y="3425"/>
                    <a:pt x="64164" y="0"/>
                    <a:pt x="59956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6"/>
            <p:cNvSpPr/>
            <p:nvPr/>
          </p:nvSpPr>
          <p:spPr>
            <a:xfrm>
              <a:off x="1288475" y="1097650"/>
              <a:ext cx="3379450" cy="2280150"/>
            </a:xfrm>
            <a:custGeom>
              <a:rect b="b" l="l" r="r" t="t"/>
              <a:pathLst>
                <a:path extrusionOk="0" h="91206" w="135178">
                  <a:moveTo>
                    <a:pt x="7633" y="0"/>
                  </a:moveTo>
                  <a:cubicBezTo>
                    <a:pt x="3425" y="0"/>
                    <a:pt x="0" y="3393"/>
                    <a:pt x="0" y="7633"/>
                  </a:cubicBezTo>
                  <a:lnTo>
                    <a:pt x="0" y="49191"/>
                  </a:lnTo>
                  <a:cubicBezTo>
                    <a:pt x="0" y="72743"/>
                    <a:pt x="29684" y="91205"/>
                    <a:pt x="67589" y="91205"/>
                  </a:cubicBezTo>
                  <a:cubicBezTo>
                    <a:pt x="105493" y="91205"/>
                    <a:pt x="135177" y="72743"/>
                    <a:pt x="135177" y="49191"/>
                  </a:cubicBezTo>
                  <a:lnTo>
                    <a:pt x="135177" y="7633"/>
                  </a:lnTo>
                  <a:cubicBezTo>
                    <a:pt x="135177" y="3393"/>
                    <a:pt x="131752" y="0"/>
                    <a:pt x="127544" y="0"/>
                  </a:cubicBezTo>
                  <a:cubicBezTo>
                    <a:pt x="123303" y="0"/>
                    <a:pt x="119878" y="3393"/>
                    <a:pt x="119878" y="7633"/>
                  </a:cubicBezTo>
                  <a:cubicBezTo>
                    <a:pt x="119878" y="21040"/>
                    <a:pt x="97240" y="34349"/>
                    <a:pt x="67589" y="34349"/>
                  </a:cubicBezTo>
                  <a:cubicBezTo>
                    <a:pt x="37807" y="34349"/>
                    <a:pt x="15266" y="20975"/>
                    <a:pt x="15266" y="7633"/>
                  </a:cubicBezTo>
                  <a:cubicBezTo>
                    <a:pt x="15266" y="3393"/>
                    <a:pt x="11874" y="0"/>
                    <a:pt x="7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6"/>
            <p:cNvSpPr/>
            <p:nvPr/>
          </p:nvSpPr>
          <p:spPr>
            <a:xfrm>
              <a:off x="2978175" y="1097650"/>
              <a:ext cx="1689750" cy="2280150"/>
            </a:xfrm>
            <a:custGeom>
              <a:rect b="b" l="l" r="r" t="t"/>
              <a:pathLst>
                <a:path extrusionOk="0" h="91206" w="67590">
                  <a:moveTo>
                    <a:pt x="59956" y="0"/>
                  </a:moveTo>
                  <a:cubicBezTo>
                    <a:pt x="55715" y="0"/>
                    <a:pt x="52290" y="3393"/>
                    <a:pt x="52290" y="7633"/>
                  </a:cubicBezTo>
                  <a:cubicBezTo>
                    <a:pt x="52290" y="21040"/>
                    <a:pt x="29652" y="34349"/>
                    <a:pt x="1" y="34349"/>
                  </a:cubicBezTo>
                  <a:lnTo>
                    <a:pt x="1" y="91205"/>
                  </a:lnTo>
                  <a:cubicBezTo>
                    <a:pt x="37905" y="91205"/>
                    <a:pt x="67589" y="72743"/>
                    <a:pt x="67589" y="49191"/>
                  </a:cubicBezTo>
                  <a:lnTo>
                    <a:pt x="67589" y="7633"/>
                  </a:lnTo>
                  <a:cubicBezTo>
                    <a:pt x="67589" y="3393"/>
                    <a:pt x="64164" y="0"/>
                    <a:pt x="59956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6"/>
            <p:cNvSpPr/>
            <p:nvPr/>
          </p:nvSpPr>
          <p:spPr>
            <a:xfrm>
              <a:off x="3245675" y="2501125"/>
              <a:ext cx="3066275" cy="2955375"/>
            </a:xfrm>
            <a:custGeom>
              <a:rect b="b" l="l" r="r" t="t"/>
              <a:pathLst>
                <a:path extrusionOk="0" h="118215" w="122651">
                  <a:moveTo>
                    <a:pt x="63544" y="0"/>
                  </a:moveTo>
                  <a:cubicBezTo>
                    <a:pt x="27433" y="0"/>
                    <a:pt x="0" y="31968"/>
                    <a:pt x="4991" y="67360"/>
                  </a:cubicBezTo>
                  <a:cubicBezTo>
                    <a:pt x="9068" y="96424"/>
                    <a:pt x="33957" y="118215"/>
                    <a:pt x="63544" y="118215"/>
                  </a:cubicBezTo>
                  <a:cubicBezTo>
                    <a:pt x="96131" y="118215"/>
                    <a:pt x="122651" y="91695"/>
                    <a:pt x="122651" y="59107"/>
                  </a:cubicBezTo>
                  <a:cubicBezTo>
                    <a:pt x="122651" y="26520"/>
                    <a:pt x="96131" y="0"/>
                    <a:pt x="635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6"/>
            <p:cNvSpPr/>
            <p:nvPr/>
          </p:nvSpPr>
          <p:spPr>
            <a:xfrm>
              <a:off x="4833425" y="2501125"/>
              <a:ext cx="1478525" cy="2955375"/>
            </a:xfrm>
            <a:custGeom>
              <a:rect b="b" l="l" r="r" t="t"/>
              <a:pathLst>
                <a:path extrusionOk="0" h="118215" w="59141">
                  <a:moveTo>
                    <a:pt x="1" y="0"/>
                  </a:moveTo>
                  <a:lnTo>
                    <a:pt x="1" y="118215"/>
                  </a:lnTo>
                  <a:lnTo>
                    <a:pt x="34" y="118215"/>
                  </a:lnTo>
                  <a:cubicBezTo>
                    <a:pt x="32621" y="118215"/>
                    <a:pt x="59141" y="91695"/>
                    <a:pt x="59141" y="59107"/>
                  </a:cubicBezTo>
                  <a:cubicBezTo>
                    <a:pt x="59141" y="26520"/>
                    <a:pt x="32621" y="0"/>
                    <a:pt x="34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6"/>
            <p:cNvSpPr/>
            <p:nvPr/>
          </p:nvSpPr>
          <p:spPr>
            <a:xfrm>
              <a:off x="4025275" y="3169825"/>
              <a:ext cx="1617150" cy="1617975"/>
            </a:xfrm>
            <a:custGeom>
              <a:rect b="b" l="l" r="r" t="t"/>
              <a:pathLst>
                <a:path extrusionOk="0" h="64719" w="64686">
                  <a:moveTo>
                    <a:pt x="32360" y="15267"/>
                  </a:moveTo>
                  <a:cubicBezTo>
                    <a:pt x="41754" y="15267"/>
                    <a:pt x="49420" y="22932"/>
                    <a:pt x="49420" y="32359"/>
                  </a:cubicBezTo>
                  <a:cubicBezTo>
                    <a:pt x="49420" y="41754"/>
                    <a:pt x="41754" y="49420"/>
                    <a:pt x="32360" y="49420"/>
                  </a:cubicBezTo>
                  <a:cubicBezTo>
                    <a:pt x="22932" y="49420"/>
                    <a:pt x="15267" y="41754"/>
                    <a:pt x="15267" y="32359"/>
                  </a:cubicBezTo>
                  <a:cubicBezTo>
                    <a:pt x="15267" y="22932"/>
                    <a:pt x="22932" y="15267"/>
                    <a:pt x="32360" y="15267"/>
                  </a:cubicBezTo>
                  <a:close/>
                  <a:moveTo>
                    <a:pt x="32360" y="0"/>
                  </a:moveTo>
                  <a:cubicBezTo>
                    <a:pt x="14516" y="0"/>
                    <a:pt x="1" y="14516"/>
                    <a:pt x="1" y="32359"/>
                  </a:cubicBezTo>
                  <a:cubicBezTo>
                    <a:pt x="1" y="50202"/>
                    <a:pt x="14516" y="64718"/>
                    <a:pt x="32360" y="64718"/>
                  </a:cubicBezTo>
                  <a:cubicBezTo>
                    <a:pt x="50170" y="64718"/>
                    <a:pt x="64686" y="50202"/>
                    <a:pt x="64686" y="32359"/>
                  </a:cubicBezTo>
                  <a:cubicBezTo>
                    <a:pt x="64686" y="14516"/>
                    <a:pt x="50170" y="0"/>
                    <a:pt x="323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6"/>
            <p:cNvSpPr/>
            <p:nvPr/>
          </p:nvSpPr>
          <p:spPr>
            <a:xfrm>
              <a:off x="1288475" y="238125"/>
              <a:ext cx="3379450" cy="2099925"/>
            </a:xfrm>
            <a:custGeom>
              <a:rect b="b" l="l" r="r" t="t"/>
              <a:pathLst>
                <a:path extrusionOk="0" h="83997" w="135178">
                  <a:moveTo>
                    <a:pt x="67589" y="0"/>
                  </a:moveTo>
                  <a:cubicBezTo>
                    <a:pt x="29684" y="0"/>
                    <a:pt x="0" y="18463"/>
                    <a:pt x="0" y="42014"/>
                  </a:cubicBezTo>
                  <a:cubicBezTo>
                    <a:pt x="0" y="65566"/>
                    <a:pt x="29684" y="83996"/>
                    <a:pt x="67589" y="83996"/>
                  </a:cubicBezTo>
                  <a:cubicBezTo>
                    <a:pt x="105493" y="83996"/>
                    <a:pt x="135177" y="65566"/>
                    <a:pt x="135177" y="42014"/>
                  </a:cubicBezTo>
                  <a:cubicBezTo>
                    <a:pt x="135177" y="18463"/>
                    <a:pt x="105493" y="0"/>
                    <a:pt x="67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6"/>
            <p:cNvSpPr/>
            <p:nvPr/>
          </p:nvSpPr>
          <p:spPr>
            <a:xfrm>
              <a:off x="2978175" y="238125"/>
              <a:ext cx="1689750" cy="2099925"/>
            </a:xfrm>
            <a:custGeom>
              <a:rect b="b" l="l" r="r" t="t"/>
              <a:pathLst>
                <a:path extrusionOk="0" h="83997" w="67590">
                  <a:moveTo>
                    <a:pt x="1" y="0"/>
                  </a:moveTo>
                  <a:lnTo>
                    <a:pt x="1" y="83996"/>
                  </a:lnTo>
                  <a:cubicBezTo>
                    <a:pt x="37905" y="83996"/>
                    <a:pt x="67589" y="65566"/>
                    <a:pt x="67589" y="42014"/>
                  </a:cubicBezTo>
                  <a:cubicBezTo>
                    <a:pt x="67589" y="18463"/>
                    <a:pt x="3790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6"/>
            <p:cNvSpPr/>
            <p:nvPr/>
          </p:nvSpPr>
          <p:spPr>
            <a:xfrm>
              <a:off x="4833425" y="3169825"/>
              <a:ext cx="809000" cy="1617975"/>
            </a:xfrm>
            <a:custGeom>
              <a:rect b="b" l="l" r="r" t="t"/>
              <a:pathLst>
                <a:path extrusionOk="0" h="64719" w="32360">
                  <a:moveTo>
                    <a:pt x="1" y="0"/>
                  </a:moveTo>
                  <a:lnTo>
                    <a:pt x="1" y="15267"/>
                  </a:lnTo>
                  <a:lnTo>
                    <a:pt x="34" y="15267"/>
                  </a:lnTo>
                  <a:cubicBezTo>
                    <a:pt x="9428" y="15267"/>
                    <a:pt x="17094" y="22932"/>
                    <a:pt x="17094" y="32359"/>
                  </a:cubicBezTo>
                  <a:cubicBezTo>
                    <a:pt x="17094" y="41754"/>
                    <a:pt x="9428" y="49420"/>
                    <a:pt x="34" y="49420"/>
                  </a:cubicBezTo>
                  <a:lnTo>
                    <a:pt x="1" y="49420"/>
                  </a:lnTo>
                  <a:lnTo>
                    <a:pt x="1" y="64718"/>
                  </a:lnTo>
                  <a:lnTo>
                    <a:pt x="34" y="64718"/>
                  </a:lnTo>
                  <a:cubicBezTo>
                    <a:pt x="17844" y="64718"/>
                    <a:pt x="32360" y="50202"/>
                    <a:pt x="32360" y="32359"/>
                  </a:cubicBezTo>
                  <a:cubicBezTo>
                    <a:pt x="32360" y="14516"/>
                    <a:pt x="17844" y="0"/>
                    <a:pt x="34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5" name="Google Shape;1725;p46"/>
          <p:cNvSpPr txBox="1"/>
          <p:nvPr>
            <p:ph idx="4294967295" type="body"/>
          </p:nvPr>
        </p:nvSpPr>
        <p:spPr>
          <a:xfrm>
            <a:off x="1630000" y="2861777"/>
            <a:ext cx="4158000" cy="857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latin typeface="Overpass Black"/>
                <a:ea typeface="Overpass Black"/>
                <a:cs typeface="Overpass Black"/>
                <a:sym typeface="Overpass Black"/>
              </a:rPr>
              <a:t>EXCHANGE</a:t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1726" name="Google Shape;1726;p46"/>
          <p:cNvSpPr txBox="1"/>
          <p:nvPr>
            <p:ph type="title"/>
          </p:nvPr>
        </p:nvSpPr>
        <p:spPr>
          <a:xfrm>
            <a:off x="6459150" y="4153898"/>
            <a:ext cx="1467000" cy="706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60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727" name="Google Shape;1727;p46"/>
          <p:cNvSpPr txBox="1"/>
          <p:nvPr>
            <p:ph type="title"/>
          </p:nvPr>
        </p:nvSpPr>
        <p:spPr>
          <a:xfrm>
            <a:off x="7477650" y="4897775"/>
            <a:ext cx="1467000" cy="660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70</a:t>
            </a:r>
            <a:endParaRPr sz="2800"/>
          </a:p>
        </p:txBody>
      </p:sp>
      <p:sp>
        <p:nvSpPr>
          <p:cNvPr id="1728" name="Google Shape;1728;p46"/>
          <p:cNvSpPr txBox="1"/>
          <p:nvPr>
            <p:ph type="title"/>
          </p:nvPr>
        </p:nvSpPr>
        <p:spPr>
          <a:xfrm>
            <a:off x="5456550" y="5623625"/>
            <a:ext cx="1467000" cy="6606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50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729" name="Google Shape;1729;p46"/>
          <p:cNvSpPr/>
          <p:nvPr/>
        </p:nvSpPr>
        <p:spPr>
          <a:xfrm>
            <a:off x="1838450" y="7148435"/>
            <a:ext cx="396600" cy="39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0" name="Google Shape;1730;p46"/>
          <p:cNvSpPr txBox="1"/>
          <p:nvPr>
            <p:ph idx="4294967295" type="body"/>
          </p:nvPr>
        </p:nvSpPr>
        <p:spPr>
          <a:xfrm>
            <a:off x="2159850" y="7148435"/>
            <a:ext cx="1278000" cy="396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Euro</a:t>
            </a:r>
            <a:endParaRPr sz="2400"/>
          </a:p>
        </p:txBody>
      </p:sp>
      <p:sp>
        <p:nvSpPr>
          <p:cNvPr id="1731" name="Google Shape;1731;p46"/>
          <p:cNvSpPr/>
          <p:nvPr/>
        </p:nvSpPr>
        <p:spPr>
          <a:xfrm>
            <a:off x="3760600" y="7148435"/>
            <a:ext cx="396600" cy="39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" name="Google Shape;1732;p46"/>
          <p:cNvSpPr txBox="1"/>
          <p:nvPr>
            <p:ph idx="4294967295" type="body"/>
          </p:nvPr>
        </p:nvSpPr>
        <p:spPr>
          <a:xfrm>
            <a:off x="4082000" y="7148435"/>
            <a:ext cx="1278000" cy="396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Dollar</a:t>
            </a:r>
            <a:endParaRPr sz="2400"/>
          </a:p>
        </p:txBody>
      </p:sp>
      <p:sp>
        <p:nvSpPr>
          <p:cNvPr id="1733" name="Google Shape;1733;p46"/>
          <p:cNvSpPr/>
          <p:nvPr/>
        </p:nvSpPr>
        <p:spPr>
          <a:xfrm>
            <a:off x="5682750" y="7148435"/>
            <a:ext cx="396600" cy="39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4" name="Google Shape;1734;p46"/>
          <p:cNvSpPr txBox="1"/>
          <p:nvPr>
            <p:ph idx="4294967295" type="body"/>
          </p:nvPr>
        </p:nvSpPr>
        <p:spPr>
          <a:xfrm>
            <a:off x="6004150" y="7148450"/>
            <a:ext cx="1467000" cy="396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Bitcoin</a:t>
            </a:r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47"/>
          <p:cNvSpPr txBox="1"/>
          <p:nvPr>
            <p:ph idx="2" type="title"/>
          </p:nvPr>
        </p:nvSpPr>
        <p:spPr>
          <a:xfrm>
            <a:off x="2200560" y="2889098"/>
            <a:ext cx="5422200" cy="1038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Brief</a:t>
            </a:r>
            <a:endParaRPr sz="6000"/>
          </a:p>
        </p:txBody>
      </p:sp>
      <p:sp>
        <p:nvSpPr>
          <p:cNvPr id="1740" name="Google Shape;1740;p47"/>
          <p:cNvSpPr txBox="1"/>
          <p:nvPr>
            <p:ph type="title"/>
          </p:nvPr>
        </p:nvSpPr>
        <p:spPr>
          <a:xfrm>
            <a:off x="1700700" y="5704750"/>
            <a:ext cx="5056200" cy="4531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grpSp>
        <p:nvGrpSpPr>
          <p:cNvPr id="1741" name="Google Shape;1741;p47"/>
          <p:cNvGrpSpPr/>
          <p:nvPr/>
        </p:nvGrpSpPr>
        <p:grpSpPr>
          <a:xfrm>
            <a:off x="6653400" y="1778922"/>
            <a:ext cx="10742087" cy="7429894"/>
            <a:chOff x="3326700" y="889461"/>
            <a:chExt cx="5371043" cy="3714947"/>
          </a:xfrm>
        </p:grpSpPr>
        <p:sp>
          <p:nvSpPr>
            <p:cNvPr id="1742" name="Google Shape;1742;p47"/>
            <p:cNvSpPr/>
            <p:nvPr/>
          </p:nvSpPr>
          <p:spPr>
            <a:xfrm>
              <a:off x="3326700" y="4119720"/>
              <a:ext cx="5371043" cy="2602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7"/>
            <p:cNvSpPr/>
            <p:nvPr/>
          </p:nvSpPr>
          <p:spPr>
            <a:xfrm>
              <a:off x="7803825" y="4292452"/>
              <a:ext cx="355806" cy="2602"/>
            </a:xfrm>
            <a:custGeom>
              <a:rect b="b" l="l" r="r" t="t"/>
              <a:pathLst>
                <a:path extrusionOk="0" h="101" w="13811">
                  <a:moveTo>
                    <a:pt x="1" y="0"/>
                  </a:moveTo>
                  <a:lnTo>
                    <a:pt x="1" y="100"/>
                  </a:lnTo>
                  <a:lnTo>
                    <a:pt x="13811" y="100"/>
                  </a:lnTo>
                  <a:lnTo>
                    <a:pt x="138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7"/>
            <p:cNvSpPr/>
            <p:nvPr/>
          </p:nvSpPr>
          <p:spPr>
            <a:xfrm>
              <a:off x="6791545" y="4321665"/>
              <a:ext cx="92822" cy="2602"/>
            </a:xfrm>
            <a:custGeom>
              <a:rect b="b" l="l" r="r" t="t"/>
              <a:pathLst>
                <a:path extrusionOk="0" h="101" w="3603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7"/>
            <p:cNvSpPr/>
            <p:nvPr/>
          </p:nvSpPr>
          <p:spPr>
            <a:xfrm>
              <a:off x="7586422" y="4192754"/>
              <a:ext cx="206280" cy="2602"/>
            </a:xfrm>
            <a:custGeom>
              <a:rect b="b" l="l" r="r" t="t"/>
              <a:pathLst>
                <a:path extrusionOk="0" h="101" w="8007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7"/>
            <p:cNvSpPr/>
            <p:nvPr/>
          </p:nvSpPr>
          <p:spPr>
            <a:xfrm>
              <a:off x="3890417" y="4210813"/>
              <a:ext cx="464086" cy="2602"/>
            </a:xfrm>
            <a:custGeom>
              <a:rect b="b" l="l" r="r" t="t"/>
              <a:pathLst>
                <a:path extrusionOk="0" h="101" w="18014">
                  <a:moveTo>
                    <a:pt x="0" y="0"/>
                  </a:moveTo>
                  <a:lnTo>
                    <a:pt x="0" y="100"/>
                  </a:lnTo>
                  <a:lnTo>
                    <a:pt x="18013" y="100"/>
                  </a:lnTo>
                  <a:lnTo>
                    <a:pt x="180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7"/>
            <p:cNvSpPr/>
            <p:nvPr/>
          </p:nvSpPr>
          <p:spPr>
            <a:xfrm>
              <a:off x="4449833" y="4210813"/>
              <a:ext cx="67936" cy="2602"/>
            </a:xfrm>
            <a:custGeom>
              <a:rect b="b" l="l" r="r" t="t"/>
              <a:pathLst>
                <a:path extrusionOk="0" h="101" w="2637">
                  <a:moveTo>
                    <a:pt x="1" y="0"/>
                  </a:moveTo>
                  <a:lnTo>
                    <a:pt x="1" y="100"/>
                  </a:lnTo>
                  <a:lnTo>
                    <a:pt x="2636" y="10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7"/>
            <p:cNvSpPr/>
            <p:nvPr/>
          </p:nvSpPr>
          <p:spPr>
            <a:xfrm>
              <a:off x="4738570" y="4256360"/>
              <a:ext cx="1006361" cy="2602"/>
            </a:xfrm>
            <a:custGeom>
              <a:rect b="b" l="l" r="r" t="t"/>
              <a:pathLst>
                <a:path extrusionOk="0" h="101" w="39063">
                  <a:moveTo>
                    <a:pt x="1" y="0"/>
                  </a:moveTo>
                  <a:lnTo>
                    <a:pt x="1" y="100"/>
                  </a:lnTo>
                  <a:lnTo>
                    <a:pt x="39062" y="100"/>
                  </a:lnTo>
                  <a:lnTo>
                    <a:pt x="39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7"/>
            <p:cNvSpPr/>
            <p:nvPr/>
          </p:nvSpPr>
          <p:spPr>
            <a:xfrm>
              <a:off x="7182530" y="1408507"/>
              <a:ext cx="152128" cy="473541"/>
            </a:xfrm>
            <a:custGeom>
              <a:rect b="b" l="l" r="r" t="t"/>
              <a:pathLst>
                <a:path extrusionOk="0" h="18381" w="5905">
                  <a:moveTo>
                    <a:pt x="1" y="0"/>
                  </a:moveTo>
                  <a:lnTo>
                    <a:pt x="1" y="18380"/>
                  </a:lnTo>
                  <a:lnTo>
                    <a:pt x="5905" y="18380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7"/>
            <p:cNvSpPr/>
            <p:nvPr/>
          </p:nvSpPr>
          <p:spPr>
            <a:xfrm>
              <a:off x="7166197" y="1327719"/>
              <a:ext cx="581820" cy="555182"/>
            </a:xfrm>
            <a:custGeom>
              <a:rect b="b" l="l" r="r" t="t"/>
              <a:pathLst>
                <a:path extrusionOk="0" h="21550" w="22584">
                  <a:moveTo>
                    <a:pt x="1" y="1"/>
                  </a:moveTo>
                  <a:lnTo>
                    <a:pt x="2970" y="21550"/>
                  </a:lnTo>
                  <a:lnTo>
                    <a:pt x="22584" y="21550"/>
                  </a:lnTo>
                  <a:lnTo>
                    <a:pt x="1961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7"/>
            <p:cNvSpPr/>
            <p:nvPr/>
          </p:nvSpPr>
          <p:spPr>
            <a:xfrm>
              <a:off x="7204865" y="1327719"/>
              <a:ext cx="597304" cy="555182"/>
            </a:xfrm>
            <a:custGeom>
              <a:rect b="b" l="l" r="r" t="t"/>
              <a:pathLst>
                <a:path extrusionOk="0" h="21550" w="23185">
                  <a:moveTo>
                    <a:pt x="1" y="1"/>
                  </a:moveTo>
                  <a:lnTo>
                    <a:pt x="2936" y="21550"/>
                  </a:lnTo>
                  <a:lnTo>
                    <a:pt x="23184" y="21550"/>
                  </a:lnTo>
                  <a:lnTo>
                    <a:pt x="202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7"/>
            <p:cNvSpPr/>
            <p:nvPr/>
          </p:nvSpPr>
          <p:spPr>
            <a:xfrm>
              <a:off x="7253864" y="1371565"/>
              <a:ext cx="499303" cy="467512"/>
            </a:xfrm>
            <a:custGeom>
              <a:rect b="b" l="l" r="r" t="t"/>
              <a:pathLst>
                <a:path extrusionOk="0" h="18147" w="19381">
                  <a:moveTo>
                    <a:pt x="0" y="0"/>
                  </a:moveTo>
                  <a:lnTo>
                    <a:pt x="2502" y="18146"/>
                  </a:lnTo>
                  <a:lnTo>
                    <a:pt x="19381" y="18146"/>
                  </a:lnTo>
                  <a:lnTo>
                    <a:pt x="16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7"/>
            <p:cNvSpPr/>
            <p:nvPr/>
          </p:nvSpPr>
          <p:spPr>
            <a:xfrm>
              <a:off x="7376825" y="1484968"/>
              <a:ext cx="252601" cy="240673"/>
            </a:xfrm>
            <a:custGeom>
              <a:rect b="b" l="l" r="r" t="t"/>
              <a:pathLst>
                <a:path extrusionOk="0" h="9342" w="9805">
                  <a:moveTo>
                    <a:pt x="1312" y="0"/>
                  </a:moveTo>
                  <a:cubicBezTo>
                    <a:pt x="571" y="0"/>
                    <a:pt x="0" y="686"/>
                    <a:pt x="131" y="1436"/>
                  </a:cubicBezTo>
                  <a:lnTo>
                    <a:pt x="1065" y="8240"/>
                  </a:lnTo>
                  <a:cubicBezTo>
                    <a:pt x="1131" y="8874"/>
                    <a:pt x="1698" y="9341"/>
                    <a:pt x="2332" y="9341"/>
                  </a:cubicBezTo>
                  <a:lnTo>
                    <a:pt x="8437" y="9341"/>
                  </a:lnTo>
                  <a:cubicBezTo>
                    <a:pt x="9204" y="9341"/>
                    <a:pt x="9804" y="8674"/>
                    <a:pt x="9704" y="7907"/>
                  </a:cubicBezTo>
                  <a:lnTo>
                    <a:pt x="8770" y="1102"/>
                  </a:lnTo>
                  <a:cubicBezTo>
                    <a:pt x="8670" y="468"/>
                    <a:pt x="8136" y="1"/>
                    <a:pt x="7503" y="1"/>
                  </a:cubicBezTo>
                  <a:lnTo>
                    <a:pt x="1365" y="1"/>
                  </a:lnTo>
                  <a:cubicBezTo>
                    <a:pt x="1347" y="0"/>
                    <a:pt x="1330" y="0"/>
                    <a:pt x="13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7"/>
            <p:cNvSpPr/>
            <p:nvPr/>
          </p:nvSpPr>
          <p:spPr>
            <a:xfrm>
              <a:off x="4112973" y="889461"/>
              <a:ext cx="2274777" cy="1403386"/>
            </a:xfrm>
            <a:custGeom>
              <a:rect b="b" l="l" r="r" t="t"/>
              <a:pathLst>
                <a:path extrusionOk="0" h="54474" w="88298">
                  <a:moveTo>
                    <a:pt x="1" y="1"/>
                  </a:moveTo>
                  <a:lnTo>
                    <a:pt x="1" y="54473"/>
                  </a:lnTo>
                  <a:lnTo>
                    <a:pt x="88297" y="54473"/>
                  </a:lnTo>
                  <a:lnTo>
                    <a:pt x="882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7"/>
            <p:cNvSpPr/>
            <p:nvPr/>
          </p:nvSpPr>
          <p:spPr>
            <a:xfrm>
              <a:off x="4139610" y="889461"/>
              <a:ext cx="2306568" cy="1403386"/>
            </a:xfrm>
            <a:custGeom>
              <a:rect b="b" l="l" r="r" t="t"/>
              <a:pathLst>
                <a:path extrusionOk="0" h="54474" w="89532">
                  <a:moveTo>
                    <a:pt x="1" y="1"/>
                  </a:moveTo>
                  <a:lnTo>
                    <a:pt x="1" y="54473"/>
                  </a:lnTo>
                  <a:lnTo>
                    <a:pt x="89531" y="54473"/>
                  </a:lnTo>
                  <a:lnTo>
                    <a:pt x="89531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7"/>
            <p:cNvSpPr/>
            <p:nvPr/>
          </p:nvSpPr>
          <p:spPr>
            <a:xfrm>
              <a:off x="4112973" y="2292778"/>
              <a:ext cx="2274777" cy="109156"/>
            </a:xfrm>
            <a:custGeom>
              <a:rect b="b" l="l" r="r" t="t"/>
              <a:pathLst>
                <a:path extrusionOk="0" h="4237" w="88298">
                  <a:moveTo>
                    <a:pt x="1" y="0"/>
                  </a:moveTo>
                  <a:lnTo>
                    <a:pt x="1" y="4236"/>
                  </a:lnTo>
                  <a:lnTo>
                    <a:pt x="88297" y="4236"/>
                  </a:lnTo>
                  <a:lnTo>
                    <a:pt x="882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7"/>
            <p:cNvSpPr/>
            <p:nvPr/>
          </p:nvSpPr>
          <p:spPr>
            <a:xfrm>
              <a:off x="4237582" y="2292778"/>
              <a:ext cx="2305692" cy="109156"/>
            </a:xfrm>
            <a:custGeom>
              <a:rect b="b" l="l" r="r" t="t"/>
              <a:pathLst>
                <a:path extrusionOk="0" h="4237" w="89498">
                  <a:moveTo>
                    <a:pt x="1" y="0"/>
                  </a:moveTo>
                  <a:lnTo>
                    <a:pt x="1" y="4236"/>
                  </a:lnTo>
                  <a:lnTo>
                    <a:pt x="89498" y="4236"/>
                  </a:lnTo>
                  <a:lnTo>
                    <a:pt x="8949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7"/>
            <p:cNvSpPr/>
            <p:nvPr/>
          </p:nvSpPr>
          <p:spPr>
            <a:xfrm>
              <a:off x="4222125" y="971100"/>
              <a:ext cx="2142410" cy="1240104"/>
            </a:xfrm>
            <a:custGeom>
              <a:rect b="b" l="l" r="r" t="t"/>
              <a:pathLst>
                <a:path extrusionOk="0" h="48136" w="83160">
                  <a:moveTo>
                    <a:pt x="0" y="1"/>
                  </a:moveTo>
                  <a:lnTo>
                    <a:pt x="0" y="48135"/>
                  </a:lnTo>
                  <a:lnTo>
                    <a:pt x="83160" y="48135"/>
                  </a:lnTo>
                  <a:lnTo>
                    <a:pt x="83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7"/>
            <p:cNvSpPr/>
            <p:nvPr/>
          </p:nvSpPr>
          <p:spPr>
            <a:xfrm>
              <a:off x="4379374" y="971100"/>
              <a:ext cx="706434" cy="1240104"/>
            </a:xfrm>
            <a:custGeom>
              <a:rect b="b" l="l" r="r" t="t"/>
              <a:pathLst>
                <a:path extrusionOk="0" h="48136" w="27421">
                  <a:moveTo>
                    <a:pt x="18614" y="1"/>
                  </a:moveTo>
                  <a:lnTo>
                    <a:pt x="1" y="48135"/>
                  </a:lnTo>
                  <a:lnTo>
                    <a:pt x="8773" y="48135"/>
                  </a:lnTo>
                  <a:lnTo>
                    <a:pt x="274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7"/>
            <p:cNvSpPr/>
            <p:nvPr/>
          </p:nvSpPr>
          <p:spPr>
            <a:xfrm>
              <a:off x="4654355" y="971100"/>
              <a:ext cx="568939" cy="1240104"/>
            </a:xfrm>
            <a:custGeom>
              <a:rect b="b" l="l" r="r" t="t"/>
              <a:pathLst>
                <a:path extrusionOk="0" h="48136" w="22084">
                  <a:moveTo>
                    <a:pt x="18647" y="1"/>
                  </a:moveTo>
                  <a:lnTo>
                    <a:pt x="1" y="48135"/>
                  </a:lnTo>
                  <a:lnTo>
                    <a:pt x="3437" y="48135"/>
                  </a:lnTo>
                  <a:lnTo>
                    <a:pt x="22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7"/>
            <p:cNvSpPr/>
            <p:nvPr/>
          </p:nvSpPr>
          <p:spPr>
            <a:xfrm>
              <a:off x="5494804" y="971100"/>
              <a:ext cx="568063" cy="1240104"/>
            </a:xfrm>
            <a:custGeom>
              <a:rect b="b" l="l" r="r" t="t"/>
              <a:pathLst>
                <a:path extrusionOk="0" h="48136" w="22050">
                  <a:moveTo>
                    <a:pt x="18647" y="1"/>
                  </a:moveTo>
                  <a:lnTo>
                    <a:pt x="0" y="48135"/>
                  </a:lnTo>
                  <a:lnTo>
                    <a:pt x="3436" y="48135"/>
                  </a:lnTo>
                  <a:lnTo>
                    <a:pt x="220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7"/>
            <p:cNvSpPr/>
            <p:nvPr/>
          </p:nvSpPr>
          <p:spPr>
            <a:xfrm>
              <a:off x="6353261" y="971100"/>
              <a:ext cx="11207" cy="1240104"/>
            </a:xfrm>
            <a:custGeom>
              <a:rect b="b" l="l" r="r" t="t"/>
              <a:pathLst>
                <a:path extrusionOk="0" h="48136" w="435">
                  <a:moveTo>
                    <a:pt x="1" y="1"/>
                  </a:moveTo>
                  <a:lnTo>
                    <a:pt x="1" y="48135"/>
                  </a:lnTo>
                  <a:lnTo>
                    <a:pt x="435" y="48135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7"/>
            <p:cNvSpPr/>
            <p:nvPr/>
          </p:nvSpPr>
          <p:spPr>
            <a:xfrm>
              <a:off x="7630242" y="1882007"/>
              <a:ext cx="482119" cy="2237808"/>
            </a:xfrm>
            <a:custGeom>
              <a:rect b="b" l="l" r="r" t="t"/>
              <a:pathLst>
                <a:path extrusionOk="0" h="86863" w="18714">
                  <a:moveTo>
                    <a:pt x="1" y="0"/>
                  </a:moveTo>
                  <a:lnTo>
                    <a:pt x="1" y="86862"/>
                  </a:lnTo>
                  <a:lnTo>
                    <a:pt x="18714" y="86862"/>
                  </a:lnTo>
                  <a:lnTo>
                    <a:pt x="187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7"/>
            <p:cNvSpPr/>
            <p:nvPr/>
          </p:nvSpPr>
          <p:spPr>
            <a:xfrm>
              <a:off x="8012649" y="3982229"/>
              <a:ext cx="99701" cy="137520"/>
            </a:xfrm>
            <a:custGeom>
              <a:rect b="b" l="l" r="r" t="t"/>
              <a:pathLst>
                <a:path extrusionOk="0" h="5338" w="3870">
                  <a:moveTo>
                    <a:pt x="1" y="0"/>
                  </a:moveTo>
                  <a:lnTo>
                    <a:pt x="1969" y="5337"/>
                  </a:lnTo>
                  <a:lnTo>
                    <a:pt x="3870" y="5337"/>
                  </a:lnTo>
                  <a:lnTo>
                    <a:pt x="3870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7"/>
            <p:cNvSpPr/>
            <p:nvPr/>
          </p:nvSpPr>
          <p:spPr>
            <a:xfrm>
              <a:off x="6786367" y="1882007"/>
              <a:ext cx="482145" cy="2237808"/>
            </a:xfrm>
            <a:custGeom>
              <a:rect b="b" l="l" r="r" t="t"/>
              <a:pathLst>
                <a:path extrusionOk="0" h="86863" w="18715">
                  <a:moveTo>
                    <a:pt x="1" y="0"/>
                  </a:moveTo>
                  <a:lnTo>
                    <a:pt x="1" y="86862"/>
                  </a:lnTo>
                  <a:lnTo>
                    <a:pt x="18714" y="86862"/>
                  </a:lnTo>
                  <a:lnTo>
                    <a:pt x="187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7"/>
            <p:cNvSpPr/>
            <p:nvPr/>
          </p:nvSpPr>
          <p:spPr>
            <a:xfrm>
              <a:off x="7225500" y="1882007"/>
              <a:ext cx="886874" cy="2153590"/>
            </a:xfrm>
            <a:custGeom>
              <a:rect b="b" l="l" r="r" t="t"/>
              <a:pathLst>
                <a:path extrusionOk="0" h="83594" w="34425">
                  <a:moveTo>
                    <a:pt x="0" y="0"/>
                  </a:moveTo>
                  <a:lnTo>
                    <a:pt x="0" y="83593"/>
                  </a:lnTo>
                  <a:lnTo>
                    <a:pt x="34425" y="83593"/>
                  </a:lnTo>
                  <a:lnTo>
                    <a:pt x="3442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7"/>
            <p:cNvSpPr/>
            <p:nvPr/>
          </p:nvSpPr>
          <p:spPr>
            <a:xfrm>
              <a:off x="7225500" y="3982229"/>
              <a:ext cx="99701" cy="137520"/>
            </a:xfrm>
            <a:custGeom>
              <a:rect b="b" l="l" r="r" t="t"/>
              <a:pathLst>
                <a:path extrusionOk="0" h="5338" w="3870">
                  <a:moveTo>
                    <a:pt x="0" y="0"/>
                  </a:moveTo>
                  <a:lnTo>
                    <a:pt x="0" y="5337"/>
                  </a:lnTo>
                  <a:lnTo>
                    <a:pt x="1902" y="5337"/>
                  </a:lnTo>
                  <a:lnTo>
                    <a:pt x="3870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7"/>
            <p:cNvSpPr/>
            <p:nvPr/>
          </p:nvSpPr>
          <p:spPr>
            <a:xfrm>
              <a:off x="7263319" y="1921526"/>
              <a:ext cx="811261" cy="1015790"/>
            </a:xfrm>
            <a:custGeom>
              <a:rect b="b" l="l" r="r" t="t"/>
              <a:pathLst>
                <a:path extrusionOk="0" h="39429" w="31490">
                  <a:moveTo>
                    <a:pt x="0" y="1"/>
                  </a:moveTo>
                  <a:lnTo>
                    <a:pt x="0" y="39429"/>
                  </a:lnTo>
                  <a:lnTo>
                    <a:pt x="31489" y="39429"/>
                  </a:lnTo>
                  <a:lnTo>
                    <a:pt x="314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7"/>
            <p:cNvSpPr/>
            <p:nvPr/>
          </p:nvSpPr>
          <p:spPr>
            <a:xfrm>
              <a:off x="7379323" y="1913797"/>
              <a:ext cx="579244" cy="86820"/>
            </a:xfrm>
            <a:custGeom>
              <a:rect b="b" l="l" r="r" t="t"/>
              <a:pathLst>
                <a:path extrusionOk="0" h="3370" w="22484">
                  <a:moveTo>
                    <a:pt x="0" y="1"/>
                  </a:moveTo>
                  <a:cubicBezTo>
                    <a:pt x="2035" y="2169"/>
                    <a:pt x="4870" y="3370"/>
                    <a:pt x="7839" y="3370"/>
                  </a:cubicBezTo>
                  <a:lnTo>
                    <a:pt x="14644" y="3370"/>
                  </a:lnTo>
                  <a:cubicBezTo>
                    <a:pt x="17613" y="3370"/>
                    <a:pt x="20448" y="2169"/>
                    <a:pt x="2248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7263319" y="2978528"/>
              <a:ext cx="811261" cy="1015790"/>
            </a:xfrm>
            <a:custGeom>
              <a:rect b="b" l="l" r="r" t="t"/>
              <a:pathLst>
                <a:path extrusionOk="0" h="39429" w="31490">
                  <a:moveTo>
                    <a:pt x="0" y="0"/>
                  </a:moveTo>
                  <a:lnTo>
                    <a:pt x="0" y="39428"/>
                  </a:lnTo>
                  <a:lnTo>
                    <a:pt x="31489" y="39428"/>
                  </a:lnTo>
                  <a:lnTo>
                    <a:pt x="314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>
              <a:off x="7379323" y="2970774"/>
              <a:ext cx="579244" cy="86820"/>
            </a:xfrm>
            <a:custGeom>
              <a:rect b="b" l="l" r="r" t="t"/>
              <a:pathLst>
                <a:path extrusionOk="0" h="3370" w="22484">
                  <a:moveTo>
                    <a:pt x="0" y="1"/>
                  </a:moveTo>
                  <a:cubicBezTo>
                    <a:pt x="2035" y="2136"/>
                    <a:pt x="4870" y="3370"/>
                    <a:pt x="7839" y="3370"/>
                  </a:cubicBezTo>
                  <a:lnTo>
                    <a:pt x="14644" y="3370"/>
                  </a:lnTo>
                  <a:cubicBezTo>
                    <a:pt x="17613" y="3370"/>
                    <a:pt x="20448" y="2169"/>
                    <a:pt x="2248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>
              <a:off x="4717960" y="2589243"/>
              <a:ext cx="917815" cy="472665"/>
            </a:xfrm>
            <a:custGeom>
              <a:rect b="b" l="l" r="r" t="t"/>
              <a:pathLst>
                <a:path extrusionOk="0" h="18347" w="35626">
                  <a:moveTo>
                    <a:pt x="0" y="0"/>
                  </a:moveTo>
                  <a:lnTo>
                    <a:pt x="4503" y="18347"/>
                  </a:lnTo>
                  <a:lnTo>
                    <a:pt x="35626" y="18347"/>
                  </a:lnTo>
                  <a:lnTo>
                    <a:pt x="311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>
              <a:off x="4833965" y="3061867"/>
              <a:ext cx="805258" cy="26664"/>
            </a:xfrm>
            <a:custGeom>
              <a:rect b="b" l="l" r="r" t="t"/>
              <a:pathLst>
                <a:path extrusionOk="0" h="1035" w="31257">
                  <a:moveTo>
                    <a:pt x="0" y="1"/>
                  </a:moveTo>
                  <a:lnTo>
                    <a:pt x="134" y="1035"/>
                  </a:lnTo>
                  <a:lnTo>
                    <a:pt x="31256" y="1035"/>
                  </a:lnTo>
                  <a:lnTo>
                    <a:pt x="311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7"/>
            <p:cNvSpPr/>
            <p:nvPr/>
          </p:nvSpPr>
          <p:spPr>
            <a:xfrm>
              <a:off x="4742872" y="2589243"/>
              <a:ext cx="917841" cy="472665"/>
            </a:xfrm>
            <a:custGeom>
              <a:rect b="b" l="l" r="r" t="t"/>
              <a:pathLst>
                <a:path extrusionOk="0" h="18347" w="35627">
                  <a:moveTo>
                    <a:pt x="1" y="0"/>
                  </a:moveTo>
                  <a:lnTo>
                    <a:pt x="4504" y="18347"/>
                  </a:lnTo>
                  <a:lnTo>
                    <a:pt x="35626" y="18347"/>
                  </a:lnTo>
                  <a:lnTo>
                    <a:pt x="3108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7"/>
            <p:cNvSpPr/>
            <p:nvPr/>
          </p:nvSpPr>
          <p:spPr>
            <a:xfrm>
              <a:off x="4770385" y="2610728"/>
              <a:ext cx="861962" cy="429693"/>
            </a:xfrm>
            <a:custGeom>
              <a:rect b="b" l="l" r="r" t="t"/>
              <a:pathLst>
                <a:path extrusionOk="0" h="16679" w="33458">
                  <a:moveTo>
                    <a:pt x="0" y="0"/>
                  </a:moveTo>
                  <a:lnTo>
                    <a:pt x="4070" y="16679"/>
                  </a:lnTo>
                  <a:lnTo>
                    <a:pt x="33457" y="16679"/>
                  </a:lnTo>
                  <a:lnTo>
                    <a:pt x="29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>
              <a:off x="5067701" y="3061867"/>
              <a:ext cx="886024" cy="26664"/>
            </a:xfrm>
            <a:custGeom>
              <a:rect b="b" l="l" r="r" t="t"/>
              <a:pathLst>
                <a:path extrusionOk="0" h="1035" w="34392">
                  <a:moveTo>
                    <a:pt x="1" y="1"/>
                  </a:moveTo>
                  <a:lnTo>
                    <a:pt x="134" y="1035"/>
                  </a:lnTo>
                  <a:lnTo>
                    <a:pt x="34392" y="1035"/>
                  </a:lnTo>
                  <a:lnTo>
                    <a:pt x="34258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>
              <a:off x="6058521" y="3088505"/>
              <a:ext cx="96274" cy="1031273"/>
            </a:xfrm>
            <a:custGeom>
              <a:rect b="b" l="l" r="r" t="t"/>
              <a:pathLst>
                <a:path extrusionOk="0" h="40030" w="3737">
                  <a:moveTo>
                    <a:pt x="0" y="1"/>
                  </a:moveTo>
                  <a:lnTo>
                    <a:pt x="0" y="40029"/>
                  </a:lnTo>
                  <a:lnTo>
                    <a:pt x="3736" y="40029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>
              <a:off x="6118675" y="3088505"/>
              <a:ext cx="66184" cy="1031273"/>
            </a:xfrm>
            <a:custGeom>
              <a:rect b="b" l="l" r="r" t="t"/>
              <a:pathLst>
                <a:path extrusionOk="0" h="40030" w="2569">
                  <a:moveTo>
                    <a:pt x="0" y="1"/>
                  </a:moveTo>
                  <a:lnTo>
                    <a:pt x="0" y="40029"/>
                  </a:lnTo>
                  <a:lnTo>
                    <a:pt x="2569" y="40029"/>
                  </a:lnTo>
                  <a:lnTo>
                    <a:pt x="25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>
              <a:off x="4968029" y="3088505"/>
              <a:ext cx="1237502" cy="117760"/>
            </a:xfrm>
            <a:custGeom>
              <a:rect b="b" l="l" r="r" t="t"/>
              <a:pathLst>
                <a:path extrusionOk="0" h="4571" w="48035">
                  <a:moveTo>
                    <a:pt x="0" y="1"/>
                  </a:moveTo>
                  <a:lnTo>
                    <a:pt x="0" y="4571"/>
                  </a:lnTo>
                  <a:lnTo>
                    <a:pt x="48034" y="4571"/>
                  </a:lnTo>
                  <a:lnTo>
                    <a:pt x="4803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7"/>
            <p:cNvSpPr/>
            <p:nvPr/>
          </p:nvSpPr>
          <p:spPr>
            <a:xfrm>
              <a:off x="4829663" y="3206236"/>
              <a:ext cx="95424" cy="913538"/>
            </a:xfrm>
            <a:custGeom>
              <a:rect b="b" l="l" r="r" t="t"/>
              <a:pathLst>
                <a:path extrusionOk="0" h="35460" w="3704">
                  <a:moveTo>
                    <a:pt x="1" y="1"/>
                  </a:moveTo>
                  <a:lnTo>
                    <a:pt x="1" y="35459"/>
                  </a:lnTo>
                  <a:lnTo>
                    <a:pt x="3703" y="35459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7"/>
            <p:cNvSpPr/>
            <p:nvPr/>
          </p:nvSpPr>
          <p:spPr>
            <a:xfrm>
              <a:off x="4888966" y="3206236"/>
              <a:ext cx="66184" cy="913538"/>
            </a:xfrm>
            <a:custGeom>
              <a:rect b="b" l="l" r="r" t="t"/>
              <a:pathLst>
                <a:path extrusionOk="0" h="35460" w="2569">
                  <a:moveTo>
                    <a:pt x="0" y="1"/>
                  </a:moveTo>
                  <a:lnTo>
                    <a:pt x="0" y="35459"/>
                  </a:lnTo>
                  <a:lnTo>
                    <a:pt x="2569" y="35459"/>
                  </a:lnTo>
                  <a:lnTo>
                    <a:pt x="25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>
              <a:off x="4221249" y="3206236"/>
              <a:ext cx="96274" cy="913538"/>
            </a:xfrm>
            <a:custGeom>
              <a:rect b="b" l="l" r="r" t="t"/>
              <a:pathLst>
                <a:path extrusionOk="0" h="35460" w="3737">
                  <a:moveTo>
                    <a:pt x="1" y="1"/>
                  </a:moveTo>
                  <a:lnTo>
                    <a:pt x="1" y="35459"/>
                  </a:lnTo>
                  <a:lnTo>
                    <a:pt x="3737" y="35459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>
              <a:off x="4281403" y="3206236"/>
              <a:ext cx="66210" cy="913538"/>
            </a:xfrm>
            <a:custGeom>
              <a:rect b="b" l="l" r="r" t="t"/>
              <a:pathLst>
                <a:path extrusionOk="0" h="35460" w="2570">
                  <a:moveTo>
                    <a:pt x="1" y="1"/>
                  </a:moveTo>
                  <a:lnTo>
                    <a:pt x="1" y="35459"/>
                  </a:lnTo>
                  <a:lnTo>
                    <a:pt x="2569" y="35459"/>
                  </a:lnTo>
                  <a:lnTo>
                    <a:pt x="25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7"/>
            <p:cNvSpPr/>
            <p:nvPr/>
          </p:nvSpPr>
          <p:spPr>
            <a:xfrm>
              <a:off x="5450958" y="3206236"/>
              <a:ext cx="96274" cy="913538"/>
            </a:xfrm>
            <a:custGeom>
              <a:rect b="b" l="l" r="r" t="t"/>
              <a:pathLst>
                <a:path extrusionOk="0" h="35460" w="3737">
                  <a:moveTo>
                    <a:pt x="1" y="1"/>
                  </a:moveTo>
                  <a:lnTo>
                    <a:pt x="1" y="35459"/>
                  </a:lnTo>
                  <a:lnTo>
                    <a:pt x="3737" y="35459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7"/>
            <p:cNvSpPr/>
            <p:nvPr/>
          </p:nvSpPr>
          <p:spPr>
            <a:xfrm>
              <a:off x="5510261" y="3206236"/>
              <a:ext cx="67060" cy="913538"/>
            </a:xfrm>
            <a:custGeom>
              <a:rect b="b" l="l" r="r" t="t"/>
              <a:pathLst>
                <a:path extrusionOk="0" h="35460" w="2603">
                  <a:moveTo>
                    <a:pt x="1" y="1"/>
                  </a:moveTo>
                  <a:lnTo>
                    <a:pt x="1" y="35459"/>
                  </a:lnTo>
                  <a:lnTo>
                    <a:pt x="2602" y="3545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4221249" y="3088505"/>
              <a:ext cx="746829" cy="117760"/>
            </a:xfrm>
            <a:custGeom>
              <a:rect b="b" l="l" r="r" t="t"/>
              <a:pathLst>
                <a:path extrusionOk="0" h="4571" w="28989">
                  <a:moveTo>
                    <a:pt x="1" y="1"/>
                  </a:moveTo>
                  <a:lnTo>
                    <a:pt x="1" y="4571"/>
                  </a:lnTo>
                  <a:lnTo>
                    <a:pt x="28988" y="4571"/>
                  </a:lnTo>
                  <a:lnTo>
                    <a:pt x="289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5838517" y="3351480"/>
              <a:ext cx="628244" cy="768289"/>
            </a:xfrm>
            <a:custGeom>
              <a:rect b="b" l="l" r="r" t="t"/>
              <a:pathLst>
                <a:path extrusionOk="0" h="29822" w="24386">
                  <a:moveTo>
                    <a:pt x="6406" y="0"/>
                  </a:moveTo>
                  <a:cubicBezTo>
                    <a:pt x="6172" y="0"/>
                    <a:pt x="6005" y="134"/>
                    <a:pt x="5972" y="334"/>
                  </a:cubicBezTo>
                  <a:lnTo>
                    <a:pt x="1" y="29821"/>
                  </a:lnTo>
                  <a:lnTo>
                    <a:pt x="902" y="29821"/>
                  </a:lnTo>
                  <a:lnTo>
                    <a:pt x="6772" y="901"/>
                  </a:lnTo>
                  <a:lnTo>
                    <a:pt x="17614" y="901"/>
                  </a:lnTo>
                  <a:lnTo>
                    <a:pt x="20449" y="14811"/>
                  </a:lnTo>
                  <a:lnTo>
                    <a:pt x="20916" y="17046"/>
                  </a:lnTo>
                  <a:lnTo>
                    <a:pt x="23484" y="29821"/>
                  </a:lnTo>
                  <a:lnTo>
                    <a:pt x="24385" y="29821"/>
                  </a:lnTo>
                  <a:lnTo>
                    <a:pt x="21350" y="14811"/>
                  </a:lnTo>
                  <a:lnTo>
                    <a:pt x="20916" y="12576"/>
                  </a:lnTo>
                  <a:lnTo>
                    <a:pt x="18414" y="334"/>
                  </a:lnTo>
                  <a:cubicBezTo>
                    <a:pt x="18381" y="134"/>
                    <a:pt x="18214" y="0"/>
                    <a:pt x="1801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7"/>
            <p:cNvSpPr/>
            <p:nvPr/>
          </p:nvSpPr>
          <p:spPr>
            <a:xfrm>
              <a:off x="6287105" y="3351480"/>
              <a:ext cx="628219" cy="768289"/>
            </a:xfrm>
            <a:custGeom>
              <a:rect b="b" l="l" r="r" t="t"/>
              <a:pathLst>
                <a:path extrusionOk="0" h="29822" w="24385">
                  <a:moveTo>
                    <a:pt x="6405" y="0"/>
                  </a:moveTo>
                  <a:cubicBezTo>
                    <a:pt x="6205" y="0"/>
                    <a:pt x="6038" y="167"/>
                    <a:pt x="6005" y="367"/>
                  </a:cubicBezTo>
                  <a:lnTo>
                    <a:pt x="3503" y="12576"/>
                  </a:lnTo>
                  <a:lnTo>
                    <a:pt x="3036" y="14811"/>
                  </a:lnTo>
                  <a:lnTo>
                    <a:pt x="0" y="29821"/>
                  </a:lnTo>
                  <a:lnTo>
                    <a:pt x="901" y="29821"/>
                  </a:lnTo>
                  <a:lnTo>
                    <a:pt x="3503" y="17046"/>
                  </a:lnTo>
                  <a:lnTo>
                    <a:pt x="3937" y="14811"/>
                  </a:lnTo>
                  <a:lnTo>
                    <a:pt x="6772" y="901"/>
                  </a:lnTo>
                  <a:lnTo>
                    <a:pt x="17613" y="901"/>
                  </a:lnTo>
                  <a:lnTo>
                    <a:pt x="23484" y="29821"/>
                  </a:lnTo>
                  <a:lnTo>
                    <a:pt x="24384" y="29821"/>
                  </a:lnTo>
                  <a:lnTo>
                    <a:pt x="18414" y="367"/>
                  </a:lnTo>
                  <a:cubicBezTo>
                    <a:pt x="18380" y="167"/>
                    <a:pt x="18180" y="0"/>
                    <a:pt x="17980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7"/>
            <p:cNvSpPr/>
            <p:nvPr/>
          </p:nvSpPr>
          <p:spPr>
            <a:xfrm>
              <a:off x="6226951" y="2964771"/>
              <a:ext cx="726193" cy="397902"/>
            </a:xfrm>
            <a:custGeom>
              <a:rect b="b" l="l" r="r" t="t"/>
              <a:pathLst>
                <a:path extrusionOk="0" h="15445" w="28188">
                  <a:moveTo>
                    <a:pt x="10041" y="0"/>
                  </a:moveTo>
                  <a:cubicBezTo>
                    <a:pt x="7472" y="0"/>
                    <a:pt x="6772" y="601"/>
                    <a:pt x="5004" y="4504"/>
                  </a:cubicBezTo>
                  <a:cubicBezTo>
                    <a:pt x="3203" y="8406"/>
                    <a:pt x="0" y="15445"/>
                    <a:pt x="0" y="15445"/>
                  </a:cubicBezTo>
                  <a:lnTo>
                    <a:pt x="19915" y="15445"/>
                  </a:lnTo>
                  <a:cubicBezTo>
                    <a:pt x="23717" y="15445"/>
                    <a:pt x="25852" y="12876"/>
                    <a:pt x="26920" y="8607"/>
                  </a:cubicBezTo>
                  <a:lnTo>
                    <a:pt x="27420" y="6171"/>
                  </a:lnTo>
                  <a:cubicBezTo>
                    <a:pt x="28187" y="3003"/>
                    <a:pt x="25819" y="0"/>
                    <a:pt x="22550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7"/>
            <p:cNvSpPr/>
            <p:nvPr/>
          </p:nvSpPr>
          <p:spPr>
            <a:xfrm>
              <a:off x="5933912" y="3264689"/>
              <a:ext cx="573216" cy="97975"/>
            </a:xfrm>
            <a:custGeom>
              <a:rect b="b" l="l" r="r" t="t"/>
              <a:pathLst>
                <a:path extrusionOk="0" h="3803" w="22250">
                  <a:moveTo>
                    <a:pt x="2736" y="0"/>
                  </a:moveTo>
                  <a:cubicBezTo>
                    <a:pt x="1235" y="0"/>
                    <a:pt x="1" y="1201"/>
                    <a:pt x="1" y="2735"/>
                  </a:cubicBezTo>
                  <a:lnTo>
                    <a:pt x="1" y="2802"/>
                  </a:lnTo>
                  <a:cubicBezTo>
                    <a:pt x="1" y="3369"/>
                    <a:pt x="468" y="3803"/>
                    <a:pt x="1001" y="3803"/>
                  </a:cubicBezTo>
                  <a:lnTo>
                    <a:pt x="22250" y="3803"/>
                  </a:lnTo>
                  <a:lnTo>
                    <a:pt x="22250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7"/>
            <p:cNvSpPr/>
            <p:nvPr/>
          </p:nvSpPr>
          <p:spPr>
            <a:xfrm>
              <a:off x="3929086" y="4361184"/>
              <a:ext cx="4166208" cy="243224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7"/>
            <p:cNvSpPr/>
            <p:nvPr/>
          </p:nvSpPr>
          <p:spPr>
            <a:xfrm>
              <a:off x="5314343" y="3995110"/>
              <a:ext cx="193373" cy="189097"/>
            </a:xfrm>
            <a:custGeom>
              <a:rect b="b" l="l" r="r" t="t"/>
              <a:pathLst>
                <a:path extrusionOk="0" h="7340" w="7506">
                  <a:moveTo>
                    <a:pt x="2669" y="1"/>
                  </a:moveTo>
                  <a:lnTo>
                    <a:pt x="0" y="1702"/>
                  </a:lnTo>
                  <a:lnTo>
                    <a:pt x="4837" y="7339"/>
                  </a:lnTo>
                  <a:lnTo>
                    <a:pt x="7505" y="5605"/>
                  </a:lnTo>
                  <a:lnTo>
                    <a:pt x="2669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7"/>
            <p:cNvSpPr/>
            <p:nvPr/>
          </p:nvSpPr>
          <p:spPr>
            <a:xfrm>
              <a:off x="5314343" y="3995110"/>
              <a:ext cx="133218" cy="118611"/>
            </a:xfrm>
            <a:custGeom>
              <a:rect b="b" l="l" r="r" t="t"/>
              <a:pathLst>
                <a:path extrusionOk="0" h="4604" w="5171">
                  <a:moveTo>
                    <a:pt x="2669" y="1"/>
                  </a:moveTo>
                  <a:lnTo>
                    <a:pt x="0" y="1702"/>
                  </a:lnTo>
                  <a:lnTo>
                    <a:pt x="2502" y="4604"/>
                  </a:lnTo>
                  <a:lnTo>
                    <a:pt x="5170" y="2869"/>
                  </a:lnTo>
                  <a:lnTo>
                    <a:pt x="26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7"/>
            <p:cNvSpPr/>
            <p:nvPr/>
          </p:nvSpPr>
          <p:spPr>
            <a:xfrm>
              <a:off x="4821084" y="4187602"/>
              <a:ext cx="161582" cy="195975"/>
            </a:xfrm>
            <a:custGeom>
              <a:rect b="b" l="l" r="r" t="t"/>
              <a:pathLst>
                <a:path extrusionOk="0" h="7607" w="6272">
                  <a:moveTo>
                    <a:pt x="3069" y="1"/>
                  </a:moveTo>
                  <a:lnTo>
                    <a:pt x="0" y="301"/>
                  </a:lnTo>
                  <a:lnTo>
                    <a:pt x="3202" y="7606"/>
                  </a:lnTo>
                  <a:lnTo>
                    <a:pt x="6271" y="7306"/>
                  </a:lnTo>
                  <a:lnTo>
                    <a:pt x="3069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7"/>
            <p:cNvSpPr/>
            <p:nvPr/>
          </p:nvSpPr>
          <p:spPr>
            <a:xfrm>
              <a:off x="4821084" y="4188477"/>
              <a:ext cx="124613" cy="104003"/>
            </a:xfrm>
            <a:custGeom>
              <a:rect b="b" l="l" r="r" t="t"/>
              <a:pathLst>
                <a:path extrusionOk="0" h="4037" w="4837">
                  <a:moveTo>
                    <a:pt x="3069" y="0"/>
                  </a:moveTo>
                  <a:lnTo>
                    <a:pt x="0" y="300"/>
                  </a:lnTo>
                  <a:lnTo>
                    <a:pt x="1635" y="4036"/>
                  </a:lnTo>
                  <a:lnTo>
                    <a:pt x="4837" y="4036"/>
                  </a:lnTo>
                  <a:lnTo>
                    <a:pt x="3069" y="0"/>
                  </a:ln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7"/>
            <p:cNvSpPr/>
            <p:nvPr/>
          </p:nvSpPr>
          <p:spPr>
            <a:xfrm>
              <a:off x="3883539" y="1797792"/>
              <a:ext cx="701255" cy="762493"/>
            </a:xfrm>
            <a:custGeom>
              <a:rect b="b" l="l" r="r" t="t"/>
              <a:pathLst>
                <a:path extrusionOk="0" h="29597" w="27220">
                  <a:moveTo>
                    <a:pt x="16342" y="1"/>
                  </a:moveTo>
                  <a:cubicBezTo>
                    <a:pt x="15988" y="1"/>
                    <a:pt x="15565" y="96"/>
                    <a:pt x="15045" y="334"/>
                  </a:cubicBezTo>
                  <a:cubicBezTo>
                    <a:pt x="11678" y="1870"/>
                    <a:pt x="12731" y="4206"/>
                    <a:pt x="10234" y="4206"/>
                  </a:cubicBezTo>
                  <a:cubicBezTo>
                    <a:pt x="10182" y="4206"/>
                    <a:pt x="10129" y="4205"/>
                    <a:pt x="10074" y="4203"/>
                  </a:cubicBezTo>
                  <a:cubicBezTo>
                    <a:pt x="10013" y="4201"/>
                    <a:pt x="9952" y="4200"/>
                    <a:pt x="9891" y="4200"/>
                  </a:cubicBezTo>
                  <a:cubicBezTo>
                    <a:pt x="7324" y="4200"/>
                    <a:pt x="5618" y="6241"/>
                    <a:pt x="6205" y="7773"/>
                  </a:cubicBezTo>
                  <a:cubicBezTo>
                    <a:pt x="6805" y="9340"/>
                    <a:pt x="7706" y="10808"/>
                    <a:pt x="5805" y="11442"/>
                  </a:cubicBezTo>
                  <a:cubicBezTo>
                    <a:pt x="3903" y="12076"/>
                    <a:pt x="2636" y="12643"/>
                    <a:pt x="2903" y="14210"/>
                  </a:cubicBezTo>
                  <a:cubicBezTo>
                    <a:pt x="3169" y="15778"/>
                    <a:pt x="4537" y="16412"/>
                    <a:pt x="2269" y="17413"/>
                  </a:cubicBezTo>
                  <a:cubicBezTo>
                    <a:pt x="0" y="18447"/>
                    <a:pt x="201" y="22783"/>
                    <a:pt x="2436" y="22783"/>
                  </a:cubicBezTo>
                  <a:cubicBezTo>
                    <a:pt x="4670" y="22783"/>
                    <a:pt x="2536" y="24951"/>
                    <a:pt x="4537" y="27153"/>
                  </a:cubicBezTo>
                  <a:cubicBezTo>
                    <a:pt x="5780" y="28543"/>
                    <a:pt x="7448" y="29175"/>
                    <a:pt x="8828" y="29175"/>
                  </a:cubicBezTo>
                  <a:cubicBezTo>
                    <a:pt x="9634" y="29175"/>
                    <a:pt x="10341" y="28960"/>
                    <a:pt x="10808" y="28554"/>
                  </a:cubicBezTo>
                  <a:cubicBezTo>
                    <a:pt x="11570" y="27913"/>
                    <a:pt x="12380" y="27332"/>
                    <a:pt x="13418" y="27332"/>
                  </a:cubicBezTo>
                  <a:cubicBezTo>
                    <a:pt x="14108" y="27332"/>
                    <a:pt x="14900" y="27588"/>
                    <a:pt x="15845" y="28254"/>
                  </a:cubicBezTo>
                  <a:cubicBezTo>
                    <a:pt x="17027" y="29075"/>
                    <a:pt x="18598" y="29597"/>
                    <a:pt x="19868" y="29597"/>
                  </a:cubicBezTo>
                  <a:cubicBezTo>
                    <a:pt x="21177" y="29597"/>
                    <a:pt x="22168" y="29042"/>
                    <a:pt x="22083" y="27687"/>
                  </a:cubicBezTo>
                  <a:cubicBezTo>
                    <a:pt x="21883" y="25052"/>
                    <a:pt x="19581" y="23317"/>
                    <a:pt x="21749" y="21949"/>
                  </a:cubicBezTo>
                  <a:cubicBezTo>
                    <a:pt x="23951" y="20548"/>
                    <a:pt x="26753" y="19881"/>
                    <a:pt x="25886" y="17213"/>
                  </a:cubicBezTo>
                  <a:cubicBezTo>
                    <a:pt x="25319" y="15545"/>
                    <a:pt x="23617" y="14077"/>
                    <a:pt x="24985" y="12843"/>
                  </a:cubicBezTo>
                  <a:cubicBezTo>
                    <a:pt x="27220" y="10808"/>
                    <a:pt x="27220" y="6238"/>
                    <a:pt x="24485" y="5071"/>
                  </a:cubicBezTo>
                  <a:cubicBezTo>
                    <a:pt x="23020" y="4447"/>
                    <a:pt x="24263" y="1523"/>
                    <a:pt x="20269" y="1523"/>
                  </a:cubicBezTo>
                  <a:cubicBezTo>
                    <a:pt x="19989" y="1523"/>
                    <a:pt x="19682" y="1537"/>
                    <a:pt x="19348" y="1568"/>
                  </a:cubicBezTo>
                  <a:cubicBezTo>
                    <a:pt x="19309" y="1571"/>
                    <a:pt x="19271" y="1573"/>
                    <a:pt x="19235" y="1573"/>
                  </a:cubicBezTo>
                  <a:cubicBezTo>
                    <a:pt x="18090" y="1573"/>
                    <a:pt x="17780" y="1"/>
                    <a:pt x="163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7"/>
            <p:cNvSpPr/>
            <p:nvPr/>
          </p:nvSpPr>
          <p:spPr>
            <a:xfrm>
              <a:off x="3875810" y="2363236"/>
              <a:ext cx="429693" cy="385021"/>
            </a:xfrm>
            <a:custGeom>
              <a:rect b="b" l="l" r="r" t="t"/>
              <a:pathLst>
                <a:path extrusionOk="0" h="14945" w="16679">
                  <a:moveTo>
                    <a:pt x="10574" y="12042"/>
                  </a:moveTo>
                  <a:cubicBezTo>
                    <a:pt x="10535" y="12052"/>
                    <a:pt x="10499" y="12056"/>
                    <a:pt x="10465" y="12056"/>
                  </a:cubicBezTo>
                  <a:cubicBezTo>
                    <a:pt x="10463" y="12056"/>
                    <a:pt x="10461" y="12056"/>
                    <a:pt x="10459" y="12056"/>
                  </a:cubicBezTo>
                  <a:lnTo>
                    <a:pt x="10459" y="12056"/>
                  </a:lnTo>
                  <a:cubicBezTo>
                    <a:pt x="10465" y="12051"/>
                    <a:pt x="10470" y="12047"/>
                    <a:pt x="10474" y="12042"/>
                  </a:cubicBezTo>
                  <a:close/>
                  <a:moveTo>
                    <a:pt x="13443" y="0"/>
                  </a:moveTo>
                  <a:cubicBezTo>
                    <a:pt x="13343" y="1034"/>
                    <a:pt x="13210" y="2135"/>
                    <a:pt x="13043" y="3203"/>
                  </a:cubicBezTo>
                  <a:cubicBezTo>
                    <a:pt x="12876" y="4303"/>
                    <a:pt x="12676" y="5371"/>
                    <a:pt x="12409" y="6405"/>
                  </a:cubicBezTo>
                  <a:cubicBezTo>
                    <a:pt x="12142" y="7472"/>
                    <a:pt x="11842" y="8506"/>
                    <a:pt x="11508" y="9507"/>
                  </a:cubicBezTo>
                  <a:cubicBezTo>
                    <a:pt x="11342" y="10007"/>
                    <a:pt x="11142" y="10474"/>
                    <a:pt x="10908" y="10975"/>
                  </a:cubicBezTo>
                  <a:cubicBezTo>
                    <a:pt x="10808" y="11208"/>
                    <a:pt x="10708" y="11442"/>
                    <a:pt x="10574" y="11675"/>
                  </a:cubicBezTo>
                  <a:cubicBezTo>
                    <a:pt x="10541" y="11775"/>
                    <a:pt x="10474" y="11876"/>
                    <a:pt x="10408" y="12009"/>
                  </a:cubicBezTo>
                  <a:lnTo>
                    <a:pt x="10384" y="12049"/>
                  </a:lnTo>
                  <a:lnTo>
                    <a:pt x="10384" y="12049"/>
                  </a:lnTo>
                  <a:cubicBezTo>
                    <a:pt x="10334" y="12040"/>
                    <a:pt x="10287" y="12024"/>
                    <a:pt x="10241" y="12009"/>
                  </a:cubicBezTo>
                  <a:cubicBezTo>
                    <a:pt x="9807" y="11909"/>
                    <a:pt x="9374" y="11742"/>
                    <a:pt x="9007" y="11509"/>
                  </a:cubicBezTo>
                  <a:cubicBezTo>
                    <a:pt x="8073" y="10975"/>
                    <a:pt x="7172" y="10408"/>
                    <a:pt x="6338" y="9741"/>
                  </a:cubicBezTo>
                  <a:cubicBezTo>
                    <a:pt x="5437" y="9073"/>
                    <a:pt x="4570" y="8373"/>
                    <a:pt x="3703" y="7672"/>
                  </a:cubicBezTo>
                  <a:cubicBezTo>
                    <a:pt x="2836" y="6939"/>
                    <a:pt x="2002" y="6205"/>
                    <a:pt x="1168" y="5471"/>
                  </a:cubicBezTo>
                  <a:lnTo>
                    <a:pt x="0" y="6605"/>
                  </a:lnTo>
                  <a:cubicBezTo>
                    <a:pt x="1468" y="8406"/>
                    <a:pt x="3069" y="10074"/>
                    <a:pt x="4770" y="11642"/>
                  </a:cubicBezTo>
                  <a:cubicBezTo>
                    <a:pt x="5671" y="12443"/>
                    <a:pt x="6605" y="13176"/>
                    <a:pt x="7606" y="13844"/>
                  </a:cubicBezTo>
                  <a:cubicBezTo>
                    <a:pt x="8206" y="14211"/>
                    <a:pt x="8807" y="14511"/>
                    <a:pt x="9440" y="14744"/>
                  </a:cubicBezTo>
                  <a:cubicBezTo>
                    <a:pt x="9874" y="14911"/>
                    <a:pt x="10341" y="14944"/>
                    <a:pt x="10808" y="14944"/>
                  </a:cubicBezTo>
                  <a:cubicBezTo>
                    <a:pt x="11108" y="14911"/>
                    <a:pt x="11408" y="14844"/>
                    <a:pt x="11709" y="14711"/>
                  </a:cubicBezTo>
                  <a:cubicBezTo>
                    <a:pt x="12009" y="14544"/>
                    <a:pt x="12309" y="14344"/>
                    <a:pt x="12543" y="14077"/>
                  </a:cubicBezTo>
                  <a:cubicBezTo>
                    <a:pt x="12643" y="13977"/>
                    <a:pt x="12743" y="13844"/>
                    <a:pt x="12809" y="13710"/>
                  </a:cubicBezTo>
                  <a:lnTo>
                    <a:pt x="12943" y="13510"/>
                  </a:lnTo>
                  <a:cubicBezTo>
                    <a:pt x="13010" y="13377"/>
                    <a:pt x="13110" y="13243"/>
                    <a:pt x="13176" y="13110"/>
                  </a:cubicBezTo>
                  <a:cubicBezTo>
                    <a:pt x="13343" y="12843"/>
                    <a:pt x="13477" y="12576"/>
                    <a:pt x="13610" y="12309"/>
                  </a:cubicBezTo>
                  <a:cubicBezTo>
                    <a:pt x="13877" y="11742"/>
                    <a:pt x="14144" y="11175"/>
                    <a:pt x="14377" y="10641"/>
                  </a:cubicBezTo>
                  <a:cubicBezTo>
                    <a:pt x="14844" y="9507"/>
                    <a:pt x="15211" y="8373"/>
                    <a:pt x="15511" y="7239"/>
                  </a:cubicBezTo>
                  <a:cubicBezTo>
                    <a:pt x="15812" y="6071"/>
                    <a:pt x="16078" y="4937"/>
                    <a:pt x="16245" y="3770"/>
                  </a:cubicBezTo>
                  <a:cubicBezTo>
                    <a:pt x="16445" y="2602"/>
                    <a:pt x="16612" y="1468"/>
                    <a:pt x="16679" y="234"/>
                  </a:cubicBezTo>
                  <a:lnTo>
                    <a:pt x="13443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7"/>
            <p:cNvSpPr/>
            <p:nvPr/>
          </p:nvSpPr>
          <p:spPr>
            <a:xfrm>
              <a:off x="4161971" y="2297775"/>
              <a:ext cx="212077" cy="239076"/>
            </a:xfrm>
            <a:custGeom>
              <a:rect b="b" l="l" r="r" t="t"/>
              <a:pathLst>
                <a:path extrusionOk="0" h="9280" w="8232">
                  <a:moveTo>
                    <a:pt x="4716" y="1"/>
                  </a:moveTo>
                  <a:cubicBezTo>
                    <a:pt x="4412" y="1"/>
                    <a:pt x="4114" y="55"/>
                    <a:pt x="3836" y="173"/>
                  </a:cubicBezTo>
                  <a:cubicBezTo>
                    <a:pt x="968" y="1474"/>
                    <a:pt x="367" y="4276"/>
                    <a:pt x="0" y="6878"/>
                  </a:cubicBezTo>
                  <a:lnTo>
                    <a:pt x="4837" y="9046"/>
                  </a:lnTo>
                  <a:lnTo>
                    <a:pt x="5437" y="9279"/>
                  </a:lnTo>
                  <a:cubicBezTo>
                    <a:pt x="5437" y="9279"/>
                    <a:pt x="5838" y="8512"/>
                    <a:pt x="6338" y="7512"/>
                  </a:cubicBezTo>
                  <a:cubicBezTo>
                    <a:pt x="6972" y="6077"/>
                    <a:pt x="7839" y="4176"/>
                    <a:pt x="8006" y="3175"/>
                  </a:cubicBezTo>
                  <a:cubicBezTo>
                    <a:pt x="8232" y="1624"/>
                    <a:pt x="6382" y="1"/>
                    <a:pt x="47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7"/>
            <p:cNvSpPr/>
            <p:nvPr/>
          </p:nvSpPr>
          <p:spPr>
            <a:xfrm>
              <a:off x="4286555" y="2443149"/>
              <a:ext cx="37845" cy="93698"/>
            </a:xfrm>
            <a:custGeom>
              <a:rect b="b" l="l" r="r" t="t"/>
              <a:pathLst>
                <a:path extrusionOk="0" h="3637" w="1469">
                  <a:moveTo>
                    <a:pt x="835" y="1"/>
                  </a:moveTo>
                  <a:cubicBezTo>
                    <a:pt x="268" y="734"/>
                    <a:pt x="68" y="2369"/>
                    <a:pt x="1" y="3403"/>
                  </a:cubicBezTo>
                  <a:lnTo>
                    <a:pt x="568" y="3636"/>
                  </a:lnTo>
                  <a:cubicBezTo>
                    <a:pt x="568" y="3636"/>
                    <a:pt x="968" y="2869"/>
                    <a:pt x="1469" y="1869"/>
                  </a:cubicBezTo>
                  <a:cubicBezTo>
                    <a:pt x="1402" y="1201"/>
                    <a:pt x="1168" y="568"/>
                    <a:pt x="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7"/>
            <p:cNvSpPr/>
            <p:nvPr/>
          </p:nvSpPr>
          <p:spPr>
            <a:xfrm>
              <a:off x="3839718" y="2456905"/>
              <a:ext cx="80791" cy="87670"/>
            </a:xfrm>
            <a:custGeom>
              <a:rect b="b" l="l" r="r" t="t"/>
              <a:pathLst>
                <a:path extrusionOk="0" h="3403" w="3136">
                  <a:moveTo>
                    <a:pt x="3136" y="0"/>
                  </a:moveTo>
                  <a:lnTo>
                    <a:pt x="0" y="1001"/>
                  </a:lnTo>
                  <a:cubicBezTo>
                    <a:pt x="0" y="1001"/>
                    <a:pt x="501" y="2702"/>
                    <a:pt x="1601" y="3403"/>
                  </a:cubicBezTo>
                  <a:lnTo>
                    <a:pt x="2769" y="2802"/>
                  </a:lnTo>
                  <a:lnTo>
                    <a:pt x="3136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7"/>
            <p:cNvSpPr/>
            <p:nvPr/>
          </p:nvSpPr>
          <p:spPr>
            <a:xfrm>
              <a:off x="3827688" y="2397349"/>
              <a:ext cx="92822" cy="88546"/>
            </a:xfrm>
            <a:custGeom>
              <a:rect b="b" l="l" r="r" t="t"/>
              <a:pathLst>
                <a:path extrusionOk="0" h="3437" w="3603">
                  <a:moveTo>
                    <a:pt x="2168" y="1"/>
                  </a:moveTo>
                  <a:lnTo>
                    <a:pt x="0" y="1201"/>
                  </a:lnTo>
                  <a:lnTo>
                    <a:pt x="467" y="3436"/>
                  </a:lnTo>
                  <a:lnTo>
                    <a:pt x="3603" y="2402"/>
                  </a:lnTo>
                  <a:lnTo>
                    <a:pt x="2168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7"/>
            <p:cNvSpPr/>
            <p:nvPr/>
          </p:nvSpPr>
          <p:spPr>
            <a:xfrm>
              <a:off x="5335726" y="4107354"/>
              <a:ext cx="216688" cy="200097"/>
            </a:xfrm>
            <a:custGeom>
              <a:rect b="b" l="l" r="r" t="t"/>
              <a:pathLst>
                <a:path extrusionOk="0" h="7767" w="8411">
                  <a:moveTo>
                    <a:pt x="6068" y="0"/>
                  </a:moveTo>
                  <a:cubicBezTo>
                    <a:pt x="6012" y="0"/>
                    <a:pt x="5953" y="17"/>
                    <a:pt x="5908" y="47"/>
                  </a:cubicBezTo>
                  <a:lnTo>
                    <a:pt x="3006" y="2115"/>
                  </a:lnTo>
                  <a:cubicBezTo>
                    <a:pt x="2873" y="2248"/>
                    <a:pt x="2739" y="2415"/>
                    <a:pt x="2706" y="2582"/>
                  </a:cubicBezTo>
                  <a:cubicBezTo>
                    <a:pt x="2439" y="3649"/>
                    <a:pt x="1972" y="4950"/>
                    <a:pt x="271" y="6818"/>
                  </a:cubicBezTo>
                  <a:cubicBezTo>
                    <a:pt x="0" y="7138"/>
                    <a:pt x="365" y="7766"/>
                    <a:pt x="1016" y="7766"/>
                  </a:cubicBezTo>
                  <a:cubicBezTo>
                    <a:pt x="1248" y="7766"/>
                    <a:pt x="1516" y="7687"/>
                    <a:pt x="1805" y="7485"/>
                  </a:cubicBezTo>
                  <a:cubicBezTo>
                    <a:pt x="2873" y="6718"/>
                    <a:pt x="4541" y="5351"/>
                    <a:pt x="5308" y="4784"/>
                  </a:cubicBezTo>
                  <a:cubicBezTo>
                    <a:pt x="6575" y="3883"/>
                    <a:pt x="7109" y="3583"/>
                    <a:pt x="8143" y="2882"/>
                  </a:cubicBezTo>
                  <a:cubicBezTo>
                    <a:pt x="8377" y="2715"/>
                    <a:pt x="8410" y="2348"/>
                    <a:pt x="8210" y="2115"/>
                  </a:cubicBezTo>
                  <a:lnTo>
                    <a:pt x="6242" y="80"/>
                  </a:lnTo>
                  <a:cubicBezTo>
                    <a:pt x="6205" y="25"/>
                    <a:pt x="6138" y="0"/>
                    <a:pt x="60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7"/>
            <p:cNvSpPr/>
            <p:nvPr/>
          </p:nvSpPr>
          <p:spPr>
            <a:xfrm>
              <a:off x="4740296" y="4359484"/>
              <a:ext cx="280167" cy="97975"/>
            </a:xfrm>
            <a:custGeom>
              <a:rect b="b" l="l" r="r" t="t"/>
              <a:pathLst>
                <a:path extrusionOk="0" h="3803" w="10875">
                  <a:moveTo>
                    <a:pt x="5905" y="0"/>
                  </a:moveTo>
                  <a:cubicBezTo>
                    <a:pt x="5705" y="0"/>
                    <a:pt x="5538" y="67"/>
                    <a:pt x="5371" y="200"/>
                  </a:cubicBezTo>
                  <a:cubicBezTo>
                    <a:pt x="4604" y="934"/>
                    <a:pt x="3136" y="1701"/>
                    <a:pt x="568" y="2268"/>
                  </a:cubicBezTo>
                  <a:cubicBezTo>
                    <a:pt x="1" y="2402"/>
                    <a:pt x="301" y="3803"/>
                    <a:pt x="1668" y="3803"/>
                  </a:cubicBezTo>
                  <a:lnTo>
                    <a:pt x="10341" y="3803"/>
                  </a:lnTo>
                  <a:cubicBezTo>
                    <a:pt x="10641" y="3803"/>
                    <a:pt x="10875" y="3503"/>
                    <a:pt x="10808" y="3202"/>
                  </a:cubicBezTo>
                  <a:lnTo>
                    <a:pt x="9974" y="234"/>
                  </a:lnTo>
                  <a:cubicBezTo>
                    <a:pt x="9941" y="100"/>
                    <a:pt x="9808" y="0"/>
                    <a:pt x="9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7"/>
            <p:cNvSpPr/>
            <p:nvPr/>
          </p:nvSpPr>
          <p:spPr>
            <a:xfrm>
              <a:off x="4209218" y="2179323"/>
              <a:ext cx="536272" cy="591275"/>
            </a:xfrm>
            <a:custGeom>
              <a:rect b="b" l="l" r="r" t="t"/>
              <a:pathLst>
                <a:path extrusionOk="0" h="22951" w="20816">
                  <a:moveTo>
                    <a:pt x="17146" y="1"/>
                  </a:moveTo>
                  <a:cubicBezTo>
                    <a:pt x="15612" y="168"/>
                    <a:pt x="14078" y="435"/>
                    <a:pt x="12576" y="768"/>
                  </a:cubicBezTo>
                  <a:cubicBezTo>
                    <a:pt x="12310" y="835"/>
                    <a:pt x="12009" y="902"/>
                    <a:pt x="11743" y="968"/>
                  </a:cubicBezTo>
                  <a:cubicBezTo>
                    <a:pt x="9841" y="1435"/>
                    <a:pt x="7973" y="2002"/>
                    <a:pt x="6172" y="2736"/>
                  </a:cubicBezTo>
                  <a:cubicBezTo>
                    <a:pt x="5838" y="2870"/>
                    <a:pt x="5538" y="3003"/>
                    <a:pt x="5238" y="3170"/>
                  </a:cubicBezTo>
                  <a:cubicBezTo>
                    <a:pt x="3203" y="4104"/>
                    <a:pt x="1235" y="5205"/>
                    <a:pt x="1235" y="5205"/>
                  </a:cubicBezTo>
                  <a:cubicBezTo>
                    <a:pt x="1235" y="5205"/>
                    <a:pt x="1" y="6105"/>
                    <a:pt x="8507" y="22951"/>
                  </a:cubicBezTo>
                  <a:lnTo>
                    <a:pt x="20816" y="19048"/>
                  </a:lnTo>
                  <a:cubicBezTo>
                    <a:pt x="19848" y="16646"/>
                    <a:pt x="19114" y="14144"/>
                    <a:pt x="18547" y="11609"/>
                  </a:cubicBezTo>
                  <a:cubicBezTo>
                    <a:pt x="18281" y="10041"/>
                    <a:pt x="17980" y="8273"/>
                    <a:pt x="17713" y="6039"/>
                  </a:cubicBezTo>
                  <a:cubicBezTo>
                    <a:pt x="17513" y="4304"/>
                    <a:pt x="17347" y="2336"/>
                    <a:pt x="17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7"/>
            <p:cNvSpPr/>
            <p:nvPr/>
          </p:nvSpPr>
          <p:spPr>
            <a:xfrm>
              <a:off x="4628593" y="2297930"/>
              <a:ext cx="59305" cy="180492"/>
            </a:xfrm>
            <a:custGeom>
              <a:rect b="b" l="l" r="r" t="t"/>
              <a:pathLst>
                <a:path extrusionOk="0" h="7006" w="2302">
                  <a:moveTo>
                    <a:pt x="300" y="0"/>
                  </a:moveTo>
                  <a:lnTo>
                    <a:pt x="300" y="0"/>
                  </a:lnTo>
                  <a:cubicBezTo>
                    <a:pt x="0" y="1468"/>
                    <a:pt x="1134" y="5337"/>
                    <a:pt x="2302" y="7005"/>
                  </a:cubicBezTo>
                  <a:cubicBezTo>
                    <a:pt x="2002" y="5471"/>
                    <a:pt x="1735" y="3669"/>
                    <a:pt x="1468" y="1435"/>
                  </a:cubicBezTo>
                  <a:lnTo>
                    <a:pt x="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7"/>
            <p:cNvSpPr/>
            <p:nvPr/>
          </p:nvSpPr>
          <p:spPr>
            <a:xfrm>
              <a:off x="4439528" y="2193080"/>
              <a:ext cx="140972" cy="219162"/>
            </a:xfrm>
            <a:custGeom>
              <a:rect b="b" l="l" r="r" t="t"/>
              <a:pathLst>
                <a:path extrusionOk="0" h="8507" w="5472">
                  <a:moveTo>
                    <a:pt x="4337" y="1"/>
                  </a:moveTo>
                  <a:lnTo>
                    <a:pt x="4337" y="1"/>
                  </a:lnTo>
                  <a:cubicBezTo>
                    <a:pt x="3803" y="101"/>
                    <a:pt x="3303" y="234"/>
                    <a:pt x="2803" y="434"/>
                  </a:cubicBezTo>
                  <a:lnTo>
                    <a:pt x="601" y="3803"/>
                  </a:lnTo>
                  <a:lnTo>
                    <a:pt x="1" y="7840"/>
                  </a:lnTo>
                  <a:cubicBezTo>
                    <a:pt x="1" y="7840"/>
                    <a:pt x="795" y="7660"/>
                    <a:pt x="1709" y="7660"/>
                  </a:cubicBezTo>
                  <a:cubicBezTo>
                    <a:pt x="2602" y="7660"/>
                    <a:pt x="3609" y="7831"/>
                    <a:pt x="4103" y="8507"/>
                  </a:cubicBezTo>
                  <a:cubicBezTo>
                    <a:pt x="5471" y="7139"/>
                    <a:pt x="5004" y="1902"/>
                    <a:pt x="43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7"/>
            <p:cNvSpPr/>
            <p:nvPr/>
          </p:nvSpPr>
          <p:spPr>
            <a:xfrm>
              <a:off x="4305464" y="2249807"/>
              <a:ext cx="134094" cy="201102"/>
            </a:xfrm>
            <a:custGeom>
              <a:rect b="b" l="l" r="r" t="t"/>
              <a:pathLst>
                <a:path extrusionOk="0" h="7806" w="5205">
                  <a:moveTo>
                    <a:pt x="2436" y="0"/>
                  </a:moveTo>
                  <a:cubicBezTo>
                    <a:pt x="1869" y="134"/>
                    <a:pt x="1368" y="334"/>
                    <a:pt x="868" y="567"/>
                  </a:cubicBezTo>
                  <a:cubicBezTo>
                    <a:pt x="201" y="2435"/>
                    <a:pt x="1" y="5638"/>
                    <a:pt x="2903" y="7806"/>
                  </a:cubicBezTo>
                  <a:cubicBezTo>
                    <a:pt x="3136" y="6105"/>
                    <a:pt x="5205" y="5638"/>
                    <a:pt x="5205" y="5638"/>
                  </a:cubicBezTo>
                  <a:lnTo>
                    <a:pt x="4604" y="2435"/>
                  </a:lnTo>
                  <a:lnTo>
                    <a:pt x="2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7"/>
            <p:cNvSpPr/>
            <p:nvPr/>
          </p:nvSpPr>
          <p:spPr>
            <a:xfrm>
              <a:off x="4338980" y="2093511"/>
              <a:ext cx="197676" cy="301550"/>
            </a:xfrm>
            <a:custGeom>
              <a:rect b="b" l="l" r="r" t="t"/>
              <a:pathLst>
                <a:path extrusionOk="0" h="11705" w="7673">
                  <a:moveTo>
                    <a:pt x="3625" y="0"/>
                  </a:moveTo>
                  <a:cubicBezTo>
                    <a:pt x="3297" y="0"/>
                    <a:pt x="2969" y="149"/>
                    <a:pt x="2769" y="463"/>
                  </a:cubicBezTo>
                  <a:lnTo>
                    <a:pt x="1669" y="2231"/>
                  </a:lnTo>
                  <a:cubicBezTo>
                    <a:pt x="2469" y="3499"/>
                    <a:pt x="2970" y="4966"/>
                    <a:pt x="1135" y="6067"/>
                  </a:cubicBezTo>
                  <a:cubicBezTo>
                    <a:pt x="1135" y="6067"/>
                    <a:pt x="1" y="8903"/>
                    <a:pt x="3937" y="11705"/>
                  </a:cubicBezTo>
                  <a:cubicBezTo>
                    <a:pt x="7673" y="7068"/>
                    <a:pt x="6706" y="4299"/>
                    <a:pt x="6706" y="4299"/>
                  </a:cubicBezTo>
                  <a:cubicBezTo>
                    <a:pt x="5671" y="3799"/>
                    <a:pt x="5038" y="2298"/>
                    <a:pt x="4637" y="763"/>
                  </a:cubicBezTo>
                  <a:cubicBezTo>
                    <a:pt x="4504" y="267"/>
                    <a:pt x="4064" y="0"/>
                    <a:pt x="3625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7"/>
            <p:cNvSpPr/>
            <p:nvPr/>
          </p:nvSpPr>
          <p:spPr>
            <a:xfrm>
              <a:off x="4400860" y="2092867"/>
              <a:ext cx="71362" cy="70924"/>
            </a:xfrm>
            <a:custGeom>
              <a:rect b="b" l="l" r="r" t="t"/>
              <a:pathLst>
                <a:path extrusionOk="0" h="2753" w="2770">
                  <a:moveTo>
                    <a:pt x="1224" y="1"/>
                  </a:moveTo>
                  <a:cubicBezTo>
                    <a:pt x="889" y="1"/>
                    <a:pt x="549" y="158"/>
                    <a:pt x="334" y="488"/>
                  </a:cubicBezTo>
                  <a:lnTo>
                    <a:pt x="0" y="1055"/>
                  </a:lnTo>
                  <a:cubicBezTo>
                    <a:pt x="34" y="1422"/>
                    <a:pt x="34" y="1722"/>
                    <a:pt x="34" y="1889"/>
                  </a:cubicBezTo>
                  <a:cubicBezTo>
                    <a:pt x="15" y="2503"/>
                    <a:pt x="514" y="2753"/>
                    <a:pt x="1176" y="2753"/>
                  </a:cubicBezTo>
                  <a:cubicBezTo>
                    <a:pt x="1666" y="2753"/>
                    <a:pt x="2245" y="2616"/>
                    <a:pt x="2769" y="2390"/>
                  </a:cubicBezTo>
                  <a:cubicBezTo>
                    <a:pt x="2536" y="1889"/>
                    <a:pt x="2369" y="1322"/>
                    <a:pt x="2235" y="788"/>
                  </a:cubicBezTo>
                  <a:cubicBezTo>
                    <a:pt x="2102" y="276"/>
                    <a:pt x="1667" y="1"/>
                    <a:pt x="1224" y="1"/>
                  </a:cubicBez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7"/>
            <p:cNvSpPr/>
            <p:nvPr/>
          </p:nvSpPr>
          <p:spPr>
            <a:xfrm>
              <a:off x="4236320" y="1854855"/>
              <a:ext cx="280167" cy="302684"/>
            </a:xfrm>
            <a:custGeom>
              <a:rect b="b" l="l" r="r" t="t"/>
              <a:pathLst>
                <a:path extrusionOk="0" h="11749" w="10875">
                  <a:moveTo>
                    <a:pt x="5100" y="0"/>
                  </a:moveTo>
                  <a:cubicBezTo>
                    <a:pt x="2143" y="0"/>
                    <a:pt x="0" y="2988"/>
                    <a:pt x="1084" y="5824"/>
                  </a:cubicBezTo>
                  <a:cubicBezTo>
                    <a:pt x="2151" y="8793"/>
                    <a:pt x="2551" y="10061"/>
                    <a:pt x="4519" y="11162"/>
                  </a:cubicBezTo>
                  <a:cubicBezTo>
                    <a:pt x="5260" y="11565"/>
                    <a:pt x="6024" y="11749"/>
                    <a:pt x="6753" y="11749"/>
                  </a:cubicBezTo>
                  <a:cubicBezTo>
                    <a:pt x="8980" y="11749"/>
                    <a:pt x="10875" y="10030"/>
                    <a:pt x="10724" y="7592"/>
                  </a:cubicBezTo>
                  <a:cubicBezTo>
                    <a:pt x="10590" y="4724"/>
                    <a:pt x="8823" y="354"/>
                    <a:pt x="5520" y="20"/>
                  </a:cubicBezTo>
                  <a:cubicBezTo>
                    <a:pt x="5378" y="7"/>
                    <a:pt x="5238" y="0"/>
                    <a:pt x="5100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7"/>
            <p:cNvSpPr/>
            <p:nvPr/>
          </p:nvSpPr>
          <p:spPr>
            <a:xfrm>
              <a:off x="4223825" y="1841020"/>
              <a:ext cx="245929" cy="244306"/>
            </a:xfrm>
            <a:custGeom>
              <a:rect b="b" l="l" r="r" t="t"/>
              <a:pathLst>
                <a:path extrusionOk="0" h="9483" w="9546">
                  <a:moveTo>
                    <a:pt x="8774" y="2225"/>
                  </a:moveTo>
                  <a:lnTo>
                    <a:pt x="8774" y="2225"/>
                  </a:lnTo>
                  <a:cubicBezTo>
                    <a:pt x="8349" y="2675"/>
                    <a:pt x="7773" y="2901"/>
                    <a:pt x="7188" y="2901"/>
                  </a:cubicBezTo>
                  <a:cubicBezTo>
                    <a:pt x="6993" y="2901"/>
                    <a:pt x="6797" y="2876"/>
                    <a:pt x="6606" y="2826"/>
                  </a:cubicBezTo>
                  <a:cubicBezTo>
                    <a:pt x="7306" y="2592"/>
                    <a:pt x="8040" y="2392"/>
                    <a:pt x="8774" y="2225"/>
                  </a:cubicBezTo>
                  <a:close/>
                  <a:moveTo>
                    <a:pt x="5566" y="0"/>
                  </a:moveTo>
                  <a:cubicBezTo>
                    <a:pt x="5418" y="0"/>
                    <a:pt x="5264" y="8"/>
                    <a:pt x="5105" y="24"/>
                  </a:cubicBezTo>
                  <a:cubicBezTo>
                    <a:pt x="2836" y="290"/>
                    <a:pt x="1936" y="1658"/>
                    <a:pt x="1936" y="1658"/>
                  </a:cubicBezTo>
                  <a:lnTo>
                    <a:pt x="1" y="5894"/>
                  </a:lnTo>
                  <a:cubicBezTo>
                    <a:pt x="1" y="5894"/>
                    <a:pt x="789" y="9483"/>
                    <a:pt x="2151" y="9483"/>
                  </a:cubicBezTo>
                  <a:cubicBezTo>
                    <a:pt x="2471" y="9483"/>
                    <a:pt x="2823" y="9285"/>
                    <a:pt x="3203" y="8796"/>
                  </a:cubicBezTo>
                  <a:cubicBezTo>
                    <a:pt x="4337" y="7329"/>
                    <a:pt x="4371" y="5094"/>
                    <a:pt x="3970" y="3426"/>
                  </a:cubicBezTo>
                  <a:cubicBezTo>
                    <a:pt x="4738" y="3326"/>
                    <a:pt x="5505" y="3159"/>
                    <a:pt x="6272" y="2892"/>
                  </a:cubicBezTo>
                  <a:cubicBezTo>
                    <a:pt x="6650" y="3046"/>
                    <a:pt x="7052" y="3136"/>
                    <a:pt x="7447" y="3136"/>
                  </a:cubicBezTo>
                  <a:cubicBezTo>
                    <a:pt x="7994" y="3136"/>
                    <a:pt x="8529" y="2965"/>
                    <a:pt x="8974" y="2559"/>
                  </a:cubicBezTo>
                  <a:cubicBezTo>
                    <a:pt x="9141" y="2392"/>
                    <a:pt x="9241" y="2258"/>
                    <a:pt x="9341" y="2158"/>
                  </a:cubicBezTo>
                  <a:lnTo>
                    <a:pt x="9408" y="2092"/>
                  </a:lnTo>
                  <a:cubicBezTo>
                    <a:pt x="9545" y="1915"/>
                    <a:pt x="9532" y="1854"/>
                    <a:pt x="9458" y="1854"/>
                  </a:cubicBezTo>
                  <a:cubicBezTo>
                    <a:pt x="9405" y="1854"/>
                    <a:pt x="9323" y="1884"/>
                    <a:pt x="9241" y="1925"/>
                  </a:cubicBezTo>
                  <a:cubicBezTo>
                    <a:pt x="8288" y="1033"/>
                    <a:pt x="7307" y="0"/>
                    <a:pt x="55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7"/>
            <p:cNvSpPr/>
            <p:nvPr/>
          </p:nvSpPr>
          <p:spPr>
            <a:xfrm>
              <a:off x="4256491" y="2040648"/>
              <a:ext cx="76669" cy="69997"/>
            </a:xfrm>
            <a:custGeom>
              <a:rect b="b" l="l" r="r" t="t"/>
              <a:pathLst>
                <a:path extrusionOk="0" h="2717" w="2976">
                  <a:moveTo>
                    <a:pt x="1261" y="0"/>
                  </a:moveTo>
                  <a:cubicBezTo>
                    <a:pt x="1208" y="0"/>
                    <a:pt x="1155" y="4"/>
                    <a:pt x="1101" y="13"/>
                  </a:cubicBezTo>
                  <a:cubicBezTo>
                    <a:pt x="367" y="147"/>
                    <a:pt x="0" y="1014"/>
                    <a:pt x="434" y="1615"/>
                  </a:cubicBezTo>
                  <a:cubicBezTo>
                    <a:pt x="768" y="2148"/>
                    <a:pt x="1268" y="2515"/>
                    <a:pt x="1868" y="2682"/>
                  </a:cubicBezTo>
                  <a:cubicBezTo>
                    <a:pt x="1959" y="2706"/>
                    <a:pt x="2044" y="2717"/>
                    <a:pt x="2123" y="2717"/>
                  </a:cubicBezTo>
                  <a:cubicBezTo>
                    <a:pt x="2714" y="2717"/>
                    <a:pt x="2975" y="2095"/>
                    <a:pt x="2769" y="1448"/>
                  </a:cubicBezTo>
                  <a:cubicBezTo>
                    <a:pt x="2582" y="825"/>
                    <a:pt x="1989" y="0"/>
                    <a:pt x="1261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7"/>
            <p:cNvSpPr/>
            <p:nvPr/>
          </p:nvSpPr>
          <p:spPr>
            <a:xfrm>
              <a:off x="4418043" y="2697520"/>
              <a:ext cx="550880" cy="1567494"/>
            </a:xfrm>
            <a:custGeom>
              <a:rect b="b" l="l" r="r" t="t"/>
              <a:pathLst>
                <a:path extrusionOk="0" h="60844" w="21383">
                  <a:moveTo>
                    <a:pt x="9407" y="0"/>
                  </a:moveTo>
                  <a:lnTo>
                    <a:pt x="401" y="2836"/>
                  </a:lnTo>
                  <a:cubicBezTo>
                    <a:pt x="401" y="2836"/>
                    <a:pt x="1" y="28020"/>
                    <a:pt x="3270" y="37127"/>
                  </a:cubicBezTo>
                  <a:cubicBezTo>
                    <a:pt x="6439" y="45833"/>
                    <a:pt x="15912" y="60844"/>
                    <a:pt x="15912" y="60844"/>
                  </a:cubicBezTo>
                  <a:lnTo>
                    <a:pt x="21383" y="60677"/>
                  </a:lnTo>
                  <a:cubicBezTo>
                    <a:pt x="21383" y="60677"/>
                    <a:pt x="12676" y="41697"/>
                    <a:pt x="11242" y="34191"/>
                  </a:cubicBezTo>
                  <a:cubicBezTo>
                    <a:pt x="8874" y="21749"/>
                    <a:pt x="9407" y="1"/>
                    <a:pt x="9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7"/>
            <p:cNvSpPr/>
            <p:nvPr/>
          </p:nvSpPr>
          <p:spPr>
            <a:xfrm>
              <a:off x="4555533" y="2697520"/>
              <a:ext cx="113458" cy="519089"/>
            </a:xfrm>
            <a:custGeom>
              <a:rect b="b" l="l" r="r" t="t"/>
              <a:pathLst>
                <a:path extrusionOk="0" h="20149" w="4404">
                  <a:moveTo>
                    <a:pt x="4070" y="0"/>
                  </a:moveTo>
                  <a:lnTo>
                    <a:pt x="1468" y="834"/>
                  </a:lnTo>
                  <a:lnTo>
                    <a:pt x="1" y="5004"/>
                  </a:lnTo>
                  <a:cubicBezTo>
                    <a:pt x="1" y="7272"/>
                    <a:pt x="2036" y="15611"/>
                    <a:pt x="4404" y="20148"/>
                  </a:cubicBezTo>
                  <a:cubicBezTo>
                    <a:pt x="3837" y="9907"/>
                    <a:pt x="4070" y="0"/>
                    <a:pt x="40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7"/>
            <p:cNvSpPr/>
            <p:nvPr/>
          </p:nvSpPr>
          <p:spPr>
            <a:xfrm>
              <a:off x="4781540" y="4214239"/>
              <a:ext cx="201128" cy="57605"/>
            </a:xfrm>
            <a:custGeom>
              <a:rect b="b" l="l" r="r" t="t"/>
              <a:pathLst>
                <a:path extrusionOk="0" h="2236" w="7807">
                  <a:moveTo>
                    <a:pt x="7406" y="1"/>
                  </a:moveTo>
                  <a:lnTo>
                    <a:pt x="1" y="334"/>
                  </a:lnTo>
                  <a:lnTo>
                    <a:pt x="1035" y="2236"/>
                  </a:lnTo>
                  <a:lnTo>
                    <a:pt x="7806" y="2069"/>
                  </a:lnTo>
                  <a:lnTo>
                    <a:pt x="74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7"/>
            <p:cNvSpPr/>
            <p:nvPr/>
          </p:nvSpPr>
          <p:spPr>
            <a:xfrm>
              <a:off x="4497955" y="2670006"/>
              <a:ext cx="933298" cy="1411965"/>
            </a:xfrm>
            <a:custGeom>
              <a:rect b="b" l="l" r="r" t="t"/>
              <a:pathLst>
                <a:path extrusionOk="0" h="54807" w="36227">
                  <a:moveTo>
                    <a:pt x="9574" y="1"/>
                  </a:moveTo>
                  <a:lnTo>
                    <a:pt x="1" y="3103"/>
                  </a:lnTo>
                  <a:cubicBezTo>
                    <a:pt x="1" y="3103"/>
                    <a:pt x="8540" y="22650"/>
                    <a:pt x="14044" y="33758"/>
                  </a:cubicBezTo>
                  <a:cubicBezTo>
                    <a:pt x="18514" y="42765"/>
                    <a:pt x="32391" y="54807"/>
                    <a:pt x="32391" y="54807"/>
                  </a:cubicBezTo>
                  <a:lnTo>
                    <a:pt x="36227" y="52172"/>
                  </a:lnTo>
                  <a:cubicBezTo>
                    <a:pt x="36227" y="52172"/>
                    <a:pt x="25753" y="37895"/>
                    <a:pt x="22684" y="31790"/>
                  </a:cubicBezTo>
                  <a:cubicBezTo>
                    <a:pt x="12810" y="12276"/>
                    <a:pt x="15245" y="4237"/>
                    <a:pt x="9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5301437" y="3982229"/>
              <a:ext cx="152128" cy="132368"/>
            </a:xfrm>
            <a:custGeom>
              <a:rect b="b" l="l" r="r" t="t"/>
              <a:pathLst>
                <a:path extrusionOk="0" h="5138" w="5905">
                  <a:moveTo>
                    <a:pt x="4904" y="0"/>
                  </a:moveTo>
                  <a:lnTo>
                    <a:pt x="1" y="3736"/>
                  </a:lnTo>
                  <a:lnTo>
                    <a:pt x="1435" y="5137"/>
                  </a:lnTo>
                  <a:lnTo>
                    <a:pt x="5905" y="1968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4412890" y="2648830"/>
              <a:ext cx="356656" cy="136696"/>
            </a:xfrm>
            <a:custGeom>
              <a:rect b="b" l="l" r="r" t="t"/>
              <a:pathLst>
                <a:path extrusionOk="0" h="5306" w="13844">
                  <a:moveTo>
                    <a:pt x="12738" y="0"/>
                  </a:moveTo>
                  <a:cubicBezTo>
                    <a:pt x="12704" y="0"/>
                    <a:pt x="12670" y="8"/>
                    <a:pt x="12643" y="22"/>
                  </a:cubicBezTo>
                  <a:lnTo>
                    <a:pt x="201" y="3958"/>
                  </a:lnTo>
                  <a:cubicBezTo>
                    <a:pt x="67" y="3992"/>
                    <a:pt x="0" y="4092"/>
                    <a:pt x="34" y="4159"/>
                  </a:cubicBezTo>
                  <a:lnTo>
                    <a:pt x="501" y="5226"/>
                  </a:lnTo>
                  <a:cubicBezTo>
                    <a:pt x="525" y="5275"/>
                    <a:pt x="585" y="5306"/>
                    <a:pt x="655" y="5306"/>
                  </a:cubicBezTo>
                  <a:cubicBezTo>
                    <a:pt x="681" y="5306"/>
                    <a:pt x="707" y="5302"/>
                    <a:pt x="734" y="5293"/>
                  </a:cubicBezTo>
                  <a:lnTo>
                    <a:pt x="13644" y="1223"/>
                  </a:lnTo>
                  <a:cubicBezTo>
                    <a:pt x="13777" y="1156"/>
                    <a:pt x="13844" y="1056"/>
                    <a:pt x="13777" y="990"/>
                  </a:cubicBezTo>
                  <a:lnTo>
                    <a:pt x="12876" y="56"/>
                  </a:lnTo>
                  <a:cubicBezTo>
                    <a:pt x="12837" y="17"/>
                    <a:pt x="12787" y="0"/>
                    <a:pt x="127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4692173" y="2657125"/>
              <a:ext cx="31817" cy="42998"/>
            </a:xfrm>
            <a:custGeom>
              <a:rect b="b" l="l" r="r" t="t"/>
              <a:pathLst>
                <a:path extrusionOk="0" h="1669" w="1235">
                  <a:moveTo>
                    <a:pt x="434" y="0"/>
                  </a:moveTo>
                  <a:lnTo>
                    <a:pt x="101" y="134"/>
                  </a:lnTo>
                  <a:cubicBezTo>
                    <a:pt x="34" y="134"/>
                    <a:pt x="1" y="201"/>
                    <a:pt x="34" y="234"/>
                  </a:cubicBezTo>
                  <a:lnTo>
                    <a:pt x="634" y="1602"/>
                  </a:lnTo>
                  <a:cubicBezTo>
                    <a:pt x="634" y="1668"/>
                    <a:pt x="701" y="1668"/>
                    <a:pt x="801" y="1668"/>
                  </a:cubicBezTo>
                  <a:lnTo>
                    <a:pt x="1135" y="1535"/>
                  </a:lnTo>
                  <a:cubicBezTo>
                    <a:pt x="1201" y="1535"/>
                    <a:pt x="1235" y="1468"/>
                    <a:pt x="1201" y="1435"/>
                  </a:cubicBezTo>
                  <a:lnTo>
                    <a:pt x="601" y="67"/>
                  </a:lnTo>
                  <a:cubicBezTo>
                    <a:pt x="568" y="0"/>
                    <a:pt x="501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7"/>
            <p:cNvSpPr/>
            <p:nvPr/>
          </p:nvSpPr>
          <p:spPr>
            <a:xfrm>
              <a:off x="4436952" y="2738403"/>
              <a:ext cx="30967" cy="42482"/>
            </a:xfrm>
            <a:custGeom>
              <a:rect b="b" l="l" r="r" t="t"/>
              <a:pathLst>
                <a:path extrusionOk="0" h="1649" w="1202">
                  <a:moveTo>
                    <a:pt x="491" y="1"/>
                  </a:moveTo>
                  <a:cubicBezTo>
                    <a:pt x="473" y="1"/>
                    <a:pt x="454" y="5"/>
                    <a:pt x="434" y="14"/>
                  </a:cubicBezTo>
                  <a:lnTo>
                    <a:pt x="101" y="115"/>
                  </a:lnTo>
                  <a:cubicBezTo>
                    <a:pt x="34" y="148"/>
                    <a:pt x="0" y="181"/>
                    <a:pt x="0" y="215"/>
                  </a:cubicBezTo>
                  <a:lnTo>
                    <a:pt x="601" y="1616"/>
                  </a:lnTo>
                  <a:cubicBezTo>
                    <a:pt x="634" y="1649"/>
                    <a:pt x="701" y="1649"/>
                    <a:pt x="768" y="1649"/>
                  </a:cubicBezTo>
                  <a:lnTo>
                    <a:pt x="1101" y="1549"/>
                  </a:lnTo>
                  <a:cubicBezTo>
                    <a:pt x="1168" y="1516"/>
                    <a:pt x="1201" y="1449"/>
                    <a:pt x="1168" y="1415"/>
                  </a:cubicBezTo>
                  <a:lnTo>
                    <a:pt x="568" y="48"/>
                  </a:lnTo>
                  <a:cubicBezTo>
                    <a:pt x="568" y="24"/>
                    <a:pt x="534" y="1"/>
                    <a:pt x="4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7"/>
            <p:cNvSpPr/>
            <p:nvPr/>
          </p:nvSpPr>
          <p:spPr>
            <a:xfrm>
              <a:off x="4564137" y="2698370"/>
              <a:ext cx="31817" cy="42147"/>
            </a:xfrm>
            <a:custGeom>
              <a:rect b="b" l="l" r="r" t="t"/>
              <a:pathLst>
                <a:path extrusionOk="0" h="1636" w="1235">
                  <a:moveTo>
                    <a:pt x="467" y="1"/>
                  </a:moveTo>
                  <a:lnTo>
                    <a:pt x="134" y="101"/>
                  </a:lnTo>
                  <a:cubicBezTo>
                    <a:pt x="67" y="101"/>
                    <a:pt x="0" y="167"/>
                    <a:pt x="34" y="234"/>
                  </a:cubicBezTo>
                  <a:lnTo>
                    <a:pt x="634" y="1602"/>
                  </a:lnTo>
                  <a:cubicBezTo>
                    <a:pt x="667" y="1635"/>
                    <a:pt x="734" y="1635"/>
                    <a:pt x="801" y="1635"/>
                  </a:cubicBezTo>
                  <a:lnTo>
                    <a:pt x="1134" y="1535"/>
                  </a:lnTo>
                  <a:cubicBezTo>
                    <a:pt x="1201" y="1502"/>
                    <a:pt x="1235" y="1468"/>
                    <a:pt x="1201" y="1435"/>
                  </a:cubicBezTo>
                  <a:lnTo>
                    <a:pt x="601" y="34"/>
                  </a:lnTo>
                  <a:cubicBezTo>
                    <a:pt x="601" y="1"/>
                    <a:pt x="534" y="1"/>
                    <a:pt x="4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4395707" y="1974466"/>
              <a:ext cx="18935" cy="23908"/>
            </a:xfrm>
            <a:custGeom>
              <a:rect b="b" l="l" r="r" t="t"/>
              <a:pathLst>
                <a:path extrusionOk="0" h="928" w="735">
                  <a:moveTo>
                    <a:pt x="300" y="1"/>
                  </a:moveTo>
                  <a:cubicBezTo>
                    <a:pt x="278" y="1"/>
                    <a:pt x="256" y="5"/>
                    <a:pt x="234" y="14"/>
                  </a:cubicBezTo>
                  <a:cubicBezTo>
                    <a:pt x="67" y="81"/>
                    <a:pt x="0" y="281"/>
                    <a:pt x="67" y="548"/>
                  </a:cubicBezTo>
                  <a:cubicBezTo>
                    <a:pt x="125" y="750"/>
                    <a:pt x="283" y="928"/>
                    <a:pt x="433" y="928"/>
                  </a:cubicBezTo>
                  <a:cubicBezTo>
                    <a:pt x="456" y="928"/>
                    <a:pt x="479" y="923"/>
                    <a:pt x="501" y="915"/>
                  </a:cubicBezTo>
                  <a:cubicBezTo>
                    <a:pt x="634" y="848"/>
                    <a:pt x="734" y="614"/>
                    <a:pt x="634" y="381"/>
                  </a:cubicBezTo>
                  <a:cubicBezTo>
                    <a:pt x="576" y="178"/>
                    <a:pt x="443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4467016" y="1952981"/>
              <a:ext cx="18935" cy="23908"/>
            </a:xfrm>
            <a:custGeom>
              <a:rect b="b" l="l" r="r" t="t"/>
              <a:pathLst>
                <a:path extrusionOk="0" h="928" w="735">
                  <a:moveTo>
                    <a:pt x="301" y="1"/>
                  </a:moveTo>
                  <a:cubicBezTo>
                    <a:pt x="279" y="1"/>
                    <a:pt x="257" y="5"/>
                    <a:pt x="234" y="14"/>
                  </a:cubicBezTo>
                  <a:cubicBezTo>
                    <a:pt x="68" y="81"/>
                    <a:pt x="1" y="314"/>
                    <a:pt x="68" y="548"/>
                  </a:cubicBezTo>
                  <a:cubicBezTo>
                    <a:pt x="154" y="750"/>
                    <a:pt x="291" y="928"/>
                    <a:pt x="435" y="928"/>
                  </a:cubicBezTo>
                  <a:cubicBezTo>
                    <a:pt x="457" y="928"/>
                    <a:pt x="479" y="923"/>
                    <a:pt x="501" y="915"/>
                  </a:cubicBezTo>
                  <a:cubicBezTo>
                    <a:pt x="635" y="848"/>
                    <a:pt x="735" y="614"/>
                    <a:pt x="668" y="381"/>
                  </a:cubicBezTo>
                  <a:cubicBezTo>
                    <a:pt x="581" y="178"/>
                    <a:pt x="444" y="1"/>
                    <a:pt x="3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7"/>
            <p:cNvSpPr/>
            <p:nvPr/>
          </p:nvSpPr>
          <p:spPr>
            <a:xfrm>
              <a:off x="4471318" y="1945587"/>
              <a:ext cx="13783" cy="9790"/>
            </a:xfrm>
            <a:custGeom>
              <a:rect b="b" l="l" r="r" t="t"/>
              <a:pathLst>
                <a:path extrusionOk="0" h="380" w="535">
                  <a:moveTo>
                    <a:pt x="534" y="1"/>
                  </a:moveTo>
                  <a:lnTo>
                    <a:pt x="1" y="334"/>
                  </a:lnTo>
                  <a:cubicBezTo>
                    <a:pt x="59" y="366"/>
                    <a:pt x="112" y="379"/>
                    <a:pt x="160" y="379"/>
                  </a:cubicBezTo>
                  <a:cubicBezTo>
                    <a:pt x="416" y="379"/>
                    <a:pt x="534" y="1"/>
                    <a:pt x="5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7"/>
            <p:cNvSpPr/>
            <p:nvPr/>
          </p:nvSpPr>
          <p:spPr>
            <a:xfrm>
              <a:off x="4451559" y="1983405"/>
              <a:ext cx="34393" cy="44724"/>
            </a:xfrm>
            <a:custGeom>
              <a:rect b="b" l="l" r="r" t="t"/>
              <a:pathLst>
                <a:path extrusionOk="0" h="1736" w="1335">
                  <a:moveTo>
                    <a:pt x="1" y="0"/>
                  </a:moveTo>
                  <a:lnTo>
                    <a:pt x="501" y="1735"/>
                  </a:lnTo>
                  <a:cubicBezTo>
                    <a:pt x="834" y="1702"/>
                    <a:pt x="1135" y="1568"/>
                    <a:pt x="1335" y="1301"/>
                  </a:cubicBezTo>
                  <a:cubicBezTo>
                    <a:pt x="834" y="934"/>
                    <a:pt x="367" y="501"/>
                    <a:pt x="1" y="0"/>
                  </a:cubicBez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4390297" y="2051597"/>
              <a:ext cx="53560" cy="14298"/>
            </a:xfrm>
            <a:custGeom>
              <a:rect b="b" l="l" r="r" t="t"/>
              <a:pathLst>
                <a:path extrusionOk="0" h="555" w="2079">
                  <a:moveTo>
                    <a:pt x="110" y="0"/>
                  </a:moveTo>
                  <a:cubicBezTo>
                    <a:pt x="41" y="0"/>
                    <a:pt x="0" y="71"/>
                    <a:pt x="77" y="122"/>
                  </a:cubicBezTo>
                  <a:cubicBezTo>
                    <a:pt x="458" y="414"/>
                    <a:pt x="900" y="555"/>
                    <a:pt x="1351" y="555"/>
                  </a:cubicBezTo>
                  <a:cubicBezTo>
                    <a:pt x="1571" y="555"/>
                    <a:pt x="1793" y="521"/>
                    <a:pt x="2012" y="456"/>
                  </a:cubicBezTo>
                  <a:lnTo>
                    <a:pt x="2045" y="422"/>
                  </a:lnTo>
                  <a:cubicBezTo>
                    <a:pt x="2078" y="422"/>
                    <a:pt x="2078" y="389"/>
                    <a:pt x="2078" y="356"/>
                  </a:cubicBezTo>
                  <a:cubicBezTo>
                    <a:pt x="2045" y="322"/>
                    <a:pt x="2012" y="289"/>
                    <a:pt x="1978" y="289"/>
                  </a:cubicBezTo>
                  <a:cubicBezTo>
                    <a:pt x="1774" y="357"/>
                    <a:pt x="1559" y="390"/>
                    <a:pt x="1343" y="390"/>
                  </a:cubicBezTo>
                  <a:cubicBezTo>
                    <a:pt x="925" y="390"/>
                    <a:pt x="507" y="264"/>
                    <a:pt x="177" y="22"/>
                  </a:cubicBezTo>
                  <a:cubicBezTo>
                    <a:pt x="154" y="7"/>
                    <a:pt x="130" y="0"/>
                    <a:pt x="1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7"/>
            <p:cNvSpPr/>
            <p:nvPr/>
          </p:nvSpPr>
          <p:spPr>
            <a:xfrm>
              <a:off x="4363917" y="1941929"/>
              <a:ext cx="32976" cy="30322"/>
            </a:xfrm>
            <a:custGeom>
              <a:rect b="b" l="l" r="r" t="t"/>
              <a:pathLst>
                <a:path extrusionOk="0" h="1177" w="1280">
                  <a:moveTo>
                    <a:pt x="1085" y="1"/>
                  </a:moveTo>
                  <a:cubicBezTo>
                    <a:pt x="1069" y="1"/>
                    <a:pt x="1052" y="3"/>
                    <a:pt x="1034" y="9"/>
                  </a:cubicBezTo>
                  <a:cubicBezTo>
                    <a:pt x="534" y="143"/>
                    <a:pt x="167" y="510"/>
                    <a:pt x="33" y="977"/>
                  </a:cubicBezTo>
                  <a:cubicBezTo>
                    <a:pt x="0" y="1043"/>
                    <a:pt x="33" y="1143"/>
                    <a:pt x="100" y="1177"/>
                  </a:cubicBezTo>
                  <a:cubicBezTo>
                    <a:pt x="167" y="1177"/>
                    <a:pt x="234" y="1177"/>
                    <a:pt x="267" y="1143"/>
                  </a:cubicBezTo>
                  <a:cubicBezTo>
                    <a:pt x="267" y="1110"/>
                    <a:pt x="300" y="1077"/>
                    <a:pt x="300" y="1077"/>
                  </a:cubicBezTo>
                  <a:cubicBezTo>
                    <a:pt x="434" y="710"/>
                    <a:pt x="701" y="410"/>
                    <a:pt x="1068" y="310"/>
                  </a:cubicBezTo>
                  <a:cubicBezTo>
                    <a:pt x="1280" y="279"/>
                    <a:pt x="1244" y="1"/>
                    <a:pt x="10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7"/>
            <p:cNvSpPr/>
            <p:nvPr/>
          </p:nvSpPr>
          <p:spPr>
            <a:xfrm>
              <a:off x="4450631" y="1920701"/>
              <a:ext cx="40473" cy="16591"/>
            </a:xfrm>
            <a:custGeom>
              <a:rect b="b" l="l" r="r" t="t"/>
              <a:pathLst>
                <a:path extrusionOk="0" h="644" w="1571">
                  <a:moveTo>
                    <a:pt x="1130" y="0"/>
                  </a:moveTo>
                  <a:cubicBezTo>
                    <a:pt x="759" y="0"/>
                    <a:pt x="390" y="139"/>
                    <a:pt x="103" y="400"/>
                  </a:cubicBezTo>
                  <a:cubicBezTo>
                    <a:pt x="1" y="502"/>
                    <a:pt x="115" y="644"/>
                    <a:pt x="233" y="644"/>
                  </a:cubicBezTo>
                  <a:cubicBezTo>
                    <a:pt x="269" y="644"/>
                    <a:pt x="306" y="631"/>
                    <a:pt x="337" y="600"/>
                  </a:cubicBezTo>
                  <a:cubicBezTo>
                    <a:pt x="535" y="401"/>
                    <a:pt x="808" y="295"/>
                    <a:pt x="1086" y="295"/>
                  </a:cubicBezTo>
                  <a:cubicBezTo>
                    <a:pt x="1181" y="295"/>
                    <a:pt x="1277" y="307"/>
                    <a:pt x="1371" y="333"/>
                  </a:cubicBezTo>
                  <a:cubicBezTo>
                    <a:pt x="1438" y="333"/>
                    <a:pt x="1538" y="300"/>
                    <a:pt x="1571" y="233"/>
                  </a:cubicBezTo>
                  <a:cubicBezTo>
                    <a:pt x="1571" y="233"/>
                    <a:pt x="1571" y="200"/>
                    <a:pt x="1571" y="200"/>
                  </a:cubicBezTo>
                  <a:cubicBezTo>
                    <a:pt x="1571" y="133"/>
                    <a:pt x="1504" y="33"/>
                    <a:pt x="1438" y="33"/>
                  </a:cubicBezTo>
                  <a:cubicBezTo>
                    <a:pt x="1336" y="11"/>
                    <a:pt x="1233" y="0"/>
                    <a:pt x="11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4648352" y="2255810"/>
              <a:ext cx="291348" cy="621340"/>
            </a:xfrm>
            <a:custGeom>
              <a:rect b="b" l="l" r="r" t="t"/>
              <a:pathLst>
                <a:path extrusionOk="0" h="24118" w="11309">
                  <a:moveTo>
                    <a:pt x="2002" y="1"/>
                  </a:moveTo>
                  <a:lnTo>
                    <a:pt x="0" y="2569"/>
                  </a:lnTo>
                  <a:cubicBezTo>
                    <a:pt x="367" y="2869"/>
                    <a:pt x="768" y="3203"/>
                    <a:pt x="1168" y="3570"/>
                  </a:cubicBezTo>
                  <a:cubicBezTo>
                    <a:pt x="1568" y="3903"/>
                    <a:pt x="1935" y="4237"/>
                    <a:pt x="2302" y="4604"/>
                  </a:cubicBezTo>
                  <a:cubicBezTo>
                    <a:pt x="3069" y="5304"/>
                    <a:pt x="3836" y="6038"/>
                    <a:pt x="4504" y="6806"/>
                  </a:cubicBezTo>
                  <a:cubicBezTo>
                    <a:pt x="5204" y="7573"/>
                    <a:pt x="5871" y="8340"/>
                    <a:pt x="6505" y="9174"/>
                  </a:cubicBezTo>
                  <a:cubicBezTo>
                    <a:pt x="6638" y="9374"/>
                    <a:pt x="6805" y="9574"/>
                    <a:pt x="6939" y="9808"/>
                  </a:cubicBezTo>
                  <a:cubicBezTo>
                    <a:pt x="7072" y="10008"/>
                    <a:pt x="7205" y="10208"/>
                    <a:pt x="7372" y="10408"/>
                  </a:cubicBezTo>
                  <a:cubicBezTo>
                    <a:pt x="7506" y="10642"/>
                    <a:pt x="7672" y="10875"/>
                    <a:pt x="7773" y="11042"/>
                  </a:cubicBezTo>
                  <a:lnTo>
                    <a:pt x="7906" y="11309"/>
                  </a:lnTo>
                  <a:lnTo>
                    <a:pt x="8039" y="11609"/>
                  </a:lnTo>
                  <a:cubicBezTo>
                    <a:pt x="8206" y="12009"/>
                    <a:pt x="8340" y="12443"/>
                    <a:pt x="8440" y="12877"/>
                  </a:cubicBezTo>
                  <a:cubicBezTo>
                    <a:pt x="8506" y="13344"/>
                    <a:pt x="8573" y="13844"/>
                    <a:pt x="8606" y="14311"/>
                  </a:cubicBezTo>
                  <a:cubicBezTo>
                    <a:pt x="8640" y="15345"/>
                    <a:pt x="8640" y="16346"/>
                    <a:pt x="8540" y="17380"/>
                  </a:cubicBezTo>
                  <a:cubicBezTo>
                    <a:pt x="8440" y="18414"/>
                    <a:pt x="8273" y="19448"/>
                    <a:pt x="8073" y="20482"/>
                  </a:cubicBezTo>
                  <a:cubicBezTo>
                    <a:pt x="7906" y="21516"/>
                    <a:pt x="7639" y="22550"/>
                    <a:pt x="7406" y="23551"/>
                  </a:cubicBezTo>
                  <a:lnTo>
                    <a:pt x="8907" y="24118"/>
                  </a:lnTo>
                  <a:cubicBezTo>
                    <a:pt x="9340" y="23084"/>
                    <a:pt x="9741" y="22050"/>
                    <a:pt x="10074" y="20982"/>
                  </a:cubicBezTo>
                  <a:cubicBezTo>
                    <a:pt x="10408" y="19915"/>
                    <a:pt x="10708" y="18814"/>
                    <a:pt x="10908" y="17713"/>
                  </a:cubicBezTo>
                  <a:cubicBezTo>
                    <a:pt x="11142" y="16579"/>
                    <a:pt x="11242" y="15412"/>
                    <a:pt x="11275" y="14278"/>
                  </a:cubicBezTo>
                  <a:cubicBezTo>
                    <a:pt x="11308" y="13010"/>
                    <a:pt x="11142" y="11776"/>
                    <a:pt x="10741" y="10608"/>
                  </a:cubicBezTo>
                  <a:lnTo>
                    <a:pt x="10575" y="10141"/>
                  </a:lnTo>
                  <a:lnTo>
                    <a:pt x="10341" y="9674"/>
                  </a:lnTo>
                  <a:cubicBezTo>
                    <a:pt x="10208" y="9374"/>
                    <a:pt x="10074" y="9141"/>
                    <a:pt x="9941" y="8874"/>
                  </a:cubicBezTo>
                  <a:cubicBezTo>
                    <a:pt x="9807" y="8640"/>
                    <a:pt x="9641" y="8373"/>
                    <a:pt x="9474" y="8140"/>
                  </a:cubicBezTo>
                  <a:cubicBezTo>
                    <a:pt x="9340" y="7906"/>
                    <a:pt x="9174" y="7639"/>
                    <a:pt x="9007" y="7406"/>
                  </a:cubicBezTo>
                  <a:cubicBezTo>
                    <a:pt x="8373" y="6472"/>
                    <a:pt x="7672" y="5538"/>
                    <a:pt x="6939" y="4704"/>
                  </a:cubicBezTo>
                  <a:cubicBezTo>
                    <a:pt x="6205" y="3837"/>
                    <a:pt x="5404" y="3003"/>
                    <a:pt x="4604" y="2236"/>
                  </a:cubicBezTo>
                  <a:cubicBezTo>
                    <a:pt x="4170" y="1835"/>
                    <a:pt x="3770" y="1468"/>
                    <a:pt x="3336" y="1101"/>
                  </a:cubicBezTo>
                  <a:cubicBezTo>
                    <a:pt x="2902" y="701"/>
                    <a:pt x="2502" y="368"/>
                    <a:pt x="2002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7"/>
            <p:cNvSpPr/>
            <p:nvPr/>
          </p:nvSpPr>
          <p:spPr>
            <a:xfrm>
              <a:off x="4792721" y="2837586"/>
              <a:ext cx="97125" cy="82517"/>
            </a:xfrm>
            <a:custGeom>
              <a:rect b="b" l="l" r="r" t="t"/>
              <a:pathLst>
                <a:path extrusionOk="0" h="3203" w="3770">
                  <a:moveTo>
                    <a:pt x="2269" y="1"/>
                  </a:moveTo>
                  <a:lnTo>
                    <a:pt x="0" y="1668"/>
                  </a:lnTo>
                  <a:lnTo>
                    <a:pt x="2902" y="3203"/>
                  </a:lnTo>
                  <a:cubicBezTo>
                    <a:pt x="2902" y="3203"/>
                    <a:pt x="3770" y="1668"/>
                    <a:pt x="3503" y="367"/>
                  </a:cubicBezTo>
                  <a:lnTo>
                    <a:pt x="2269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7"/>
            <p:cNvSpPr/>
            <p:nvPr/>
          </p:nvSpPr>
          <p:spPr>
            <a:xfrm>
              <a:off x="4773812" y="2880556"/>
              <a:ext cx="94548" cy="88546"/>
            </a:xfrm>
            <a:custGeom>
              <a:rect b="b" l="l" r="r" t="t"/>
              <a:pathLst>
                <a:path extrusionOk="0" h="3437" w="3670">
                  <a:moveTo>
                    <a:pt x="734" y="0"/>
                  </a:moveTo>
                  <a:lnTo>
                    <a:pt x="0" y="2702"/>
                  </a:lnTo>
                  <a:lnTo>
                    <a:pt x="2402" y="3436"/>
                  </a:lnTo>
                  <a:lnTo>
                    <a:pt x="3670" y="1535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4582170" y="2180147"/>
              <a:ext cx="191673" cy="217487"/>
            </a:xfrm>
            <a:custGeom>
              <a:rect b="b" l="l" r="r" t="t"/>
              <a:pathLst>
                <a:path extrusionOk="0" h="8442" w="7440">
                  <a:moveTo>
                    <a:pt x="2764" y="0"/>
                  </a:moveTo>
                  <a:cubicBezTo>
                    <a:pt x="2743" y="0"/>
                    <a:pt x="2723" y="1"/>
                    <a:pt x="2703" y="2"/>
                  </a:cubicBezTo>
                  <a:cubicBezTo>
                    <a:pt x="668" y="69"/>
                    <a:pt x="1" y="1770"/>
                    <a:pt x="234" y="3505"/>
                  </a:cubicBezTo>
                  <a:cubicBezTo>
                    <a:pt x="501" y="5540"/>
                    <a:pt x="4170" y="8442"/>
                    <a:pt x="4170" y="8442"/>
                  </a:cubicBezTo>
                  <a:lnTo>
                    <a:pt x="7439" y="3838"/>
                  </a:lnTo>
                  <a:cubicBezTo>
                    <a:pt x="7439" y="3838"/>
                    <a:pt x="4382" y="0"/>
                    <a:pt x="2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7"/>
            <p:cNvSpPr/>
            <p:nvPr/>
          </p:nvSpPr>
          <p:spPr>
            <a:xfrm>
              <a:off x="5374497" y="4172145"/>
              <a:ext cx="41272" cy="24088"/>
            </a:xfrm>
            <a:custGeom>
              <a:rect b="b" l="l" r="r" t="t"/>
              <a:pathLst>
                <a:path extrusionOk="0" h="935" w="1602">
                  <a:moveTo>
                    <a:pt x="1334" y="167"/>
                  </a:moveTo>
                  <a:cubicBezTo>
                    <a:pt x="991" y="542"/>
                    <a:pt x="647" y="771"/>
                    <a:pt x="413" y="771"/>
                  </a:cubicBezTo>
                  <a:cubicBezTo>
                    <a:pt x="397" y="771"/>
                    <a:pt x="382" y="770"/>
                    <a:pt x="367" y="767"/>
                  </a:cubicBezTo>
                  <a:cubicBezTo>
                    <a:pt x="267" y="767"/>
                    <a:pt x="200" y="701"/>
                    <a:pt x="167" y="601"/>
                  </a:cubicBezTo>
                  <a:cubicBezTo>
                    <a:pt x="134" y="567"/>
                    <a:pt x="134" y="501"/>
                    <a:pt x="167" y="467"/>
                  </a:cubicBezTo>
                  <a:cubicBezTo>
                    <a:pt x="267" y="300"/>
                    <a:pt x="867" y="200"/>
                    <a:pt x="1334" y="167"/>
                  </a:cubicBezTo>
                  <a:close/>
                  <a:moveTo>
                    <a:pt x="1501" y="0"/>
                  </a:moveTo>
                  <a:cubicBezTo>
                    <a:pt x="1368" y="0"/>
                    <a:pt x="234" y="67"/>
                    <a:pt x="33" y="401"/>
                  </a:cubicBezTo>
                  <a:cubicBezTo>
                    <a:pt x="0" y="501"/>
                    <a:pt x="0" y="567"/>
                    <a:pt x="33" y="667"/>
                  </a:cubicBezTo>
                  <a:cubicBezTo>
                    <a:pt x="100" y="801"/>
                    <a:pt x="234" y="901"/>
                    <a:pt x="367" y="934"/>
                  </a:cubicBezTo>
                  <a:lnTo>
                    <a:pt x="434" y="934"/>
                  </a:lnTo>
                  <a:cubicBezTo>
                    <a:pt x="801" y="934"/>
                    <a:pt x="1301" y="434"/>
                    <a:pt x="1568" y="100"/>
                  </a:cubicBezTo>
                  <a:cubicBezTo>
                    <a:pt x="1601" y="100"/>
                    <a:pt x="1601" y="67"/>
                    <a:pt x="1568" y="34"/>
                  </a:cubicBezTo>
                  <a:cubicBezTo>
                    <a:pt x="1568" y="0"/>
                    <a:pt x="1535" y="0"/>
                    <a:pt x="1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7"/>
            <p:cNvSpPr/>
            <p:nvPr/>
          </p:nvSpPr>
          <p:spPr>
            <a:xfrm>
              <a:off x="5377073" y="4151509"/>
              <a:ext cx="38695" cy="24964"/>
            </a:xfrm>
            <a:custGeom>
              <a:rect b="b" l="l" r="r" t="t"/>
              <a:pathLst>
                <a:path extrusionOk="0" h="969" w="1502">
                  <a:moveTo>
                    <a:pt x="434" y="134"/>
                  </a:moveTo>
                  <a:cubicBezTo>
                    <a:pt x="701" y="167"/>
                    <a:pt x="1068" y="534"/>
                    <a:pt x="1268" y="801"/>
                  </a:cubicBezTo>
                  <a:cubicBezTo>
                    <a:pt x="867" y="801"/>
                    <a:pt x="300" y="568"/>
                    <a:pt x="200" y="368"/>
                  </a:cubicBezTo>
                  <a:cubicBezTo>
                    <a:pt x="167" y="334"/>
                    <a:pt x="167" y="301"/>
                    <a:pt x="234" y="234"/>
                  </a:cubicBezTo>
                  <a:cubicBezTo>
                    <a:pt x="300" y="167"/>
                    <a:pt x="334" y="167"/>
                    <a:pt x="400" y="167"/>
                  </a:cubicBezTo>
                  <a:lnTo>
                    <a:pt x="434" y="134"/>
                  </a:lnTo>
                  <a:close/>
                  <a:moveTo>
                    <a:pt x="467" y="1"/>
                  </a:moveTo>
                  <a:cubicBezTo>
                    <a:pt x="334" y="1"/>
                    <a:pt x="234" y="34"/>
                    <a:pt x="134" y="101"/>
                  </a:cubicBezTo>
                  <a:cubicBezTo>
                    <a:pt x="34" y="167"/>
                    <a:pt x="0" y="301"/>
                    <a:pt x="67" y="434"/>
                  </a:cubicBezTo>
                  <a:cubicBezTo>
                    <a:pt x="200" y="735"/>
                    <a:pt x="968" y="935"/>
                    <a:pt x="1334" y="935"/>
                  </a:cubicBezTo>
                  <a:lnTo>
                    <a:pt x="1401" y="968"/>
                  </a:lnTo>
                  <a:cubicBezTo>
                    <a:pt x="1435" y="968"/>
                    <a:pt x="1468" y="935"/>
                    <a:pt x="1468" y="901"/>
                  </a:cubicBezTo>
                  <a:cubicBezTo>
                    <a:pt x="1501" y="901"/>
                    <a:pt x="1501" y="868"/>
                    <a:pt x="1468" y="835"/>
                  </a:cubicBezTo>
                  <a:cubicBezTo>
                    <a:pt x="1468" y="801"/>
                    <a:pt x="901" y="67"/>
                    <a:pt x="4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7"/>
            <p:cNvSpPr/>
            <p:nvPr/>
          </p:nvSpPr>
          <p:spPr>
            <a:xfrm>
              <a:off x="4825361" y="4354666"/>
              <a:ext cx="52452" cy="20533"/>
            </a:xfrm>
            <a:custGeom>
              <a:rect b="b" l="l" r="r" t="t"/>
              <a:pathLst>
                <a:path extrusionOk="0" h="797" w="2036">
                  <a:moveTo>
                    <a:pt x="334" y="154"/>
                  </a:moveTo>
                  <a:cubicBezTo>
                    <a:pt x="835" y="220"/>
                    <a:pt x="1268" y="354"/>
                    <a:pt x="1702" y="587"/>
                  </a:cubicBezTo>
                  <a:cubicBezTo>
                    <a:pt x="1411" y="631"/>
                    <a:pt x="1151" y="656"/>
                    <a:pt x="932" y="656"/>
                  </a:cubicBezTo>
                  <a:cubicBezTo>
                    <a:pt x="649" y="656"/>
                    <a:pt x="433" y="615"/>
                    <a:pt x="301" y="521"/>
                  </a:cubicBezTo>
                  <a:cubicBezTo>
                    <a:pt x="234" y="454"/>
                    <a:pt x="168" y="354"/>
                    <a:pt x="168" y="254"/>
                  </a:cubicBezTo>
                  <a:cubicBezTo>
                    <a:pt x="168" y="220"/>
                    <a:pt x="168" y="187"/>
                    <a:pt x="201" y="187"/>
                  </a:cubicBezTo>
                  <a:cubicBezTo>
                    <a:pt x="234" y="154"/>
                    <a:pt x="301" y="154"/>
                    <a:pt x="334" y="154"/>
                  </a:cubicBezTo>
                  <a:close/>
                  <a:moveTo>
                    <a:pt x="340" y="0"/>
                  </a:moveTo>
                  <a:cubicBezTo>
                    <a:pt x="242" y="0"/>
                    <a:pt x="160" y="16"/>
                    <a:pt x="101" y="54"/>
                  </a:cubicBezTo>
                  <a:cubicBezTo>
                    <a:pt x="34" y="120"/>
                    <a:pt x="1" y="187"/>
                    <a:pt x="34" y="254"/>
                  </a:cubicBezTo>
                  <a:cubicBezTo>
                    <a:pt x="34" y="421"/>
                    <a:pt x="101" y="554"/>
                    <a:pt x="201" y="621"/>
                  </a:cubicBezTo>
                  <a:cubicBezTo>
                    <a:pt x="394" y="731"/>
                    <a:pt x="611" y="796"/>
                    <a:pt x="812" y="796"/>
                  </a:cubicBezTo>
                  <a:cubicBezTo>
                    <a:pt x="854" y="796"/>
                    <a:pt x="895" y="793"/>
                    <a:pt x="935" y="788"/>
                  </a:cubicBezTo>
                  <a:cubicBezTo>
                    <a:pt x="1302" y="788"/>
                    <a:pt x="1635" y="754"/>
                    <a:pt x="1969" y="687"/>
                  </a:cubicBezTo>
                  <a:cubicBezTo>
                    <a:pt x="2002" y="654"/>
                    <a:pt x="2036" y="621"/>
                    <a:pt x="2036" y="621"/>
                  </a:cubicBezTo>
                  <a:cubicBezTo>
                    <a:pt x="2036" y="587"/>
                    <a:pt x="2036" y="554"/>
                    <a:pt x="2002" y="521"/>
                  </a:cubicBezTo>
                  <a:cubicBezTo>
                    <a:pt x="1778" y="437"/>
                    <a:pt x="849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7"/>
            <p:cNvSpPr/>
            <p:nvPr/>
          </p:nvSpPr>
          <p:spPr>
            <a:xfrm>
              <a:off x="4841694" y="4335268"/>
              <a:ext cx="36119" cy="37124"/>
            </a:xfrm>
            <a:custGeom>
              <a:rect b="b" l="l" r="r" t="t"/>
              <a:pathLst>
                <a:path extrusionOk="0" h="1441" w="1402">
                  <a:moveTo>
                    <a:pt x="401" y="140"/>
                  </a:moveTo>
                  <a:cubicBezTo>
                    <a:pt x="835" y="140"/>
                    <a:pt x="1101" y="873"/>
                    <a:pt x="1235" y="1207"/>
                  </a:cubicBezTo>
                  <a:cubicBezTo>
                    <a:pt x="801" y="973"/>
                    <a:pt x="201" y="440"/>
                    <a:pt x="234" y="240"/>
                  </a:cubicBezTo>
                  <a:cubicBezTo>
                    <a:pt x="234" y="173"/>
                    <a:pt x="268" y="140"/>
                    <a:pt x="368" y="140"/>
                  </a:cubicBezTo>
                  <a:close/>
                  <a:moveTo>
                    <a:pt x="380" y="1"/>
                  </a:moveTo>
                  <a:cubicBezTo>
                    <a:pt x="354" y="1"/>
                    <a:pt x="328" y="3"/>
                    <a:pt x="301" y="6"/>
                  </a:cubicBezTo>
                  <a:cubicBezTo>
                    <a:pt x="101" y="39"/>
                    <a:pt x="34" y="140"/>
                    <a:pt x="34" y="206"/>
                  </a:cubicBezTo>
                  <a:cubicBezTo>
                    <a:pt x="1" y="573"/>
                    <a:pt x="868" y="1240"/>
                    <a:pt x="1302" y="1440"/>
                  </a:cubicBezTo>
                  <a:lnTo>
                    <a:pt x="1335" y="1440"/>
                  </a:lnTo>
                  <a:cubicBezTo>
                    <a:pt x="1335" y="1407"/>
                    <a:pt x="1335" y="1407"/>
                    <a:pt x="1368" y="1407"/>
                  </a:cubicBezTo>
                  <a:cubicBezTo>
                    <a:pt x="1368" y="1407"/>
                    <a:pt x="1402" y="1374"/>
                    <a:pt x="1368" y="1340"/>
                  </a:cubicBezTo>
                  <a:cubicBezTo>
                    <a:pt x="1368" y="1276"/>
                    <a:pt x="1089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7"/>
            <p:cNvSpPr/>
            <p:nvPr/>
          </p:nvSpPr>
          <p:spPr>
            <a:xfrm>
              <a:off x="4400009" y="1966222"/>
              <a:ext cx="13757" cy="10588"/>
            </a:xfrm>
            <a:custGeom>
              <a:rect b="b" l="l" r="r" t="t"/>
              <a:pathLst>
                <a:path extrusionOk="0" h="411" w="534">
                  <a:moveTo>
                    <a:pt x="534" y="0"/>
                  </a:moveTo>
                  <a:lnTo>
                    <a:pt x="0" y="367"/>
                  </a:lnTo>
                  <a:cubicBezTo>
                    <a:pt x="55" y="397"/>
                    <a:pt x="106" y="410"/>
                    <a:pt x="152" y="410"/>
                  </a:cubicBezTo>
                  <a:cubicBezTo>
                    <a:pt x="413" y="410"/>
                    <a:pt x="534" y="0"/>
                    <a:pt x="5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7"/>
            <p:cNvSpPr/>
            <p:nvPr/>
          </p:nvSpPr>
          <p:spPr>
            <a:xfrm>
              <a:off x="4739471" y="1190229"/>
              <a:ext cx="1973047" cy="3293117"/>
            </a:xfrm>
            <a:custGeom>
              <a:rect b="b" l="l" r="r" t="t"/>
              <a:pathLst>
                <a:path extrusionOk="0" h="127826" w="76586">
                  <a:moveTo>
                    <a:pt x="4844" y="0"/>
                  </a:moveTo>
                  <a:cubicBezTo>
                    <a:pt x="2136" y="0"/>
                    <a:pt x="0" y="2289"/>
                    <a:pt x="133" y="5004"/>
                  </a:cubicBezTo>
                  <a:lnTo>
                    <a:pt x="5837" y="122822"/>
                  </a:lnTo>
                  <a:cubicBezTo>
                    <a:pt x="6003" y="125591"/>
                    <a:pt x="8272" y="127792"/>
                    <a:pt x="11074" y="127826"/>
                  </a:cubicBezTo>
                  <a:lnTo>
                    <a:pt x="71684" y="127826"/>
                  </a:lnTo>
                  <a:cubicBezTo>
                    <a:pt x="71703" y="127826"/>
                    <a:pt x="71723" y="127826"/>
                    <a:pt x="71742" y="127826"/>
                  </a:cubicBezTo>
                  <a:cubicBezTo>
                    <a:pt x="74450" y="127826"/>
                    <a:pt x="76586" y="125538"/>
                    <a:pt x="76420" y="122822"/>
                  </a:cubicBezTo>
                  <a:lnTo>
                    <a:pt x="70750" y="5004"/>
                  </a:lnTo>
                  <a:cubicBezTo>
                    <a:pt x="70583" y="2202"/>
                    <a:pt x="68281" y="34"/>
                    <a:pt x="65513" y="1"/>
                  </a:cubicBezTo>
                  <a:lnTo>
                    <a:pt x="4903" y="1"/>
                  </a:lnTo>
                  <a:cubicBezTo>
                    <a:pt x="4883" y="0"/>
                    <a:pt x="4864" y="0"/>
                    <a:pt x="48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7"/>
            <p:cNvSpPr/>
            <p:nvPr/>
          </p:nvSpPr>
          <p:spPr>
            <a:xfrm>
              <a:off x="4797049" y="1190229"/>
              <a:ext cx="1973047" cy="3293117"/>
            </a:xfrm>
            <a:custGeom>
              <a:rect b="b" l="l" r="r" t="t"/>
              <a:pathLst>
                <a:path extrusionOk="0" h="127826" w="76586">
                  <a:moveTo>
                    <a:pt x="4844" y="0"/>
                  </a:moveTo>
                  <a:cubicBezTo>
                    <a:pt x="2136" y="0"/>
                    <a:pt x="0" y="2289"/>
                    <a:pt x="133" y="5004"/>
                  </a:cubicBezTo>
                  <a:lnTo>
                    <a:pt x="5803" y="122822"/>
                  </a:lnTo>
                  <a:cubicBezTo>
                    <a:pt x="5970" y="125591"/>
                    <a:pt x="8272" y="127792"/>
                    <a:pt x="11074" y="127826"/>
                  </a:cubicBezTo>
                  <a:lnTo>
                    <a:pt x="71650" y="127826"/>
                  </a:lnTo>
                  <a:cubicBezTo>
                    <a:pt x="71670" y="127826"/>
                    <a:pt x="71689" y="127826"/>
                    <a:pt x="71709" y="127826"/>
                  </a:cubicBezTo>
                  <a:cubicBezTo>
                    <a:pt x="74417" y="127826"/>
                    <a:pt x="76586" y="125538"/>
                    <a:pt x="76420" y="122822"/>
                  </a:cubicBezTo>
                  <a:lnTo>
                    <a:pt x="70750" y="5004"/>
                  </a:lnTo>
                  <a:cubicBezTo>
                    <a:pt x="70583" y="2236"/>
                    <a:pt x="68281" y="34"/>
                    <a:pt x="65513" y="1"/>
                  </a:cubicBezTo>
                  <a:lnTo>
                    <a:pt x="4903" y="1"/>
                  </a:lnTo>
                  <a:cubicBezTo>
                    <a:pt x="4883" y="0"/>
                    <a:pt x="4863" y="0"/>
                    <a:pt x="4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7"/>
            <p:cNvSpPr/>
            <p:nvPr/>
          </p:nvSpPr>
          <p:spPr>
            <a:xfrm>
              <a:off x="4885514" y="1276170"/>
              <a:ext cx="1795234" cy="3121230"/>
            </a:xfrm>
            <a:custGeom>
              <a:rect b="b" l="l" r="r" t="t"/>
              <a:pathLst>
                <a:path extrusionOk="0" h="121154" w="69684">
                  <a:moveTo>
                    <a:pt x="1635" y="0"/>
                  </a:moveTo>
                  <a:cubicBezTo>
                    <a:pt x="735" y="0"/>
                    <a:pt x="1" y="768"/>
                    <a:pt x="34" y="1668"/>
                  </a:cubicBezTo>
                  <a:lnTo>
                    <a:pt x="5705" y="119486"/>
                  </a:lnTo>
                  <a:cubicBezTo>
                    <a:pt x="5772" y="120420"/>
                    <a:pt x="6539" y="121120"/>
                    <a:pt x="7473" y="121154"/>
                  </a:cubicBezTo>
                  <a:lnTo>
                    <a:pt x="68083" y="121154"/>
                  </a:lnTo>
                  <a:cubicBezTo>
                    <a:pt x="68983" y="121154"/>
                    <a:pt x="69684" y="120387"/>
                    <a:pt x="69651" y="119486"/>
                  </a:cubicBezTo>
                  <a:lnTo>
                    <a:pt x="63980" y="1668"/>
                  </a:lnTo>
                  <a:cubicBezTo>
                    <a:pt x="63913" y="734"/>
                    <a:pt x="63146" y="0"/>
                    <a:pt x="62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7"/>
            <p:cNvSpPr/>
            <p:nvPr/>
          </p:nvSpPr>
          <p:spPr>
            <a:xfrm>
              <a:off x="4907875" y="1297655"/>
              <a:ext cx="1750536" cy="3078258"/>
            </a:xfrm>
            <a:custGeom>
              <a:rect b="b" l="l" r="r" t="t"/>
              <a:pathLst>
                <a:path extrusionOk="0" h="119486" w="67949">
                  <a:moveTo>
                    <a:pt x="801" y="0"/>
                  </a:moveTo>
                  <a:cubicBezTo>
                    <a:pt x="334" y="0"/>
                    <a:pt x="0" y="367"/>
                    <a:pt x="0" y="834"/>
                  </a:cubicBezTo>
                  <a:lnTo>
                    <a:pt x="5671" y="118652"/>
                  </a:lnTo>
                  <a:cubicBezTo>
                    <a:pt x="5738" y="119119"/>
                    <a:pt x="6105" y="119486"/>
                    <a:pt x="6572" y="119486"/>
                  </a:cubicBezTo>
                  <a:lnTo>
                    <a:pt x="67148" y="119486"/>
                  </a:lnTo>
                  <a:cubicBezTo>
                    <a:pt x="67615" y="119486"/>
                    <a:pt x="67949" y="119119"/>
                    <a:pt x="67949" y="118652"/>
                  </a:cubicBezTo>
                  <a:lnTo>
                    <a:pt x="62278" y="834"/>
                  </a:lnTo>
                  <a:cubicBezTo>
                    <a:pt x="62245" y="367"/>
                    <a:pt x="61844" y="0"/>
                    <a:pt x="61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7"/>
            <p:cNvSpPr/>
            <p:nvPr/>
          </p:nvSpPr>
          <p:spPr>
            <a:xfrm>
              <a:off x="5073729" y="2216265"/>
              <a:ext cx="715012" cy="993479"/>
            </a:xfrm>
            <a:custGeom>
              <a:rect b="b" l="l" r="r" t="t"/>
              <a:pathLst>
                <a:path extrusionOk="0" h="38563" w="27754">
                  <a:moveTo>
                    <a:pt x="11508" y="7974"/>
                  </a:moveTo>
                  <a:lnTo>
                    <a:pt x="11775" y="13711"/>
                  </a:lnTo>
                  <a:cubicBezTo>
                    <a:pt x="11008" y="13478"/>
                    <a:pt x="10307" y="13077"/>
                    <a:pt x="9740" y="12477"/>
                  </a:cubicBezTo>
                  <a:cubicBezTo>
                    <a:pt x="9340" y="11976"/>
                    <a:pt x="9107" y="11376"/>
                    <a:pt x="9107" y="10776"/>
                  </a:cubicBezTo>
                  <a:cubicBezTo>
                    <a:pt x="9073" y="10175"/>
                    <a:pt x="9240" y="9575"/>
                    <a:pt x="9574" y="9108"/>
                  </a:cubicBezTo>
                  <a:cubicBezTo>
                    <a:pt x="10107" y="8541"/>
                    <a:pt x="10774" y="8140"/>
                    <a:pt x="11508" y="7974"/>
                  </a:cubicBezTo>
                  <a:close/>
                  <a:moveTo>
                    <a:pt x="15478" y="22784"/>
                  </a:moveTo>
                  <a:lnTo>
                    <a:pt x="15478" y="22784"/>
                  </a:lnTo>
                  <a:cubicBezTo>
                    <a:pt x="16946" y="23285"/>
                    <a:pt x="17946" y="23818"/>
                    <a:pt x="18480" y="24419"/>
                  </a:cubicBezTo>
                  <a:cubicBezTo>
                    <a:pt x="18980" y="24952"/>
                    <a:pt x="19281" y="25620"/>
                    <a:pt x="19314" y="26353"/>
                  </a:cubicBezTo>
                  <a:cubicBezTo>
                    <a:pt x="19347" y="27154"/>
                    <a:pt x="19080" y="27955"/>
                    <a:pt x="18547" y="28555"/>
                  </a:cubicBezTo>
                  <a:cubicBezTo>
                    <a:pt x="17980" y="29189"/>
                    <a:pt x="17079" y="29656"/>
                    <a:pt x="15845" y="29956"/>
                  </a:cubicBezTo>
                  <a:lnTo>
                    <a:pt x="15478" y="22784"/>
                  </a:lnTo>
                  <a:close/>
                  <a:moveTo>
                    <a:pt x="12688" y="0"/>
                  </a:moveTo>
                  <a:cubicBezTo>
                    <a:pt x="11845" y="0"/>
                    <a:pt x="11143" y="753"/>
                    <a:pt x="11208" y="1602"/>
                  </a:cubicBezTo>
                  <a:lnTo>
                    <a:pt x="11241" y="2203"/>
                  </a:lnTo>
                  <a:cubicBezTo>
                    <a:pt x="7572" y="2403"/>
                    <a:pt x="4870" y="3370"/>
                    <a:pt x="3102" y="5172"/>
                  </a:cubicBezTo>
                  <a:cubicBezTo>
                    <a:pt x="1334" y="6906"/>
                    <a:pt x="434" y="9341"/>
                    <a:pt x="634" y="11810"/>
                  </a:cubicBezTo>
                  <a:cubicBezTo>
                    <a:pt x="667" y="13578"/>
                    <a:pt x="1234" y="15279"/>
                    <a:pt x="2268" y="16747"/>
                  </a:cubicBezTo>
                  <a:cubicBezTo>
                    <a:pt x="3136" y="17981"/>
                    <a:pt x="4303" y="18982"/>
                    <a:pt x="5671" y="19682"/>
                  </a:cubicBezTo>
                  <a:cubicBezTo>
                    <a:pt x="7772" y="20549"/>
                    <a:pt x="9974" y="21283"/>
                    <a:pt x="12175" y="21850"/>
                  </a:cubicBezTo>
                  <a:lnTo>
                    <a:pt x="12576" y="29723"/>
                  </a:lnTo>
                  <a:cubicBezTo>
                    <a:pt x="11642" y="29356"/>
                    <a:pt x="10841" y="28755"/>
                    <a:pt x="10241" y="27988"/>
                  </a:cubicBezTo>
                  <a:cubicBezTo>
                    <a:pt x="9740" y="27321"/>
                    <a:pt x="9307" y="26253"/>
                    <a:pt x="8973" y="24786"/>
                  </a:cubicBezTo>
                  <a:lnTo>
                    <a:pt x="0" y="25853"/>
                  </a:lnTo>
                  <a:cubicBezTo>
                    <a:pt x="300" y="27154"/>
                    <a:pt x="767" y="28455"/>
                    <a:pt x="1401" y="29656"/>
                  </a:cubicBezTo>
                  <a:cubicBezTo>
                    <a:pt x="2035" y="30757"/>
                    <a:pt x="2869" y="31757"/>
                    <a:pt x="3836" y="32591"/>
                  </a:cubicBezTo>
                  <a:cubicBezTo>
                    <a:pt x="4904" y="33525"/>
                    <a:pt x="6138" y="34226"/>
                    <a:pt x="7472" y="34726"/>
                  </a:cubicBezTo>
                  <a:cubicBezTo>
                    <a:pt x="9207" y="35293"/>
                    <a:pt x="11008" y="35660"/>
                    <a:pt x="12843" y="35794"/>
                  </a:cubicBezTo>
                  <a:lnTo>
                    <a:pt x="12909" y="36928"/>
                  </a:lnTo>
                  <a:cubicBezTo>
                    <a:pt x="12943" y="37828"/>
                    <a:pt x="13710" y="38529"/>
                    <a:pt x="14611" y="38562"/>
                  </a:cubicBezTo>
                  <a:cubicBezTo>
                    <a:pt x="15511" y="38562"/>
                    <a:pt x="16212" y="37795"/>
                    <a:pt x="16178" y="36928"/>
                  </a:cubicBezTo>
                  <a:lnTo>
                    <a:pt x="16112" y="35794"/>
                  </a:lnTo>
                  <a:cubicBezTo>
                    <a:pt x="17679" y="35760"/>
                    <a:pt x="19247" y="35493"/>
                    <a:pt x="20748" y="35060"/>
                  </a:cubicBezTo>
                  <a:cubicBezTo>
                    <a:pt x="22016" y="34626"/>
                    <a:pt x="23217" y="33959"/>
                    <a:pt x="24217" y="33092"/>
                  </a:cubicBezTo>
                  <a:cubicBezTo>
                    <a:pt x="25318" y="32124"/>
                    <a:pt x="26219" y="30990"/>
                    <a:pt x="26853" y="29689"/>
                  </a:cubicBezTo>
                  <a:cubicBezTo>
                    <a:pt x="27486" y="28288"/>
                    <a:pt x="27753" y="26720"/>
                    <a:pt x="27653" y="25186"/>
                  </a:cubicBezTo>
                  <a:cubicBezTo>
                    <a:pt x="27586" y="22551"/>
                    <a:pt x="26352" y="20049"/>
                    <a:pt x="24317" y="18348"/>
                  </a:cubicBezTo>
                  <a:cubicBezTo>
                    <a:pt x="22750" y="17013"/>
                    <a:pt x="19647" y="15712"/>
                    <a:pt x="15078" y="14512"/>
                  </a:cubicBezTo>
                  <a:lnTo>
                    <a:pt x="14777" y="8074"/>
                  </a:lnTo>
                  <a:lnTo>
                    <a:pt x="14777" y="8074"/>
                  </a:lnTo>
                  <a:cubicBezTo>
                    <a:pt x="15411" y="8374"/>
                    <a:pt x="15978" y="8774"/>
                    <a:pt x="16479" y="9308"/>
                  </a:cubicBezTo>
                  <a:cubicBezTo>
                    <a:pt x="16979" y="9975"/>
                    <a:pt x="17413" y="10709"/>
                    <a:pt x="17746" y="11509"/>
                  </a:cubicBezTo>
                  <a:lnTo>
                    <a:pt x="25985" y="10175"/>
                  </a:lnTo>
                  <a:cubicBezTo>
                    <a:pt x="25418" y="7940"/>
                    <a:pt x="24117" y="5972"/>
                    <a:pt x="22249" y="4571"/>
                  </a:cubicBezTo>
                  <a:cubicBezTo>
                    <a:pt x="20415" y="3204"/>
                    <a:pt x="17846" y="2403"/>
                    <a:pt x="14510" y="2203"/>
                  </a:cubicBezTo>
                  <a:lnTo>
                    <a:pt x="14477" y="1602"/>
                  </a:lnTo>
                  <a:cubicBezTo>
                    <a:pt x="14410" y="702"/>
                    <a:pt x="13677" y="1"/>
                    <a:pt x="12743" y="1"/>
                  </a:cubicBezTo>
                  <a:cubicBezTo>
                    <a:pt x="12724" y="1"/>
                    <a:pt x="12706" y="0"/>
                    <a:pt x="126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7"/>
            <p:cNvSpPr/>
            <p:nvPr/>
          </p:nvSpPr>
          <p:spPr>
            <a:xfrm>
              <a:off x="5241283" y="1586392"/>
              <a:ext cx="1510790" cy="2477580"/>
            </a:xfrm>
            <a:custGeom>
              <a:rect b="b" l="l" r="r" t="t"/>
              <a:pathLst>
                <a:path extrusionOk="0" h="96170" w="58643">
                  <a:moveTo>
                    <a:pt x="1" y="0"/>
                  </a:moveTo>
                  <a:lnTo>
                    <a:pt x="4004" y="83427"/>
                  </a:lnTo>
                  <a:cubicBezTo>
                    <a:pt x="4404" y="90532"/>
                    <a:pt x="10241" y="96103"/>
                    <a:pt x="17346" y="96169"/>
                  </a:cubicBezTo>
                  <a:lnTo>
                    <a:pt x="58643" y="96169"/>
                  </a:lnTo>
                  <a:lnTo>
                    <a:pt x="54606" y="12743"/>
                  </a:lnTo>
                  <a:cubicBezTo>
                    <a:pt x="54206" y="5638"/>
                    <a:pt x="48369" y="67"/>
                    <a:pt x="41264" y="0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7"/>
            <p:cNvSpPr/>
            <p:nvPr/>
          </p:nvSpPr>
          <p:spPr>
            <a:xfrm>
              <a:off x="5241283" y="1586392"/>
              <a:ext cx="1762516" cy="2406269"/>
            </a:xfrm>
            <a:custGeom>
              <a:rect b="b" l="l" r="r" t="t"/>
              <a:pathLst>
                <a:path extrusionOk="0" h="93402" w="68414">
                  <a:moveTo>
                    <a:pt x="1" y="0"/>
                  </a:moveTo>
                  <a:cubicBezTo>
                    <a:pt x="7106" y="67"/>
                    <a:pt x="12943" y="5638"/>
                    <a:pt x="13344" y="12743"/>
                  </a:cubicBezTo>
                  <a:lnTo>
                    <a:pt x="16613" y="80658"/>
                  </a:lnTo>
                  <a:cubicBezTo>
                    <a:pt x="17013" y="87763"/>
                    <a:pt x="22850" y="93301"/>
                    <a:pt x="29955" y="93401"/>
                  </a:cubicBezTo>
                  <a:lnTo>
                    <a:pt x="55874" y="93401"/>
                  </a:lnTo>
                  <a:cubicBezTo>
                    <a:pt x="55913" y="93401"/>
                    <a:pt x="55953" y="93401"/>
                    <a:pt x="55992" y="93401"/>
                  </a:cubicBezTo>
                  <a:cubicBezTo>
                    <a:pt x="62909" y="93401"/>
                    <a:pt x="68414" y="87590"/>
                    <a:pt x="68016" y="80658"/>
                  </a:cubicBezTo>
                  <a:lnTo>
                    <a:pt x="64714" y="12743"/>
                  </a:lnTo>
                  <a:cubicBezTo>
                    <a:pt x="64313" y="5638"/>
                    <a:pt x="58476" y="67"/>
                    <a:pt x="51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7"/>
            <p:cNvSpPr/>
            <p:nvPr/>
          </p:nvSpPr>
          <p:spPr>
            <a:xfrm>
              <a:off x="6013825" y="3664279"/>
              <a:ext cx="1645657" cy="328317"/>
            </a:xfrm>
            <a:custGeom>
              <a:rect b="b" l="l" r="r" t="t"/>
              <a:pathLst>
                <a:path extrusionOk="0" h="12744" w="63878">
                  <a:moveTo>
                    <a:pt x="1" y="12743"/>
                  </a:moveTo>
                  <a:cubicBezTo>
                    <a:pt x="40" y="12743"/>
                    <a:pt x="79" y="12743"/>
                    <a:pt x="118" y="12743"/>
                  </a:cubicBezTo>
                  <a:cubicBezTo>
                    <a:pt x="157" y="12743"/>
                    <a:pt x="196" y="12743"/>
                    <a:pt x="235" y="12743"/>
                  </a:cubicBezTo>
                  <a:close/>
                  <a:moveTo>
                    <a:pt x="12109" y="0"/>
                  </a:moveTo>
                  <a:cubicBezTo>
                    <a:pt x="12505" y="6860"/>
                    <a:pt x="7064" y="12677"/>
                    <a:pt x="235" y="12743"/>
                  </a:cubicBezTo>
                  <a:lnTo>
                    <a:pt x="51371" y="12743"/>
                  </a:lnTo>
                  <a:cubicBezTo>
                    <a:pt x="51410" y="12743"/>
                    <a:pt x="51449" y="12743"/>
                    <a:pt x="51488" y="12743"/>
                  </a:cubicBezTo>
                  <a:cubicBezTo>
                    <a:pt x="58372" y="12743"/>
                    <a:pt x="63878" y="6899"/>
                    <a:pt x="63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7"/>
            <p:cNvSpPr/>
            <p:nvPr/>
          </p:nvSpPr>
          <p:spPr>
            <a:xfrm>
              <a:off x="5789544" y="2623609"/>
              <a:ext cx="985725" cy="49000"/>
            </a:xfrm>
            <a:custGeom>
              <a:rect b="b" l="l" r="r" t="t"/>
              <a:pathLst>
                <a:path extrusionOk="0" h="1902" w="38262">
                  <a:moveTo>
                    <a:pt x="935" y="1"/>
                  </a:moveTo>
                  <a:cubicBezTo>
                    <a:pt x="401" y="1"/>
                    <a:pt x="1" y="434"/>
                    <a:pt x="34" y="935"/>
                  </a:cubicBezTo>
                  <a:cubicBezTo>
                    <a:pt x="67" y="1468"/>
                    <a:pt x="501" y="1902"/>
                    <a:pt x="1035" y="1902"/>
                  </a:cubicBezTo>
                  <a:lnTo>
                    <a:pt x="37327" y="1902"/>
                  </a:lnTo>
                  <a:cubicBezTo>
                    <a:pt x="37861" y="1902"/>
                    <a:pt x="38261" y="1468"/>
                    <a:pt x="38261" y="968"/>
                  </a:cubicBezTo>
                  <a:cubicBezTo>
                    <a:pt x="38228" y="434"/>
                    <a:pt x="37761" y="1"/>
                    <a:pt x="37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7"/>
            <p:cNvSpPr/>
            <p:nvPr/>
          </p:nvSpPr>
          <p:spPr>
            <a:xfrm>
              <a:off x="5796422" y="2775706"/>
              <a:ext cx="985725" cy="49026"/>
            </a:xfrm>
            <a:custGeom>
              <a:rect b="b" l="l" r="r" t="t"/>
              <a:pathLst>
                <a:path extrusionOk="0" h="1903" w="38262">
                  <a:moveTo>
                    <a:pt x="934" y="1"/>
                  </a:moveTo>
                  <a:cubicBezTo>
                    <a:pt x="434" y="1"/>
                    <a:pt x="0" y="434"/>
                    <a:pt x="34" y="968"/>
                  </a:cubicBezTo>
                  <a:cubicBezTo>
                    <a:pt x="67" y="1469"/>
                    <a:pt x="501" y="1902"/>
                    <a:pt x="1035" y="1902"/>
                  </a:cubicBezTo>
                  <a:lnTo>
                    <a:pt x="37360" y="1902"/>
                  </a:lnTo>
                  <a:cubicBezTo>
                    <a:pt x="37861" y="1902"/>
                    <a:pt x="38261" y="1469"/>
                    <a:pt x="38261" y="968"/>
                  </a:cubicBezTo>
                  <a:cubicBezTo>
                    <a:pt x="38228" y="434"/>
                    <a:pt x="37794" y="1"/>
                    <a:pt x="37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7"/>
            <p:cNvSpPr/>
            <p:nvPr/>
          </p:nvSpPr>
          <p:spPr>
            <a:xfrm>
              <a:off x="5804150" y="2927829"/>
              <a:ext cx="986575" cy="49000"/>
            </a:xfrm>
            <a:custGeom>
              <a:rect b="b" l="l" r="r" t="t"/>
              <a:pathLst>
                <a:path extrusionOk="0" h="1902" w="38295">
                  <a:moveTo>
                    <a:pt x="935" y="0"/>
                  </a:moveTo>
                  <a:cubicBezTo>
                    <a:pt x="401" y="0"/>
                    <a:pt x="1" y="434"/>
                    <a:pt x="34" y="967"/>
                  </a:cubicBezTo>
                  <a:cubicBezTo>
                    <a:pt x="67" y="1468"/>
                    <a:pt x="501" y="1901"/>
                    <a:pt x="1035" y="1901"/>
                  </a:cubicBezTo>
                  <a:lnTo>
                    <a:pt x="37327" y="1901"/>
                  </a:lnTo>
                  <a:cubicBezTo>
                    <a:pt x="37861" y="1901"/>
                    <a:pt x="38295" y="1468"/>
                    <a:pt x="38261" y="967"/>
                  </a:cubicBezTo>
                  <a:cubicBezTo>
                    <a:pt x="38228" y="434"/>
                    <a:pt x="37794" y="0"/>
                    <a:pt x="37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7"/>
            <p:cNvSpPr/>
            <p:nvPr/>
          </p:nvSpPr>
          <p:spPr>
            <a:xfrm>
              <a:off x="5811879" y="3080776"/>
              <a:ext cx="984875" cy="48150"/>
            </a:xfrm>
            <a:custGeom>
              <a:rect b="b" l="l" r="r" t="t"/>
              <a:pathLst>
                <a:path extrusionOk="0" h="1869" w="38229">
                  <a:moveTo>
                    <a:pt x="902" y="1"/>
                  </a:moveTo>
                  <a:cubicBezTo>
                    <a:pt x="401" y="1"/>
                    <a:pt x="1" y="434"/>
                    <a:pt x="1" y="935"/>
                  </a:cubicBezTo>
                  <a:cubicBezTo>
                    <a:pt x="34" y="1468"/>
                    <a:pt x="468" y="1869"/>
                    <a:pt x="1002" y="1869"/>
                  </a:cubicBezTo>
                  <a:lnTo>
                    <a:pt x="37328" y="1869"/>
                  </a:lnTo>
                  <a:cubicBezTo>
                    <a:pt x="37828" y="1869"/>
                    <a:pt x="38228" y="1435"/>
                    <a:pt x="38228" y="935"/>
                  </a:cubicBezTo>
                  <a:cubicBezTo>
                    <a:pt x="38195" y="401"/>
                    <a:pt x="37761" y="1"/>
                    <a:pt x="37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7"/>
            <p:cNvSpPr/>
            <p:nvPr/>
          </p:nvSpPr>
          <p:spPr>
            <a:xfrm>
              <a:off x="5818757" y="3232873"/>
              <a:ext cx="613611" cy="49026"/>
            </a:xfrm>
            <a:custGeom>
              <a:rect b="b" l="l" r="r" t="t"/>
              <a:pathLst>
                <a:path extrusionOk="0" h="1903" w="23818">
                  <a:moveTo>
                    <a:pt x="935" y="1"/>
                  </a:moveTo>
                  <a:cubicBezTo>
                    <a:pt x="401" y="1"/>
                    <a:pt x="1" y="434"/>
                    <a:pt x="34" y="935"/>
                  </a:cubicBezTo>
                  <a:cubicBezTo>
                    <a:pt x="67" y="1469"/>
                    <a:pt x="501" y="1869"/>
                    <a:pt x="1035" y="1902"/>
                  </a:cubicBezTo>
                  <a:lnTo>
                    <a:pt x="22884" y="1902"/>
                  </a:lnTo>
                  <a:cubicBezTo>
                    <a:pt x="23417" y="1902"/>
                    <a:pt x="23818" y="1469"/>
                    <a:pt x="23784" y="935"/>
                  </a:cubicBezTo>
                  <a:cubicBezTo>
                    <a:pt x="23751" y="401"/>
                    <a:pt x="23317" y="1"/>
                    <a:pt x="22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7"/>
            <p:cNvSpPr/>
            <p:nvPr/>
          </p:nvSpPr>
          <p:spPr>
            <a:xfrm>
              <a:off x="5932186" y="1852665"/>
              <a:ext cx="652281" cy="588081"/>
            </a:xfrm>
            <a:custGeom>
              <a:rect b="b" l="l" r="r" t="t"/>
              <a:pathLst>
                <a:path extrusionOk="0" h="22827" w="25319">
                  <a:moveTo>
                    <a:pt x="12091" y="0"/>
                  </a:moveTo>
                  <a:cubicBezTo>
                    <a:pt x="9219" y="0"/>
                    <a:pt x="6403" y="1076"/>
                    <a:pt x="4304" y="3241"/>
                  </a:cubicBezTo>
                  <a:cubicBezTo>
                    <a:pt x="1" y="7644"/>
                    <a:pt x="268" y="14882"/>
                    <a:pt x="4871" y="19386"/>
                  </a:cubicBezTo>
                  <a:cubicBezTo>
                    <a:pt x="7228" y="21675"/>
                    <a:pt x="10250" y="22827"/>
                    <a:pt x="13216" y="22827"/>
                  </a:cubicBezTo>
                  <a:cubicBezTo>
                    <a:pt x="16084" y="22827"/>
                    <a:pt x="18901" y="21750"/>
                    <a:pt x="21016" y="19586"/>
                  </a:cubicBezTo>
                  <a:cubicBezTo>
                    <a:pt x="25319" y="15183"/>
                    <a:pt x="25052" y="7944"/>
                    <a:pt x="20449" y="3441"/>
                  </a:cubicBezTo>
                  <a:cubicBezTo>
                    <a:pt x="18091" y="1151"/>
                    <a:pt x="15061" y="0"/>
                    <a:pt x="120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7"/>
            <p:cNvSpPr/>
            <p:nvPr/>
          </p:nvSpPr>
          <p:spPr>
            <a:xfrm>
              <a:off x="6007874" y="1904317"/>
              <a:ext cx="494975" cy="484747"/>
            </a:xfrm>
            <a:custGeom>
              <a:rect b="b" l="l" r="r" t="t"/>
              <a:pathLst>
                <a:path extrusionOk="0" h="18816" w="19213">
                  <a:moveTo>
                    <a:pt x="9154" y="1"/>
                  </a:moveTo>
                  <a:cubicBezTo>
                    <a:pt x="4039" y="1"/>
                    <a:pt x="1" y="4310"/>
                    <a:pt x="299" y="9408"/>
                  </a:cubicBezTo>
                  <a:cubicBezTo>
                    <a:pt x="365" y="10976"/>
                    <a:pt x="832" y="12511"/>
                    <a:pt x="1666" y="13878"/>
                  </a:cubicBezTo>
                  <a:cubicBezTo>
                    <a:pt x="3434" y="16914"/>
                    <a:pt x="6670" y="18782"/>
                    <a:pt x="10172" y="18815"/>
                  </a:cubicBezTo>
                  <a:cubicBezTo>
                    <a:pt x="10202" y="18815"/>
                    <a:pt x="10231" y="18815"/>
                    <a:pt x="10260" y="18815"/>
                  </a:cubicBezTo>
                  <a:cubicBezTo>
                    <a:pt x="13629" y="18815"/>
                    <a:pt x="16723" y="16921"/>
                    <a:pt x="18211" y="13878"/>
                  </a:cubicBezTo>
                  <a:cubicBezTo>
                    <a:pt x="18878" y="12477"/>
                    <a:pt x="19212" y="10943"/>
                    <a:pt x="19145" y="9408"/>
                  </a:cubicBezTo>
                  <a:cubicBezTo>
                    <a:pt x="18812" y="4171"/>
                    <a:pt x="14509" y="35"/>
                    <a:pt x="9272" y="2"/>
                  </a:cubicBezTo>
                  <a:cubicBezTo>
                    <a:pt x="9232" y="1"/>
                    <a:pt x="9193" y="1"/>
                    <a:pt x="9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7"/>
            <p:cNvSpPr/>
            <p:nvPr/>
          </p:nvSpPr>
          <p:spPr>
            <a:xfrm>
              <a:off x="6050800" y="2197374"/>
              <a:ext cx="426266" cy="215853"/>
            </a:xfrm>
            <a:custGeom>
              <a:rect b="b" l="l" r="r" t="t"/>
              <a:pathLst>
                <a:path extrusionOk="0" h="7440" w="16546">
                  <a:moveTo>
                    <a:pt x="8139" y="0"/>
                  </a:moveTo>
                  <a:cubicBezTo>
                    <a:pt x="5237" y="0"/>
                    <a:pt x="2402" y="868"/>
                    <a:pt x="0" y="2502"/>
                  </a:cubicBezTo>
                  <a:cubicBezTo>
                    <a:pt x="1768" y="5538"/>
                    <a:pt x="5004" y="7406"/>
                    <a:pt x="8506" y="7439"/>
                  </a:cubicBezTo>
                  <a:cubicBezTo>
                    <a:pt x="8536" y="7439"/>
                    <a:pt x="8565" y="7439"/>
                    <a:pt x="8594" y="7439"/>
                  </a:cubicBezTo>
                  <a:cubicBezTo>
                    <a:pt x="11963" y="7439"/>
                    <a:pt x="15057" y="5545"/>
                    <a:pt x="16545" y="2502"/>
                  </a:cubicBezTo>
                  <a:cubicBezTo>
                    <a:pt x="14044" y="868"/>
                    <a:pt x="11141" y="0"/>
                    <a:pt x="8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7"/>
            <p:cNvSpPr/>
            <p:nvPr/>
          </p:nvSpPr>
          <p:spPr>
            <a:xfrm>
              <a:off x="6134132" y="1955583"/>
              <a:ext cx="239797" cy="215838"/>
            </a:xfrm>
            <a:custGeom>
              <a:rect b="b" l="l" r="r" t="t"/>
              <a:pathLst>
                <a:path extrusionOk="0" h="8378" w="9308">
                  <a:moveTo>
                    <a:pt x="4450" y="0"/>
                  </a:moveTo>
                  <a:cubicBezTo>
                    <a:pt x="3396" y="0"/>
                    <a:pt x="2357" y="392"/>
                    <a:pt x="1569" y="1181"/>
                  </a:cubicBezTo>
                  <a:cubicBezTo>
                    <a:pt x="1" y="2815"/>
                    <a:pt x="101" y="5450"/>
                    <a:pt x="1802" y="7118"/>
                  </a:cubicBezTo>
                  <a:cubicBezTo>
                    <a:pt x="2661" y="7961"/>
                    <a:pt x="3759" y="8377"/>
                    <a:pt x="4841" y="8377"/>
                  </a:cubicBezTo>
                  <a:cubicBezTo>
                    <a:pt x="5902" y="8377"/>
                    <a:pt x="6947" y="7977"/>
                    <a:pt x="7740" y="7185"/>
                  </a:cubicBezTo>
                  <a:cubicBezTo>
                    <a:pt x="9307" y="5550"/>
                    <a:pt x="9207" y="2915"/>
                    <a:pt x="7506" y="1247"/>
                  </a:cubicBezTo>
                  <a:cubicBezTo>
                    <a:pt x="6642" y="417"/>
                    <a:pt x="5538" y="0"/>
                    <a:pt x="4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7"/>
            <p:cNvSpPr/>
            <p:nvPr/>
          </p:nvSpPr>
          <p:spPr>
            <a:xfrm>
              <a:off x="7072527" y="4220267"/>
              <a:ext cx="86820" cy="182192"/>
            </a:xfrm>
            <a:custGeom>
              <a:rect b="b" l="l" r="r" t="t"/>
              <a:pathLst>
                <a:path extrusionOk="0" h="7072" w="3370">
                  <a:moveTo>
                    <a:pt x="1" y="0"/>
                  </a:moveTo>
                  <a:lnTo>
                    <a:pt x="301" y="7072"/>
                  </a:lnTo>
                  <a:lnTo>
                    <a:pt x="3370" y="7072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7"/>
            <p:cNvSpPr/>
            <p:nvPr/>
          </p:nvSpPr>
          <p:spPr>
            <a:xfrm>
              <a:off x="7072527" y="4220267"/>
              <a:ext cx="82543" cy="93698"/>
            </a:xfrm>
            <a:custGeom>
              <a:rect b="b" l="l" r="r" t="t"/>
              <a:pathLst>
                <a:path extrusionOk="0" h="3637" w="3204">
                  <a:moveTo>
                    <a:pt x="1" y="0"/>
                  </a:moveTo>
                  <a:lnTo>
                    <a:pt x="134" y="3636"/>
                  </a:lnTo>
                  <a:lnTo>
                    <a:pt x="3203" y="3636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rgbClr val="B73E2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7"/>
            <p:cNvSpPr/>
            <p:nvPr/>
          </p:nvSpPr>
          <p:spPr>
            <a:xfrm>
              <a:off x="7661182" y="4026900"/>
              <a:ext cx="169311" cy="186521"/>
            </a:xfrm>
            <a:custGeom>
              <a:rect b="b" l="l" r="r" t="t"/>
              <a:pathLst>
                <a:path extrusionOk="0" h="7240" w="6572">
                  <a:moveTo>
                    <a:pt x="2903" y="1"/>
                  </a:moveTo>
                  <a:lnTo>
                    <a:pt x="0" y="968"/>
                  </a:lnTo>
                  <a:lnTo>
                    <a:pt x="3670" y="7239"/>
                  </a:lnTo>
                  <a:lnTo>
                    <a:pt x="6572" y="627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7"/>
            <p:cNvSpPr/>
            <p:nvPr/>
          </p:nvSpPr>
          <p:spPr>
            <a:xfrm>
              <a:off x="7661182" y="4026900"/>
              <a:ext cx="123763" cy="108306"/>
            </a:xfrm>
            <a:custGeom>
              <a:rect b="b" l="l" r="r" t="t"/>
              <a:pathLst>
                <a:path extrusionOk="0" h="4204" w="4804">
                  <a:moveTo>
                    <a:pt x="2903" y="1"/>
                  </a:moveTo>
                  <a:lnTo>
                    <a:pt x="0" y="968"/>
                  </a:lnTo>
                  <a:lnTo>
                    <a:pt x="1902" y="4204"/>
                  </a:lnTo>
                  <a:lnTo>
                    <a:pt x="4804" y="3237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B73E2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7"/>
            <p:cNvSpPr/>
            <p:nvPr/>
          </p:nvSpPr>
          <p:spPr>
            <a:xfrm>
              <a:off x="7332927" y="1761700"/>
              <a:ext cx="270712" cy="640250"/>
            </a:xfrm>
            <a:custGeom>
              <a:rect b="b" l="l" r="r" t="t"/>
              <a:pathLst>
                <a:path extrusionOk="0" h="24852" w="10508">
                  <a:moveTo>
                    <a:pt x="3603" y="0"/>
                  </a:moveTo>
                  <a:lnTo>
                    <a:pt x="0" y="2969"/>
                  </a:lnTo>
                  <a:cubicBezTo>
                    <a:pt x="567" y="3736"/>
                    <a:pt x="1168" y="4570"/>
                    <a:pt x="1735" y="5404"/>
                  </a:cubicBezTo>
                  <a:cubicBezTo>
                    <a:pt x="2302" y="6238"/>
                    <a:pt x="2869" y="7039"/>
                    <a:pt x="3402" y="7906"/>
                  </a:cubicBezTo>
                  <a:cubicBezTo>
                    <a:pt x="3936" y="8740"/>
                    <a:pt x="4470" y="9607"/>
                    <a:pt x="4937" y="10441"/>
                  </a:cubicBezTo>
                  <a:cubicBezTo>
                    <a:pt x="5170" y="10875"/>
                    <a:pt x="5404" y="11342"/>
                    <a:pt x="5604" y="11742"/>
                  </a:cubicBezTo>
                  <a:lnTo>
                    <a:pt x="5904" y="12409"/>
                  </a:lnTo>
                  <a:lnTo>
                    <a:pt x="6204" y="13076"/>
                  </a:lnTo>
                  <a:lnTo>
                    <a:pt x="6271" y="13210"/>
                  </a:lnTo>
                  <a:lnTo>
                    <a:pt x="6305" y="13310"/>
                  </a:lnTo>
                  <a:cubicBezTo>
                    <a:pt x="6305" y="13310"/>
                    <a:pt x="6305" y="13343"/>
                    <a:pt x="6305" y="13343"/>
                  </a:cubicBezTo>
                  <a:lnTo>
                    <a:pt x="6338" y="13410"/>
                  </a:lnTo>
                  <a:cubicBezTo>
                    <a:pt x="6371" y="13577"/>
                    <a:pt x="6371" y="13710"/>
                    <a:pt x="6405" y="13877"/>
                  </a:cubicBezTo>
                  <a:cubicBezTo>
                    <a:pt x="6405" y="14277"/>
                    <a:pt x="6405" y="14711"/>
                    <a:pt x="6338" y="15111"/>
                  </a:cubicBezTo>
                  <a:cubicBezTo>
                    <a:pt x="6204" y="16078"/>
                    <a:pt x="6038" y="17012"/>
                    <a:pt x="5804" y="17980"/>
                  </a:cubicBezTo>
                  <a:cubicBezTo>
                    <a:pt x="5337" y="19915"/>
                    <a:pt x="4703" y="21916"/>
                    <a:pt x="4103" y="23884"/>
                  </a:cubicBezTo>
                  <a:lnTo>
                    <a:pt x="6171" y="24851"/>
                  </a:lnTo>
                  <a:cubicBezTo>
                    <a:pt x="7339" y="23017"/>
                    <a:pt x="8339" y="21049"/>
                    <a:pt x="9173" y="19014"/>
                  </a:cubicBezTo>
                  <a:cubicBezTo>
                    <a:pt x="9607" y="17980"/>
                    <a:pt x="9940" y="16879"/>
                    <a:pt x="10207" y="15778"/>
                  </a:cubicBezTo>
                  <a:cubicBezTo>
                    <a:pt x="10341" y="15144"/>
                    <a:pt x="10441" y="14511"/>
                    <a:pt x="10474" y="13877"/>
                  </a:cubicBezTo>
                  <a:cubicBezTo>
                    <a:pt x="10508" y="13510"/>
                    <a:pt x="10474" y="13110"/>
                    <a:pt x="10441" y="12743"/>
                  </a:cubicBezTo>
                  <a:lnTo>
                    <a:pt x="10407" y="12443"/>
                  </a:lnTo>
                  <a:lnTo>
                    <a:pt x="10307" y="12109"/>
                  </a:lnTo>
                  <a:lnTo>
                    <a:pt x="10274" y="11909"/>
                  </a:lnTo>
                  <a:lnTo>
                    <a:pt x="10241" y="11809"/>
                  </a:lnTo>
                  <a:lnTo>
                    <a:pt x="10174" y="11609"/>
                  </a:lnTo>
                  <a:cubicBezTo>
                    <a:pt x="9440" y="9474"/>
                    <a:pt x="8506" y="7406"/>
                    <a:pt x="7339" y="5471"/>
                  </a:cubicBezTo>
                  <a:cubicBezTo>
                    <a:pt x="6805" y="4504"/>
                    <a:pt x="6204" y="3603"/>
                    <a:pt x="5604" y="2702"/>
                  </a:cubicBezTo>
                  <a:cubicBezTo>
                    <a:pt x="5270" y="2235"/>
                    <a:pt x="4970" y="1802"/>
                    <a:pt x="4637" y="1335"/>
                  </a:cubicBezTo>
                  <a:cubicBezTo>
                    <a:pt x="4303" y="901"/>
                    <a:pt x="3970" y="467"/>
                    <a:pt x="3603" y="0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7"/>
            <p:cNvSpPr/>
            <p:nvPr/>
          </p:nvSpPr>
          <p:spPr>
            <a:xfrm>
              <a:off x="7412839" y="2358934"/>
              <a:ext cx="102277" cy="72212"/>
            </a:xfrm>
            <a:custGeom>
              <a:rect b="b" l="l" r="r" t="t"/>
              <a:pathLst>
                <a:path extrusionOk="0" h="2803" w="3970">
                  <a:moveTo>
                    <a:pt x="2702" y="1"/>
                  </a:moveTo>
                  <a:lnTo>
                    <a:pt x="1168" y="167"/>
                  </a:lnTo>
                  <a:lnTo>
                    <a:pt x="0" y="2803"/>
                  </a:lnTo>
                  <a:lnTo>
                    <a:pt x="3403" y="2803"/>
                  </a:lnTo>
                  <a:cubicBezTo>
                    <a:pt x="3403" y="2803"/>
                    <a:pt x="3970" y="801"/>
                    <a:pt x="2702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7"/>
            <p:cNvSpPr/>
            <p:nvPr/>
          </p:nvSpPr>
          <p:spPr>
            <a:xfrm>
              <a:off x="7412839" y="2419502"/>
              <a:ext cx="91972" cy="77365"/>
            </a:xfrm>
            <a:custGeom>
              <a:rect b="b" l="l" r="r" t="t"/>
              <a:pathLst>
                <a:path extrusionOk="0" h="3003" w="3570">
                  <a:moveTo>
                    <a:pt x="0" y="1"/>
                  </a:moveTo>
                  <a:lnTo>
                    <a:pt x="401" y="3003"/>
                  </a:lnTo>
                  <a:lnTo>
                    <a:pt x="3569" y="236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7"/>
            <p:cNvSpPr/>
            <p:nvPr/>
          </p:nvSpPr>
          <p:spPr>
            <a:xfrm>
              <a:off x="7020128" y="1404205"/>
              <a:ext cx="14633" cy="23238"/>
            </a:xfrm>
            <a:custGeom>
              <a:rect b="b" l="l" r="r" t="t"/>
              <a:pathLst>
                <a:path extrusionOk="0" h="902" w="568">
                  <a:moveTo>
                    <a:pt x="300" y="1"/>
                  </a:moveTo>
                  <a:cubicBezTo>
                    <a:pt x="133" y="1"/>
                    <a:pt x="0" y="201"/>
                    <a:pt x="0" y="468"/>
                  </a:cubicBezTo>
                  <a:cubicBezTo>
                    <a:pt x="0" y="701"/>
                    <a:pt x="133" y="901"/>
                    <a:pt x="300" y="901"/>
                  </a:cubicBezTo>
                  <a:cubicBezTo>
                    <a:pt x="434" y="901"/>
                    <a:pt x="567" y="701"/>
                    <a:pt x="567" y="468"/>
                  </a:cubicBezTo>
                  <a:cubicBezTo>
                    <a:pt x="567" y="201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7"/>
            <p:cNvSpPr/>
            <p:nvPr/>
          </p:nvSpPr>
          <p:spPr>
            <a:xfrm>
              <a:off x="7002069" y="1427417"/>
              <a:ext cx="30967" cy="61315"/>
            </a:xfrm>
            <a:custGeom>
              <a:rect b="b" l="l" r="r" t="t"/>
              <a:pathLst>
                <a:path extrusionOk="0" h="2380" w="1202">
                  <a:moveTo>
                    <a:pt x="1201" y="0"/>
                  </a:moveTo>
                  <a:cubicBezTo>
                    <a:pt x="901" y="768"/>
                    <a:pt x="501" y="1468"/>
                    <a:pt x="1" y="2102"/>
                  </a:cubicBezTo>
                  <a:cubicBezTo>
                    <a:pt x="237" y="2291"/>
                    <a:pt x="523" y="2380"/>
                    <a:pt x="825" y="2380"/>
                  </a:cubicBezTo>
                  <a:cubicBezTo>
                    <a:pt x="949" y="2380"/>
                    <a:pt x="1075" y="2365"/>
                    <a:pt x="1201" y="2335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7"/>
            <p:cNvSpPr/>
            <p:nvPr/>
          </p:nvSpPr>
          <p:spPr>
            <a:xfrm>
              <a:off x="7022318" y="1366439"/>
              <a:ext cx="39082" cy="14607"/>
            </a:xfrm>
            <a:custGeom>
              <a:rect b="b" l="l" r="r" t="t"/>
              <a:pathLst>
                <a:path extrusionOk="0" h="567" w="1517">
                  <a:moveTo>
                    <a:pt x="585" y="0"/>
                  </a:moveTo>
                  <a:cubicBezTo>
                    <a:pt x="437" y="0"/>
                    <a:pt x="289" y="22"/>
                    <a:pt x="149" y="66"/>
                  </a:cubicBezTo>
                  <a:cubicBezTo>
                    <a:pt x="0" y="125"/>
                    <a:pt x="63" y="343"/>
                    <a:pt x="196" y="343"/>
                  </a:cubicBezTo>
                  <a:cubicBezTo>
                    <a:pt x="213" y="343"/>
                    <a:pt x="230" y="340"/>
                    <a:pt x="249" y="333"/>
                  </a:cubicBezTo>
                  <a:cubicBezTo>
                    <a:pt x="359" y="303"/>
                    <a:pt x="469" y="288"/>
                    <a:pt x="577" y="288"/>
                  </a:cubicBezTo>
                  <a:cubicBezTo>
                    <a:pt x="830" y="288"/>
                    <a:pt x="1073" y="369"/>
                    <a:pt x="1283" y="533"/>
                  </a:cubicBezTo>
                  <a:cubicBezTo>
                    <a:pt x="1316" y="533"/>
                    <a:pt x="1349" y="566"/>
                    <a:pt x="1383" y="566"/>
                  </a:cubicBezTo>
                  <a:cubicBezTo>
                    <a:pt x="1416" y="566"/>
                    <a:pt x="1449" y="533"/>
                    <a:pt x="1483" y="499"/>
                  </a:cubicBezTo>
                  <a:cubicBezTo>
                    <a:pt x="1516" y="433"/>
                    <a:pt x="1516" y="333"/>
                    <a:pt x="1449" y="299"/>
                  </a:cubicBezTo>
                  <a:cubicBezTo>
                    <a:pt x="1202" y="96"/>
                    <a:pt x="893" y="0"/>
                    <a:pt x="5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7"/>
            <p:cNvSpPr/>
            <p:nvPr/>
          </p:nvSpPr>
          <p:spPr>
            <a:xfrm>
              <a:off x="7016676" y="1489296"/>
              <a:ext cx="241498" cy="260407"/>
            </a:xfrm>
            <a:custGeom>
              <a:rect b="b" l="l" r="r" t="t"/>
              <a:pathLst>
                <a:path extrusionOk="0" h="10108" w="9374">
                  <a:moveTo>
                    <a:pt x="8673" y="0"/>
                  </a:moveTo>
                  <a:lnTo>
                    <a:pt x="4404" y="3669"/>
                  </a:lnTo>
                  <a:cubicBezTo>
                    <a:pt x="4837" y="5404"/>
                    <a:pt x="4904" y="7239"/>
                    <a:pt x="2402" y="7839"/>
                  </a:cubicBezTo>
                  <a:cubicBezTo>
                    <a:pt x="2402" y="7839"/>
                    <a:pt x="1" y="10107"/>
                    <a:pt x="4604" y="10107"/>
                  </a:cubicBezTo>
                  <a:cubicBezTo>
                    <a:pt x="8774" y="10107"/>
                    <a:pt x="9374" y="7839"/>
                    <a:pt x="9374" y="7839"/>
                  </a:cubicBezTo>
                  <a:cubicBezTo>
                    <a:pt x="7806" y="6338"/>
                    <a:pt x="8240" y="2235"/>
                    <a:pt x="8673" y="0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7"/>
            <p:cNvSpPr/>
            <p:nvPr/>
          </p:nvSpPr>
          <p:spPr>
            <a:xfrm>
              <a:off x="7059647" y="1656180"/>
              <a:ext cx="232043" cy="59125"/>
            </a:xfrm>
            <a:custGeom>
              <a:rect b="b" l="l" r="r" t="t"/>
              <a:pathLst>
                <a:path extrusionOk="0" h="2295" w="9007">
                  <a:moveTo>
                    <a:pt x="4224" y="0"/>
                  </a:moveTo>
                  <a:cubicBezTo>
                    <a:pt x="3087" y="0"/>
                    <a:pt x="1995" y="80"/>
                    <a:pt x="1368" y="294"/>
                  </a:cubicBezTo>
                  <a:cubicBezTo>
                    <a:pt x="501" y="560"/>
                    <a:pt x="0" y="1428"/>
                    <a:pt x="267" y="2295"/>
                  </a:cubicBezTo>
                  <a:lnTo>
                    <a:pt x="8306" y="2128"/>
                  </a:lnTo>
                  <a:cubicBezTo>
                    <a:pt x="8640" y="1428"/>
                    <a:pt x="9007" y="594"/>
                    <a:pt x="8240" y="360"/>
                  </a:cubicBezTo>
                  <a:cubicBezTo>
                    <a:pt x="7739" y="180"/>
                    <a:pt x="5930" y="0"/>
                    <a:pt x="4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7"/>
            <p:cNvSpPr/>
            <p:nvPr/>
          </p:nvSpPr>
          <p:spPr>
            <a:xfrm>
              <a:off x="7715307" y="4213389"/>
              <a:ext cx="37845" cy="27643"/>
            </a:xfrm>
            <a:custGeom>
              <a:rect b="b" l="l" r="r" t="t"/>
              <a:pathLst>
                <a:path extrusionOk="0" h="1073" w="1469">
                  <a:moveTo>
                    <a:pt x="1235" y="167"/>
                  </a:moveTo>
                  <a:lnTo>
                    <a:pt x="1235" y="167"/>
                  </a:lnTo>
                  <a:cubicBezTo>
                    <a:pt x="977" y="489"/>
                    <a:pt x="533" y="936"/>
                    <a:pt x="323" y="936"/>
                  </a:cubicBezTo>
                  <a:cubicBezTo>
                    <a:pt x="315" y="936"/>
                    <a:pt x="308" y="936"/>
                    <a:pt x="301" y="934"/>
                  </a:cubicBezTo>
                  <a:cubicBezTo>
                    <a:pt x="268" y="934"/>
                    <a:pt x="201" y="934"/>
                    <a:pt x="168" y="801"/>
                  </a:cubicBezTo>
                  <a:cubicBezTo>
                    <a:pt x="168" y="734"/>
                    <a:pt x="168" y="668"/>
                    <a:pt x="201" y="634"/>
                  </a:cubicBezTo>
                  <a:cubicBezTo>
                    <a:pt x="201" y="601"/>
                    <a:pt x="234" y="567"/>
                    <a:pt x="268" y="567"/>
                  </a:cubicBezTo>
                  <a:cubicBezTo>
                    <a:pt x="535" y="367"/>
                    <a:pt x="868" y="234"/>
                    <a:pt x="1235" y="167"/>
                  </a:cubicBezTo>
                  <a:close/>
                  <a:moveTo>
                    <a:pt x="1369" y="0"/>
                  </a:moveTo>
                  <a:cubicBezTo>
                    <a:pt x="1335" y="0"/>
                    <a:pt x="335" y="167"/>
                    <a:pt x="68" y="534"/>
                  </a:cubicBezTo>
                  <a:cubicBezTo>
                    <a:pt x="34" y="634"/>
                    <a:pt x="1" y="734"/>
                    <a:pt x="34" y="834"/>
                  </a:cubicBezTo>
                  <a:cubicBezTo>
                    <a:pt x="34" y="968"/>
                    <a:pt x="134" y="1068"/>
                    <a:pt x="268" y="1068"/>
                  </a:cubicBezTo>
                  <a:cubicBezTo>
                    <a:pt x="285" y="1071"/>
                    <a:pt x="302" y="1072"/>
                    <a:pt x="320" y="1072"/>
                  </a:cubicBezTo>
                  <a:cubicBezTo>
                    <a:pt x="508" y="1072"/>
                    <a:pt x="722" y="914"/>
                    <a:pt x="935" y="701"/>
                  </a:cubicBezTo>
                  <a:cubicBezTo>
                    <a:pt x="1135" y="534"/>
                    <a:pt x="1302" y="334"/>
                    <a:pt x="1469" y="100"/>
                  </a:cubicBezTo>
                  <a:cubicBezTo>
                    <a:pt x="1469" y="67"/>
                    <a:pt x="1469" y="34"/>
                    <a:pt x="1469" y="34"/>
                  </a:cubicBezTo>
                  <a:cubicBezTo>
                    <a:pt x="1435" y="0"/>
                    <a:pt x="1402" y="0"/>
                    <a:pt x="13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7"/>
            <p:cNvSpPr/>
            <p:nvPr/>
          </p:nvSpPr>
          <p:spPr>
            <a:xfrm>
              <a:off x="7712731" y="4198731"/>
              <a:ext cx="40421" cy="19245"/>
            </a:xfrm>
            <a:custGeom>
              <a:rect b="b" l="l" r="r" t="t"/>
              <a:pathLst>
                <a:path extrusionOk="0" h="747" w="1569">
                  <a:moveTo>
                    <a:pt x="401" y="136"/>
                  </a:moveTo>
                  <a:cubicBezTo>
                    <a:pt x="735" y="202"/>
                    <a:pt x="1068" y="336"/>
                    <a:pt x="1335" y="569"/>
                  </a:cubicBezTo>
                  <a:cubicBezTo>
                    <a:pt x="1250" y="584"/>
                    <a:pt x="1153" y="590"/>
                    <a:pt x="1054" y="590"/>
                  </a:cubicBezTo>
                  <a:cubicBezTo>
                    <a:pt x="687" y="590"/>
                    <a:pt x="273" y="500"/>
                    <a:pt x="168" y="369"/>
                  </a:cubicBezTo>
                  <a:cubicBezTo>
                    <a:pt x="168" y="336"/>
                    <a:pt x="134" y="303"/>
                    <a:pt x="201" y="236"/>
                  </a:cubicBezTo>
                  <a:lnTo>
                    <a:pt x="234" y="202"/>
                  </a:lnTo>
                  <a:cubicBezTo>
                    <a:pt x="268" y="169"/>
                    <a:pt x="334" y="136"/>
                    <a:pt x="401" y="136"/>
                  </a:cubicBezTo>
                  <a:close/>
                  <a:moveTo>
                    <a:pt x="408" y="1"/>
                  </a:moveTo>
                  <a:cubicBezTo>
                    <a:pt x="395" y="1"/>
                    <a:pt x="381" y="1"/>
                    <a:pt x="368" y="2"/>
                  </a:cubicBezTo>
                  <a:cubicBezTo>
                    <a:pt x="268" y="2"/>
                    <a:pt x="168" y="69"/>
                    <a:pt x="101" y="136"/>
                  </a:cubicBezTo>
                  <a:cubicBezTo>
                    <a:pt x="1" y="236"/>
                    <a:pt x="1" y="336"/>
                    <a:pt x="68" y="436"/>
                  </a:cubicBezTo>
                  <a:cubicBezTo>
                    <a:pt x="211" y="651"/>
                    <a:pt x="714" y="746"/>
                    <a:pt x="1110" y="746"/>
                  </a:cubicBezTo>
                  <a:cubicBezTo>
                    <a:pt x="1267" y="746"/>
                    <a:pt x="1407" y="731"/>
                    <a:pt x="1502" y="703"/>
                  </a:cubicBezTo>
                  <a:lnTo>
                    <a:pt x="1535" y="669"/>
                  </a:lnTo>
                  <a:cubicBezTo>
                    <a:pt x="1535" y="669"/>
                    <a:pt x="1535" y="669"/>
                    <a:pt x="1569" y="636"/>
                  </a:cubicBezTo>
                  <a:cubicBezTo>
                    <a:pt x="1569" y="603"/>
                    <a:pt x="1535" y="603"/>
                    <a:pt x="1535" y="569"/>
                  </a:cubicBezTo>
                  <a:cubicBezTo>
                    <a:pt x="1503" y="537"/>
                    <a:pt x="872" y="1"/>
                    <a:pt x="4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7"/>
            <p:cNvSpPr/>
            <p:nvPr/>
          </p:nvSpPr>
          <p:spPr>
            <a:xfrm>
              <a:off x="7023554" y="4387358"/>
              <a:ext cx="50726" cy="19399"/>
            </a:xfrm>
            <a:custGeom>
              <a:rect b="b" l="l" r="r" t="t"/>
              <a:pathLst>
                <a:path extrusionOk="0" h="753" w="1969">
                  <a:moveTo>
                    <a:pt x="467" y="152"/>
                  </a:moveTo>
                  <a:cubicBezTo>
                    <a:pt x="901" y="219"/>
                    <a:pt x="1301" y="319"/>
                    <a:pt x="1668" y="553"/>
                  </a:cubicBezTo>
                  <a:cubicBezTo>
                    <a:pt x="1461" y="577"/>
                    <a:pt x="1226" y="593"/>
                    <a:pt x="1006" y="593"/>
                  </a:cubicBezTo>
                  <a:cubicBezTo>
                    <a:pt x="625" y="593"/>
                    <a:pt x="285" y="546"/>
                    <a:pt x="201" y="419"/>
                  </a:cubicBezTo>
                  <a:cubicBezTo>
                    <a:pt x="167" y="386"/>
                    <a:pt x="134" y="352"/>
                    <a:pt x="201" y="252"/>
                  </a:cubicBezTo>
                  <a:cubicBezTo>
                    <a:pt x="234" y="219"/>
                    <a:pt x="267" y="152"/>
                    <a:pt x="334" y="152"/>
                  </a:cubicBezTo>
                  <a:close/>
                  <a:moveTo>
                    <a:pt x="458" y="0"/>
                  </a:moveTo>
                  <a:cubicBezTo>
                    <a:pt x="401" y="0"/>
                    <a:pt x="348" y="6"/>
                    <a:pt x="301" y="19"/>
                  </a:cubicBezTo>
                  <a:cubicBezTo>
                    <a:pt x="201" y="52"/>
                    <a:pt x="101" y="119"/>
                    <a:pt x="67" y="219"/>
                  </a:cubicBezTo>
                  <a:cubicBezTo>
                    <a:pt x="0" y="286"/>
                    <a:pt x="0" y="419"/>
                    <a:pt x="67" y="519"/>
                  </a:cubicBezTo>
                  <a:cubicBezTo>
                    <a:pt x="201" y="686"/>
                    <a:pt x="568" y="753"/>
                    <a:pt x="968" y="753"/>
                  </a:cubicBezTo>
                  <a:cubicBezTo>
                    <a:pt x="1268" y="753"/>
                    <a:pt x="1602" y="719"/>
                    <a:pt x="1902" y="653"/>
                  </a:cubicBezTo>
                  <a:cubicBezTo>
                    <a:pt x="1935" y="653"/>
                    <a:pt x="1935" y="619"/>
                    <a:pt x="1969" y="619"/>
                  </a:cubicBezTo>
                  <a:cubicBezTo>
                    <a:pt x="1969" y="586"/>
                    <a:pt x="1935" y="553"/>
                    <a:pt x="1935" y="519"/>
                  </a:cubicBezTo>
                  <a:cubicBezTo>
                    <a:pt x="1875" y="519"/>
                    <a:pt x="995" y="0"/>
                    <a:pt x="4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7"/>
            <p:cNvSpPr/>
            <p:nvPr/>
          </p:nvSpPr>
          <p:spPr>
            <a:xfrm>
              <a:off x="7043314" y="4368706"/>
              <a:ext cx="30967" cy="35861"/>
            </a:xfrm>
            <a:custGeom>
              <a:rect b="b" l="l" r="r" t="t"/>
              <a:pathLst>
                <a:path extrusionOk="0" h="1392" w="1202">
                  <a:moveTo>
                    <a:pt x="368" y="142"/>
                  </a:moveTo>
                  <a:cubicBezTo>
                    <a:pt x="468" y="142"/>
                    <a:pt x="534" y="176"/>
                    <a:pt x="601" y="243"/>
                  </a:cubicBezTo>
                  <a:cubicBezTo>
                    <a:pt x="835" y="476"/>
                    <a:pt x="1001" y="810"/>
                    <a:pt x="1035" y="1177"/>
                  </a:cubicBezTo>
                  <a:cubicBezTo>
                    <a:pt x="668" y="943"/>
                    <a:pt x="167" y="443"/>
                    <a:pt x="201" y="209"/>
                  </a:cubicBezTo>
                  <a:cubicBezTo>
                    <a:pt x="201" y="209"/>
                    <a:pt x="201" y="142"/>
                    <a:pt x="334" y="142"/>
                  </a:cubicBezTo>
                  <a:close/>
                  <a:moveTo>
                    <a:pt x="387" y="0"/>
                  </a:moveTo>
                  <a:cubicBezTo>
                    <a:pt x="359" y="0"/>
                    <a:pt x="330" y="3"/>
                    <a:pt x="301" y="9"/>
                  </a:cubicBezTo>
                  <a:cubicBezTo>
                    <a:pt x="101" y="42"/>
                    <a:pt x="34" y="142"/>
                    <a:pt x="34" y="209"/>
                  </a:cubicBezTo>
                  <a:cubicBezTo>
                    <a:pt x="1" y="543"/>
                    <a:pt x="735" y="1210"/>
                    <a:pt x="1101" y="1377"/>
                  </a:cubicBezTo>
                  <a:lnTo>
                    <a:pt x="1135" y="1377"/>
                  </a:lnTo>
                  <a:cubicBezTo>
                    <a:pt x="1135" y="1388"/>
                    <a:pt x="1139" y="1392"/>
                    <a:pt x="1143" y="1392"/>
                  </a:cubicBezTo>
                  <a:cubicBezTo>
                    <a:pt x="1153" y="1392"/>
                    <a:pt x="1168" y="1377"/>
                    <a:pt x="1168" y="1377"/>
                  </a:cubicBezTo>
                  <a:cubicBezTo>
                    <a:pt x="1202" y="1377"/>
                    <a:pt x="1202" y="1343"/>
                    <a:pt x="1202" y="1310"/>
                  </a:cubicBezTo>
                  <a:cubicBezTo>
                    <a:pt x="1202" y="1277"/>
                    <a:pt x="1135" y="443"/>
                    <a:pt x="735" y="142"/>
                  </a:cubicBezTo>
                  <a:cubicBezTo>
                    <a:pt x="625" y="60"/>
                    <a:pt x="515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47"/>
            <p:cNvSpPr/>
            <p:nvPr/>
          </p:nvSpPr>
          <p:spPr>
            <a:xfrm>
              <a:off x="7680014" y="4140870"/>
              <a:ext cx="208934" cy="222974"/>
            </a:xfrm>
            <a:custGeom>
              <a:rect b="b" l="l" r="r" t="t"/>
              <a:pathLst>
                <a:path extrusionOk="0" h="8655" w="8110">
                  <a:moveTo>
                    <a:pt x="5358" y="0"/>
                  </a:moveTo>
                  <a:cubicBezTo>
                    <a:pt x="5294" y="0"/>
                    <a:pt x="5229" y="25"/>
                    <a:pt x="5174" y="80"/>
                  </a:cubicBezTo>
                  <a:lnTo>
                    <a:pt x="2672" y="2448"/>
                  </a:lnTo>
                  <a:cubicBezTo>
                    <a:pt x="2538" y="2582"/>
                    <a:pt x="2472" y="2749"/>
                    <a:pt x="2472" y="2949"/>
                  </a:cubicBezTo>
                  <a:cubicBezTo>
                    <a:pt x="2372" y="3950"/>
                    <a:pt x="1538" y="5884"/>
                    <a:pt x="203" y="7886"/>
                  </a:cubicBezTo>
                  <a:cubicBezTo>
                    <a:pt x="1" y="8179"/>
                    <a:pt x="392" y="8654"/>
                    <a:pt x="955" y="8654"/>
                  </a:cubicBezTo>
                  <a:cubicBezTo>
                    <a:pt x="1225" y="8654"/>
                    <a:pt x="1535" y="8545"/>
                    <a:pt x="1838" y="8253"/>
                  </a:cubicBezTo>
                  <a:cubicBezTo>
                    <a:pt x="2772" y="7352"/>
                    <a:pt x="4773" y="5150"/>
                    <a:pt x="5441" y="4517"/>
                  </a:cubicBezTo>
                  <a:cubicBezTo>
                    <a:pt x="6541" y="3483"/>
                    <a:pt x="7008" y="3149"/>
                    <a:pt x="7876" y="2315"/>
                  </a:cubicBezTo>
                  <a:cubicBezTo>
                    <a:pt x="8109" y="2115"/>
                    <a:pt x="8076" y="1748"/>
                    <a:pt x="7842" y="1615"/>
                  </a:cubicBezTo>
                  <a:lnTo>
                    <a:pt x="5507" y="47"/>
                  </a:lnTo>
                  <a:cubicBezTo>
                    <a:pt x="5462" y="17"/>
                    <a:pt x="5411" y="0"/>
                    <a:pt x="53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47"/>
            <p:cNvSpPr/>
            <p:nvPr/>
          </p:nvSpPr>
          <p:spPr>
            <a:xfrm>
              <a:off x="6881762" y="4393850"/>
              <a:ext cx="308532" cy="89396"/>
            </a:xfrm>
            <a:custGeom>
              <a:rect b="b" l="l" r="r" t="t"/>
              <a:pathLst>
                <a:path extrusionOk="0" h="3470" w="11976">
                  <a:moveTo>
                    <a:pt x="7706" y="0"/>
                  </a:moveTo>
                  <a:cubicBezTo>
                    <a:pt x="7439" y="0"/>
                    <a:pt x="7172" y="67"/>
                    <a:pt x="6972" y="234"/>
                  </a:cubicBezTo>
                  <a:cubicBezTo>
                    <a:pt x="4904" y="1502"/>
                    <a:pt x="2936" y="1568"/>
                    <a:pt x="534" y="2069"/>
                  </a:cubicBezTo>
                  <a:cubicBezTo>
                    <a:pt x="1" y="2202"/>
                    <a:pt x="367" y="3470"/>
                    <a:pt x="1635" y="3470"/>
                  </a:cubicBezTo>
                  <a:cubicBezTo>
                    <a:pt x="3703" y="3470"/>
                    <a:pt x="5238" y="3370"/>
                    <a:pt x="7006" y="3370"/>
                  </a:cubicBezTo>
                  <a:cubicBezTo>
                    <a:pt x="8540" y="3370"/>
                    <a:pt x="10275" y="3470"/>
                    <a:pt x="11475" y="3470"/>
                  </a:cubicBezTo>
                  <a:cubicBezTo>
                    <a:pt x="11776" y="3470"/>
                    <a:pt x="11976" y="3203"/>
                    <a:pt x="11909" y="2903"/>
                  </a:cubicBezTo>
                  <a:lnTo>
                    <a:pt x="11309" y="201"/>
                  </a:lnTo>
                  <a:cubicBezTo>
                    <a:pt x="11275" y="67"/>
                    <a:pt x="11175" y="0"/>
                    <a:pt x="11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47"/>
            <p:cNvSpPr/>
            <p:nvPr/>
          </p:nvSpPr>
          <p:spPr>
            <a:xfrm>
              <a:off x="6404836" y="1802095"/>
              <a:ext cx="563761" cy="375205"/>
            </a:xfrm>
            <a:custGeom>
              <a:rect b="b" l="l" r="r" t="t"/>
              <a:pathLst>
                <a:path extrusionOk="0" h="14564" w="21883">
                  <a:moveTo>
                    <a:pt x="18047" y="0"/>
                  </a:moveTo>
                  <a:cubicBezTo>
                    <a:pt x="16879" y="1635"/>
                    <a:pt x="15645" y="3302"/>
                    <a:pt x="14411" y="4904"/>
                  </a:cubicBezTo>
                  <a:cubicBezTo>
                    <a:pt x="13176" y="6538"/>
                    <a:pt x="11909" y="8106"/>
                    <a:pt x="10608" y="9607"/>
                  </a:cubicBezTo>
                  <a:lnTo>
                    <a:pt x="10141" y="10141"/>
                  </a:lnTo>
                  <a:lnTo>
                    <a:pt x="10007" y="10274"/>
                  </a:lnTo>
                  <a:lnTo>
                    <a:pt x="9974" y="10307"/>
                  </a:lnTo>
                  <a:cubicBezTo>
                    <a:pt x="9974" y="10307"/>
                    <a:pt x="10007" y="10341"/>
                    <a:pt x="9974" y="10341"/>
                  </a:cubicBezTo>
                  <a:cubicBezTo>
                    <a:pt x="9774" y="10474"/>
                    <a:pt x="9540" y="10574"/>
                    <a:pt x="9274" y="10608"/>
                  </a:cubicBezTo>
                  <a:cubicBezTo>
                    <a:pt x="8695" y="10697"/>
                    <a:pt x="8117" y="10741"/>
                    <a:pt x="7539" y="10741"/>
                  </a:cubicBezTo>
                  <a:cubicBezTo>
                    <a:pt x="7250" y="10741"/>
                    <a:pt x="6961" y="10730"/>
                    <a:pt x="6672" y="10708"/>
                  </a:cubicBezTo>
                  <a:cubicBezTo>
                    <a:pt x="4670" y="10574"/>
                    <a:pt x="2702" y="10307"/>
                    <a:pt x="768" y="9907"/>
                  </a:cubicBezTo>
                  <a:lnTo>
                    <a:pt x="0" y="12075"/>
                  </a:lnTo>
                  <a:cubicBezTo>
                    <a:pt x="1968" y="13043"/>
                    <a:pt x="4037" y="13777"/>
                    <a:pt x="6171" y="14244"/>
                  </a:cubicBezTo>
                  <a:cubicBezTo>
                    <a:pt x="7132" y="14457"/>
                    <a:pt x="8093" y="14564"/>
                    <a:pt x="9071" y="14564"/>
                  </a:cubicBezTo>
                  <a:cubicBezTo>
                    <a:pt x="9315" y="14564"/>
                    <a:pt x="9560" y="14557"/>
                    <a:pt x="9807" y="14544"/>
                  </a:cubicBezTo>
                  <a:cubicBezTo>
                    <a:pt x="10575" y="14510"/>
                    <a:pt x="11375" y="14277"/>
                    <a:pt x="12076" y="13910"/>
                  </a:cubicBezTo>
                  <a:cubicBezTo>
                    <a:pt x="12276" y="13777"/>
                    <a:pt x="12509" y="13643"/>
                    <a:pt x="12709" y="13510"/>
                  </a:cubicBezTo>
                  <a:lnTo>
                    <a:pt x="12843" y="13376"/>
                  </a:lnTo>
                  <a:lnTo>
                    <a:pt x="12976" y="13276"/>
                  </a:lnTo>
                  <a:lnTo>
                    <a:pt x="13110" y="13143"/>
                  </a:lnTo>
                  <a:lnTo>
                    <a:pt x="13710" y="12576"/>
                  </a:lnTo>
                  <a:cubicBezTo>
                    <a:pt x="15245" y="11041"/>
                    <a:pt x="16679" y="9440"/>
                    <a:pt x="18047" y="7772"/>
                  </a:cubicBezTo>
                  <a:cubicBezTo>
                    <a:pt x="19381" y="6138"/>
                    <a:pt x="20648" y="4437"/>
                    <a:pt x="21883" y="2669"/>
                  </a:cubicBezTo>
                  <a:lnTo>
                    <a:pt x="18047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7"/>
            <p:cNvSpPr/>
            <p:nvPr/>
          </p:nvSpPr>
          <p:spPr>
            <a:xfrm>
              <a:off x="7271794" y="1706879"/>
              <a:ext cx="286299" cy="322959"/>
            </a:xfrm>
            <a:custGeom>
              <a:rect b="b" l="l" r="r" t="t"/>
              <a:pathLst>
                <a:path extrusionOk="0" h="12536" w="11113">
                  <a:moveTo>
                    <a:pt x="4171" y="1"/>
                  </a:moveTo>
                  <a:cubicBezTo>
                    <a:pt x="1661" y="1"/>
                    <a:pt x="1" y="2800"/>
                    <a:pt x="1572" y="6064"/>
                  </a:cubicBezTo>
                  <a:cubicBezTo>
                    <a:pt x="2640" y="8299"/>
                    <a:pt x="3907" y="10468"/>
                    <a:pt x="5342" y="12536"/>
                  </a:cubicBezTo>
                  <a:lnTo>
                    <a:pt x="11113" y="8566"/>
                  </a:lnTo>
                  <a:cubicBezTo>
                    <a:pt x="11113" y="8566"/>
                    <a:pt x="7844" y="761"/>
                    <a:pt x="4975" y="93"/>
                  </a:cubicBezTo>
                  <a:cubicBezTo>
                    <a:pt x="4700" y="31"/>
                    <a:pt x="4431" y="1"/>
                    <a:pt x="41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7"/>
            <p:cNvSpPr/>
            <p:nvPr/>
          </p:nvSpPr>
          <p:spPr>
            <a:xfrm>
              <a:off x="7346658" y="1838187"/>
              <a:ext cx="70512" cy="191647"/>
            </a:xfrm>
            <a:custGeom>
              <a:rect b="b" l="l" r="r" t="t"/>
              <a:pathLst>
                <a:path extrusionOk="0" h="7439" w="2737">
                  <a:moveTo>
                    <a:pt x="1" y="0"/>
                  </a:moveTo>
                  <a:lnTo>
                    <a:pt x="1" y="3569"/>
                  </a:lnTo>
                  <a:cubicBezTo>
                    <a:pt x="1268" y="5771"/>
                    <a:pt x="2436" y="7439"/>
                    <a:pt x="2436" y="7439"/>
                  </a:cubicBezTo>
                  <a:lnTo>
                    <a:pt x="2736" y="72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7"/>
            <p:cNvSpPr/>
            <p:nvPr/>
          </p:nvSpPr>
          <p:spPr>
            <a:xfrm>
              <a:off x="6873158" y="1688640"/>
              <a:ext cx="526817" cy="706434"/>
            </a:xfrm>
            <a:custGeom>
              <a:rect b="b" l="l" r="r" t="t"/>
              <a:pathLst>
                <a:path extrusionOk="0" h="27421" w="20449">
                  <a:moveTo>
                    <a:pt x="11459" y="1"/>
                  </a:moveTo>
                  <a:cubicBezTo>
                    <a:pt x="10300" y="1"/>
                    <a:pt x="9141" y="34"/>
                    <a:pt x="7973" y="101"/>
                  </a:cubicBezTo>
                  <a:cubicBezTo>
                    <a:pt x="6406" y="268"/>
                    <a:pt x="4804" y="535"/>
                    <a:pt x="3270" y="968"/>
                  </a:cubicBezTo>
                  <a:cubicBezTo>
                    <a:pt x="3270" y="968"/>
                    <a:pt x="1" y="4638"/>
                    <a:pt x="3103" y="27421"/>
                  </a:cubicBezTo>
                  <a:lnTo>
                    <a:pt x="19482" y="27421"/>
                  </a:lnTo>
                  <a:cubicBezTo>
                    <a:pt x="19582" y="24919"/>
                    <a:pt x="18014" y="12643"/>
                    <a:pt x="20449" y="801"/>
                  </a:cubicBezTo>
                  <a:cubicBezTo>
                    <a:pt x="18614" y="435"/>
                    <a:pt x="16780" y="201"/>
                    <a:pt x="14945" y="101"/>
                  </a:cubicBezTo>
                  <a:cubicBezTo>
                    <a:pt x="13777" y="34"/>
                    <a:pt x="12618" y="1"/>
                    <a:pt x="11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7"/>
            <p:cNvSpPr/>
            <p:nvPr/>
          </p:nvSpPr>
          <p:spPr>
            <a:xfrm>
              <a:off x="6918704" y="1882857"/>
              <a:ext cx="85969" cy="181368"/>
            </a:xfrm>
            <a:custGeom>
              <a:rect b="b" l="l" r="r" t="t"/>
              <a:pathLst>
                <a:path extrusionOk="0" h="7040" w="3337">
                  <a:moveTo>
                    <a:pt x="3337" y="1"/>
                  </a:moveTo>
                  <a:lnTo>
                    <a:pt x="1" y="3070"/>
                  </a:lnTo>
                  <a:cubicBezTo>
                    <a:pt x="1" y="4237"/>
                    <a:pt x="34" y="5571"/>
                    <a:pt x="101" y="7039"/>
                  </a:cubicBezTo>
                  <a:cubicBezTo>
                    <a:pt x="1769" y="5004"/>
                    <a:pt x="2903" y="2603"/>
                    <a:pt x="33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7"/>
            <p:cNvSpPr/>
            <p:nvPr/>
          </p:nvSpPr>
          <p:spPr>
            <a:xfrm>
              <a:off x="6756303" y="1711851"/>
              <a:ext cx="294775" cy="330894"/>
            </a:xfrm>
            <a:custGeom>
              <a:rect b="b" l="l" r="r" t="t"/>
              <a:pathLst>
                <a:path extrusionOk="0" h="12844" w="11442">
                  <a:moveTo>
                    <a:pt x="8419" y="1"/>
                  </a:moveTo>
                  <a:cubicBezTo>
                    <a:pt x="7202" y="1"/>
                    <a:pt x="5714" y="691"/>
                    <a:pt x="4270" y="2135"/>
                  </a:cubicBezTo>
                  <a:cubicBezTo>
                    <a:pt x="1568" y="4804"/>
                    <a:pt x="0" y="8907"/>
                    <a:pt x="0" y="8907"/>
                  </a:cubicBezTo>
                  <a:lnTo>
                    <a:pt x="5738" y="12843"/>
                  </a:lnTo>
                  <a:cubicBezTo>
                    <a:pt x="5738" y="12843"/>
                    <a:pt x="11442" y="5438"/>
                    <a:pt x="11042" y="2536"/>
                  </a:cubicBezTo>
                  <a:cubicBezTo>
                    <a:pt x="10812" y="875"/>
                    <a:pt x="9788" y="1"/>
                    <a:pt x="8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7"/>
            <p:cNvSpPr/>
            <p:nvPr/>
          </p:nvSpPr>
          <p:spPr>
            <a:xfrm>
              <a:off x="6314593" y="2004040"/>
              <a:ext cx="120337" cy="114076"/>
            </a:xfrm>
            <a:custGeom>
              <a:rect b="b" l="l" r="r" t="t"/>
              <a:pathLst>
                <a:path extrusionOk="0" h="4428" w="4671">
                  <a:moveTo>
                    <a:pt x="2403" y="0"/>
                  </a:moveTo>
                  <a:lnTo>
                    <a:pt x="1" y="3102"/>
                  </a:lnTo>
                  <a:cubicBezTo>
                    <a:pt x="1" y="3102"/>
                    <a:pt x="1402" y="4427"/>
                    <a:pt x="3203" y="4427"/>
                  </a:cubicBezTo>
                  <a:cubicBezTo>
                    <a:pt x="3462" y="4427"/>
                    <a:pt x="3730" y="4400"/>
                    <a:pt x="4004" y="4336"/>
                  </a:cubicBezTo>
                  <a:lnTo>
                    <a:pt x="4671" y="2335"/>
                  </a:lnTo>
                  <a:lnTo>
                    <a:pt x="2403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7"/>
            <p:cNvSpPr/>
            <p:nvPr/>
          </p:nvSpPr>
          <p:spPr>
            <a:xfrm>
              <a:off x="6273095" y="1972848"/>
              <a:ext cx="105729" cy="112582"/>
            </a:xfrm>
            <a:custGeom>
              <a:rect b="b" l="l" r="r" t="t"/>
              <a:pathLst>
                <a:path extrusionOk="0" h="4370" w="4104">
                  <a:moveTo>
                    <a:pt x="1035" y="0"/>
                  </a:moveTo>
                  <a:lnTo>
                    <a:pt x="1" y="3236"/>
                  </a:lnTo>
                  <a:lnTo>
                    <a:pt x="1702" y="4370"/>
                  </a:lnTo>
                  <a:lnTo>
                    <a:pt x="4104" y="130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7"/>
            <p:cNvSpPr/>
            <p:nvPr/>
          </p:nvSpPr>
          <p:spPr>
            <a:xfrm>
              <a:off x="7013250" y="1287814"/>
              <a:ext cx="238818" cy="309202"/>
            </a:xfrm>
            <a:custGeom>
              <a:rect b="b" l="l" r="r" t="t"/>
              <a:pathLst>
                <a:path extrusionOk="0" h="12002" w="9270">
                  <a:moveTo>
                    <a:pt x="4955" y="1"/>
                  </a:moveTo>
                  <a:cubicBezTo>
                    <a:pt x="4434" y="1"/>
                    <a:pt x="3898" y="100"/>
                    <a:pt x="3369" y="316"/>
                  </a:cubicBezTo>
                  <a:cubicBezTo>
                    <a:pt x="400" y="1517"/>
                    <a:pt x="0" y="6020"/>
                    <a:pt x="667" y="8755"/>
                  </a:cubicBezTo>
                  <a:cubicBezTo>
                    <a:pt x="1124" y="10732"/>
                    <a:pt x="2867" y="12001"/>
                    <a:pt x="4673" y="12001"/>
                  </a:cubicBezTo>
                  <a:cubicBezTo>
                    <a:pt x="5640" y="12001"/>
                    <a:pt x="6625" y="11637"/>
                    <a:pt x="7439" y="10823"/>
                  </a:cubicBezTo>
                  <a:cubicBezTo>
                    <a:pt x="8940" y="9289"/>
                    <a:pt x="8907" y="7487"/>
                    <a:pt x="9107" y="4452"/>
                  </a:cubicBezTo>
                  <a:cubicBezTo>
                    <a:pt x="9270" y="1949"/>
                    <a:pt x="7259" y="1"/>
                    <a:pt x="4955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7"/>
            <p:cNvSpPr/>
            <p:nvPr/>
          </p:nvSpPr>
          <p:spPr>
            <a:xfrm>
              <a:off x="6883179" y="1204449"/>
              <a:ext cx="478126" cy="343749"/>
            </a:xfrm>
            <a:custGeom>
              <a:rect b="b" l="l" r="r" t="t"/>
              <a:pathLst>
                <a:path extrusionOk="0" h="13343" w="18559">
                  <a:moveTo>
                    <a:pt x="13576" y="1"/>
                  </a:moveTo>
                  <a:cubicBezTo>
                    <a:pt x="12508" y="1"/>
                    <a:pt x="11314" y="348"/>
                    <a:pt x="9886" y="983"/>
                  </a:cubicBezTo>
                  <a:cubicBezTo>
                    <a:pt x="9330" y="1223"/>
                    <a:pt x="8889" y="1314"/>
                    <a:pt x="8516" y="1314"/>
                  </a:cubicBezTo>
                  <a:cubicBezTo>
                    <a:pt x="7340" y="1314"/>
                    <a:pt x="6830" y="409"/>
                    <a:pt x="5437" y="409"/>
                  </a:cubicBezTo>
                  <a:cubicBezTo>
                    <a:pt x="5366" y="409"/>
                    <a:pt x="5292" y="411"/>
                    <a:pt x="5216" y="416"/>
                  </a:cubicBezTo>
                  <a:cubicBezTo>
                    <a:pt x="3504" y="554"/>
                    <a:pt x="3278" y="1447"/>
                    <a:pt x="2664" y="1447"/>
                  </a:cubicBezTo>
                  <a:cubicBezTo>
                    <a:pt x="2536" y="1447"/>
                    <a:pt x="2392" y="1409"/>
                    <a:pt x="2214" y="1317"/>
                  </a:cubicBezTo>
                  <a:cubicBezTo>
                    <a:pt x="1180" y="750"/>
                    <a:pt x="2080" y="183"/>
                    <a:pt x="2080" y="183"/>
                  </a:cubicBezTo>
                  <a:cubicBezTo>
                    <a:pt x="1841" y="71"/>
                    <a:pt x="1626" y="22"/>
                    <a:pt x="1435" y="22"/>
                  </a:cubicBezTo>
                  <a:cubicBezTo>
                    <a:pt x="84" y="22"/>
                    <a:pt x="1" y="2521"/>
                    <a:pt x="1814" y="3251"/>
                  </a:cubicBezTo>
                  <a:cubicBezTo>
                    <a:pt x="3421" y="3888"/>
                    <a:pt x="2905" y="5297"/>
                    <a:pt x="4378" y="5297"/>
                  </a:cubicBezTo>
                  <a:cubicBezTo>
                    <a:pt x="4525" y="5297"/>
                    <a:pt x="4692" y="5283"/>
                    <a:pt x="4882" y="5253"/>
                  </a:cubicBezTo>
                  <a:cubicBezTo>
                    <a:pt x="5136" y="5211"/>
                    <a:pt x="5354" y="5192"/>
                    <a:pt x="5542" y="5192"/>
                  </a:cubicBezTo>
                  <a:cubicBezTo>
                    <a:pt x="7088" y="5192"/>
                    <a:pt x="6683" y="6458"/>
                    <a:pt x="8225" y="6458"/>
                  </a:cubicBezTo>
                  <a:cubicBezTo>
                    <a:pt x="8276" y="6458"/>
                    <a:pt x="8329" y="6457"/>
                    <a:pt x="8385" y="6454"/>
                  </a:cubicBezTo>
                  <a:cubicBezTo>
                    <a:pt x="8417" y="9883"/>
                    <a:pt x="9342" y="13343"/>
                    <a:pt x="12491" y="13343"/>
                  </a:cubicBezTo>
                  <a:cubicBezTo>
                    <a:pt x="12620" y="13343"/>
                    <a:pt x="12752" y="13337"/>
                    <a:pt x="12888" y="13325"/>
                  </a:cubicBezTo>
                  <a:cubicBezTo>
                    <a:pt x="15156" y="13125"/>
                    <a:pt x="17024" y="9856"/>
                    <a:pt x="17758" y="7421"/>
                  </a:cubicBezTo>
                  <a:cubicBezTo>
                    <a:pt x="18559" y="4886"/>
                    <a:pt x="18359" y="3652"/>
                    <a:pt x="16824" y="3352"/>
                  </a:cubicBezTo>
                  <a:cubicBezTo>
                    <a:pt x="17325" y="3185"/>
                    <a:pt x="17725" y="2217"/>
                    <a:pt x="16791" y="1350"/>
                  </a:cubicBezTo>
                  <a:cubicBezTo>
                    <a:pt x="15777" y="423"/>
                    <a:pt x="14753" y="1"/>
                    <a:pt x="135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7"/>
            <p:cNvSpPr/>
            <p:nvPr/>
          </p:nvSpPr>
          <p:spPr>
            <a:xfrm>
              <a:off x="7285654" y="1275989"/>
              <a:ext cx="90529" cy="30271"/>
            </a:xfrm>
            <a:custGeom>
              <a:rect b="b" l="l" r="r" t="t"/>
              <a:pathLst>
                <a:path extrusionOk="0" h="1175" w="3514">
                  <a:moveTo>
                    <a:pt x="1026" y="0"/>
                  </a:moveTo>
                  <a:cubicBezTo>
                    <a:pt x="626" y="0"/>
                    <a:pt x="239" y="203"/>
                    <a:pt x="0" y="575"/>
                  </a:cubicBezTo>
                  <a:cubicBezTo>
                    <a:pt x="0" y="575"/>
                    <a:pt x="438" y="946"/>
                    <a:pt x="763" y="946"/>
                  </a:cubicBezTo>
                  <a:cubicBezTo>
                    <a:pt x="840" y="946"/>
                    <a:pt x="911" y="926"/>
                    <a:pt x="968" y="875"/>
                  </a:cubicBezTo>
                  <a:cubicBezTo>
                    <a:pt x="1027" y="815"/>
                    <a:pt x="1094" y="792"/>
                    <a:pt x="1167" y="792"/>
                  </a:cubicBezTo>
                  <a:cubicBezTo>
                    <a:pt x="1403" y="792"/>
                    <a:pt x="1713" y="1028"/>
                    <a:pt x="2114" y="1028"/>
                  </a:cubicBezTo>
                  <a:cubicBezTo>
                    <a:pt x="2215" y="1028"/>
                    <a:pt x="2322" y="1013"/>
                    <a:pt x="2435" y="975"/>
                  </a:cubicBezTo>
                  <a:cubicBezTo>
                    <a:pt x="2591" y="916"/>
                    <a:pt x="2720" y="892"/>
                    <a:pt x="2827" y="892"/>
                  </a:cubicBezTo>
                  <a:cubicBezTo>
                    <a:pt x="3202" y="892"/>
                    <a:pt x="3303" y="1175"/>
                    <a:pt x="3303" y="1175"/>
                  </a:cubicBezTo>
                  <a:cubicBezTo>
                    <a:pt x="3303" y="1175"/>
                    <a:pt x="3514" y="603"/>
                    <a:pt x="3020" y="603"/>
                  </a:cubicBezTo>
                  <a:cubicBezTo>
                    <a:pt x="2994" y="603"/>
                    <a:pt x="2966" y="605"/>
                    <a:pt x="2936" y="608"/>
                  </a:cubicBezTo>
                  <a:cubicBezTo>
                    <a:pt x="2912" y="609"/>
                    <a:pt x="2889" y="610"/>
                    <a:pt x="2867" y="610"/>
                  </a:cubicBezTo>
                  <a:cubicBezTo>
                    <a:pt x="2329" y="610"/>
                    <a:pt x="2232" y="233"/>
                    <a:pt x="1335" y="41"/>
                  </a:cubicBezTo>
                  <a:cubicBezTo>
                    <a:pt x="1233" y="14"/>
                    <a:pt x="1129" y="0"/>
                    <a:pt x="10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7"/>
            <p:cNvSpPr/>
            <p:nvPr/>
          </p:nvSpPr>
          <p:spPr>
            <a:xfrm>
              <a:off x="7077680" y="1388336"/>
              <a:ext cx="67214" cy="92642"/>
            </a:xfrm>
            <a:custGeom>
              <a:rect b="b" l="l" r="r" t="t"/>
              <a:pathLst>
                <a:path extrusionOk="0" h="3596" w="2609">
                  <a:moveTo>
                    <a:pt x="1600" y="1"/>
                  </a:moveTo>
                  <a:cubicBezTo>
                    <a:pt x="1476" y="1"/>
                    <a:pt x="1342" y="27"/>
                    <a:pt x="1202" y="83"/>
                  </a:cubicBezTo>
                  <a:cubicBezTo>
                    <a:pt x="335" y="383"/>
                    <a:pt x="1" y="1717"/>
                    <a:pt x="1" y="2518"/>
                  </a:cubicBezTo>
                  <a:cubicBezTo>
                    <a:pt x="1" y="3146"/>
                    <a:pt x="325" y="3595"/>
                    <a:pt x="770" y="3595"/>
                  </a:cubicBezTo>
                  <a:cubicBezTo>
                    <a:pt x="964" y="3595"/>
                    <a:pt x="1180" y="3511"/>
                    <a:pt x="1402" y="3319"/>
                  </a:cubicBezTo>
                  <a:cubicBezTo>
                    <a:pt x="1969" y="2785"/>
                    <a:pt x="2336" y="2118"/>
                    <a:pt x="2469" y="1384"/>
                  </a:cubicBezTo>
                  <a:cubicBezTo>
                    <a:pt x="2608" y="635"/>
                    <a:pt x="2216" y="1"/>
                    <a:pt x="1600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7"/>
            <p:cNvSpPr/>
            <p:nvPr/>
          </p:nvSpPr>
          <p:spPr>
            <a:xfrm>
              <a:off x="7102617" y="2395026"/>
              <a:ext cx="703832" cy="1733378"/>
            </a:xfrm>
            <a:custGeom>
              <a:rect b="b" l="l" r="r" t="t"/>
              <a:pathLst>
                <a:path extrusionOk="0" h="67283" w="27320">
                  <a:moveTo>
                    <a:pt x="0" y="1"/>
                  </a:moveTo>
                  <a:cubicBezTo>
                    <a:pt x="0" y="1"/>
                    <a:pt x="3469" y="23417"/>
                    <a:pt x="5371" y="32190"/>
                  </a:cubicBezTo>
                  <a:cubicBezTo>
                    <a:pt x="7472" y="41764"/>
                    <a:pt x="21983" y="67282"/>
                    <a:pt x="21983" y="67282"/>
                  </a:cubicBezTo>
                  <a:lnTo>
                    <a:pt x="27320" y="65547"/>
                  </a:lnTo>
                  <a:cubicBezTo>
                    <a:pt x="27320" y="65547"/>
                    <a:pt x="15778" y="42564"/>
                    <a:pt x="14577" y="33058"/>
                  </a:cubicBezTo>
                  <a:cubicBezTo>
                    <a:pt x="13276" y="22717"/>
                    <a:pt x="10575" y="1"/>
                    <a:pt x="105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7"/>
            <p:cNvSpPr/>
            <p:nvPr/>
          </p:nvSpPr>
          <p:spPr>
            <a:xfrm>
              <a:off x="7630242" y="4037231"/>
              <a:ext cx="186521" cy="96274"/>
            </a:xfrm>
            <a:custGeom>
              <a:rect b="b" l="l" r="r" t="t"/>
              <a:pathLst>
                <a:path extrusionOk="0" h="3737" w="7240">
                  <a:moveTo>
                    <a:pt x="6539" y="0"/>
                  </a:moveTo>
                  <a:lnTo>
                    <a:pt x="34" y="1868"/>
                  </a:lnTo>
                  <a:cubicBezTo>
                    <a:pt x="1" y="1868"/>
                    <a:pt x="1235" y="3736"/>
                    <a:pt x="1235" y="3736"/>
                  </a:cubicBezTo>
                  <a:lnTo>
                    <a:pt x="7239" y="1801"/>
                  </a:lnTo>
                  <a:lnTo>
                    <a:pt x="6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7"/>
            <p:cNvSpPr/>
            <p:nvPr/>
          </p:nvSpPr>
          <p:spPr>
            <a:xfrm>
              <a:off x="7136133" y="2609028"/>
              <a:ext cx="126339" cy="606707"/>
            </a:xfrm>
            <a:custGeom>
              <a:rect b="b" l="l" r="r" t="t"/>
              <a:pathLst>
                <a:path extrusionOk="0" h="23550" w="4904">
                  <a:moveTo>
                    <a:pt x="594" y="1"/>
                  </a:moveTo>
                  <a:cubicBezTo>
                    <a:pt x="381" y="1"/>
                    <a:pt x="183" y="52"/>
                    <a:pt x="0" y="166"/>
                  </a:cubicBezTo>
                  <a:cubicBezTo>
                    <a:pt x="1134" y="7605"/>
                    <a:pt x="2836" y="18079"/>
                    <a:pt x="4003" y="23550"/>
                  </a:cubicBezTo>
                  <a:cubicBezTo>
                    <a:pt x="4470" y="15811"/>
                    <a:pt x="4904" y="833"/>
                    <a:pt x="901" y="33"/>
                  </a:cubicBezTo>
                  <a:cubicBezTo>
                    <a:pt x="795" y="12"/>
                    <a:pt x="693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7"/>
            <p:cNvSpPr/>
            <p:nvPr/>
          </p:nvSpPr>
          <p:spPr>
            <a:xfrm>
              <a:off x="6941916" y="2395026"/>
              <a:ext cx="288772" cy="1900938"/>
            </a:xfrm>
            <a:custGeom>
              <a:rect b="b" l="l" r="r" t="t"/>
              <a:pathLst>
                <a:path extrusionOk="0" h="73787" w="11209">
                  <a:moveTo>
                    <a:pt x="434" y="1"/>
                  </a:moveTo>
                  <a:cubicBezTo>
                    <a:pt x="434" y="1"/>
                    <a:pt x="1" y="22917"/>
                    <a:pt x="334" y="32257"/>
                  </a:cubicBezTo>
                  <a:cubicBezTo>
                    <a:pt x="668" y="41964"/>
                    <a:pt x="4070" y="73787"/>
                    <a:pt x="4070" y="73787"/>
                  </a:cubicBezTo>
                  <a:lnTo>
                    <a:pt x="9274" y="73787"/>
                  </a:lnTo>
                  <a:cubicBezTo>
                    <a:pt x="9274" y="73787"/>
                    <a:pt x="9474" y="42531"/>
                    <a:pt x="9674" y="32991"/>
                  </a:cubicBezTo>
                  <a:cubicBezTo>
                    <a:pt x="9941" y="22583"/>
                    <a:pt x="11209" y="1"/>
                    <a:pt x="112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7"/>
            <p:cNvSpPr/>
            <p:nvPr/>
          </p:nvSpPr>
          <p:spPr>
            <a:xfrm>
              <a:off x="7020128" y="4242603"/>
              <a:ext cx="175314" cy="55879"/>
            </a:xfrm>
            <a:custGeom>
              <a:rect b="b" l="l" r="r" t="t"/>
              <a:pathLst>
                <a:path extrusionOk="0" h="2169" w="6805">
                  <a:moveTo>
                    <a:pt x="33" y="1"/>
                  </a:moveTo>
                  <a:cubicBezTo>
                    <a:pt x="0" y="1"/>
                    <a:pt x="334" y="2169"/>
                    <a:pt x="334" y="2169"/>
                  </a:cubicBezTo>
                  <a:lnTo>
                    <a:pt x="6638" y="2169"/>
                  </a:lnTo>
                  <a:lnTo>
                    <a:pt x="6805" y="234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4" name="Google Shape;1894;p48"/>
          <p:cNvGrpSpPr/>
          <p:nvPr/>
        </p:nvGrpSpPr>
        <p:grpSpPr>
          <a:xfrm>
            <a:off x="6538050" y="2851550"/>
            <a:ext cx="5211900" cy="5194000"/>
            <a:chOff x="3269025" y="1425775"/>
            <a:chExt cx="2605950" cy="2597000"/>
          </a:xfrm>
        </p:grpSpPr>
        <p:grpSp>
          <p:nvGrpSpPr>
            <p:cNvPr id="1895" name="Google Shape;1895;p48"/>
            <p:cNvGrpSpPr/>
            <p:nvPr/>
          </p:nvGrpSpPr>
          <p:grpSpPr>
            <a:xfrm>
              <a:off x="3789531" y="1946275"/>
              <a:ext cx="1564950" cy="1556000"/>
              <a:chOff x="3789531" y="1946275"/>
              <a:chExt cx="1564950" cy="1556000"/>
            </a:xfrm>
          </p:grpSpPr>
          <p:sp>
            <p:nvSpPr>
              <p:cNvPr id="1896" name="Google Shape;1896;p48"/>
              <p:cNvSpPr/>
              <p:nvPr/>
            </p:nvSpPr>
            <p:spPr>
              <a:xfrm>
                <a:off x="4013181" y="1946275"/>
                <a:ext cx="1115400" cy="74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48"/>
              <p:cNvSpPr/>
              <p:nvPr/>
            </p:nvSpPr>
            <p:spPr>
              <a:xfrm>
                <a:off x="4013181" y="3427875"/>
                <a:ext cx="1115400" cy="74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48"/>
              <p:cNvSpPr/>
              <p:nvPr/>
            </p:nvSpPr>
            <p:spPr>
              <a:xfrm rot="5400000">
                <a:off x="4759581" y="2687075"/>
                <a:ext cx="1115400" cy="74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48"/>
              <p:cNvSpPr/>
              <p:nvPr/>
            </p:nvSpPr>
            <p:spPr>
              <a:xfrm rot="5400000">
                <a:off x="3269031" y="2687075"/>
                <a:ext cx="1115400" cy="74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00" name="Google Shape;1900;p48"/>
            <p:cNvSpPr/>
            <p:nvPr/>
          </p:nvSpPr>
          <p:spPr>
            <a:xfrm>
              <a:off x="3269025" y="2907375"/>
              <a:ext cx="1115400" cy="1115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8"/>
            <p:cNvSpPr/>
            <p:nvPr/>
          </p:nvSpPr>
          <p:spPr>
            <a:xfrm>
              <a:off x="3269025" y="1425775"/>
              <a:ext cx="1115400" cy="1115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8"/>
            <p:cNvSpPr/>
            <p:nvPr/>
          </p:nvSpPr>
          <p:spPr>
            <a:xfrm>
              <a:off x="4759575" y="1425775"/>
              <a:ext cx="1115400" cy="1115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8"/>
            <p:cNvSpPr/>
            <p:nvPr/>
          </p:nvSpPr>
          <p:spPr>
            <a:xfrm>
              <a:off x="4759575" y="2907375"/>
              <a:ext cx="1115400" cy="1115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4" name="Google Shape;1904;p48"/>
          <p:cNvSpPr txBox="1"/>
          <p:nvPr>
            <p:ph idx="4294967295" type="body"/>
          </p:nvPr>
        </p:nvSpPr>
        <p:spPr>
          <a:xfrm>
            <a:off x="1435400" y="3631700"/>
            <a:ext cx="4847400" cy="131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800"/>
              <a:t>Neptune is the farthest planet from the Sun</a:t>
            </a:r>
            <a:endParaRPr sz="2800"/>
          </a:p>
        </p:txBody>
      </p:sp>
      <p:sp>
        <p:nvSpPr>
          <p:cNvPr id="1905" name="Google Shape;1905;p48"/>
          <p:cNvSpPr txBox="1"/>
          <p:nvPr>
            <p:ph idx="4294967295" type="body"/>
          </p:nvPr>
        </p:nvSpPr>
        <p:spPr>
          <a:xfrm>
            <a:off x="1435550" y="3003950"/>
            <a:ext cx="48474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latin typeface="Overpass Black"/>
                <a:ea typeface="Overpass Black"/>
                <a:cs typeface="Overpass Black"/>
                <a:sym typeface="Overpass Black"/>
              </a:rPr>
              <a:t>LOYALTY</a:t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1906" name="Google Shape;1906;p48"/>
          <p:cNvSpPr txBox="1"/>
          <p:nvPr>
            <p:ph idx="4294967295" type="body"/>
          </p:nvPr>
        </p:nvSpPr>
        <p:spPr>
          <a:xfrm>
            <a:off x="1435400" y="6594900"/>
            <a:ext cx="4847400" cy="131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800"/>
              <a:t>Despite being red, Mars is actually a cold place</a:t>
            </a:r>
            <a:endParaRPr sz="2800"/>
          </a:p>
        </p:txBody>
      </p:sp>
      <p:sp>
        <p:nvSpPr>
          <p:cNvPr id="1907" name="Google Shape;1907;p48"/>
          <p:cNvSpPr txBox="1"/>
          <p:nvPr>
            <p:ph idx="4294967295" type="body"/>
          </p:nvPr>
        </p:nvSpPr>
        <p:spPr>
          <a:xfrm>
            <a:off x="1435550" y="5967150"/>
            <a:ext cx="48474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latin typeface="Overpass Black"/>
                <a:ea typeface="Overpass Black"/>
                <a:cs typeface="Overpass Black"/>
                <a:sym typeface="Overpass Black"/>
              </a:rPr>
              <a:t>EFFICIENCY</a:t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1908" name="Google Shape;1908;p48"/>
          <p:cNvSpPr txBox="1"/>
          <p:nvPr>
            <p:ph idx="4294967295" type="body"/>
          </p:nvPr>
        </p:nvSpPr>
        <p:spPr>
          <a:xfrm>
            <a:off x="12000653" y="3631700"/>
            <a:ext cx="4847400" cy="131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800"/>
              <a:t>Mercury is the closest planet to the Sun</a:t>
            </a:r>
            <a:endParaRPr sz="2800"/>
          </a:p>
        </p:txBody>
      </p:sp>
      <p:sp>
        <p:nvSpPr>
          <p:cNvPr id="1909" name="Google Shape;1909;p48"/>
          <p:cNvSpPr txBox="1"/>
          <p:nvPr>
            <p:ph idx="4294967295" type="body"/>
          </p:nvPr>
        </p:nvSpPr>
        <p:spPr>
          <a:xfrm>
            <a:off x="12000656" y="3003950"/>
            <a:ext cx="48474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latin typeface="Overpass Black"/>
                <a:ea typeface="Overpass Black"/>
                <a:cs typeface="Overpass Black"/>
                <a:sym typeface="Overpass Black"/>
              </a:rPr>
              <a:t>RELIABILITY</a:t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1910" name="Google Shape;1910;p48"/>
          <p:cNvSpPr txBox="1"/>
          <p:nvPr>
            <p:ph idx="4294967295" type="body"/>
          </p:nvPr>
        </p:nvSpPr>
        <p:spPr>
          <a:xfrm>
            <a:off x="12000650" y="6594900"/>
            <a:ext cx="4847400" cy="131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800"/>
              <a:t>Jupiter is the biggest planet in the Solar System</a:t>
            </a:r>
            <a:endParaRPr sz="2800"/>
          </a:p>
        </p:txBody>
      </p:sp>
      <p:sp>
        <p:nvSpPr>
          <p:cNvPr id="1911" name="Google Shape;1911;p48"/>
          <p:cNvSpPr txBox="1"/>
          <p:nvPr>
            <p:ph idx="4294967295" type="body"/>
          </p:nvPr>
        </p:nvSpPr>
        <p:spPr>
          <a:xfrm>
            <a:off x="12000656" y="5967150"/>
            <a:ext cx="48474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latin typeface="Overpass Black"/>
                <a:ea typeface="Overpass Black"/>
                <a:cs typeface="Overpass Black"/>
                <a:sym typeface="Overpass Black"/>
              </a:rPr>
              <a:t>COMMITMENT</a:t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grpSp>
        <p:nvGrpSpPr>
          <p:cNvPr id="1912" name="Google Shape;1912;p48"/>
          <p:cNvGrpSpPr/>
          <p:nvPr/>
        </p:nvGrpSpPr>
        <p:grpSpPr>
          <a:xfrm>
            <a:off x="15898875" y="1275388"/>
            <a:ext cx="442588" cy="404969"/>
            <a:chOff x="1190625" y="459925"/>
            <a:chExt cx="5219200" cy="4775575"/>
          </a:xfrm>
        </p:grpSpPr>
        <p:sp>
          <p:nvSpPr>
            <p:cNvPr id="1913" name="Google Shape;1913;p48"/>
            <p:cNvSpPr/>
            <p:nvPr/>
          </p:nvSpPr>
          <p:spPr>
            <a:xfrm>
              <a:off x="2472575" y="459925"/>
              <a:ext cx="2655275" cy="985150"/>
            </a:xfrm>
            <a:custGeom>
              <a:rect b="b" l="l" r="r" t="t"/>
              <a:pathLst>
                <a:path extrusionOk="0" h="39406" w="106211">
                  <a:moveTo>
                    <a:pt x="88466" y="14582"/>
                  </a:moveTo>
                  <a:cubicBezTo>
                    <a:pt x="90227" y="14582"/>
                    <a:pt x="91662" y="16017"/>
                    <a:pt x="91662" y="17778"/>
                  </a:cubicBezTo>
                  <a:lnTo>
                    <a:pt x="91662" y="24824"/>
                  </a:lnTo>
                  <a:lnTo>
                    <a:pt x="14549" y="24824"/>
                  </a:lnTo>
                  <a:lnTo>
                    <a:pt x="14549" y="17778"/>
                  </a:lnTo>
                  <a:cubicBezTo>
                    <a:pt x="14549" y="16017"/>
                    <a:pt x="15984" y="14582"/>
                    <a:pt x="17746" y="14582"/>
                  </a:cubicBezTo>
                  <a:close/>
                  <a:moveTo>
                    <a:pt x="17746" y="1"/>
                  </a:moveTo>
                  <a:cubicBezTo>
                    <a:pt x="7960" y="1"/>
                    <a:pt x="0" y="7992"/>
                    <a:pt x="0" y="17778"/>
                  </a:cubicBezTo>
                  <a:lnTo>
                    <a:pt x="0" y="32131"/>
                  </a:lnTo>
                  <a:cubicBezTo>
                    <a:pt x="0" y="36143"/>
                    <a:pt x="3262" y="39405"/>
                    <a:pt x="7275" y="39405"/>
                  </a:cubicBezTo>
                  <a:lnTo>
                    <a:pt x="98936" y="39405"/>
                  </a:lnTo>
                  <a:cubicBezTo>
                    <a:pt x="102949" y="39405"/>
                    <a:pt x="106211" y="36143"/>
                    <a:pt x="106211" y="32131"/>
                  </a:cubicBezTo>
                  <a:lnTo>
                    <a:pt x="106211" y="17778"/>
                  </a:lnTo>
                  <a:cubicBezTo>
                    <a:pt x="106211" y="7992"/>
                    <a:pt x="98251" y="1"/>
                    <a:pt x="88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8"/>
            <p:cNvSpPr/>
            <p:nvPr/>
          </p:nvSpPr>
          <p:spPr>
            <a:xfrm>
              <a:off x="3800200" y="459925"/>
              <a:ext cx="1327650" cy="985150"/>
            </a:xfrm>
            <a:custGeom>
              <a:rect b="b" l="l" r="r" t="t"/>
              <a:pathLst>
                <a:path extrusionOk="0" h="39406" w="53106">
                  <a:moveTo>
                    <a:pt x="1" y="1"/>
                  </a:moveTo>
                  <a:lnTo>
                    <a:pt x="1" y="14582"/>
                  </a:lnTo>
                  <a:lnTo>
                    <a:pt x="35361" y="14582"/>
                  </a:lnTo>
                  <a:cubicBezTo>
                    <a:pt x="37122" y="14582"/>
                    <a:pt x="38557" y="16017"/>
                    <a:pt x="38557" y="17778"/>
                  </a:cubicBezTo>
                  <a:lnTo>
                    <a:pt x="38557" y="24824"/>
                  </a:lnTo>
                  <a:lnTo>
                    <a:pt x="1" y="24824"/>
                  </a:lnTo>
                  <a:lnTo>
                    <a:pt x="1" y="39405"/>
                  </a:lnTo>
                  <a:lnTo>
                    <a:pt x="45831" y="39405"/>
                  </a:lnTo>
                  <a:cubicBezTo>
                    <a:pt x="49844" y="39405"/>
                    <a:pt x="53106" y="36143"/>
                    <a:pt x="53106" y="32131"/>
                  </a:cubicBezTo>
                  <a:lnTo>
                    <a:pt x="53106" y="17778"/>
                  </a:lnTo>
                  <a:cubicBezTo>
                    <a:pt x="53106" y="7992"/>
                    <a:pt x="45146" y="1"/>
                    <a:pt x="3536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48"/>
            <p:cNvSpPr/>
            <p:nvPr/>
          </p:nvSpPr>
          <p:spPr>
            <a:xfrm>
              <a:off x="1623650" y="2583475"/>
              <a:ext cx="4353125" cy="2652025"/>
            </a:xfrm>
            <a:custGeom>
              <a:rect b="b" l="l" r="r" t="t"/>
              <a:pathLst>
                <a:path extrusionOk="0" h="106081" w="174125">
                  <a:moveTo>
                    <a:pt x="7274" y="1"/>
                  </a:moveTo>
                  <a:cubicBezTo>
                    <a:pt x="3262" y="1"/>
                    <a:pt x="0" y="3263"/>
                    <a:pt x="0" y="7275"/>
                  </a:cubicBezTo>
                  <a:lnTo>
                    <a:pt x="0" y="98774"/>
                  </a:lnTo>
                  <a:cubicBezTo>
                    <a:pt x="0" y="102819"/>
                    <a:pt x="3262" y="106081"/>
                    <a:pt x="7274" y="106081"/>
                  </a:cubicBezTo>
                  <a:lnTo>
                    <a:pt x="166851" y="106081"/>
                  </a:lnTo>
                  <a:cubicBezTo>
                    <a:pt x="170863" y="106081"/>
                    <a:pt x="174125" y="102819"/>
                    <a:pt x="174125" y="98774"/>
                  </a:cubicBezTo>
                  <a:lnTo>
                    <a:pt x="174125" y="7275"/>
                  </a:lnTo>
                  <a:cubicBezTo>
                    <a:pt x="174125" y="3263"/>
                    <a:pt x="170863" y="1"/>
                    <a:pt x="166851" y="1"/>
                  </a:cubicBezTo>
                  <a:lnTo>
                    <a:pt x="111495" y="1"/>
                  </a:lnTo>
                  <a:cubicBezTo>
                    <a:pt x="107450" y="1"/>
                    <a:pt x="104188" y="3263"/>
                    <a:pt x="104188" y="7275"/>
                  </a:cubicBezTo>
                  <a:lnTo>
                    <a:pt x="104188" y="15267"/>
                  </a:lnTo>
                  <a:lnTo>
                    <a:pt x="69937" y="15267"/>
                  </a:lnTo>
                  <a:lnTo>
                    <a:pt x="69937" y="7275"/>
                  </a:lnTo>
                  <a:cubicBezTo>
                    <a:pt x="69937" y="3263"/>
                    <a:pt x="66675" y="1"/>
                    <a:pt x="626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48"/>
            <p:cNvSpPr/>
            <p:nvPr/>
          </p:nvSpPr>
          <p:spPr>
            <a:xfrm>
              <a:off x="3800200" y="2583475"/>
              <a:ext cx="2176575" cy="2652025"/>
            </a:xfrm>
            <a:custGeom>
              <a:rect b="b" l="l" r="r" t="t"/>
              <a:pathLst>
                <a:path extrusionOk="0" h="106081" w="87063">
                  <a:moveTo>
                    <a:pt x="24433" y="1"/>
                  </a:moveTo>
                  <a:cubicBezTo>
                    <a:pt x="20388" y="1"/>
                    <a:pt x="17126" y="3263"/>
                    <a:pt x="17126" y="7275"/>
                  </a:cubicBezTo>
                  <a:lnTo>
                    <a:pt x="17126" y="15267"/>
                  </a:lnTo>
                  <a:lnTo>
                    <a:pt x="1" y="15267"/>
                  </a:lnTo>
                  <a:lnTo>
                    <a:pt x="1" y="106081"/>
                  </a:lnTo>
                  <a:lnTo>
                    <a:pt x="79789" y="106081"/>
                  </a:lnTo>
                  <a:cubicBezTo>
                    <a:pt x="83801" y="106081"/>
                    <a:pt x="87063" y="102819"/>
                    <a:pt x="87063" y="98774"/>
                  </a:cubicBezTo>
                  <a:lnTo>
                    <a:pt x="87063" y="7275"/>
                  </a:lnTo>
                  <a:cubicBezTo>
                    <a:pt x="87063" y="3263"/>
                    <a:pt x="83801" y="1"/>
                    <a:pt x="79789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48"/>
            <p:cNvSpPr/>
            <p:nvPr/>
          </p:nvSpPr>
          <p:spPr>
            <a:xfrm>
              <a:off x="1190625" y="1080525"/>
              <a:ext cx="5219200" cy="1866700"/>
            </a:xfrm>
            <a:custGeom>
              <a:rect b="b" l="l" r="r" t="t"/>
              <a:pathLst>
                <a:path extrusionOk="0" h="74668" w="208768">
                  <a:moveTo>
                    <a:pt x="7274" y="0"/>
                  </a:moveTo>
                  <a:cubicBezTo>
                    <a:pt x="3262" y="0"/>
                    <a:pt x="0" y="3262"/>
                    <a:pt x="0" y="7307"/>
                  </a:cubicBezTo>
                  <a:lnTo>
                    <a:pt x="0" y="67393"/>
                  </a:lnTo>
                  <a:cubicBezTo>
                    <a:pt x="0" y="71405"/>
                    <a:pt x="3262" y="74667"/>
                    <a:pt x="7274" y="74667"/>
                  </a:cubicBezTo>
                  <a:lnTo>
                    <a:pt x="79951" y="74667"/>
                  </a:lnTo>
                  <a:cubicBezTo>
                    <a:pt x="83996" y="74667"/>
                    <a:pt x="87258" y="71405"/>
                    <a:pt x="87258" y="67393"/>
                  </a:cubicBezTo>
                  <a:lnTo>
                    <a:pt x="87258" y="59401"/>
                  </a:lnTo>
                  <a:lnTo>
                    <a:pt x="121509" y="59401"/>
                  </a:lnTo>
                  <a:lnTo>
                    <a:pt x="121509" y="67393"/>
                  </a:lnTo>
                  <a:cubicBezTo>
                    <a:pt x="121509" y="71405"/>
                    <a:pt x="124771" y="74667"/>
                    <a:pt x="128816" y="74667"/>
                  </a:cubicBezTo>
                  <a:lnTo>
                    <a:pt x="201493" y="74667"/>
                  </a:lnTo>
                  <a:cubicBezTo>
                    <a:pt x="205505" y="74667"/>
                    <a:pt x="208767" y="71405"/>
                    <a:pt x="208767" y="67393"/>
                  </a:cubicBezTo>
                  <a:lnTo>
                    <a:pt x="208767" y="7307"/>
                  </a:lnTo>
                  <a:cubicBezTo>
                    <a:pt x="208767" y="3262"/>
                    <a:pt x="205505" y="0"/>
                    <a:pt x="2014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918" name="Google Shape;1918;p48"/>
            <p:cNvSpPr/>
            <p:nvPr/>
          </p:nvSpPr>
          <p:spPr>
            <a:xfrm>
              <a:off x="3800200" y="1080525"/>
              <a:ext cx="2609625" cy="1866700"/>
            </a:xfrm>
            <a:custGeom>
              <a:rect b="b" l="l" r="r" t="t"/>
              <a:pathLst>
                <a:path extrusionOk="0" h="74668" w="104385">
                  <a:moveTo>
                    <a:pt x="1" y="0"/>
                  </a:moveTo>
                  <a:lnTo>
                    <a:pt x="1" y="59401"/>
                  </a:lnTo>
                  <a:lnTo>
                    <a:pt x="17126" y="59401"/>
                  </a:lnTo>
                  <a:lnTo>
                    <a:pt x="17126" y="67393"/>
                  </a:lnTo>
                  <a:cubicBezTo>
                    <a:pt x="17126" y="71405"/>
                    <a:pt x="20388" y="74667"/>
                    <a:pt x="24433" y="74667"/>
                  </a:cubicBezTo>
                  <a:lnTo>
                    <a:pt x="97110" y="74667"/>
                  </a:lnTo>
                  <a:cubicBezTo>
                    <a:pt x="101122" y="74667"/>
                    <a:pt x="104384" y="71405"/>
                    <a:pt x="104384" y="67393"/>
                  </a:cubicBezTo>
                  <a:lnTo>
                    <a:pt x="104384" y="7307"/>
                  </a:lnTo>
                  <a:cubicBezTo>
                    <a:pt x="104384" y="3262"/>
                    <a:pt x="101122" y="0"/>
                    <a:pt x="97110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48"/>
            <p:cNvSpPr/>
            <p:nvPr/>
          </p:nvSpPr>
          <p:spPr>
            <a:xfrm>
              <a:off x="3007550" y="2201025"/>
              <a:ext cx="1585350" cy="1128650"/>
            </a:xfrm>
            <a:custGeom>
              <a:rect b="b" l="l" r="r" t="t"/>
              <a:pathLst>
                <a:path extrusionOk="0" h="45146" w="63414">
                  <a:moveTo>
                    <a:pt x="7274" y="0"/>
                  </a:moveTo>
                  <a:cubicBezTo>
                    <a:pt x="3262" y="0"/>
                    <a:pt x="0" y="3262"/>
                    <a:pt x="0" y="7307"/>
                  </a:cubicBezTo>
                  <a:lnTo>
                    <a:pt x="0" y="37839"/>
                  </a:lnTo>
                  <a:cubicBezTo>
                    <a:pt x="0" y="41884"/>
                    <a:pt x="3262" y="45146"/>
                    <a:pt x="7274" y="45146"/>
                  </a:cubicBezTo>
                  <a:lnTo>
                    <a:pt x="56139" y="45146"/>
                  </a:lnTo>
                  <a:cubicBezTo>
                    <a:pt x="60151" y="45146"/>
                    <a:pt x="63413" y="41884"/>
                    <a:pt x="63413" y="37839"/>
                  </a:cubicBezTo>
                  <a:lnTo>
                    <a:pt x="63413" y="7307"/>
                  </a:lnTo>
                  <a:cubicBezTo>
                    <a:pt x="63413" y="3262"/>
                    <a:pt x="60151" y="0"/>
                    <a:pt x="56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8"/>
            <p:cNvSpPr/>
            <p:nvPr/>
          </p:nvSpPr>
          <p:spPr>
            <a:xfrm>
              <a:off x="3800200" y="2201025"/>
              <a:ext cx="792700" cy="1128650"/>
            </a:xfrm>
            <a:custGeom>
              <a:rect b="b" l="l" r="r" t="t"/>
              <a:pathLst>
                <a:path extrusionOk="0" h="45146" w="31708">
                  <a:moveTo>
                    <a:pt x="1" y="0"/>
                  </a:moveTo>
                  <a:lnTo>
                    <a:pt x="1" y="45146"/>
                  </a:lnTo>
                  <a:lnTo>
                    <a:pt x="24433" y="45146"/>
                  </a:lnTo>
                  <a:cubicBezTo>
                    <a:pt x="28445" y="45146"/>
                    <a:pt x="31707" y="41884"/>
                    <a:pt x="31707" y="37839"/>
                  </a:cubicBezTo>
                  <a:lnTo>
                    <a:pt x="31707" y="7307"/>
                  </a:lnTo>
                  <a:cubicBezTo>
                    <a:pt x="31707" y="3262"/>
                    <a:pt x="28445" y="0"/>
                    <a:pt x="24433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1" name="Google Shape;1921;p48"/>
          <p:cNvGrpSpPr/>
          <p:nvPr/>
        </p:nvGrpSpPr>
        <p:grpSpPr>
          <a:xfrm>
            <a:off x="7146364" y="3388671"/>
            <a:ext cx="1014169" cy="1156575"/>
            <a:chOff x="1511925" y="238125"/>
            <a:chExt cx="4576575" cy="5219200"/>
          </a:xfrm>
        </p:grpSpPr>
        <p:sp>
          <p:nvSpPr>
            <p:cNvPr id="1922" name="Google Shape;1922;p48"/>
            <p:cNvSpPr/>
            <p:nvPr/>
          </p:nvSpPr>
          <p:spPr>
            <a:xfrm>
              <a:off x="1511925" y="3985325"/>
              <a:ext cx="4576575" cy="1472000"/>
            </a:xfrm>
            <a:custGeom>
              <a:rect b="b" l="l" r="r" t="t"/>
              <a:pathLst>
                <a:path extrusionOk="0" h="58880" w="183063">
                  <a:moveTo>
                    <a:pt x="7666" y="0"/>
                  </a:moveTo>
                  <a:cubicBezTo>
                    <a:pt x="3425" y="0"/>
                    <a:pt x="0" y="3393"/>
                    <a:pt x="0" y="7633"/>
                  </a:cubicBezTo>
                  <a:lnTo>
                    <a:pt x="0" y="51246"/>
                  </a:lnTo>
                  <a:cubicBezTo>
                    <a:pt x="0" y="55454"/>
                    <a:pt x="3425" y="58879"/>
                    <a:pt x="7666" y="58879"/>
                  </a:cubicBezTo>
                  <a:lnTo>
                    <a:pt x="175397" y="58879"/>
                  </a:lnTo>
                  <a:cubicBezTo>
                    <a:pt x="179638" y="58879"/>
                    <a:pt x="183063" y="55454"/>
                    <a:pt x="183063" y="51246"/>
                  </a:cubicBezTo>
                  <a:lnTo>
                    <a:pt x="183063" y="7633"/>
                  </a:lnTo>
                  <a:cubicBezTo>
                    <a:pt x="183063" y="3393"/>
                    <a:pt x="179638" y="0"/>
                    <a:pt x="1753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8"/>
            <p:cNvSpPr/>
            <p:nvPr/>
          </p:nvSpPr>
          <p:spPr>
            <a:xfrm>
              <a:off x="3800200" y="3985325"/>
              <a:ext cx="2288300" cy="1472000"/>
            </a:xfrm>
            <a:custGeom>
              <a:rect b="b" l="l" r="r" t="t"/>
              <a:pathLst>
                <a:path extrusionOk="0" h="58880" w="91532">
                  <a:moveTo>
                    <a:pt x="1" y="0"/>
                  </a:moveTo>
                  <a:lnTo>
                    <a:pt x="1" y="58879"/>
                  </a:lnTo>
                  <a:lnTo>
                    <a:pt x="83866" y="58879"/>
                  </a:lnTo>
                  <a:cubicBezTo>
                    <a:pt x="88107" y="58879"/>
                    <a:pt x="91532" y="55454"/>
                    <a:pt x="91532" y="51246"/>
                  </a:cubicBezTo>
                  <a:lnTo>
                    <a:pt x="91532" y="7633"/>
                  </a:lnTo>
                  <a:cubicBezTo>
                    <a:pt x="91532" y="3393"/>
                    <a:pt x="88107" y="0"/>
                    <a:pt x="83866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8"/>
            <p:cNvSpPr/>
            <p:nvPr/>
          </p:nvSpPr>
          <p:spPr>
            <a:xfrm>
              <a:off x="1511925" y="238125"/>
              <a:ext cx="4576575" cy="4128875"/>
            </a:xfrm>
            <a:custGeom>
              <a:rect b="b" l="l" r="r" t="t"/>
              <a:pathLst>
                <a:path extrusionOk="0" h="165155" w="183063">
                  <a:moveTo>
                    <a:pt x="22965" y="0"/>
                  </a:moveTo>
                  <a:cubicBezTo>
                    <a:pt x="10275" y="0"/>
                    <a:pt x="0" y="10275"/>
                    <a:pt x="0" y="22964"/>
                  </a:cubicBezTo>
                  <a:lnTo>
                    <a:pt x="0" y="165154"/>
                  </a:lnTo>
                  <a:lnTo>
                    <a:pt x="183063" y="165154"/>
                  </a:lnTo>
                  <a:lnTo>
                    <a:pt x="183063" y="22964"/>
                  </a:lnTo>
                  <a:cubicBezTo>
                    <a:pt x="183063" y="10275"/>
                    <a:pt x="172788" y="0"/>
                    <a:pt x="160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8"/>
            <p:cNvSpPr/>
            <p:nvPr/>
          </p:nvSpPr>
          <p:spPr>
            <a:xfrm>
              <a:off x="3800200" y="238125"/>
              <a:ext cx="2288300" cy="4128875"/>
            </a:xfrm>
            <a:custGeom>
              <a:rect b="b" l="l" r="r" t="t"/>
              <a:pathLst>
                <a:path extrusionOk="0" h="165155" w="91532">
                  <a:moveTo>
                    <a:pt x="1" y="0"/>
                  </a:moveTo>
                  <a:lnTo>
                    <a:pt x="1" y="165154"/>
                  </a:lnTo>
                  <a:lnTo>
                    <a:pt x="91532" y="165154"/>
                  </a:lnTo>
                  <a:lnTo>
                    <a:pt x="91532" y="22964"/>
                  </a:lnTo>
                  <a:cubicBezTo>
                    <a:pt x="91532" y="10275"/>
                    <a:pt x="81257" y="0"/>
                    <a:pt x="6856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8"/>
            <p:cNvSpPr/>
            <p:nvPr/>
          </p:nvSpPr>
          <p:spPr>
            <a:xfrm>
              <a:off x="2150450" y="875825"/>
              <a:ext cx="3299525" cy="2852650"/>
            </a:xfrm>
            <a:custGeom>
              <a:rect b="b" l="l" r="r" t="t"/>
              <a:pathLst>
                <a:path extrusionOk="0" h="114106" w="131981">
                  <a:moveTo>
                    <a:pt x="7634" y="1"/>
                  </a:moveTo>
                  <a:cubicBezTo>
                    <a:pt x="3426" y="1"/>
                    <a:pt x="1" y="3426"/>
                    <a:pt x="1" y="7666"/>
                  </a:cubicBezTo>
                  <a:lnTo>
                    <a:pt x="1" y="106472"/>
                  </a:lnTo>
                  <a:cubicBezTo>
                    <a:pt x="1" y="110713"/>
                    <a:pt x="3426" y="114105"/>
                    <a:pt x="7634" y="114105"/>
                  </a:cubicBezTo>
                  <a:lnTo>
                    <a:pt x="124348" y="114105"/>
                  </a:lnTo>
                  <a:cubicBezTo>
                    <a:pt x="128555" y="114105"/>
                    <a:pt x="131981" y="110713"/>
                    <a:pt x="131981" y="106472"/>
                  </a:cubicBezTo>
                  <a:lnTo>
                    <a:pt x="131981" y="7666"/>
                  </a:lnTo>
                  <a:cubicBezTo>
                    <a:pt x="131981" y="3426"/>
                    <a:pt x="128555" y="1"/>
                    <a:pt x="124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8"/>
            <p:cNvSpPr/>
            <p:nvPr/>
          </p:nvSpPr>
          <p:spPr>
            <a:xfrm>
              <a:off x="3043425" y="238125"/>
              <a:ext cx="1513575" cy="637725"/>
            </a:xfrm>
            <a:custGeom>
              <a:rect b="b" l="l" r="r" t="t"/>
              <a:pathLst>
                <a:path extrusionOk="0" h="25509" w="60543">
                  <a:moveTo>
                    <a:pt x="0" y="0"/>
                  </a:moveTo>
                  <a:lnTo>
                    <a:pt x="0" y="25509"/>
                  </a:lnTo>
                  <a:lnTo>
                    <a:pt x="60543" y="25509"/>
                  </a:lnTo>
                  <a:lnTo>
                    <a:pt x="60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8"/>
            <p:cNvSpPr/>
            <p:nvPr/>
          </p:nvSpPr>
          <p:spPr>
            <a:xfrm>
              <a:off x="2533725" y="1259125"/>
              <a:ext cx="725000" cy="725800"/>
            </a:xfrm>
            <a:custGeom>
              <a:rect b="b" l="l" r="r" t="t"/>
              <a:pathLst>
                <a:path extrusionOk="0" h="29032" w="29000">
                  <a:moveTo>
                    <a:pt x="7634" y="0"/>
                  </a:moveTo>
                  <a:cubicBezTo>
                    <a:pt x="3426" y="0"/>
                    <a:pt x="1" y="3425"/>
                    <a:pt x="1" y="7666"/>
                  </a:cubicBezTo>
                  <a:lnTo>
                    <a:pt x="1" y="21399"/>
                  </a:lnTo>
                  <a:cubicBezTo>
                    <a:pt x="1" y="25607"/>
                    <a:pt x="3426" y="29032"/>
                    <a:pt x="7634" y="29032"/>
                  </a:cubicBezTo>
                  <a:cubicBezTo>
                    <a:pt x="11842" y="29032"/>
                    <a:pt x="15267" y="25607"/>
                    <a:pt x="15267" y="21399"/>
                  </a:cubicBezTo>
                  <a:lnTo>
                    <a:pt x="15267" y="15299"/>
                  </a:lnTo>
                  <a:lnTo>
                    <a:pt x="21367" y="15299"/>
                  </a:lnTo>
                  <a:cubicBezTo>
                    <a:pt x="25608" y="15299"/>
                    <a:pt x="29000" y="11874"/>
                    <a:pt x="29000" y="7666"/>
                  </a:cubicBezTo>
                  <a:cubicBezTo>
                    <a:pt x="29000" y="3425"/>
                    <a:pt x="25608" y="0"/>
                    <a:pt x="21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8"/>
            <p:cNvSpPr/>
            <p:nvPr/>
          </p:nvSpPr>
          <p:spPr>
            <a:xfrm>
              <a:off x="3800200" y="875825"/>
              <a:ext cx="1649775" cy="2852650"/>
            </a:xfrm>
            <a:custGeom>
              <a:rect b="b" l="l" r="r" t="t"/>
              <a:pathLst>
                <a:path extrusionOk="0" h="114106" w="65991">
                  <a:moveTo>
                    <a:pt x="1" y="1"/>
                  </a:moveTo>
                  <a:lnTo>
                    <a:pt x="1" y="114105"/>
                  </a:lnTo>
                  <a:lnTo>
                    <a:pt x="58358" y="114105"/>
                  </a:lnTo>
                  <a:cubicBezTo>
                    <a:pt x="62565" y="114105"/>
                    <a:pt x="65991" y="110713"/>
                    <a:pt x="65991" y="106472"/>
                  </a:cubicBezTo>
                  <a:lnTo>
                    <a:pt x="65991" y="7666"/>
                  </a:lnTo>
                  <a:cubicBezTo>
                    <a:pt x="65991" y="3426"/>
                    <a:pt x="62565" y="1"/>
                    <a:pt x="58358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8"/>
            <p:cNvSpPr/>
            <p:nvPr/>
          </p:nvSpPr>
          <p:spPr>
            <a:xfrm>
              <a:off x="3800200" y="238125"/>
              <a:ext cx="756800" cy="638550"/>
            </a:xfrm>
            <a:custGeom>
              <a:rect b="b" l="l" r="r" t="t"/>
              <a:pathLst>
                <a:path extrusionOk="0" h="25542" w="30272">
                  <a:moveTo>
                    <a:pt x="1" y="0"/>
                  </a:moveTo>
                  <a:lnTo>
                    <a:pt x="1" y="25541"/>
                  </a:lnTo>
                  <a:lnTo>
                    <a:pt x="30272" y="25541"/>
                  </a:lnTo>
                  <a:lnTo>
                    <a:pt x="30272" y="0"/>
                  </a:ln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1" name="Google Shape;1931;p48"/>
          <p:cNvGrpSpPr/>
          <p:nvPr/>
        </p:nvGrpSpPr>
        <p:grpSpPr>
          <a:xfrm>
            <a:off x="10237946" y="3357367"/>
            <a:ext cx="793218" cy="1219199"/>
            <a:chOff x="2102400" y="238150"/>
            <a:chExt cx="3395625" cy="5219175"/>
          </a:xfrm>
        </p:grpSpPr>
        <p:sp>
          <p:nvSpPr>
            <p:cNvPr id="1932" name="Google Shape;1932;p48"/>
            <p:cNvSpPr/>
            <p:nvPr/>
          </p:nvSpPr>
          <p:spPr>
            <a:xfrm>
              <a:off x="2418750" y="3576750"/>
              <a:ext cx="2762100" cy="1880575"/>
            </a:xfrm>
            <a:custGeom>
              <a:rect b="b" l="l" r="r" t="t"/>
              <a:pathLst>
                <a:path extrusionOk="0" h="75223" w="110484">
                  <a:moveTo>
                    <a:pt x="7144" y="1"/>
                  </a:moveTo>
                  <a:cubicBezTo>
                    <a:pt x="3197" y="1"/>
                    <a:pt x="1" y="3197"/>
                    <a:pt x="1" y="7144"/>
                  </a:cubicBezTo>
                  <a:lnTo>
                    <a:pt x="1" y="40515"/>
                  </a:lnTo>
                  <a:cubicBezTo>
                    <a:pt x="1" y="59989"/>
                    <a:pt x="24270" y="75222"/>
                    <a:pt x="55259" y="75222"/>
                  </a:cubicBezTo>
                  <a:cubicBezTo>
                    <a:pt x="86247" y="75222"/>
                    <a:pt x="110484" y="59989"/>
                    <a:pt x="110484" y="40515"/>
                  </a:cubicBezTo>
                  <a:lnTo>
                    <a:pt x="110484" y="7144"/>
                  </a:lnTo>
                  <a:cubicBezTo>
                    <a:pt x="110484" y="3197"/>
                    <a:pt x="107320" y="1"/>
                    <a:pt x="103373" y="1"/>
                  </a:cubicBezTo>
                  <a:cubicBezTo>
                    <a:pt x="99426" y="1"/>
                    <a:pt x="96229" y="3197"/>
                    <a:pt x="96229" y="7144"/>
                  </a:cubicBezTo>
                  <a:cubicBezTo>
                    <a:pt x="96229" y="16800"/>
                    <a:pt x="79397" y="27597"/>
                    <a:pt x="55259" y="27597"/>
                  </a:cubicBezTo>
                  <a:cubicBezTo>
                    <a:pt x="31120" y="27597"/>
                    <a:pt x="14288" y="16800"/>
                    <a:pt x="14288" y="7144"/>
                  </a:cubicBezTo>
                  <a:cubicBezTo>
                    <a:pt x="14288" y="3197"/>
                    <a:pt x="11091" y="1"/>
                    <a:pt x="71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8"/>
            <p:cNvSpPr/>
            <p:nvPr/>
          </p:nvSpPr>
          <p:spPr>
            <a:xfrm>
              <a:off x="3800200" y="3576750"/>
              <a:ext cx="1380650" cy="1880575"/>
            </a:xfrm>
            <a:custGeom>
              <a:rect b="b" l="l" r="r" t="t"/>
              <a:pathLst>
                <a:path extrusionOk="0" h="75223" w="55226">
                  <a:moveTo>
                    <a:pt x="48115" y="1"/>
                  </a:moveTo>
                  <a:cubicBezTo>
                    <a:pt x="44168" y="1"/>
                    <a:pt x="40971" y="3197"/>
                    <a:pt x="40971" y="7144"/>
                  </a:cubicBezTo>
                  <a:cubicBezTo>
                    <a:pt x="40971" y="16800"/>
                    <a:pt x="24139" y="27597"/>
                    <a:pt x="1" y="27597"/>
                  </a:cubicBezTo>
                  <a:lnTo>
                    <a:pt x="1" y="75222"/>
                  </a:lnTo>
                  <a:cubicBezTo>
                    <a:pt x="30989" y="75222"/>
                    <a:pt x="55226" y="59989"/>
                    <a:pt x="55226" y="40515"/>
                  </a:cubicBezTo>
                  <a:lnTo>
                    <a:pt x="55226" y="7144"/>
                  </a:lnTo>
                  <a:cubicBezTo>
                    <a:pt x="55226" y="3197"/>
                    <a:pt x="52062" y="1"/>
                    <a:pt x="48115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8"/>
            <p:cNvSpPr/>
            <p:nvPr/>
          </p:nvSpPr>
          <p:spPr>
            <a:xfrm>
              <a:off x="2418750" y="2742500"/>
              <a:ext cx="2762100" cy="1880550"/>
            </a:xfrm>
            <a:custGeom>
              <a:rect b="b" l="l" r="r" t="t"/>
              <a:pathLst>
                <a:path extrusionOk="0" h="75222" w="110484">
                  <a:moveTo>
                    <a:pt x="7144" y="1"/>
                  </a:moveTo>
                  <a:cubicBezTo>
                    <a:pt x="3197" y="1"/>
                    <a:pt x="1" y="3197"/>
                    <a:pt x="1" y="7144"/>
                  </a:cubicBezTo>
                  <a:lnTo>
                    <a:pt x="1" y="40514"/>
                  </a:lnTo>
                  <a:cubicBezTo>
                    <a:pt x="1" y="59989"/>
                    <a:pt x="24270" y="75222"/>
                    <a:pt x="55259" y="75222"/>
                  </a:cubicBezTo>
                  <a:cubicBezTo>
                    <a:pt x="86247" y="75222"/>
                    <a:pt x="110484" y="59989"/>
                    <a:pt x="110484" y="40514"/>
                  </a:cubicBezTo>
                  <a:lnTo>
                    <a:pt x="110484" y="7144"/>
                  </a:lnTo>
                  <a:cubicBezTo>
                    <a:pt x="110484" y="3197"/>
                    <a:pt x="107320" y="1"/>
                    <a:pt x="103373" y="1"/>
                  </a:cubicBezTo>
                  <a:cubicBezTo>
                    <a:pt x="99426" y="1"/>
                    <a:pt x="96229" y="3197"/>
                    <a:pt x="96229" y="7144"/>
                  </a:cubicBezTo>
                  <a:cubicBezTo>
                    <a:pt x="96229" y="16800"/>
                    <a:pt x="79397" y="27597"/>
                    <a:pt x="55259" y="27597"/>
                  </a:cubicBezTo>
                  <a:cubicBezTo>
                    <a:pt x="31120" y="27597"/>
                    <a:pt x="14288" y="16800"/>
                    <a:pt x="14288" y="7144"/>
                  </a:cubicBezTo>
                  <a:cubicBezTo>
                    <a:pt x="14288" y="3197"/>
                    <a:pt x="11091" y="1"/>
                    <a:pt x="7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8"/>
            <p:cNvSpPr/>
            <p:nvPr/>
          </p:nvSpPr>
          <p:spPr>
            <a:xfrm>
              <a:off x="3800200" y="2742500"/>
              <a:ext cx="1380650" cy="1880550"/>
            </a:xfrm>
            <a:custGeom>
              <a:rect b="b" l="l" r="r" t="t"/>
              <a:pathLst>
                <a:path extrusionOk="0" h="75222" w="55226">
                  <a:moveTo>
                    <a:pt x="48115" y="1"/>
                  </a:moveTo>
                  <a:cubicBezTo>
                    <a:pt x="44168" y="1"/>
                    <a:pt x="40971" y="3197"/>
                    <a:pt x="40971" y="7144"/>
                  </a:cubicBezTo>
                  <a:cubicBezTo>
                    <a:pt x="40971" y="16800"/>
                    <a:pt x="24139" y="27597"/>
                    <a:pt x="1" y="27597"/>
                  </a:cubicBezTo>
                  <a:lnTo>
                    <a:pt x="1" y="75222"/>
                  </a:lnTo>
                  <a:cubicBezTo>
                    <a:pt x="30989" y="75222"/>
                    <a:pt x="55226" y="59989"/>
                    <a:pt x="55226" y="40514"/>
                  </a:cubicBezTo>
                  <a:lnTo>
                    <a:pt x="55226" y="7144"/>
                  </a:lnTo>
                  <a:cubicBezTo>
                    <a:pt x="55226" y="3197"/>
                    <a:pt x="52062" y="1"/>
                    <a:pt x="48115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8"/>
            <p:cNvSpPr/>
            <p:nvPr/>
          </p:nvSpPr>
          <p:spPr>
            <a:xfrm>
              <a:off x="2418750" y="2053400"/>
              <a:ext cx="2762100" cy="1735400"/>
            </a:xfrm>
            <a:custGeom>
              <a:rect b="b" l="l" r="r" t="t"/>
              <a:pathLst>
                <a:path extrusionOk="0" h="69416" w="110484">
                  <a:moveTo>
                    <a:pt x="55259" y="1"/>
                  </a:moveTo>
                  <a:cubicBezTo>
                    <a:pt x="24270" y="1"/>
                    <a:pt x="1" y="15234"/>
                    <a:pt x="1" y="34708"/>
                  </a:cubicBezTo>
                  <a:cubicBezTo>
                    <a:pt x="1" y="54182"/>
                    <a:pt x="24270" y="69416"/>
                    <a:pt x="55259" y="69416"/>
                  </a:cubicBezTo>
                  <a:cubicBezTo>
                    <a:pt x="86247" y="69416"/>
                    <a:pt x="110484" y="54182"/>
                    <a:pt x="110484" y="34708"/>
                  </a:cubicBezTo>
                  <a:cubicBezTo>
                    <a:pt x="110484" y="15234"/>
                    <a:pt x="86247" y="1"/>
                    <a:pt x="552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8"/>
            <p:cNvSpPr/>
            <p:nvPr/>
          </p:nvSpPr>
          <p:spPr>
            <a:xfrm>
              <a:off x="3800200" y="2053400"/>
              <a:ext cx="1380650" cy="1735400"/>
            </a:xfrm>
            <a:custGeom>
              <a:rect b="b" l="l" r="r" t="t"/>
              <a:pathLst>
                <a:path extrusionOk="0" h="69416" w="55226">
                  <a:moveTo>
                    <a:pt x="1" y="1"/>
                  </a:moveTo>
                  <a:lnTo>
                    <a:pt x="1" y="69416"/>
                  </a:lnTo>
                  <a:cubicBezTo>
                    <a:pt x="30989" y="69416"/>
                    <a:pt x="55226" y="54182"/>
                    <a:pt x="55226" y="34708"/>
                  </a:cubicBezTo>
                  <a:cubicBezTo>
                    <a:pt x="55226" y="15234"/>
                    <a:pt x="30989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8"/>
            <p:cNvSpPr/>
            <p:nvPr/>
          </p:nvSpPr>
          <p:spPr>
            <a:xfrm>
              <a:off x="3621600" y="1476850"/>
              <a:ext cx="357225" cy="1622875"/>
            </a:xfrm>
            <a:custGeom>
              <a:rect b="b" l="l" r="r" t="t"/>
              <a:pathLst>
                <a:path extrusionOk="0" h="64915" w="14289">
                  <a:moveTo>
                    <a:pt x="7145" y="1"/>
                  </a:moveTo>
                  <a:cubicBezTo>
                    <a:pt x="3198" y="1"/>
                    <a:pt x="1" y="3197"/>
                    <a:pt x="1" y="7144"/>
                  </a:cubicBezTo>
                  <a:lnTo>
                    <a:pt x="1" y="57770"/>
                  </a:lnTo>
                  <a:cubicBezTo>
                    <a:pt x="1" y="61717"/>
                    <a:pt x="3198" y="64914"/>
                    <a:pt x="7145" y="64914"/>
                  </a:cubicBezTo>
                  <a:cubicBezTo>
                    <a:pt x="11092" y="64914"/>
                    <a:pt x="14288" y="61717"/>
                    <a:pt x="14288" y="57770"/>
                  </a:cubicBezTo>
                  <a:lnTo>
                    <a:pt x="14288" y="7144"/>
                  </a:lnTo>
                  <a:cubicBezTo>
                    <a:pt x="14288" y="3197"/>
                    <a:pt x="11092" y="1"/>
                    <a:pt x="71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8"/>
            <p:cNvSpPr/>
            <p:nvPr/>
          </p:nvSpPr>
          <p:spPr>
            <a:xfrm>
              <a:off x="3800200" y="1476850"/>
              <a:ext cx="178625" cy="1622875"/>
            </a:xfrm>
            <a:custGeom>
              <a:rect b="b" l="l" r="r" t="t"/>
              <a:pathLst>
                <a:path extrusionOk="0" h="64915" w="7145">
                  <a:moveTo>
                    <a:pt x="1" y="1"/>
                  </a:moveTo>
                  <a:lnTo>
                    <a:pt x="1" y="64914"/>
                  </a:lnTo>
                  <a:cubicBezTo>
                    <a:pt x="3948" y="64914"/>
                    <a:pt x="7144" y="61717"/>
                    <a:pt x="7144" y="57770"/>
                  </a:cubicBezTo>
                  <a:lnTo>
                    <a:pt x="7144" y="7144"/>
                  </a:lnTo>
                  <a:cubicBezTo>
                    <a:pt x="7144" y="3197"/>
                    <a:pt x="3948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8"/>
            <p:cNvSpPr/>
            <p:nvPr/>
          </p:nvSpPr>
          <p:spPr>
            <a:xfrm>
              <a:off x="2102400" y="238150"/>
              <a:ext cx="3395625" cy="1745300"/>
            </a:xfrm>
            <a:custGeom>
              <a:rect b="b" l="l" r="r" t="t"/>
              <a:pathLst>
                <a:path extrusionOk="0" h="69812" w="135825">
                  <a:moveTo>
                    <a:pt x="21337" y="0"/>
                  </a:moveTo>
                  <a:cubicBezTo>
                    <a:pt x="18193" y="0"/>
                    <a:pt x="15017" y="277"/>
                    <a:pt x="11839" y="847"/>
                  </a:cubicBezTo>
                  <a:cubicBezTo>
                    <a:pt x="8903" y="1369"/>
                    <a:pt x="6587" y="3685"/>
                    <a:pt x="6065" y="6621"/>
                  </a:cubicBezTo>
                  <a:cubicBezTo>
                    <a:pt x="0" y="40651"/>
                    <a:pt x="26610" y="69811"/>
                    <a:pt x="58899" y="69811"/>
                  </a:cubicBezTo>
                  <a:cubicBezTo>
                    <a:pt x="61863" y="69811"/>
                    <a:pt x="64874" y="69565"/>
                    <a:pt x="67913" y="69055"/>
                  </a:cubicBezTo>
                  <a:cubicBezTo>
                    <a:pt x="70953" y="69566"/>
                    <a:pt x="73967" y="69812"/>
                    <a:pt x="76933" y="69812"/>
                  </a:cubicBezTo>
                  <a:cubicBezTo>
                    <a:pt x="109219" y="69812"/>
                    <a:pt x="135825" y="40679"/>
                    <a:pt x="129760" y="6621"/>
                  </a:cubicBezTo>
                  <a:cubicBezTo>
                    <a:pt x="129238" y="3685"/>
                    <a:pt x="126922" y="1369"/>
                    <a:pt x="123986" y="847"/>
                  </a:cubicBezTo>
                  <a:cubicBezTo>
                    <a:pt x="120808" y="281"/>
                    <a:pt x="117634" y="5"/>
                    <a:pt x="114496" y="5"/>
                  </a:cubicBezTo>
                  <a:cubicBezTo>
                    <a:pt x="95413" y="5"/>
                    <a:pt x="77633" y="10182"/>
                    <a:pt x="67913" y="26878"/>
                  </a:cubicBezTo>
                  <a:cubicBezTo>
                    <a:pt x="58145" y="10113"/>
                    <a:pt x="40333" y="0"/>
                    <a:pt x="213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8"/>
            <p:cNvSpPr/>
            <p:nvPr/>
          </p:nvSpPr>
          <p:spPr>
            <a:xfrm>
              <a:off x="3800200" y="238275"/>
              <a:ext cx="1697825" cy="1745175"/>
            </a:xfrm>
            <a:custGeom>
              <a:rect b="b" l="l" r="r" t="t"/>
              <a:pathLst>
                <a:path extrusionOk="0" h="69807" w="67913">
                  <a:moveTo>
                    <a:pt x="46584" y="0"/>
                  </a:moveTo>
                  <a:cubicBezTo>
                    <a:pt x="27501" y="0"/>
                    <a:pt x="9721" y="10177"/>
                    <a:pt x="1" y="26873"/>
                  </a:cubicBezTo>
                  <a:lnTo>
                    <a:pt x="1" y="69050"/>
                  </a:lnTo>
                  <a:cubicBezTo>
                    <a:pt x="3041" y="69561"/>
                    <a:pt x="6055" y="69807"/>
                    <a:pt x="9021" y="69807"/>
                  </a:cubicBezTo>
                  <a:cubicBezTo>
                    <a:pt x="41307" y="69807"/>
                    <a:pt x="67913" y="40674"/>
                    <a:pt x="61848" y="6616"/>
                  </a:cubicBezTo>
                  <a:cubicBezTo>
                    <a:pt x="61326" y="3680"/>
                    <a:pt x="59010" y="1364"/>
                    <a:pt x="56074" y="842"/>
                  </a:cubicBezTo>
                  <a:cubicBezTo>
                    <a:pt x="52896" y="276"/>
                    <a:pt x="49722" y="0"/>
                    <a:pt x="46584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2" name="Google Shape;1942;p48"/>
          <p:cNvGrpSpPr/>
          <p:nvPr/>
        </p:nvGrpSpPr>
        <p:grpSpPr>
          <a:xfrm>
            <a:off x="7218289" y="6327306"/>
            <a:ext cx="870321" cy="1205687"/>
            <a:chOff x="1916400" y="237900"/>
            <a:chExt cx="3767625" cy="5219425"/>
          </a:xfrm>
        </p:grpSpPr>
        <p:sp>
          <p:nvSpPr>
            <p:cNvPr id="1943" name="Google Shape;1943;p48"/>
            <p:cNvSpPr/>
            <p:nvPr/>
          </p:nvSpPr>
          <p:spPr>
            <a:xfrm>
              <a:off x="2881125" y="4306875"/>
              <a:ext cx="1837350" cy="1150450"/>
            </a:xfrm>
            <a:custGeom>
              <a:rect b="b" l="l" r="r" t="t"/>
              <a:pathLst>
                <a:path extrusionOk="0" h="46018" w="73494">
                  <a:moveTo>
                    <a:pt x="7025" y="1"/>
                  </a:moveTo>
                  <a:cubicBezTo>
                    <a:pt x="3438" y="1"/>
                    <a:pt x="1" y="2776"/>
                    <a:pt x="1" y="6971"/>
                  </a:cubicBezTo>
                  <a:lnTo>
                    <a:pt x="1" y="39069"/>
                  </a:lnTo>
                  <a:cubicBezTo>
                    <a:pt x="1" y="42886"/>
                    <a:pt x="3132" y="46017"/>
                    <a:pt x="6982" y="46017"/>
                  </a:cubicBezTo>
                  <a:lnTo>
                    <a:pt x="66546" y="46017"/>
                  </a:lnTo>
                  <a:cubicBezTo>
                    <a:pt x="70395" y="46017"/>
                    <a:pt x="73494" y="42886"/>
                    <a:pt x="73494" y="39069"/>
                  </a:cubicBezTo>
                  <a:lnTo>
                    <a:pt x="73494" y="6971"/>
                  </a:lnTo>
                  <a:cubicBezTo>
                    <a:pt x="73494" y="2776"/>
                    <a:pt x="70056" y="1"/>
                    <a:pt x="66479" y="1"/>
                  </a:cubicBezTo>
                  <a:cubicBezTo>
                    <a:pt x="64772" y="1"/>
                    <a:pt x="63032" y="633"/>
                    <a:pt x="61620" y="2046"/>
                  </a:cubicBezTo>
                  <a:cubicBezTo>
                    <a:pt x="54770" y="8896"/>
                    <a:pt x="45767" y="12321"/>
                    <a:pt x="36764" y="12321"/>
                  </a:cubicBezTo>
                  <a:cubicBezTo>
                    <a:pt x="27760" y="12321"/>
                    <a:pt x="18757" y="8896"/>
                    <a:pt x="11907" y="2046"/>
                  </a:cubicBezTo>
                  <a:cubicBezTo>
                    <a:pt x="10484" y="633"/>
                    <a:pt x="8738" y="1"/>
                    <a:pt x="7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8"/>
            <p:cNvSpPr/>
            <p:nvPr/>
          </p:nvSpPr>
          <p:spPr>
            <a:xfrm>
              <a:off x="3800200" y="4306875"/>
              <a:ext cx="918275" cy="1150450"/>
            </a:xfrm>
            <a:custGeom>
              <a:rect b="b" l="l" r="r" t="t"/>
              <a:pathLst>
                <a:path extrusionOk="0" h="46018" w="36731">
                  <a:moveTo>
                    <a:pt x="29716" y="1"/>
                  </a:moveTo>
                  <a:cubicBezTo>
                    <a:pt x="28009" y="1"/>
                    <a:pt x="26269" y="633"/>
                    <a:pt x="24857" y="2046"/>
                  </a:cubicBezTo>
                  <a:cubicBezTo>
                    <a:pt x="18007" y="8896"/>
                    <a:pt x="9004" y="12321"/>
                    <a:pt x="1" y="12321"/>
                  </a:cubicBezTo>
                  <a:lnTo>
                    <a:pt x="1" y="46017"/>
                  </a:lnTo>
                  <a:lnTo>
                    <a:pt x="29783" y="46017"/>
                  </a:lnTo>
                  <a:cubicBezTo>
                    <a:pt x="33632" y="46017"/>
                    <a:pt x="36731" y="42886"/>
                    <a:pt x="36731" y="39069"/>
                  </a:cubicBezTo>
                  <a:lnTo>
                    <a:pt x="36731" y="6971"/>
                  </a:lnTo>
                  <a:cubicBezTo>
                    <a:pt x="36731" y="2776"/>
                    <a:pt x="33293" y="1"/>
                    <a:pt x="29716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8"/>
            <p:cNvSpPr/>
            <p:nvPr/>
          </p:nvSpPr>
          <p:spPr>
            <a:xfrm>
              <a:off x="1916400" y="237900"/>
              <a:ext cx="3767625" cy="2926625"/>
            </a:xfrm>
            <a:custGeom>
              <a:rect b="b" l="l" r="r" t="t"/>
              <a:pathLst>
                <a:path extrusionOk="0" h="117065" w="150705">
                  <a:moveTo>
                    <a:pt x="75353" y="1"/>
                  </a:moveTo>
                  <a:cubicBezTo>
                    <a:pt x="73257" y="1"/>
                    <a:pt x="71161" y="939"/>
                    <a:pt x="69775" y="2814"/>
                  </a:cubicBezTo>
                  <a:lnTo>
                    <a:pt x="3426" y="91834"/>
                  </a:lnTo>
                  <a:cubicBezTo>
                    <a:pt x="1" y="96401"/>
                    <a:pt x="3295" y="102957"/>
                    <a:pt x="9004" y="102957"/>
                  </a:cubicBezTo>
                  <a:lnTo>
                    <a:pt x="38590" y="102957"/>
                  </a:lnTo>
                  <a:lnTo>
                    <a:pt x="38590" y="110101"/>
                  </a:lnTo>
                  <a:cubicBezTo>
                    <a:pt x="38590" y="114313"/>
                    <a:pt x="42034" y="117064"/>
                    <a:pt x="45615" y="117064"/>
                  </a:cubicBezTo>
                  <a:cubicBezTo>
                    <a:pt x="47332" y="117064"/>
                    <a:pt x="49080" y="116432"/>
                    <a:pt x="50496" y="115027"/>
                  </a:cubicBezTo>
                  <a:cubicBezTo>
                    <a:pt x="57346" y="108176"/>
                    <a:pt x="66349" y="104751"/>
                    <a:pt x="75353" y="104751"/>
                  </a:cubicBezTo>
                  <a:cubicBezTo>
                    <a:pt x="84356" y="104751"/>
                    <a:pt x="93359" y="108176"/>
                    <a:pt x="100209" y="115027"/>
                  </a:cubicBezTo>
                  <a:cubicBezTo>
                    <a:pt x="101628" y="116435"/>
                    <a:pt x="103365" y="117065"/>
                    <a:pt x="105068" y="117065"/>
                  </a:cubicBezTo>
                  <a:cubicBezTo>
                    <a:pt x="108651" y="117065"/>
                    <a:pt x="112083" y="114280"/>
                    <a:pt x="112083" y="110101"/>
                  </a:cubicBezTo>
                  <a:lnTo>
                    <a:pt x="112083" y="102957"/>
                  </a:lnTo>
                  <a:lnTo>
                    <a:pt x="141701" y="102957"/>
                  </a:lnTo>
                  <a:cubicBezTo>
                    <a:pt x="147410" y="102957"/>
                    <a:pt x="150704" y="96433"/>
                    <a:pt x="147279" y="91834"/>
                  </a:cubicBezTo>
                  <a:lnTo>
                    <a:pt x="80931" y="2814"/>
                  </a:lnTo>
                  <a:cubicBezTo>
                    <a:pt x="79544" y="939"/>
                    <a:pt x="77448" y="1"/>
                    <a:pt x="75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8"/>
            <p:cNvSpPr/>
            <p:nvPr/>
          </p:nvSpPr>
          <p:spPr>
            <a:xfrm>
              <a:off x="3800200" y="238125"/>
              <a:ext cx="1883825" cy="2926400"/>
            </a:xfrm>
            <a:custGeom>
              <a:rect b="b" l="l" r="r" t="t"/>
              <a:pathLst>
                <a:path extrusionOk="0" h="117056" w="75353">
                  <a:moveTo>
                    <a:pt x="1" y="0"/>
                  </a:moveTo>
                  <a:lnTo>
                    <a:pt x="1" y="104742"/>
                  </a:lnTo>
                  <a:cubicBezTo>
                    <a:pt x="9004" y="104742"/>
                    <a:pt x="18007" y="108167"/>
                    <a:pt x="24857" y="115018"/>
                  </a:cubicBezTo>
                  <a:cubicBezTo>
                    <a:pt x="26276" y="116426"/>
                    <a:pt x="28013" y="117056"/>
                    <a:pt x="29716" y="117056"/>
                  </a:cubicBezTo>
                  <a:cubicBezTo>
                    <a:pt x="33299" y="117056"/>
                    <a:pt x="36731" y="114271"/>
                    <a:pt x="36731" y="110092"/>
                  </a:cubicBezTo>
                  <a:lnTo>
                    <a:pt x="36731" y="102948"/>
                  </a:lnTo>
                  <a:lnTo>
                    <a:pt x="66349" y="102948"/>
                  </a:lnTo>
                  <a:cubicBezTo>
                    <a:pt x="72058" y="102948"/>
                    <a:pt x="75352" y="96424"/>
                    <a:pt x="71927" y="91825"/>
                  </a:cubicBezTo>
                  <a:lnTo>
                    <a:pt x="5579" y="2805"/>
                  </a:lnTo>
                  <a:cubicBezTo>
                    <a:pt x="4176" y="946"/>
                    <a:pt x="2088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8"/>
            <p:cNvSpPr/>
            <p:nvPr/>
          </p:nvSpPr>
          <p:spPr>
            <a:xfrm>
              <a:off x="2452175" y="2508875"/>
              <a:ext cx="2696075" cy="2453850"/>
            </a:xfrm>
            <a:custGeom>
              <a:rect b="b" l="l" r="r" t="t"/>
              <a:pathLst>
                <a:path extrusionOk="0" h="98154" w="107843">
                  <a:moveTo>
                    <a:pt x="53922" y="0"/>
                  </a:moveTo>
                  <a:cubicBezTo>
                    <a:pt x="41355" y="0"/>
                    <a:pt x="28788" y="4779"/>
                    <a:pt x="19214" y="14336"/>
                  </a:cubicBezTo>
                  <a:cubicBezTo>
                    <a:pt x="1" y="33550"/>
                    <a:pt x="1" y="64604"/>
                    <a:pt x="19214" y="83817"/>
                  </a:cubicBezTo>
                  <a:cubicBezTo>
                    <a:pt x="28788" y="93374"/>
                    <a:pt x="41355" y="98153"/>
                    <a:pt x="53922" y="98153"/>
                  </a:cubicBezTo>
                  <a:cubicBezTo>
                    <a:pt x="66488" y="98153"/>
                    <a:pt x="79055" y="93374"/>
                    <a:pt x="88629" y="83817"/>
                  </a:cubicBezTo>
                  <a:cubicBezTo>
                    <a:pt x="107842" y="64604"/>
                    <a:pt x="107842" y="33517"/>
                    <a:pt x="88629" y="14336"/>
                  </a:cubicBezTo>
                  <a:cubicBezTo>
                    <a:pt x="79055" y="4779"/>
                    <a:pt x="66488" y="0"/>
                    <a:pt x="53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8"/>
            <p:cNvSpPr/>
            <p:nvPr/>
          </p:nvSpPr>
          <p:spPr>
            <a:xfrm>
              <a:off x="3800200" y="2508450"/>
              <a:ext cx="1348050" cy="2453850"/>
            </a:xfrm>
            <a:custGeom>
              <a:rect b="b" l="l" r="r" t="t"/>
              <a:pathLst>
                <a:path extrusionOk="0" h="98154" w="53922">
                  <a:moveTo>
                    <a:pt x="1" y="1"/>
                  </a:moveTo>
                  <a:lnTo>
                    <a:pt x="1" y="98154"/>
                  </a:lnTo>
                  <a:cubicBezTo>
                    <a:pt x="12559" y="98154"/>
                    <a:pt x="25150" y="93391"/>
                    <a:pt x="34708" y="83834"/>
                  </a:cubicBezTo>
                  <a:cubicBezTo>
                    <a:pt x="53921" y="64621"/>
                    <a:pt x="53921" y="33534"/>
                    <a:pt x="34708" y="14353"/>
                  </a:cubicBezTo>
                  <a:cubicBezTo>
                    <a:pt x="25150" y="4796"/>
                    <a:pt x="12559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8"/>
            <p:cNvSpPr/>
            <p:nvPr/>
          </p:nvSpPr>
          <p:spPr>
            <a:xfrm>
              <a:off x="3199175" y="3134750"/>
              <a:ext cx="1202075" cy="1202075"/>
            </a:xfrm>
            <a:custGeom>
              <a:rect b="b" l="l" r="r" t="t"/>
              <a:pathLst>
                <a:path extrusionOk="0" h="48083" w="48083">
                  <a:moveTo>
                    <a:pt x="24042" y="13929"/>
                  </a:moveTo>
                  <a:cubicBezTo>
                    <a:pt x="29620" y="13929"/>
                    <a:pt x="34154" y="18464"/>
                    <a:pt x="34154" y="24042"/>
                  </a:cubicBezTo>
                  <a:cubicBezTo>
                    <a:pt x="34154" y="29620"/>
                    <a:pt x="29620" y="34154"/>
                    <a:pt x="24042" y="34154"/>
                  </a:cubicBezTo>
                  <a:cubicBezTo>
                    <a:pt x="18464" y="34154"/>
                    <a:pt x="13929" y="29620"/>
                    <a:pt x="13929" y="24042"/>
                  </a:cubicBezTo>
                  <a:cubicBezTo>
                    <a:pt x="13929" y="18464"/>
                    <a:pt x="18464" y="13929"/>
                    <a:pt x="24042" y="13929"/>
                  </a:cubicBezTo>
                  <a:close/>
                  <a:moveTo>
                    <a:pt x="24042" y="1"/>
                  </a:moveTo>
                  <a:cubicBezTo>
                    <a:pt x="10798" y="1"/>
                    <a:pt x="1" y="10798"/>
                    <a:pt x="1" y="24042"/>
                  </a:cubicBezTo>
                  <a:cubicBezTo>
                    <a:pt x="1" y="37285"/>
                    <a:pt x="10798" y="48082"/>
                    <a:pt x="24042" y="48082"/>
                  </a:cubicBezTo>
                  <a:cubicBezTo>
                    <a:pt x="37285" y="48082"/>
                    <a:pt x="48082" y="37285"/>
                    <a:pt x="48082" y="24042"/>
                  </a:cubicBezTo>
                  <a:cubicBezTo>
                    <a:pt x="48082" y="10798"/>
                    <a:pt x="37285" y="1"/>
                    <a:pt x="240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8"/>
            <p:cNvSpPr/>
            <p:nvPr/>
          </p:nvSpPr>
          <p:spPr>
            <a:xfrm>
              <a:off x="3800200" y="3134750"/>
              <a:ext cx="601050" cy="1202075"/>
            </a:xfrm>
            <a:custGeom>
              <a:rect b="b" l="l" r="r" t="t"/>
              <a:pathLst>
                <a:path extrusionOk="0" h="48083" w="24042">
                  <a:moveTo>
                    <a:pt x="1" y="1"/>
                  </a:moveTo>
                  <a:lnTo>
                    <a:pt x="1" y="13929"/>
                  </a:lnTo>
                  <a:cubicBezTo>
                    <a:pt x="5579" y="13929"/>
                    <a:pt x="10113" y="18464"/>
                    <a:pt x="10113" y="24042"/>
                  </a:cubicBezTo>
                  <a:cubicBezTo>
                    <a:pt x="10113" y="29620"/>
                    <a:pt x="5579" y="34154"/>
                    <a:pt x="1" y="34154"/>
                  </a:cubicBezTo>
                  <a:lnTo>
                    <a:pt x="1" y="48082"/>
                  </a:lnTo>
                  <a:cubicBezTo>
                    <a:pt x="13244" y="48082"/>
                    <a:pt x="24041" y="37285"/>
                    <a:pt x="24041" y="24042"/>
                  </a:cubicBezTo>
                  <a:cubicBezTo>
                    <a:pt x="24041" y="10798"/>
                    <a:pt x="13244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1" name="Google Shape;1951;p48"/>
          <p:cNvGrpSpPr/>
          <p:nvPr/>
        </p:nvGrpSpPr>
        <p:grpSpPr>
          <a:xfrm>
            <a:off x="10080049" y="6330471"/>
            <a:ext cx="1109044" cy="1199372"/>
            <a:chOff x="1387150" y="238125"/>
            <a:chExt cx="4826125" cy="5219200"/>
          </a:xfrm>
        </p:grpSpPr>
        <p:sp>
          <p:nvSpPr>
            <p:cNvPr id="1952" name="Google Shape;1952;p48"/>
            <p:cNvSpPr/>
            <p:nvPr/>
          </p:nvSpPr>
          <p:spPr>
            <a:xfrm>
              <a:off x="2541075" y="238125"/>
              <a:ext cx="2518275" cy="2380450"/>
            </a:xfrm>
            <a:custGeom>
              <a:rect b="b" l="l" r="r" t="t"/>
              <a:pathLst>
                <a:path extrusionOk="0" h="95218" w="100731">
                  <a:moveTo>
                    <a:pt x="50366" y="0"/>
                  </a:moveTo>
                  <a:cubicBezTo>
                    <a:pt x="22606" y="0"/>
                    <a:pt x="0" y="22606"/>
                    <a:pt x="0" y="50365"/>
                  </a:cubicBezTo>
                  <a:lnTo>
                    <a:pt x="0" y="87943"/>
                  </a:lnTo>
                  <a:cubicBezTo>
                    <a:pt x="0" y="91955"/>
                    <a:pt x="3262" y="95217"/>
                    <a:pt x="7275" y="95217"/>
                  </a:cubicBezTo>
                  <a:cubicBezTo>
                    <a:pt x="11320" y="95217"/>
                    <a:pt x="14582" y="91955"/>
                    <a:pt x="14582" y="87943"/>
                  </a:cubicBezTo>
                  <a:lnTo>
                    <a:pt x="14582" y="50365"/>
                  </a:lnTo>
                  <a:cubicBezTo>
                    <a:pt x="14582" y="30630"/>
                    <a:pt x="30631" y="14581"/>
                    <a:pt x="50366" y="14581"/>
                  </a:cubicBezTo>
                  <a:cubicBezTo>
                    <a:pt x="70101" y="14581"/>
                    <a:pt x="86182" y="30630"/>
                    <a:pt x="86182" y="50365"/>
                  </a:cubicBezTo>
                  <a:lnTo>
                    <a:pt x="86182" y="87943"/>
                  </a:lnTo>
                  <a:cubicBezTo>
                    <a:pt x="86182" y="91955"/>
                    <a:pt x="89444" y="95217"/>
                    <a:pt x="93456" y="95217"/>
                  </a:cubicBezTo>
                  <a:cubicBezTo>
                    <a:pt x="97469" y="95217"/>
                    <a:pt x="100731" y="91955"/>
                    <a:pt x="100731" y="87943"/>
                  </a:cubicBezTo>
                  <a:lnTo>
                    <a:pt x="100731" y="50365"/>
                  </a:lnTo>
                  <a:cubicBezTo>
                    <a:pt x="100731" y="22606"/>
                    <a:pt x="78125" y="0"/>
                    <a:pt x="503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8"/>
            <p:cNvSpPr/>
            <p:nvPr/>
          </p:nvSpPr>
          <p:spPr>
            <a:xfrm>
              <a:off x="3800200" y="238125"/>
              <a:ext cx="1259150" cy="2380450"/>
            </a:xfrm>
            <a:custGeom>
              <a:rect b="b" l="l" r="r" t="t"/>
              <a:pathLst>
                <a:path extrusionOk="0" h="95218" w="50366">
                  <a:moveTo>
                    <a:pt x="1" y="0"/>
                  </a:moveTo>
                  <a:lnTo>
                    <a:pt x="1" y="14581"/>
                  </a:lnTo>
                  <a:cubicBezTo>
                    <a:pt x="19736" y="14581"/>
                    <a:pt x="35817" y="30630"/>
                    <a:pt x="35817" y="50365"/>
                  </a:cubicBezTo>
                  <a:lnTo>
                    <a:pt x="35817" y="87943"/>
                  </a:lnTo>
                  <a:cubicBezTo>
                    <a:pt x="35817" y="91955"/>
                    <a:pt x="39079" y="95217"/>
                    <a:pt x="43091" y="95217"/>
                  </a:cubicBezTo>
                  <a:cubicBezTo>
                    <a:pt x="47104" y="95217"/>
                    <a:pt x="50366" y="91955"/>
                    <a:pt x="50366" y="87943"/>
                  </a:cubicBezTo>
                  <a:lnTo>
                    <a:pt x="50366" y="50365"/>
                  </a:lnTo>
                  <a:cubicBezTo>
                    <a:pt x="50366" y="22606"/>
                    <a:pt x="27760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8"/>
            <p:cNvSpPr/>
            <p:nvPr/>
          </p:nvSpPr>
          <p:spPr>
            <a:xfrm>
              <a:off x="1387150" y="1846875"/>
              <a:ext cx="4826125" cy="3610450"/>
            </a:xfrm>
            <a:custGeom>
              <a:rect b="b" l="l" r="r" t="t"/>
              <a:pathLst>
                <a:path extrusionOk="0" h="144418" w="193045">
                  <a:moveTo>
                    <a:pt x="96535" y="1"/>
                  </a:moveTo>
                  <a:cubicBezTo>
                    <a:pt x="78035" y="1"/>
                    <a:pt x="59532" y="7039"/>
                    <a:pt x="45440" y="21114"/>
                  </a:cubicBezTo>
                  <a:cubicBezTo>
                    <a:pt x="0" y="66586"/>
                    <a:pt x="32490" y="144417"/>
                    <a:pt x="96523" y="144417"/>
                  </a:cubicBezTo>
                  <a:cubicBezTo>
                    <a:pt x="160588" y="144417"/>
                    <a:pt x="193045" y="66554"/>
                    <a:pt x="147605" y="21114"/>
                  </a:cubicBezTo>
                  <a:cubicBezTo>
                    <a:pt x="133530" y="7039"/>
                    <a:pt x="115034" y="1"/>
                    <a:pt x="965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8"/>
            <p:cNvSpPr/>
            <p:nvPr/>
          </p:nvSpPr>
          <p:spPr>
            <a:xfrm>
              <a:off x="3800200" y="1847075"/>
              <a:ext cx="2413075" cy="3610250"/>
            </a:xfrm>
            <a:custGeom>
              <a:rect b="b" l="l" r="r" t="t"/>
              <a:pathLst>
                <a:path extrusionOk="0" h="144410" w="96523">
                  <a:moveTo>
                    <a:pt x="1" y="1"/>
                  </a:moveTo>
                  <a:lnTo>
                    <a:pt x="1" y="144409"/>
                  </a:lnTo>
                  <a:cubicBezTo>
                    <a:pt x="64066" y="144409"/>
                    <a:pt x="96523" y="66546"/>
                    <a:pt x="51083" y="21106"/>
                  </a:cubicBezTo>
                  <a:cubicBezTo>
                    <a:pt x="36991" y="7047"/>
                    <a:pt x="18496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48"/>
            <p:cNvSpPr/>
            <p:nvPr/>
          </p:nvSpPr>
          <p:spPr>
            <a:xfrm>
              <a:off x="3203250" y="2628325"/>
              <a:ext cx="1194725" cy="2047750"/>
            </a:xfrm>
            <a:custGeom>
              <a:rect b="b" l="l" r="r" t="t"/>
              <a:pathLst>
                <a:path extrusionOk="0" h="81910" w="47789">
                  <a:moveTo>
                    <a:pt x="23879" y="1"/>
                  </a:moveTo>
                  <a:cubicBezTo>
                    <a:pt x="19866" y="1"/>
                    <a:pt x="16604" y="3263"/>
                    <a:pt x="16604" y="7275"/>
                  </a:cubicBezTo>
                  <a:lnTo>
                    <a:pt x="16604" y="9493"/>
                  </a:lnTo>
                  <a:cubicBezTo>
                    <a:pt x="7275" y="10570"/>
                    <a:pt x="1" y="18529"/>
                    <a:pt x="1" y="28152"/>
                  </a:cubicBezTo>
                  <a:lnTo>
                    <a:pt x="1" y="29457"/>
                  </a:lnTo>
                  <a:cubicBezTo>
                    <a:pt x="1" y="39797"/>
                    <a:pt x="8417" y="48246"/>
                    <a:pt x="18757" y="48246"/>
                  </a:cubicBezTo>
                  <a:lnTo>
                    <a:pt x="29000" y="48246"/>
                  </a:lnTo>
                  <a:cubicBezTo>
                    <a:pt x="31316" y="48246"/>
                    <a:pt x="33208" y="50138"/>
                    <a:pt x="33208" y="52454"/>
                  </a:cubicBezTo>
                  <a:lnTo>
                    <a:pt x="33208" y="53758"/>
                  </a:lnTo>
                  <a:cubicBezTo>
                    <a:pt x="33208" y="56074"/>
                    <a:pt x="31316" y="57966"/>
                    <a:pt x="29000" y="57966"/>
                  </a:cubicBezTo>
                  <a:lnTo>
                    <a:pt x="7275" y="57966"/>
                  </a:lnTo>
                  <a:cubicBezTo>
                    <a:pt x="3263" y="57966"/>
                    <a:pt x="1" y="61228"/>
                    <a:pt x="1" y="65241"/>
                  </a:cubicBezTo>
                  <a:cubicBezTo>
                    <a:pt x="1" y="69285"/>
                    <a:pt x="3263" y="72547"/>
                    <a:pt x="7275" y="72547"/>
                  </a:cubicBezTo>
                  <a:lnTo>
                    <a:pt x="16604" y="72547"/>
                  </a:lnTo>
                  <a:lnTo>
                    <a:pt x="16604" y="74635"/>
                  </a:lnTo>
                  <a:cubicBezTo>
                    <a:pt x="16604" y="78647"/>
                    <a:pt x="19866" y="81909"/>
                    <a:pt x="23879" y="81909"/>
                  </a:cubicBezTo>
                  <a:cubicBezTo>
                    <a:pt x="27891" y="81909"/>
                    <a:pt x="31153" y="78647"/>
                    <a:pt x="31153" y="74635"/>
                  </a:cubicBezTo>
                  <a:lnTo>
                    <a:pt x="31153" y="72417"/>
                  </a:lnTo>
                  <a:cubicBezTo>
                    <a:pt x="40515" y="71340"/>
                    <a:pt x="47789" y="63381"/>
                    <a:pt x="47789" y="53758"/>
                  </a:cubicBezTo>
                  <a:lnTo>
                    <a:pt x="47789" y="52454"/>
                  </a:lnTo>
                  <a:cubicBezTo>
                    <a:pt x="47789" y="42080"/>
                    <a:pt x="39340" y="33665"/>
                    <a:pt x="29000" y="33665"/>
                  </a:cubicBezTo>
                  <a:lnTo>
                    <a:pt x="18757" y="33665"/>
                  </a:lnTo>
                  <a:cubicBezTo>
                    <a:pt x="16441" y="33665"/>
                    <a:pt x="14549" y="31773"/>
                    <a:pt x="14549" y="29457"/>
                  </a:cubicBezTo>
                  <a:lnTo>
                    <a:pt x="14549" y="28152"/>
                  </a:lnTo>
                  <a:cubicBezTo>
                    <a:pt x="14549" y="25836"/>
                    <a:pt x="16441" y="23944"/>
                    <a:pt x="18757" y="23944"/>
                  </a:cubicBezTo>
                  <a:lnTo>
                    <a:pt x="40482" y="23944"/>
                  </a:lnTo>
                  <a:cubicBezTo>
                    <a:pt x="44527" y="23944"/>
                    <a:pt x="47789" y="20682"/>
                    <a:pt x="47789" y="16637"/>
                  </a:cubicBezTo>
                  <a:cubicBezTo>
                    <a:pt x="47789" y="12625"/>
                    <a:pt x="44527" y="9363"/>
                    <a:pt x="40482" y="9363"/>
                  </a:cubicBezTo>
                  <a:lnTo>
                    <a:pt x="31153" y="9363"/>
                  </a:lnTo>
                  <a:lnTo>
                    <a:pt x="31153" y="7275"/>
                  </a:lnTo>
                  <a:cubicBezTo>
                    <a:pt x="31153" y="3263"/>
                    <a:pt x="27891" y="1"/>
                    <a:pt x="238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957" name="Google Shape;1957;p48"/>
            <p:cNvSpPr/>
            <p:nvPr/>
          </p:nvSpPr>
          <p:spPr>
            <a:xfrm>
              <a:off x="3800200" y="2628325"/>
              <a:ext cx="597775" cy="598600"/>
            </a:xfrm>
            <a:custGeom>
              <a:rect b="b" l="l" r="r" t="t"/>
              <a:pathLst>
                <a:path extrusionOk="0" h="23944" w="23911">
                  <a:moveTo>
                    <a:pt x="1" y="1"/>
                  </a:moveTo>
                  <a:lnTo>
                    <a:pt x="1" y="23944"/>
                  </a:lnTo>
                  <a:lnTo>
                    <a:pt x="16604" y="23944"/>
                  </a:lnTo>
                  <a:cubicBezTo>
                    <a:pt x="20649" y="23944"/>
                    <a:pt x="23911" y="20682"/>
                    <a:pt x="23911" y="16637"/>
                  </a:cubicBezTo>
                  <a:cubicBezTo>
                    <a:pt x="23911" y="12625"/>
                    <a:pt x="20649" y="9363"/>
                    <a:pt x="16604" y="9363"/>
                  </a:cubicBezTo>
                  <a:lnTo>
                    <a:pt x="7275" y="9363"/>
                  </a:lnTo>
                  <a:lnTo>
                    <a:pt x="7275" y="7275"/>
                  </a:lnTo>
                  <a:cubicBezTo>
                    <a:pt x="7275" y="3263"/>
                    <a:pt x="4013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8"/>
            <p:cNvSpPr/>
            <p:nvPr/>
          </p:nvSpPr>
          <p:spPr>
            <a:xfrm>
              <a:off x="3800200" y="3469925"/>
              <a:ext cx="597775" cy="1206150"/>
            </a:xfrm>
            <a:custGeom>
              <a:rect b="b" l="l" r="r" t="t"/>
              <a:pathLst>
                <a:path extrusionOk="0" h="48246" w="23911">
                  <a:moveTo>
                    <a:pt x="1" y="1"/>
                  </a:moveTo>
                  <a:lnTo>
                    <a:pt x="1" y="14582"/>
                  </a:lnTo>
                  <a:lnTo>
                    <a:pt x="5122" y="14582"/>
                  </a:lnTo>
                  <a:cubicBezTo>
                    <a:pt x="7438" y="14582"/>
                    <a:pt x="9330" y="16474"/>
                    <a:pt x="9330" y="18790"/>
                  </a:cubicBezTo>
                  <a:lnTo>
                    <a:pt x="9330" y="20094"/>
                  </a:lnTo>
                  <a:cubicBezTo>
                    <a:pt x="9330" y="22410"/>
                    <a:pt x="7438" y="24302"/>
                    <a:pt x="5122" y="24302"/>
                  </a:cubicBezTo>
                  <a:lnTo>
                    <a:pt x="1" y="24302"/>
                  </a:lnTo>
                  <a:lnTo>
                    <a:pt x="1" y="48245"/>
                  </a:lnTo>
                  <a:cubicBezTo>
                    <a:pt x="4013" y="48245"/>
                    <a:pt x="7275" y="44983"/>
                    <a:pt x="7275" y="40971"/>
                  </a:cubicBezTo>
                  <a:lnTo>
                    <a:pt x="7275" y="38753"/>
                  </a:lnTo>
                  <a:cubicBezTo>
                    <a:pt x="16637" y="37644"/>
                    <a:pt x="23911" y="29717"/>
                    <a:pt x="23911" y="20094"/>
                  </a:cubicBezTo>
                  <a:lnTo>
                    <a:pt x="23911" y="18790"/>
                  </a:lnTo>
                  <a:cubicBezTo>
                    <a:pt x="23911" y="8416"/>
                    <a:pt x="15462" y="1"/>
                    <a:pt x="5122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9" name="Google Shape;1959;p48"/>
          <p:cNvSpPr txBox="1"/>
          <p:nvPr>
            <p:ph type="title"/>
          </p:nvPr>
        </p:nvSpPr>
        <p:spPr>
          <a:xfrm>
            <a:off x="3392150" y="10447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49"/>
          <p:cNvSpPr txBox="1"/>
          <p:nvPr>
            <p:ph type="title"/>
          </p:nvPr>
        </p:nvSpPr>
        <p:spPr>
          <a:xfrm>
            <a:off x="1937000" y="3281550"/>
            <a:ext cx="5800200" cy="372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50"/>
          <p:cNvSpPr txBox="1"/>
          <p:nvPr>
            <p:ph idx="1" type="subTitle"/>
          </p:nvPr>
        </p:nvSpPr>
        <p:spPr>
          <a:xfrm>
            <a:off x="1595650" y="5071750"/>
            <a:ext cx="33708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970" name="Google Shape;1970;p50"/>
          <p:cNvSpPr txBox="1"/>
          <p:nvPr>
            <p:ph idx="5" type="subTitle"/>
          </p:nvPr>
        </p:nvSpPr>
        <p:spPr>
          <a:xfrm>
            <a:off x="5523787" y="5071750"/>
            <a:ext cx="33708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971" name="Google Shape;1971;p50"/>
          <p:cNvSpPr txBox="1"/>
          <p:nvPr>
            <p:ph idx="8" type="subTitle"/>
          </p:nvPr>
        </p:nvSpPr>
        <p:spPr>
          <a:xfrm>
            <a:off x="9451959" y="5071750"/>
            <a:ext cx="33708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972" name="Google Shape;1972;p50"/>
          <p:cNvSpPr txBox="1"/>
          <p:nvPr>
            <p:ph idx="14" type="subTitle"/>
          </p:nvPr>
        </p:nvSpPr>
        <p:spPr>
          <a:xfrm>
            <a:off x="13380096" y="5071750"/>
            <a:ext cx="33708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973" name="Google Shape;1973;p50"/>
          <p:cNvSpPr txBox="1"/>
          <p:nvPr>
            <p:ph idx="2" type="title"/>
          </p:nvPr>
        </p:nvSpPr>
        <p:spPr>
          <a:xfrm>
            <a:off x="3392150" y="10447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Appointments</a:t>
            </a:r>
            <a:endParaRPr/>
          </a:p>
        </p:txBody>
      </p:sp>
      <p:sp>
        <p:nvSpPr>
          <p:cNvPr id="1974" name="Google Shape;1974;p50"/>
          <p:cNvSpPr txBox="1"/>
          <p:nvPr>
            <p:ph type="title"/>
          </p:nvPr>
        </p:nvSpPr>
        <p:spPr>
          <a:xfrm>
            <a:off x="1822599" y="3908816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75" name="Google Shape;1975;p50"/>
          <p:cNvSpPr txBox="1"/>
          <p:nvPr>
            <p:ph idx="3" type="subTitle"/>
          </p:nvPr>
        </p:nvSpPr>
        <p:spPr>
          <a:xfrm>
            <a:off x="1595650" y="5968800"/>
            <a:ext cx="3370800" cy="226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976" name="Google Shape;1976;p50"/>
          <p:cNvSpPr txBox="1"/>
          <p:nvPr>
            <p:ph idx="6" type="subTitle"/>
          </p:nvPr>
        </p:nvSpPr>
        <p:spPr>
          <a:xfrm>
            <a:off x="5523783" y="5968800"/>
            <a:ext cx="3370800" cy="226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977" name="Google Shape;1977;p50"/>
          <p:cNvSpPr txBox="1"/>
          <p:nvPr>
            <p:ph idx="9" type="subTitle"/>
          </p:nvPr>
        </p:nvSpPr>
        <p:spPr>
          <a:xfrm>
            <a:off x="9451950" y="5968800"/>
            <a:ext cx="3370800" cy="226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grpSp>
        <p:nvGrpSpPr>
          <p:cNvPr id="1978" name="Google Shape;1978;p50"/>
          <p:cNvGrpSpPr/>
          <p:nvPr/>
        </p:nvGrpSpPr>
        <p:grpSpPr>
          <a:xfrm>
            <a:off x="15908310" y="1310085"/>
            <a:ext cx="421711" cy="326697"/>
            <a:chOff x="1190625" y="826075"/>
            <a:chExt cx="5219200" cy="4043275"/>
          </a:xfrm>
        </p:grpSpPr>
        <p:sp>
          <p:nvSpPr>
            <p:cNvPr id="1979" name="Google Shape;1979;p50"/>
            <p:cNvSpPr/>
            <p:nvPr/>
          </p:nvSpPr>
          <p:spPr>
            <a:xfrm>
              <a:off x="1636700" y="826075"/>
              <a:ext cx="4327050" cy="3146225"/>
            </a:xfrm>
            <a:custGeom>
              <a:rect b="b" l="l" r="r" t="t"/>
              <a:pathLst>
                <a:path extrusionOk="0" h="125849" w="173082">
                  <a:moveTo>
                    <a:pt x="20551" y="1"/>
                  </a:moveTo>
                  <a:cubicBezTo>
                    <a:pt x="9199" y="1"/>
                    <a:pt x="0" y="9232"/>
                    <a:pt x="0" y="20551"/>
                  </a:cubicBezTo>
                  <a:lnTo>
                    <a:pt x="0" y="118933"/>
                  </a:lnTo>
                  <a:cubicBezTo>
                    <a:pt x="0" y="122749"/>
                    <a:pt x="3099" y="125848"/>
                    <a:pt x="6915" y="125848"/>
                  </a:cubicBezTo>
                  <a:lnTo>
                    <a:pt x="166166" y="125848"/>
                  </a:lnTo>
                  <a:cubicBezTo>
                    <a:pt x="169982" y="125848"/>
                    <a:pt x="173081" y="122749"/>
                    <a:pt x="173081" y="118933"/>
                  </a:cubicBezTo>
                  <a:lnTo>
                    <a:pt x="173081" y="20551"/>
                  </a:lnTo>
                  <a:cubicBezTo>
                    <a:pt x="173081" y="9232"/>
                    <a:pt x="163882" y="1"/>
                    <a:pt x="1525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0"/>
            <p:cNvSpPr/>
            <p:nvPr/>
          </p:nvSpPr>
          <p:spPr>
            <a:xfrm>
              <a:off x="3800200" y="826075"/>
              <a:ext cx="2163550" cy="3146225"/>
            </a:xfrm>
            <a:custGeom>
              <a:rect b="b" l="l" r="r" t="t"/>
              <a:pathLst>
                <a:path extrusionOk="0" h="125849" w="86542">
                  <a:moveTo>
                    <a:pt x="1" y="1"/>
                  </a:moveTo>
                  <a:lnTo>
                    <a:pt x="1" y="125848"/>
                  </a:lnTo>
                  <a:lnTo>
                    <a:pt x="79626" y="125848"/>
                  </a:lnTo>
                  <a:cubicBezTo>
                    <a:pt x="83442" y="125848"/>
                    <a:pt x="86541" y="122749"/>
                    <a:pt x="86541" y="118933"/>
                  </a:cubicBezTo>
                  <a:lnTo>
                    <a:pt x="86541" y="20551"/>
                  </a:lnTo>
                  <a:cubicBezTo>
                    <a:pt x="86541" y="9232"/>
                    <a:pt x="77342" y="1"/>
                    <a:pt x="65991" y="1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0"/>
            <p:cNvSpPr/>
            <p:nvPr/>
          </p:nvSpPr>
          <p:spPr>
            <a:xfrm>
              <a:off x="2204275" y="1393675"/>
              <a:ext cx="3191875" cy="2578625"/>
            </a:xfrm>
            <a:custGeom>
              <a:rect b="b" l="l" r="r" t="t"/>
              <a:pathLst>
                <a:path extrusionOk="0" h="103145" w="127675">
                  <a:moveTo>
                    <a:pt x="6916" y="0"/>
                  </a:moveTo>
                  <a:cubicBezTo>
                    <a:pt x="3099" y="0"/>
                    <a:pt x="0" y="3099"/>
                    <a:pt x="0" y="6916"/>
                  </a:cubicBezTo>
                  <a:lnTo>
                    <a:pt x="0" y="96229"/>
                  </a:lnTo>
                  <a:cubicBezTo>
                    <a:pt x="0" y="100045"/>
                    <a:pt x="3099" y="103144"/>
                    <a:pt x="6916" y="103144"/>
                  </a:cubicBezTo>
                  <a:lnTo>
                    <a:pt x="120759" y="103144"/>
                  </a:lnTo>
                  <a:cubicBezTo>
                    <a:pt x="124576" y="103144"/>
                    <a:pt x="127675" y="100045"/>
                    <a:pt x="127675" y="96229"/>
                  </a:cubicBezTo>
                  <a:lnTo>
                    <a:pt x="127675" y="6916"/>
                  </a:lnTo>
                  <a:cubicBezTo>
                    <a:pt x="127675" y="3099"/>
                    <a:pt x="124576" y="0"/>
                    <a:pt x="1207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0"/>
            <p:cNvSpPr/>
            <p:nvPr/>
          </p:nvSpPr>
          <p:spPr>
            <a:xfrm>
              <a:off x="3800200" y="1393675"/>
              <a:ext cx="1595950" cy="2578625"/>
            </a:xfrm>
            <a:custGeom>
              <a:rect b="b" l="l" r="r" t="t"/>
              <a:pathLst>
                <a:path extrusionOk="0" h="103145" w="63838">
                  <a:moveTo>
                    <a:pt x="1" y="0"/>
                  </a:moveTo>
                  <a:lnTo>
                    <a:pt x="1" y="103144"/>
                  </a:lnTo>
                  <a:lnTo>
                    <a:pt x="56922" y="103144"/>
                  </a:lnTo>
                  <a:cubicBezTo>
                    <a:pt x="60739" y="103144"/>
                    <a:pt x="63838" y="100045"/>
                    <a:pt x="63838" y="96229"/>
                  </a:cubicBezTo>
                  <a:lnTo>
                    <a:pt x="63838" y="6916"/>
                  </a:lnTo>
                  <a:cubicBezTo>
                    <a:pt x="63838" y="3099"/>
                    <a:pt x="60739" y="0"/>
                    <a:pt x="56922" y="0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0"/>
            <p:cNvSpPr/>
            <p:nvPr/>
          </p:nvSpPr>
          <p:spPr>
            <a:xfrm>
              <a:off x="1190625" y="3625675"/>
              <a:ext cx="5219200" cy="1243675"/>
            </a:xfrm>
            <a:custGeom>
              <a:rect b="b" l="l" r="r" t="t"/>
              <a:pathLst>
                <a:path extrusionOk="0" h="49747" w="208768">
                  <a:moveTo>
                    <a:pt x="6915" y="1"/>
                  </a:moveTo>
                  <a:cubicBezTo>
                    <a:pt x="3099" y="1"/>
                    <a:pt x="0" y="3132"/>
                    <a:pt x="0" y="6949"/>
                  </a:cubicBezTo>
                  <a:lnTo>
                    <a:pt x="0" y="42798"/>
                  </a:lnTo>
                  <a:cubicBezTo>
                    <a:pt x="0" y="46647"/>
                    <a:pt x="3099" y="49746"/>
                    <a:pt x="6915" y="49746"/>
                  </a:cubicBezTo>
                  <a:lnTo>
                    <a:pt x="201852" y="49746"/>
                  </a:lnTo>
                  <a:cubicBezTo>
                    <a:pt x="205668" y="49746"/>
                    <a:pt x="208767" y="46647"/>
                    <a:pt x="208767" y="42798"/>
                  </a:cubicBezTo>
                  <a:lnTo>
                    <a:pt x="208767" y="6949"/>
                  </a:lnTo>
                  <a:cubicBezTo>
                    <a:pt x="208767" y="3132"/>
                    <a:pt x="205668" y="1"/>
                    <a:pt x="2018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0"/>
            <p:cNvSpPr/>
            <p:nvPr/>
          </p:nvSpPr>
          <p:spPr>
            <a:xfrm>
              <a:off x="3800200" y="3625675"/>
              <a:ext cx="2609625" cy="1243675"/>
            </a:xfrm>
            <a:custGeom>
              <a:rect b="b" l="l" r="r" t="t"/>
              <a:pathLst>
                <a:path extrusionOk="0" h="49747" w="104385">
                  <a:moveTo>
                    <a:pt x="1" y="1"/>
                  </a:moveTo>
                  <a:lnTo>
                    <a:pt x="1" y="49746"/>
                  </a:lnTo>
                  <a:lnTo>
                    <a:pt x="97469" y="49746"/>
                  </a:lnTo>
                  <a:cubicBezTo>
                    <a:pt x="101285" y="49746"/>
                    <a:pt x="104384" y="46647"/>
                    <a:pt x="104384" y="42798"/>
                  </a:cubicBezTo>
                  <a:lnTo>
                    <a:pt x="104384" y="6949"/>
                  </a:lnTo>
                  <a:cubicBezTo>
                    <a:pt x="104384" y="3132"/>
                    <a:pt x="101285" y="1"/>
                    <a:pt x="97469" y="1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0"/>
            <p:cNvSpPr/>
            <p:nvPr/>
          </p:nvSpPr>
          <p:spPr>
            <a:xfrm>
              <a:off x="2909675" y="3625675"/>
              <a:ext cx="1781075" cy="795150"/>
            </a:xfrm>
            <a:custGeom>
              <a:rect b="b" l="l" r="r" t="t"/>
              <a:pathLst>
                <a:path extrusionOk="0" h="31806" w="71243">
                  <a:moveTo>
                    <a:pt x="1" y="1"/>
                  </a:moveTo>
                  <a:lnTo>
                    <a:pt x="1" y="24890"/>
                  </a:lnTo>
                  <a:cubicBezTo>
                    <a:pt x="1" y="28706"/>
                    <a:pt x="3132" y="31805"/>
                    <a:pt x="6949" y="31805"/>
                  </a:cubicBezTo>
                  <a:lnTo>
                    <a:pt x="64294" y="31805"/>
                  </a:lnTo>
                  <a:cubicBezTo>
                    <a:pt x="68111" y="31805"/>
                    <a:pt x="71242" y="28706"/>
                    <a:pt x="71242" y="24890"/>
                  </a:cubicBezTo>
                  <a:lnTo>
                    <a:pt x="712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0"/>
            <p:cNvSpPr/>
            <p:nvPr/>
          </p:nvSpPr>
          <p:spPr>
            <a:xfrm>
              <a:off x="3326400" y="1735375"/>
              <a:ext cx="947625" cy="1564125"/>
            </a:xfrm>
            <a:custGeom>
              <a:rect b="b" l="l" r="r" t="t"/>
              <a:pathLst>
                <a:path extrusionOk="0" h="62565" w="37905">
                  <a:moveTo>
                    <a:pt x="18953" y="0"/>
                  </a:moveTo>
                  <a:cubicBezTo>
                    <a:pt x="15136" y="0"/>
                    <a:pt x="12037" y="3099"/>
                    <a:pt x="12037" y="6915"/>
                  </a:cubicBezTo>
                  <a:lnTo>
                    <a:pt x="12037" y="7111"/>
                  </a:lnTo>
                  <a:cubicBezTo>
                    <a:pt x="5154" y="8612"/>
                    <a:pt x="0" y="14712"/>
                    <a:pt x="0" y="22018"/>
                  </a:cubicBezTo>
                  <a:lnTo>
                    <a:pt x="0" y="22964"/>
                  </a:lnTo>
                  <a:cubicBezTo>
                    <a:pt x="0" y="31348"/>
                    <a:pt x="6851" y="38198"/>
                    <a:pt x="15267" y="38198"/>
                  </a:cubicBezTo>
                  <a:lnTo>
                    <a:pt x="22639" y="38198"/>
                  </a:lnTo>
                  <a:cubicBezTo>
                    <a:pt x="23421" y="38198"/>
                    <a:pt x="24041" y="38818"/>
                    <a:pt x="24041" y="39601"/>
                  </a:cubicBezTo>
                  <a:lnTo>
                    <a:pt x="24041" y="40547"/>
                  </a:lnTo>
                  <a:cubicBezTo>
                    <a:pt x="24041" y="41297"/>
                    <a:pt x="23421" y="41917"/>
                    <a:pt x="22639" y="41917"/>
                  </a:cubicBezTo>
                  <a:lnTo>
                    <a:pt x="6948" y="41917"/>
                  </a:lnTo>
                  <a:cubicBezTo>
                    <a:pt x="3099" y="41917"/>
                    <a:pt x="0" y="45015"/>
                    <a:pt x="0" y="48832"/>
                  </a:cubicBezTo>
                  <a:cubicBezTo>
                    <a:pt x="0" y="52681"/>
                    <a:pt x="3099" y="55780"/>
                    <a:pt x="6948" y="55780"/>
                  </a:cubicBezTo>
                  <a:lnTo>
                    <a:pt x="12037" y="55780"/>
                  </a:lnTo>
                  <a:cubicBezTo>
                    <a:pt x="12102" y="59531"/>
                    <a:pt x="15169" y="62565"/>
                    <a:pt x="18953" y="62565"/>
                  </a:cubicBezTo>
                  <a:cubicBezTo>
                    <a:pt x="22769" y="62565"/>
                    <a:pt x="25868" y="59466"/>
                    <a:pt x="25868" y="55617"/>
                  </a:cubicBezTo>
                  <a:lnTo>
                    <a:pt x="25868" y="55421"/>
                  </a:lnTo>
                  <a:cubicBezTo>
                    <a:pt x="32751" y="53953"/>
                    <a:pt x="37905" y="47821"/>
                    <a:pt x="37905" y="40514"/>
                  </a:cubicBezTo>
                  <a:lnTo>
                    <a:pt x="37905" y="39601"/>
                  </a:lnTo>
                  <a:cubicBezTo>
                    <a:pt x="37905" y="31185"/>
                    <a:pt x="31055" y="24334"/>
                    <a:pt x="22639" y="24334"/>
                  </a:cubicBezTo>
                  <a:lnTo>
                    <a:pt x="15267" y="24334"/>
                  </a:lnTo>
                  <a:cubicBezTo>
                    <a:pt x="14484" y="24334"/>
                    <a:pt x="13864" y="23715"/>
                    <a:pt x="13864" y="22964"/>
                  </a:cubicBezTo>
                  <a:lnTo>
                    <a:pt x="13864" y="22018"/>
                  </a:lnTo>
                  <a:cubicBezTo>
                    <a:pt x="13864" y="21236"/>
                    <a:pt x="14484" y="20616"/>
                    <a:pt x="15267" y="20616"/>
                  </a:cubicBezTo>
                  <a:lnTo>
                    <a:pt x="30957" y="20616"/>
                  </a:lnTo>
                  <a:cubicBezTo>
                    <a:pt x="34806" y="20616"/>
                    <a:pt x="37905" y="17517"/>
                    <a:pt x="37905" y="13700"/>
                  </a:cubicBezTo>
                  <a:cubicBezTo>
                    <a:pt x="37905" y="9884"/>
                    <a:pt x="34806" y="6752"/>
                    <a:pt x="30957" y="6752"/>
                  </a:cubicBezTo>
                  <a:lnTo>
                    <a:pt x="25868" y="6752"/>
                  </a:lnTo>
                  <a:cubicBezTo>
                    <a:pt x="25803" y="3001"/>
                    <a:pt x="22736" y="0"/>
                    <a:pt x="18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0"/>
            <p:cNvSpPr/>
            <p:nvPr/>
          </p:nvSpPr>
          <p:spPr>
            <a:xfrm>
              <a:off x="3800200" y="3625675"/>
              <a:ext cx="890550" cy="795150"/>
            </a:xfrm>
            <a:custGeom>
              <a:rect b="b" l="l" r="r" t="t"/>
              <a:pathLst>
                <a:path extrusionOk="0" h="31806" w="35622">
                  <a:moveTo>
                    <a:pt x="1" y="1"/>
                  </a:moveTo>
                  <a:lnTo>
                    <a:pt x="1" y="31805"/>
                  </a:lnTo>
                  <a:lnTo>
                    <a:pt x="28673" y="31805"/>
                  </a:lnTo>
                  <a:cubicBezTo>
                    <a:pt x="32490" y="31805"/>
                    <a:pt x="35621" y="28706"/>
                    <a:pt x="35621" y="24890"/>
                  </a:cubicBezTo>
                  <a:lnTo>
                    <a:pt x="35621" y="1"/>
                  </a:ln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0"/>
            <p:cNvSpPr/>
            <p:nvPr/>
          </p:nvSpPr>
          <p:spPr>
            <a:xfrm>
              <a:off x="3800200" y="2343725"/>
              <a:ext cx="473825" cy="955775"/>
            </a:xfrm>
            <a:custGeom>
              <a:rect b="b" l="l" r="r" t="t"/>
              <a:pathLst>
                <a:path extrusionOk="0" h="38231" w="18953">
                  <a:moveTo>
                    <a:pt x="1" y="0"/>
                  </a:moveTo>
                  <a:lnTo>
                    <a:pt x="1" y="13864"/>
                  </a:lnTo>
                  <a:lnTo>
                    <a:pt x="3687" y="13864"/>
                  </a:lnTo>
                  <a:cubicBezTo>
                    <a:pt x="4469" y="13864"/>
                    <a:pt x="5089" y="14484"/>
                    <a:pt x="5089" y="15267"/>
                  </a:cubicBezTo>
                  <a:lnTo>
                    <a:pt x="5089" y="16180"/>
                  </a:lnTo>
                  <a:cubicBezTo>
                    <a:pt x="5089" y="16963"/>
                    <a:pt x="4469" y="17583"/>
                    <a:pt x="3687" y="17583"/>
                  </a:cubicBezTo>
                  <a:lnTo>
                    <a:pt x="1" y="17583"/>
                  </a:lnTo>
                  <a:lnTo>
                    <a:pt x="1" y="38231"/>
                  </a:lnTo>
                  <a:cubicBezTo>
                    <a:pt x="3817" y="38231"/>
                    <a:pt x="6916" y="35132"/>
                    <a:pt x="6916" y="31283"/>
                  </a:cubicBezTo>
                  <a:lnTo>
                    <a:pt x="6916" y="31087"/>
                  </a:lnTo>
                  <a:cubicBezTo>
                    <a:pt x="13799" y="29619"/>
                    <a:pt x="18953" y="23487"/>
                    <a:pt x="18953" y="16180"/>
                  </a:cubicBezTo>
                  <a:lnTo>
                    <a:pt x="18953" y="15267"/>
                  </a:lnTo>
                  <a:cubicBezTo>
                    <a:pt x="18953" y="6851"/>
                    <a:pt x="12103" y="0"/>
                    <a:pt x="3687" y="0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0"/>
            <p:cNvSpPr/>
            <p:nvPr/>
          </p:nvSpPr>
          <p:spPr>
            <a:xfrm>
              <a:off x="3800200" y="1735375"/>
              <a:ext cx="473825" cy="515400"/>
            </a:xfrm>
            <a:custGeom>
              <a:rect b="b" l="l" r="r" t="t"/>
              <a:pathLst>
                <a:path extrusionOk="0" h="20616" w="18953">
                  <a:moveTo>
                    <a:pt x="1" y="0"/>
                  </a:moveTo>
                  <a:lnTo>
                    <a:pt x="1" y="20616"/>
                  </a:lnTo>
                  <a:lnTo>
                    <a:pt x="12005" y="20616"/>
                  </a:lnTo>
                  <a:cubicBezTo>
                    <a:pt x="15854" y="20616"/>
                    <a:pt x="18953" y="17517"/>
                    <a:pt x="18953" y="13700"/>
                  </a:cubicBezTo>
                  <a:cubicBezTo>
                    <a:pt x="18953" y="9884"/>
                    <a:pt x="15854" y="6752"/>
                    <a:pt x="12005" y="6752"/>
                  </a:cubicBezTo>
                  <a:lnTo>
                    <a:pt x="6916" y="6752"/>
                  </a:lnTo>
                  <a:cubicBezTo>
                    <a:pt x="6851" y="3001"/>
                    <a:pt x="3784" y="0"/>
                    <a:pt x="1" y="0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0" name="Google Shape;1990;p50"/>
          <p:cNvSpPr txBox="1"/>
          <p:nvPr>
            <p:ph idx="4" type="title"/>
          </p:nvPr>
        </p:nvSpPr>
        <p:spPr>
          <a:xfrm>
            <a:off x="5750743" y="3908816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991" name="Google Shape;1991;p50"/>
          <p:cNvSpPr txBox="1"/>
          <p:nvPr>
            <p:ph idx="7" type="title"/>
          </p:nvPr>
        </p:nvSpPr>
        <p:spPr>
          <a:xfrm>
            <a:off x="9678888" y="3908816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992" name="Google Shape;1992;p50"/>
          <p:cNvSpPr txBox="1"/>
          <p:nvPr>
            <p:ph idx="13" type="title"/>
          </p:nvPr>
        </p:nvSpPr>
        <p:spPr>
          <a:xfrm>
            <a:off x="13607032" y="3908816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993" name="Google Shape;1993;p50"/>
          <p:cNvSpPr txBox="1"/>
          <p:nvPr>
            <p:ph idx="15" type="subTitle"/>
          </p:nvPr>
        </p:nvSpPr>
        <p:spPr>
          <a:xfrm>
            <a:off x="13380083" y="5968800"/>
            <a:ext cx="3370800" cy="226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p51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Reviews</a:t>
            </a:r>
            <a:endParaRPr/>
          </a:p>
        </p:txBody>
      </p:sp>
      <p:grpSp>
        <p:nvGrpSpPr>
          <p:cNvPr id="1999" name="Google Shape;1999;p51"/>
          <p:cNvGrpSpPr/>
          <p:nvPr/>
        </p:nvGrpSpPr>
        <p:grpSpPr>
          <a:xfrm>
            <a:off x="1805549" y="2858515"/>
            <a:ext cx="3413340" cy="3409401"/>
            <a:chOff x="2894175" y="1403650"/>
            <a:chExt cx="1299825" cy="1298325"/>
          </a:xfrm>
        </p:grpSpPr>
        <p:sp>
          <p:nvSpPr>
            <p:cNvPr id="2000" name="Google Shape;2000;p51"/>
            <p:cNvSpPr/>
            <p:nvPr/>
          </p:nvSpPr>
          <p:spPr>
            <a:xfrm>
              <a:off x="2894175" y="1521100"/>
              <a:ext cx="1180800" cy="1180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1"/>
            <p:cNvSpPr/>
            <p:nvPr/>
          </p:nvSpPr>
          <p:spPr>
            <a:xfrm>
              <a:off x="3350025" y="2436475"/>
              <a:ext cx="447300" cy="265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1"/>
            <p:cNvSpPr/>
            <p:nvPr/>
          </p:nvSpPr>
          <p:spPr>
            <a:xfrm>
              <a:off x="3324175" y="1582275"/>
              <a:ext cx="203500" cy="201000"/>
            </a:xfrm>
            <a:custGeom>
              <a:rect b="b" l="l" r="r" t="t"/>
              <a:pathLst>
                <a:path extrusionOk="0" h="8040" w="8140">
                  <a:moveTo>
                    <a:pt x="4070" y="1"/>
                  </a:moveTo>
                  <a:cubicBezTo>
                    <a:pt x="1802" y="1"/>
                    <a:pt x="1" y="1802"/>
                    <a:pt x="1" y="4037"/>
                  </a:cubicBezTo>
                  <a:cubicBezTo>
                    <a:pt x="1" y="6272"/>
                    <a:pt x="1802" y="8040"/>
                    <a:pt x="4070" y="8040"/>
                  </a:cubicBezTo>
                  <a:cubicBezTo>
                    <a:pt x="6305" y="8040"/>
                    <a:pt x="8140" y="6272"/>
                    <a:pt x="8140" y="4037"/>
                  </a:cubicBezTo>
                  <a:cubicBezTo>
                    <a:pt x="8140" y="1802"/>
                    <a:pt x="6305" y="1"/>
                    <a:pt x="40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1"/>
            <p:cNvSpPr/>
            <p:nvPr/>
          </p:nvSpPr>
          <p:spPr>
            <a:xfrm>
              <a:off x="3383400" y="1711550"/>
              <a:ext cx="133175" cy="113675"/>
            </a:xfrm>
            <a:custGeom>
              <a:rect b="b" l="l" r="r" t="t"/>
              <a:pathLst>
                <a:path extrusionOk="0" h="4547" w="5327">
                  <a:moveTo>
                    <a:pt x="3036" y="0"/>
                  </a:moveTo>
                  <a:cubicBezTo>
                    <a:pt x="1001" y="0"/>
                    <a:pt x="0" y="2469"/>
                    <a:pt x="1435" y="3903"/>
                  </a:cubicBezTo>
                  <a:cubicBezTo>
                    <a:pt x="1900" y="4348"/>
                    <a:pt x="2463" y="4547"/>
                    <a:pt x="3014" y="4547"/>
                  </a:cubicBezTo>
                  <a:cubicBezTo>
                    <a:pt x="4199" y="4547"/>
                    <a:pt x="5327" y="3624"/>
                    <a:pt x="5304" y="2235"/>
                  </a:cubicBezTo>
                  <a:cubicBezTo>
                    <a:pt x="5304" y="1001"/>
                    <a:pt x="4303" y="0"/>
                    <a:pt x="3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1"/>
            <p:cNvSpPr/>
            <p:nvPr/>
          </p:nvSpPr>
          <p:spPr>
            <a:xfrm>
              <a:off x="3464275" y="1563950"/>
              <a:ext cx="203500" cy="201000"/>
            </a:xfrm>
            <a:custGeom>
              <a:rect b="b" l="l" r="r" t="t"/>
              <a:pathLst>
                <a:path extrusionOk="0" h="8040" w="8140">
                  <a:moveTo>
                    <a:pt x="4070" y="0"/>
                  </a:moveTo>
                  <a:cubicBezTo>
                    <a:pt x="1835" y="0"/>
                    <a:pt x="1" y="1801"/>
                    <a:pt x="1" y="4036"/>
                  </a:cubicBezTo>
                  <a:cubicBezTo>
                    <a:pt x="1" y="6238"/>
                    <a:pt x="1835" y="8039"/>
                    <a:pt x="4070" y="8039"/>
                  </a:cubicBezTo>
                  <a:cubicBezTo>
                    <a:pt x="6339" y="8039"/>
                    <a:pt x="8140" y="6238"/>
                    <a:pt x="8140" y="4036"/>
                  </a:cubicBezTo>
                  <a:cubicBezTo>
                    <a:pt x="8140" y="1801"/>
                    <a:pt x="6339" y="0"/>
                    <a:pt x="40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1"/>
            <p:cNvSpPr/>
            <p:nvPr/>
          </p:nvSpPr>
          <p:spPr>
            <a:xfrm>
              <a:off x="3677775" y="2001750"/>
              <a:ext cx="474525" cy="411275"/>
            </a:xfrm>
            <a:custGeom>
              <a:rect b="b" l="l" r="r" t="t"/>
              <a:pathLst>
                <a:path extrusionOk="0" h="16451" w="18981">
                  <a:moveTo>
                    <a:pt x="11050" y="12033"/>
                  </a:moveTo>
                  <a:cubicBezTo>
                    <a:pt x="11052" y="12033"/>
                    <a:pt x="11053" y="12033"/>
                    <a:pt x="11054" y="12033"/>
                  </a:cubicBezTo>
                  <a:lnTo>
                    <a:pt x="11054" y="12033"/>
                  </a:lnTo>
                  <a:cubicBezTo>
                    <a:pt x="10993" y="12059"/>
                    <a:pt x="10917" y="12084"/>
                    <a:pt x="10841" y="12109"/>
                  </a:cubicBezTo>
                  <a:cubicBezTo>
                    <a:pt x="10841" y="12082"/>
                    <a:pt x="10929" y="12033"/>
                    <a:pt x="11050" y="12033"/>
                  </a:cubicBezTo>
                  <a:close/>
                  <a:moveTo>
                    <a:pt x="4670" y="1"/>
                  </a:moveTo>
                  <a:lnTo>
                    <a:pt x="0" y="2002"/>
                  </a:lnTo>
                  <a:cubicBezTo>
                    <a:pt x="501" y="3170"/>
                    <a:pt x="1034" y="4237"/>
                    <a:pt x="1568" y="5338"/>
                  </a:cubicBezTo>
                  <a:cubicBezTo>
                    <a:pt x="2135" y="6405"/>
                    <a:pt x="2702" y="7473"/>
                    <a:pt x="3336" y="8507"/>
                  </a:cubicBezTo>
                  <a:cubicBezTo>
                    <a:pt x="3970" y="9574"/>
                    <a:pt x="4604" y="10608"/>
                    <a:pt x="5337" y="11609"/>
                  </a:cubicBezTo>
                  <a:cubicBezTo>
                    <a:pt x="6038" y="12643"/>
                    <a:pt x="6805" y="13644"/>
                    <a:pt x="7606" y="14611"/>
                  </a:cubicBezTo>
                  <a:lnTo>
                    <a:pt x="7939" y="14978"/>
                  </a:lnTo>
                  <a:cubicBezTo>
                    <a:pt x="8106" y="15178"/>
                    <a:pt x="8306" y="15345"/>
                    <a:pt x="8506" y="15545"/>
                  </a:cubicBezTo>
                  <a:cubicBezTo>
                    <a:pt x="9040" y="15979"/>
                    <a:pt x="9707" y="16312"/>
                    <a:pt x="10408" y="16412"/>
                  </a:cubicBezTo>
                  <a:cubicBezTo>
                    <a:pt x="10578" y="16438"/>
                    <a:pt x="10751" y="16450"/>
                    <a:pt x="10924" y="16450"/>
                  </a:cubicBezTo>
                  <a:cubicBezTo>
                    <a:pt x="11431" y="16450"/>
                    <a:pt x="11946" y="16344"/>
                    <a:pt x="12442" y="16145"/>
                  </a:cubicBezTo>
                  <a:cubicBezTo>
                    <a:pt x="12876" y="15945"/>
                    <a:pt x="13310" y="15678"/>
                    <a:pt x="13710" y="15378"/>
                  </a:cubicBezTo>
                  <a:cubicBezTo>
                    <a:pt x="14277" y="14878"/>
                    <a:pt x="14777" y="14311"/>
                    <a:pt x="15244" y="13710"/>
                  </a:cubicBezTo>
                  <a:cubicBezTo>
                    <a:pt x="15611" y="13177"/>
                    <a:pt x="15945" y="12610"/>
                    <a:pt x="16279" y="12043"/>
                  </a:cubicBezTo>
                  <a:cubicBezTo>
                    <a:pt x="17446" y="9841"/>
                    <a:pt x="18347" y="7539"/>
                    <a:pt x="18980" y="5138"/>
                  </a:cubicBezTo>
                  <a:lnTo>
                    <a:pt x="16612" y="4237"/>
                  </a:lnTo>
                  <a:cubicBezTo>
                    <a:pt x="16078" y="5204"/>
                    <a:pt x="15511" y="6205"/>
                    <a:pt x="14878" y="7172"/>
                  </a:cubicBezTo>
                  <a:cubicBezTo>
                    <a:pt x="14277" y="8140"/>
                    <a:pt x="13677" y="9107"/>
                    <a:pt x="13010" y="9974"/>
                  </a:cubicBezTo>
                  <a:cubicBezTo>
                    <a:pt x="12709" y="10375"/>
                    <a:pt x="12376" y="10775"/>
                    <a:pt x="12042" y="11175"/>
                  </a:cubicBezTo>
                  <a:cubicBezTo>
                    <a:pt x="11824" y="11420"/>
                    <a:pt x="11562" y="11643"/>
                    <a:pt x="11292" y="11862"/>
                  </a:cubicBezTo>
                  <a:lnTo>
                    <a:pt x="11292" y="11862"/>
                  </a:lnTo>
                  <a:lnTo>
                    <a:pt x="11208" y="11742"/>
                  </a:lnTo>
                  <a:cubicBezTo>
                    <a:pt x="9941" y="9941"/>
                    <a:pt x="8773" y="8040"/>
                    <a:pt x="7706" y="6072"/>
                  </a:cubicBezTo>
                  <a:cubicBezTo>
                    <a:pt x="7172" y="5071"/>
                    <a:pt x="6638" y="4070"/>
                    <a:pt x="6138" y="3036"/>
                  </a:cubicBezTo>
                  <a:cubicBezTo>
                    <a:pt x="5638" y="2035"/>
                    <a:pt x="5137" y="1001"/>
                    <a:pt x="4670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1"/>
            <p:cNvSpPr/>
            <p:nvPr/>
          </p:nvSpPr>
          <p:spPr>
            <a:xfrm>
              <a:off x="3621050" y="1936025"/>
              <a:ext cx="319425" cy="350950"/>
            </a:xfrm>
            <a:custGeom>
              <a:rect b="b" l="l" r="r" t="t"/>
              <a:pathLst>
                <a:path extrusionOk="0" h="14038" w="12777">
                  <a:moveTo>
                    <a:pt x="4137" y="0"/>
                  </a:moveTo>
                  <a:cubicBezTo>
                    <a:pt x="2683" y="0"/>
                    <a:pt x="1433" y="895"/>
                    <a:pt x="935" y="2630"/>
                  </a:cubicBezTo>
                  <a:cubicBezTo>
                    <a:pt x="1" y="5698"/>
                    <a:pt x="6372" y="14038"/>
                    <a:pt x="6372" y="14038"/>
                  </a:cubicBezTo>
                  <a:lnTo>
                    <a:pt x="12777" y="9935"/>
                  </a:lnTo>
                  <a:cubicBezTo>
                    <a:pt x="11576" y="7266"/>
                    <a:pt x="10075" y="4764"/>
                    <a:pt x="8340" y="2429"/>
                  </a:cubicBezTo>
                  <a:cubicBezTo>
                    <a:pt x="7062" y="795"/>
                    <a:pt x="5508" y="0"/>
                    <a:pt x="4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1"/>
            <p:cNvSpPr/>
            <p:nvPr/>
          </p:nvSpPr>
          <p:spPr>
            <a:xfrm>
              <a:off x="3677775" y="2090175"/>
              <a:ext cx="170150" cy="196800"/>
            </a:xfrm>
            <a:custGeom>
              <a:rect b="b" l="l" r="r" t="t"/>
              <a:pathLst>
                <a:path extrusionOk="0" h="7872" w="6806">
                  <a:moveTo>
                    <a:pt x="2203" y="0"/>
                  </a:moveTo>
                  <a:cubicBezTo>
                    <a:pt x="1547" y="0"/>
                    <a:pt x="737" y="673"/>
                    <a:pt x="0" y="1467"/>
                  </a:cubicBezTo>
                  <a:cubicBezTo>
                    <a:pt x="1201" y="3702"/>
                    <a:pt x="2535" y="5837"/>
                    <a:pt x="4070" y="7872"/>
                  </a:cubicBezTo>
                  <a:lnTo>
                    <a:pt x="6805" y="6137"/>
                  </a:lnTo>
                  <a:cubicBezTo>
                    <a:pt x="5804" y="3802"/>
                    <a:pt x="3870" y="600"/>
                    <a:pt x="2535" y="66"/>
                  </a:cubicBezTo>
                  <a:cubicBezTo>
                    <a:pt x="2430" y="21"/>
                    <a:pt x="2319" y="0"/>
                    <a:pt x="2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1"/>
            <p:cNvSpPr/>
            <p:nvPr/>
          </p:nvSpPr>
          <p:spPr>
            <a:xfrm>
              <a:off x="4073050" y="2045125"/>
              <a:ext cx="120950" cy="104250"/>
            </a:xfrm>
            <a:custGeom>
              <a:rect b="b" l="l" r="r" t="t"/>
              <a:pathLst>
                <a:path extrusionOk="0" h="4170" w="4838">
                  <a:moveTo>
                    <a:pt x="3837" y="0"/>
                  </a:moveTo>
                  <a:lnTo>
                    <a:pt x="1" y="34"/>
                  </a:lnTo>
                  <a:lnTo>
                    <a:pt x="834" y="3803"/>
                  </a:lnTo>
                  <a:lnTo>
                    <a:pt x="2803" y="4170"/>
                  </a:lnTo>
                  <a:cubicBezTo>
                    <a:pt x="4837" y="2836"/>
                    <a:pt x="3837" y="0"/>
                    <a:pt x="3837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1"/>
            <p:cNvSpPr/>
            <p:nvPr/>
          </p:nvSpPr>
          <p:spPr>
            <a:xfrm>
              <a:off x="4073875" y="1959364"/>
              <a:ext cx="95100" cy="88425"/>
            </a:xfrm>
            <a:custGeom>
              <a:rect b="b" l="l" r="r" t="t"/>
              <a:pathLst>
                <a:path extrusionOk="0" h="3537" w="3804">
                  <a:moveTo>
                    <a:pt x="435" y="1"/>
                  </a:moveTo>
                  <a:lnTo>
                    <a:pt x="1" y="3537"/>
                  </a:lnTo>
                  <a:lnTo>
                    <a:pt x="3804" y="3503"/>
                  </a:lnTo>
                  <a:lnTo>
                    <a:pt x="3470" y="1068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1"/>
            <p:cNvSpPr/>
            <p:nvPr/>
          </p:nvSpPr>
          <p:spPr>
            <a:xfrm>
              <a:off x="3270800" y="1923350"/>
              <a:ext cx="568775" cy="778605"/>
            </a:xfrm>
            <a:custGeom>
              <a:rect b="b" l="l" r="r" t="t"/>
              <a:pathLst>
                <a:path extrusionOk="0" h="30690" w="22751">
                  <a:moveTo>
                    <a:pt x="13511" y="1"/>
                  </a:moveTo>
                  <a:cubicBezTo>
                    <a:pt x="10975" y="34"/>
                    <a:pt x="8440" y="234"/>
                    <a:pt x="5905" y="568"/>
                  </a:cubicBezTo>
                  <a:cubicBezTo>
                    <a:pt x="5438" y="601"/>
                    <a:pt x="4938" y="701"/>
                    <a:pt x="4471" y="768"/>
                  </a:cubicBezTo>
                  <a:cubicBezTo>
                    <a:pt x="4004" y="835"/>
                    <a:pt x="3637" y="935"/>
                    <a:pt x="3237" y="1002"/>
                  </a:cubicBezTo>
                  <a:cubicBezTo>
                    <a:pt x="1402" y="1369"/>
                    <a:pt x="1" y="1769"/>
                    <a:pt x="1" y="1769"/>
                  </a:cubicBezTo>
                  <a:cubicBezTo>
                    <a:pt x="3604" y="14478"/>
                    <a:pt x="2870" y="27954"/>
                    <a:pt x="3203" y="30690"/>
                  </a:cubicBezTo>
                  <a:cubicBezTo>
                    <a:pt x="5805" y="30523"/>
                    <a:pt x="15679" y="29789"/>
                    <a:pt x="21049" y="29389"/>
                  </a:cubicBezTo>
                  <a:cubicBezTo>
                    <a:pt x="22751" y="10242"/>
                    <a:pt x="18714" y="535"/>
                    <a:pt x="18714" y="535"/>
                  </a:cubicBezTo>
                  <a:cubicBezTo>
                    <a:pt x="18714" y="535"/>
                    <a:pt x="17547" y="301"/>
                    <a:pt x="15979" y="168"/>
                  </a:cubicBezTo>
                  <a:cubicBezTo>
                    <a:pt x="15512" y="101"/>
                    <a:pt x="14978" y="68"/>
                    <a:pt x="14411" y="34"/>
                  </a:cubicBezTo>
                  <a:cubicBezTo>
                    <a:pt x="14111" y="34"/>
                    <a:pt x="13811" y="1"/>
                    <a:pt x="13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2011" name="Google Shape;2011;p51"/>
            <p:cNvSpPr/>
            <p:nvPr/>
          </p:nvSpPr>
          <p:spPr>
            <a:xfrm>
              <a:off x="3428425" y="2132675"/>
              <a:ext cx="159300" cy="158475"/>
            </a:xfrm>
            <a:custGeom>
              <a:rect b="b" l="l" r="r" t="t"/>
              <a:pathLst>
                <a:path extrusionOk="0" h="6339" w="6372">
                  <a:moveTo>
                    <a:pt x="5871" y="1"/>
                  </a:moveTo>
                  <a:lnTo>
                    <a:pt x="0" y="234"/>
                  </a:lnTo>
                  <a:lnTo>
                    <a:pt x="501" y="5171"/>
                  </a:lnTo>
                  <a:lnTo>
                    <a:pt x="3570" y="6339"/>
                  </a:lnTo>
                  <a:lnTo>
                    <a:pt x="6372" y="4938"/>
                  </a:lnTo>
                  <a:lnTo>
                    <a:pt x="58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1"/>
            <p:cNvSpPr/>
            <p:nvPr/>
          </p:nvSpPr>
          <p:spPr>
            <a:xfrm>
              <a:off x="3314175" y="2103500"/>
              <a:ext cx="60075" cy="206000"/>
            </a:xfrm>
            <a:custGeom>
              <a:rect b="b" l="l" r="r" t="t"/>
              <a:pathLst>
                <a:path extrusionOk="0" h="8240" w="2403">
                  <a:moveTo>
                    <a:pt x="2069" y="0"/>
                  </a:moveTo>
                  <a:lnTo>
                    <a:pt x="1" y="2635"/>
                  </a:lnTo>
                  <a:cubicBezTo>
                    <a:pt x="334" y="4570"/>
                    <a:pt x="568" y="6438"/>
                    <a:pt x="734" y="8239"/>
                  </a:cubicBezTo>
                  <a:cubicBezTo>
                    <a:pt x="2035" y="6838"/>
                    <a:pt x="2402" y="1234"/>
                    <a:pt x="2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1"/>
            <p:cNvSpPr/>
            <p:nvPr/>
          </p:nvSpPr>
          <p:spPr>
            <a:xfrm>
              <a:off x="3418425" y="1722375"/>
              <a:ext cx="227675" cy="277125"/>
            </a:xfrm>
            <a:custGeom>
              <a:rect b="b" l="l" r="r" t="t"/>
              <a:pathLst>
                <a:path extrusionOk="0" h="11085" w="9107">
                  <a:moveTo>
                    <a:pt x="134" y="1"/>
                  </a:moveTo>
                  <a:lnTo>
                    <a:pt x="134" y="1"/>
                  </a:lnTo>
                  <a:cubicBezTo>
                    <a:pt x="767" y="2403"/>
                    <a:pt x="1601" y="6839"/>
                    <a:pt x="0" y="8574"/>
                  </a:cubicBezTo>
                  <a:cubicBezTo>
                    <a:pt x="1371" y="9753"/>
                    <a:pt x="3106" y="11084"/>
                    <a:pt x="5819" y="11084"/>
                  </a:cubicBezTo>
                  <a:cubicBezTo>
                    <a:pt x="5945" y="11084"/>
                    <a:pt x="6074" y="11081"/>
                    <a:pt x="6205" y="11076"/>
                  </a:cubicBezTo>
                  <a:cubicBezTo>
                    <a:pt x="9107" y="10975"/>
                    <a:pt x="8440" y="9007"/>
                    <a:pt x="7606" y="8040"/>
                  </a:cubicBezTo>
                  <a:cubicBezTo>
                    <a:pt x="4837" y="7573"/>
                    <a:pt x="4737" y="5538"/>
                    <a:pt x="5104" y="3603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1"/>
            <p:cNvSpPr/>
            <p:nvPr/>
          </p:nvSpPr>
          <p:spPr>
            <a:xfrm>
              <a:off x="3354200" y="1923350"/>
              <a:ext cx="235200" cy="138475"/>
            </a:xfrm>
            <a:custGeom>
              <a:rect b="b" l="l" r="r" t="t"/>
              <a:pathLst>
                <a:path extrusionOk="0" h="5539" w="9408">
                  <a:moveTo>
                    <a:pt x="2569" y="1"/>
                  </a:moveTo>
                  <a:cubicBezTo>
                    <a:pt x="2569" y="1"/>
                    <a:pt x="668" y="368"/>
                    <a:pt x="268" y="701"/>
                  </a:cubicBezTo>
                  <a:cubicBezTo>
                    <a:pt x="1" y="4204"/>
                    <a:pt x="7940" y="5538"/>
                    <a:pt x="7940" y="5538"/>
                  </a:cubicBezTo>
                  <a:cubicBezTo>
                    <a:pt x="7940" y="5538"/>
                    <a:pt x="8407" y="3737"/>
                    <a:pt x="9407" y="3003"/>
                  </a:cubicBezTo>
                  <a:cubicBezTo>
                    <a:pt x="3336" y="1802"/>
                    <a:pt x="2569" y="1"/>
                    <a:pt x="2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1"/>
            <p:cNvSpPr/>
            <p:nvPr/>
          </p:nvSpPr>
          <p:spPr>
            <a:xfrm>
              <a:off x="3589375" y="1918025"/>
              <a:ext cx="131775" cy="127125"/>
            </a:xfrm>
            <a:custGeom>
              <a:rect b="b" l="l" r="r" t="t"/>
              <a:pathLst>
                <a:path extrusionOk="0" h="5085" w="5271">
                  <a:moveTo>
                    <a:pt x="1117" y="1"/>
                  </a:moveTo>
                  <a:cubicBezTo>
                    <a:pt x="956" y="1"/>
                    <a:pt x="795" y="5"/>
                    <a:pt x="634" y="14"/>
                  </a:cubicBezTo>
                  <a:cubicBezTo>
                    <a:pt x="1068" y="1081"/>
                    <a:pt x="834" y="2349"/>
                    <a:pt x="0" y="3216"/>
                  </a:cubicBezTo>
                  <a:cubicBezTo>
                    <a:pt x="968" y="3650"/>
                    <a:pt x="1868" y="4284"/>
                    <a:pt x="2602" y="5084"/>
                  </a:cubicBezTo>
                  <a:cubicBezTo>
                    <a:pt x="5271" y="2282"/>
                    <a:pt x="2435" y="81"/>
                    <a:pt x="2435" y="81"/>
                  </a:cubicBezTo>
                  <a:cubicBezTo>
                    <a:pt x="1996" y="32"/>
                    <a:pt x="1556" y="1"/>
                    <a:pt x="1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1"/>
            <p:cNvSpPr/>
            <p:nvPr/>
          </p:nvSpPr>
          <p:spPr>
            <a:xfrm>
              <a:off x="3595200" y="2043450"/>
              <a:ext cx="20875" cy="33450"/>
            </a:xfrm>
            <a:custGeom>
              <a:rect b="b" l="l" r="r" t="t"/>
              <a:pathLst>
                <a:path extrusionOk="0" h="1338" w="835">
                  <a:moveTo>
                    <a:pt x="334" y="0"/>
                  </a:moveTo>
                  <a:cubicBezTo>
                    <a:pt x="134" y="34"/>
                    <a:pt x="1" y="367"/>
                    <a:pt x="68" y="734"/>
                  </a:cubicBezTo>
                  <a:cubicBezTo>
                    <a:pt x="99" y="1080"/>
                    <a:pt x="279" y="1338"/>
                    <a:pt x="467" y="1338"/>
                  </a:cubicBezTo>
                  <a:cubicBezTo>
                    <a:pt x="479" y="1338"/>
                    <a:pt x="490" y="1337"/>
                    <a:pt x="501" y="1335"/>
                  </a:cubicBezTo>
                  <a:cubicBezTo>
                    <a:pt x="701" y="1301"/>
                    <a:pt x="835" y="1001"/>
                    <a:pt x="768" y="634"/>
                  </a:cubicBezTo>
                  <a:cubicBezTo>
                    <a:pt x="735" y="267"/>
                    <a:pt x="501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1"/>
            <p:cNvSpPr/>
            <p:nvPr/>
          </p:nvSpPr>
          <p:spPr>
            <a:xfrm>
              <a:off x="3470125" y="1759075"/>
              <a:ext cx="75075" cy="88425"/>
            </a:xfrm>
            <a:custGeom>
              <a:rect b="b" l="l" r="r" t="t"/>
              <a:pathLst>
                <a:path extrusionOk="0" h="3537" w="3003">
                  <a:moveTo>
                    <a:pt x="67" y="1"/>
                  </a:moveTo>
                  <a:cubicBezTo>
                    <a:pt x="0" y="468"/>
                    <a:pt x="0" y="901"/>
                    <a:pt x="100" y="1335"/>
                  </a:cubicBezTo>
                  <a:cubicBezTo>
                    <a:pt x="301" y="2402"/>
                    <a:pt x="1802" y="3436"/>
                    <a:pt x="2869" y="3536"/>
                  </a:cubicBezTo>
                  <a:cubicBezTo>
                    <a:pt x="2869" y="3069"/>
                    <a:pt x="2902" y="2602"/>
                    <a:pt x="3002" y="216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1"/>
            <p:cNvSpPr/>
            <p:nvPr/>
          </p:nvSpPr>
          <p:spPr>
            <a:xfrm>
              <a:off x="3390075" y="1418825"/>
              <a:ext cx="231850" cy="228525"/>
            </a:xfrm>
            <a:custGeom>
              <a:rect b="b" l="l" r="r" t="t"/>
              <a:pathLst>
                <a:path extrusionOk="0" h="9141" w="9274">
                  <a:moveTo>
                    <a:pt x="4637" y="1"/>
                  </a:moveTo>
                  <a:cubicBezTo>
                    <a:pt x="2068" y="1"/>
                    <a:pt x="0" y="2036"/>
                    <a:pt x="0" y="4571"/>
                  </a:cubicBezTo>
                  <a:cubicBezTo>
                    <a:pt x="0" y="7073"/>
                    <a:pt x="2068" y="9141"/>
                    <a:pt x="4637" y="9141"/>
                  </a:cubicBezTo>
                  <a:cubicBezTo>
                    <a:pt x="7205" y="9141"/>
                    <a:pt x="9273" y="7073"/>
                    <a:pt x="9273" y="4571"/>
                  </a:cubicBezTo>
                  <a:cubicBezTo>
                    <a:pt x="9273" y="2036"/>
                    <a:pt x="7205" y="1"/>
                    <a:pt x="46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1"/>
            <p:cNvSpPr/>
            <p:nvPr/>
          </p:nvSpPr>
          <p:spPr>
            <a:xfrm>
              <a:off x="3532075" y="1403650"/>
              <a:ext cx="92350" cy="143975"/>
            </a:xfrm>
            <a:custGeom>
              <a:rect b="b" l="l" r="r" t="t"/>
              <a:pathLst>
                <a:path extrusionOk="0" h="5759" w="3694">
                  <a:moveTo>
                    <a:pt x="65" y="1"/>
                  </a:moveTo>
                  <a:cubicBezTo>
                    <a:pt x="17" y="1"/>
                    <a:pt x="0" y="79"/>
                    <a:pt x="57" y="108"/>
                  </a:cubicBezTo>
                  <a:cubicBezTo>
                    <a:pt x="1225" y="441"/>
                    <a:pt x="2226" y="1208"/>
                    <a:pt x="2826" y="2242"/>
                  </a:cubicBezTo>
                  <a:cubicBezTo>
                    <a:pt x="3427" y="3276"/>
                    <a:pt x="3593" y="4544"/>
                    <a:pt x="3260" y="5678"/>
                  </a:cubicBezTo>
                  <a:cubicBezTo>
                    <a:pt x="3260" y="5712"/>
                    <a:pt x="3260" y="5745"/>
                    <a:pt x="3293" y="5745"/>
                  </a:cubicBezTo>
                  <a:cubicBezTo>
                    <a:pt x="3303" y="5755"/>
                    <a:pt x="3313" y="5759"/>
                    <a:pt x="3322" y="5759"/>
                  </a:cubicBezTo>
                  <a:cubicBezTo>
                    <a:pt x="3343" y="5759"/>
                    <a:pt x="3360" y="5735"/>
                    <a:pt x="3360" y="5712"/>
                  </a:cubicBezTo>
                  <a:cubicBezTo>
                    <a:pt x="3693" y="4544"/>
                    <a:pt x="3527" y="3276"/>
                    <a:pt x="2926" y="2209"/>
                  </a:cubicBezTo>
                  <a:cubicBezTo>
                    <a:pt x="2292" y="1108"/>
                    <a:pt x="1258" y="341"/>
                    <a:pt x="91" y="7"/>
                  </a:cubicBezTo>
                  <a:cubicBezTo>
                    <a:pt x="82" y="3"/>
                    <a:pt x="73" y="1"/>
                    <a:pt x="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1"/>
            <p:cNvSpPr/>
            <p:nvPr/>
          </p:nvSpPr>
          <p:spPr>
            <a:xfrm>
              <a:off x="3513475" y="1498050"/>
              <a:ext cx="176000" cy="172650"/>
            </a:xfrm>
            <a:custGeom>
              <a:rect b="b" l="l" r="r" t="t"/>
              <a:pathLst>
                <a:path extrusionOk="0" h="6906" w="7040">
                  <a:moveTo>
                    <a:pt x="3537" y="1"/>
                  </a:moveTo>
                  <a:cubicBezTo>
                    <a:pt x="1569" y="1"/>
                    <a:pt x="1" y="1535"/>
                    <a:pt x="1" y="3470"/>
                  </a:cubicBezTo>
                  <a:cubicBezTo>
                    <a:pt x="1" y="5371"/>
                    <a:pt x="1569" y="6906"/>
                    <a:pt x="3537" y="6906"/>
                  </a:cubicBezTo>
                  <a:cubicBezTo>
                    <a:pt x="5471" y="6906"/>
                    <a:pt x="7039" y="5371"/>
                    <a:pt x="7039" y="3470"/>
                  </a:cubicBezTo>
                  <a:cubicBezTo>
                    <a:pt x="7039" y="1535"/>
                    <a:pt x="5471" y="1"/>
                    <a:pt x="3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1"/>
            <p:cNvSpPr/>
            <p:nvPr/>
          </p:nvSpPr>
          <p:spPr>
            <a:xfrm>
              <a:off x="3298325" y="1487225"/>
              <a:ext cx="204350" cy="201000"/>
            </a:xfrm>
            <a:custGeom>
              <a:rect b="b" l="l" r="r" t="t"/>
              <a:pathLst>
                <a:path extrusionOk="0" h="8040" w="8174">
                  <a:moveTo>
                    <a:pt x="4070" y="0"/>
                  </a:moveTo>
                  <a:cubicBezTo>
                    <a:pt x="1835" y="0"/>
                    <a:pt x="1" y="1801"/>
                    <a:pt x="1" y="4036"/>
                  </a:cubicBezTo>
                  <a:cubicBezTo>
                    <a:pt x="1" y="6238"/>
                    <a:pt x="1835" y="8039"/>
                    <a:pt x="4070" y="8039"/>
                  </a:cubicBezTo>
                  <a:cubicBezTo>
                    <a:pt x="6339" y="8039"/>
                    <a:pt x="8173" y="6238"/>
                    <a:pt x="8173" y="4036"/>
                  </a:cubicBezTo>
                  <a:cubicBezTo>
                    <a:pt x="8173" y="1801"/>
                    <a:pt x="6339" y="0"/>
                    <a:pt x="40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1"/>
            <p:cNvSpPr/>
            <p:nvPr/>
          </p:nvSpPr>
          <p:spPr>
            <a:xfrm>
              <a:off x="3396925" y="1500750"/>
              <a:ext cx="261700" cy="327650"/>
            </a:xfrm>
            <a:custGeom>
              <a:rect b="b" l="l" r="r" t="t"/>
              <a:pathLst>
                <a:path extrusionOk="0" h="13106" w="10468">
                  <a:moveTo>
                    <a:pt x="4883" y="1"/>
                  </a:moveTo>
                  <a:cubicBezTo>
                    <a:pt x="2234" y="1"/>
                    <a:pt x="1" y="2357"/>
                    <a:pt x="427" y="5197"/>
                  </a:cubicBezTo>
                  <a:cubicBezTo>
                    <a:pt x="860" y="8499"/>
                    <a:pt x="960" y="10467"/>
                    <a:pt x="2762" y="12035"/>
                  </a:cubicBezTo>
                  <a:cubicBezTo>
                    <a:pt x="3607" y="12776"/>
                    <a:pt x="4576" y="13105"/>
                    <a:pt x="5525" y="13105"/>
                  </a:cubicBezTo>
                  <a:cubicBezTo>
                    <a:pt x="7611" y="13105"/>
                    <a:pt x="9600" y="11515"/>
                    <a:pt x="9967" y="9199"/>
                  </a:cubicBezTo>
                  <a:cubicBezTo>
                    <a:pt x="10467" y="6197"/>
                    <a:pt x="9633" y="1327"/>
                    <a:pt x="6297" y="226"/>
                  </a:cubicBezTo>
                  <a:cubicBezTo>
                    <a:pt x="5821" y="73"/>
                    <a:pt x="5346" y="1"/>
                    <a:pt x="4883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1"/>
            <p:cNvSpPr/>
            <p:nvPr/>
          </p:nvSpPr>
          <p:spPr>
            <a:xfrm>
              <a:off x="3358375" y="1450775"/>
              <a:ext cx="252400" cy="179825"/>
            </a:xfrm>
            <a:custGeom>
              <a:rect b="b" l="l" r="r" t="t"/>
              <a:pathLst>
                <a:path extrusionOk="0" h="7193" w="10096">
                  <a:moveTo>
                    <a:pt x="5729" y="1"/>
                  </a:moveTo>
                  <a:cubicBezTo>
                    <a:pt x="4112" y="1"/>
                    <a:pt x="2521" y="948"/>
                    <a:pt x="1768" y="1658"/>
                  </a:cubicBezTo>
                  <a:cubicBezTo>
                    <a:pt x="267" y="3026"/>
                    <a:pt x="0" y="4427"/>
                    <a:pt x="101" y="5561"/>
                  </a:cubicBezTo>
                  <a:cubicBezTo>
                    <a:pt x="185" y="6729"/>
                    <a:pt x="895" y="7192"/>
                    <a:pt x="1876" y="7192"/>
                  </a:cubicBezTo>
                  <a:cubicBezTo>
                    <a:pt x="4791" y="7192"/>
                    <a:pt x="10095" y="3105"/>
                    <a:pt x="8473" y="1258"/>
                  </a:cubicBezTo>
                  <a:cubicBezTo>
                    <a:pt x="7664" y="337"/>
                    <a:pt x="6692" y="1"/>
                    <a:pt x="5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1"/>
            <p:cNvSpPr/>
            <p:nvPr/>
          </p:nvSpPr>
          <p:spPr>
            <a:xfrm>
              <a:off x="3504300" y="1485425"/>
              <a:ext cx="170400" cy="63275"/>
            </a:xfrm>
            <a:custGeom>
              <a:rect b="b" l="l" r="r" t="t"/>
              <a:pathLst>
                <a:path extrusionOk="0" h="2531" w="6816">
                  <a:moveTo>
                    <a:pt x="2693" y="0"/>
                  </a:moveTo>
                  <a:cubicBezTo>
                    <a:pt x="2524" y="0"/>
                    <a:pt x="2359" y="23"/>
                    <a:pt x="2203" y="72"/>
                  </a:cubicBezTo>
                  <a:cubicBezTo>
                    <a:pt x="1" y="739"/>
                    <a:pt x="1535" y="2174"/>
                    <a:pt x="4437" y="2507"/>
                  </a:cubicBezTo>
                  <a:cubicBezTo>
                    <a:pt x="4573" y="2523"/>
                    <a:pt x="4696" y="2531"/>
                    <a:pt x="4805" y="2531"/>
                  </a:cubicBezTo>
                  <a:cubicBezTo>
                    <a:pt x="6816" y="2531"/>
                    <a:pt x="4491" y="0"/>
                    <a:pt x="26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1"/>
            <p:cNvSpPr/>
            <p:nvPr/>
          </p:nvSpPr>
          <p:spPr>
            <a:xfrm>
              <a:off x="3361700" y="1667175"/>
              <a:ext cx="103625" cy="89725"/>
            </a:xfrm>
            <a:custGeom>
              <a:rect b="b" l="l" r="r" t="t"/>
              <a:pathLst>
                <a:path extrusionOk="0" h="3589" w="4145">
                  <a:moveTo>
                    <a:pt x="1623" y="0"/>
                  </a:moveTo>
                  <a:cubicBezTo>
                    <a:pt x="1517" y="0"/>
                    <a:pt x="1409" y="13"/>
                    <a:pt x="1302" y="41"/>
                  </a:cubicBezTo>
                  <a:cubicBezTo>
                    <a:pt x="234" y="308"/>
                    <a:pt x="1" y="1475"/>
                    <a:pt x="601" y="2309"/>
                  </a:cubicBezTo>
                  <a:cubicBezTo>
                    <a:pt x="1102" y="2976"/>
                    <a:pt x="1836" y="3443"/>
                    <a:pt x="2669" y="3577"/>
                  </a:cubicBezTo>
                  <a:cubicBezTo>
                    <a:pt x="2736" y="3585"/>
                    <a:pt x="2801" y="3589"/>
                    <a:pt x="2862" y="3589"/>
                  </a:cubicBezTo>
                  <a:cubicBezTo>
                    <a:pt x="3816" y="3589"/>
                    <a:pt x="4144" y="2651"/>
                    <a:pt x="3737" y="1742"/>
                  </a:cubicBezTo>
                  <a:cubicBezTo>
                    <a:pt x="3408" y="965"/>
                    <a:pt x="2544" y="0"/>
                    <a:pt x="1623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1"/>
            <p:cNvSpPr/>
            <p:nvPr/>
          </p:nvSpPr>
          <p:spPr>
            <a:xfrm>
              <a:off x="3343925" y="1598500"/>
              <a:ext cx="112500" cy="95525"/>
            </a:xfrm>
            <a:custGeom>
              <a:rect b="b" l="l" r="r" t="t"/>
              <a:pathLst>
                <a:path extrusionOk="0" h="3821" w="4500">
                  <a:moveTo>
                    <a:pt x="1334" y="1"/>
                  </a:moveTo>
                  <a:cubicBezTo>
                    <a:pt x="0" y="1"/>
                    <a:pt x="630" y="1758"/>
                    <a:pt x="2580" y="3388"/>
                  </a:cubicBezTo>
                  <a:cubicBezTo>
                    <a:pt x="2950" y="3692"/>
                    <a:pt x="3235" y="3820"/>
                    <a:pt x="3444" y="3820"/>
                  </a:cubicBezTo>
                  <a:cubicBezTo>
                    <a:pt x="4499" y="3820"/>
                    <a:pt x="3633" y="564"/>
                    <a:pt x="2046" y="119"/>
                  </a:cubicBezTo>
                  <a:cubicBezTo>
                    <a:pt x="1766" y="38"/>
                    <a:pt x="1529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1"/>
            <p:cNvSpPr/>
            <p:nvPr/>
          </p:nvSpPr>
          <p:spPr>
            <a:xfrm>
              <a:off x="3516825" y="1632250"/>
              <a:ext cx="17525" cy="24275"/>
            </a:xfrm>
            <a:custGeom>
              <a:rect b="b" l="l" r="r" t="t"/>
              <a:pathLst>
                <a:path extrusionOk="0" h="971" w="701">
                  <a:moveTo>
                    <a:pt x="339" y="0"/>
                  </a:moveTo>
                  <a:cubicBezTo>
                    <a:pt x="326" y="0"/>
                    <a:pt x="313" y="1"/>
                    <a:pt x="301" y="3"/>
                  </a:cubicBezTo>
                  <a:cubicBezTo>
                    <a:pt x="134" y="3"/>
                    <a:pt x="0" y="270"/>
                    <a:pt x="34" y="504"/>
                  </a:cubicBezTo>
                  <a:cubicBezTo>
                    <a:pt x="67" y="771"/>
                    <a:pt x="200" y="971"/>
                    <a:pt x="401" y="971"/>
                  </a:cubicBezTo>
                  <a:cubicBezTo>
                    <a:pt x="567" y="937"/>
                    <a:pt x="701" y="737"/>
                    <a:pt x="667" y="470"/>
                  </a:cubicBezTo>
                  <a:cubicBezTo>
                    <a:pt x="667" y="221"/>
                    <a:pt x="521" y="0"/>
                    <a:pt x="3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1"/>
            <p:cNvSpPr/>
            <p:nvPr/>
          </p:nvSpPr>
          <p:spPr>
            <a:xfrm>
              <a:off x="3610225" y="1626400"/>
              <a:ext cx="16700" cy="24300"/>
            </a:xfrm>
            <a:custGeom>
              <a:rect b="b" l="l" r="r" t="t"/>
              <a:pathLst>
                <a:path extrusionOk="0" h="972" w="668">
                  <a:moveTo>
                    <a:pt x="333" y="1"/>
                  </a:moveTo>
                  <a:cubicBezTo>
                    <a:pt x="322" y="1"/>
                    <a:pt x="311" y="2"/>
                    <a:pt x="301" y="4"/>
                  </a:cubicBezTo>
                  <a:cubicBezTo>
                    <a:pt x="134" y="4"/>
                    <a:pt x="0" y="237"/>
                    <a:pt x="0" y="504"/>
                  </a:cubicBezTo>
                  <a:cubicBezTo>
                    <a:pt x="0" y="771"/>
                    <a:pt x="200" y="971"/>
                    <a:pt x="367" y="971"/>
                  </a:cubicBezTo>
                  <a:cubicBezTo>
                    <a:pt x="534" y="971"/>
                    <a:pt x="667" y="738"/>
                    <a:pt x="667" y="471"/>
                  </a:cubicBezTo>
                  <a:cubicBezTo>
                    <a:pt x="636" y="221"/>
                    <a:pt x="488" y="1"/>
                    <a:pt x="3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1"/>
            <p:cNvSpPr/>
            <p:nvPr/>
          </p:nvSpPr>
          <p:spPr>
            <a:xfrm>
              <a:off x="3586875" y="1644000"/>
              <a:ext cx="35875" cy="64650"/>
            </a:xfrm>
            <a:custGeom>
              <a:rect b="b" l="l" r="r" t="t"/>
              <a:pathLst>
                <a:path extrusionOk="0" h="2586" w="1435">
                  <a:moveTo>
                    <a:pt x="0" y="0"/>
                  </a:moveTo>
                  <a:lnTo>
                    <a:pt x="200" y="2569"/>
                  </a:lnTo>
                  <a:cubicBezTo>
                    <a:pt x="275" y="2580"/>
                    <a:pt x="350" y="2586"/>
                    <a:pt x="426" y="2586"/>
                  </a:cubicBezTo>
                  <a:cubicBezTo>
                    <a:pt x="790" y="2586"/>
                    <a:pt x="1158" y="2456"/>
                    <a:pt x="1435" y="2235"/>
                  </a:cubicBezTo>
                  <a:cubicBezTo>
                    <a:pt x="868" y="1568"/>
                    <a:pt x="367" y="801"/>
                    <a:pt x="0" y="0"/>
                  </a:cubicBez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1"/>
            <p:cNvSpPr/>
            <p:nvPr/>
          </p:nvSpPr>
          <p:spPr>
            <a:xfrm>
              <a:off x="3523150" y="1705500"/>
              <a:ext cx="52075" cy="22750"/>
            </a:xfrm>
            <a:custGeom>
              <a:rect b="b" l="l" r="r" t="t"/>
              <a:pathLst>
                <a:path extrusionOk="0" h="910" w="2083">
                  <a:moveTo>
                    <a:pt x="112" y="1"/>
                  </a:moveTo>
                  <a:cubicBezTo>
                    <a:pt x="53" y="1"/>
                    <a:pt x="0" y="71"/>
                    <a:pt x="48" y="142"/>
                  </a:cubicBezTo>
                  <a:cubicBezTo>
                    <a:pt x="448" y="609"/>
                    <a:pt x="1048" y="876"/>
                    <a:pt x="1649" y="909"/>
                  </a:cubicBezTo>
                  <a:lnTo>
                    <a:pt x="2016" y="909"/>
                  </a:lnTo>
                  <a:cubicBezTo>
                    <a:pt x="2049" y="876"/>
                    <a:pt x="2082" y="843"/>
                    <a:pt x="2082" y="809"/>
                  </a:cubicBezTo>
                  <a:cubicBezTo>
                    <a:pt x="2082" y="776"/>
                    <a:pt x="2016" y="743"/>
                    <a:pt x="1982" y="743"/>
                  </a:cubicBezTo>
                  <a:cubicBezTo>
                    <a:pt x="1915" y="749"/>
                    <a:pt x="1847" y="753"/>
                    <a:pt x="1779" y="753"/>
                  </a:cubicBezTo>
                  <a:cubicBezTo>
                    <a:pt x="1182" y="753"/>
                    <a:pt x="601" y="492"/>
                    <a:pt x="181" y="42"/>
                  </a:cubicBezTo>
                  <a:cubicBezTo>
                    <a:pt x="161" y="13"/>
                    <a:pt x="136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1"/>
            <p:cNvSpPr/>
            <p:nvPr/>
          </p:nvSpPr>
          <p:spPr>
            <a:xfrm>
              <a:off x="3499300" y="1597300"/>
              <a:ext cx="37550" cy="25050"/>
            </a:xfrm>
            <a:custGeom>
              <a:rect b="b" l="l" r="r" t="t"/>
              <a:pathLst>
                <a:path extrusionOk="0" h="1002" w="1502">
                  <a:moveTo>
                    <a:pt x="1302" y="0"/>
                  </a:moveTo>
                  <a:cubicBezTo>
                    <a:pt x="768" y="34"/>
                    <a:pt x="301" y="301"/>
                    <a:pt x="34" y="734"/>
                  </a:cubicBezTo>
                  <a:cubicBezTo>
                    <a:pt x="1" y="801"/>
                    <a:pt x="1" y="901"/>
                    <a:pt x="101" y="968"/>
                  </a:cubicBezTo>
                  <a:cubicBezTo>
                    <a:pt x="101" y="968"/>
                    <a:pt x="134" y="968"/>
                    <a:pt x="168" y="1001"/>
                  </a:cubicBezTo>
                  <a:cubicBezTo>
                    <a:pt x="234" y="1001"/>
                    <a:pt x="301" y="968"/>
                    <a:pt x="334" y="901"/>
                  </a:cubicBezTo>
                  <a:cubicBezTo>
                    <a:pt x="535" y="567"/>
                    <a:pt x="901" y="334"/>
                    <a:pt x="1302" y="301"/>
                  </a:cubicBezTo>
                  <a:cubicBezTo>
                    <a:pt x="1502" y="301"/>
                    <a:pt x="1502" y="0"/>
                    <a:pt x="13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1"/>
            <p:cNvSpPr/>
            <p:nvPr/>
          </p:nvSpPr>
          <p:spPr>
            <a:xfrm>
              <a:off x="3611050" y="1571450"/>
              <a:ext cx="35050" cy="25875"/>
            </a:xfrm>
            <a:custGeom>
              <a:rect b="b" l="l" r="r" t="t"/>
              <a:pathLst>
                <a:path extrusionOk="0" h="1035" w="1402">
                  <a:moveTo>
                    <a:pt x="167" y="0"/>
                  </a:moveTo>
                  <a:cubicBezTo>
                    <a:pt x="67" y="0"/>
                    <a:pt x="1" y="67"/>
                    <a:pt x="1" y="134"/>
                  </a:cubicBezTo>
                  <a:cubicBezTo>
                    <a:pt x="1" y="234"/>
                    <a:pt x="67" y="300"/>
                    <a:pt x="134" y="300"/>
                  </a:cubicBezTo>
                  <a:cubicBezTo>
                    <a:pt x="534" y="367"/>
                    <a:pt x="901" y="601"/>
                    <a:pt x="1101" y="968"/>
                  </a:cubicBezTo>
                  <a:cubicBezTo>
                    <a:pt x="1101" y="1001"/>
                    <a:pt x="1168" y="1034"/>
                    <a:pt x="1202" y="1034"/>
                  </a:cubicBezTo>
                  <a:lnTo>
                    <a:pt x="1302" y="1034"/>
                  </a:lnTo>
                  <a:cubicBezTo>
                    <a:pt x="1368" y="968"/>
                    <a:pt x="1402" y="868"/>
                    <a:pt x="1368" y="801"/>
                  </a:cubicBezTo>
                  <a:cubicBezTo>
                    <a:pt x="1101" y="367"/>
                    <a:pt x="668" y="67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1"/>
            <p:cNvSpPr/>
            <p:nvPr/>
          </p:nvSpPr>
          <p:spPr>
            <a:xfrm>
              <a:off x="3091525" y="2018425"/>
              <a:ext cx="271050" cy="610475"/>
            </a:xfrm>
            <a:custGeom>
              <a:rect b="b" l="l" r="r" t="t"/>
              <a:pathLst>
                <a:path extrusionOk="0" h="24419" w="10842">
                  <a:moveTo>
                    <a:pt x="6338" y="1"/>
                  </a:moveTo>
                  <a:cubicBezTo>
                    <a:pt x="5271" y="2036"/>
                    <a:pt x="4303" y="4070"/>
                    <a:pt x="3436" y="6138"/>
                  </a:cubicBezTo>
                  <a:cubicBezTo>
                    <a:pt x="2535" y="8240"/>
                    <a:pt x="1701" y="10341"/>
                    <a:pt x="934" y="12543"/>
                  </a:cubicBezTo>
                  <a:cubicBezTo>
                    <a:pt x="767" y="13077"/>
                    <a:pt x="601" y="13610"/>
                    <a:pt x="434" y="14211"/>
                  </a:cubicBezTo>
                  <a:lnTo>
                    <a:pt x="200" y="15045"/>
                  </a:lnTo>
                  <a:cubicBezTo>
                    <a:pt x="67" y="15512"/>
                    <a:pt x="0" y="16012"/>
                    <a:pt x="0" y="16513"/>
                  </a:cubicBezTo>
                  <a:cubicBezTo>
                    <a:pt x="0" y="17413"/>
                    <a:pt x="267" y="18280"/>
                    <a:pt x="701" y="19081"/>
                  </a:cubicBezTo>
                  <a:cubicBezTo>
                    <a:pt x="1068" y="19748"/>
                    <a:pt x="1535" y="20349"/>
                    <a:pt x="2068" y="20849"/>
                  </a:cubicBezTo>
                  <a:cubicBezTo>
                    <a:pt x="3002" y="21750"/>
                    <a:pt x="4036" y="22483"/>
                    <a:pt x="5171" y="23051"/>
                  </a:cubicBezTo>
                  <a:cubicBezTo>
                    <a:pt x="5704" y="23351"/>
                    <a:pt x="6271" y="23584"/>
                    <a:pt x="6805" y="23818"/>
                  </a:cubicBezTo>
                  <a:cubicBezTo>
                    <a:pt x="7372" y="24051"/>
                    <a:pt x="7939" y="24251"/>
                    <a:pt x="8540" y="24418"/>
                  </a:cubicBezTo>
                  <a:lnTo>
                    <a:pt x="9540" y="22117"/>
                  </a:lnTo>
                  <a:cubicBezTo>
                    <a:pt x="7839" y="20949"/>
                    <a:pt x="6071" y="19581"/>
                    <a:pt x="5070" y="18180"/>
                  </a:cubicBezTo>
                  <a:cubicBezTo>
                    <a:pt x="4837" y="17880"/>
                    <a:pt x="4670" y="17580"/>
                    <a:pt x="4537" y="17213"/>
                  </a:cubicBezTo>
                  <a:cubicBezTo>
                    <a:pt x="4437" y="17013"/>
                    <a:pt x="4437" y="16813"/>
                    <a:pt x="4470" y="16579"/>
                  </a:cubicBezTo>
                  <a:cubicBezTo>
                    <a:pt x="4503" y="16513"/>
                    <a:pt x="4503" y="16446"/>
                    <a:pt x="4537" y="16412"/>
                  </a:cubicBezTo>
                  <a:lnTo>
                    <a:pt x="4804" y="15679"/>
                  </a:lnTo>
                  <a:cubicBezTo>
                    <a:pt x="4970" y="15178"/>
                    <a:pt x="5204" y="14678"/>
                    <a:pt x="5404" y="14178"/>
                  </a:cubicBezTo>
                  <a:cubicBezTo>
                    <a:pt x="5804" y="13210"/>
                    <a:pt x="6238" y="12209"/>
                    <a:pt x="6672" y="11209"/>
                  </a:cubicBezTo>
                  <a:cubicBezTo>
                    <a:pt x="7105" y="10208"/>
                    <a:pt x="7572" y="9241"/>
                    <a:pt x="8039" y="8240"/>
                  </a:cubicBezTo>
                  <a:cubicBezTo>
                    <a:pt x="8940" y="6272"/>
                    <a:pt x="9907" y="4270"/>
                    <a:pt x="10841" y="2336"/>
                  </a:cubicBezTo>
                  <a:lnTo>
                    <a:pt x="6338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1"/>
            <p:cNvSpPr/>
            <p:nvPr/>
          </p:nvSpPr>
          <p:spPr>
            <a:xfrm>
              <a:off x="3119025" y="1960125"/>
              <a:ext cx="296600" cy="367725"/>
            </a:xfrm>
            <a:custGeom>
              <a:rect b="b" l="l" r="r" t="t"/>
              <a:pathLst>
                <a:path extrusionOk="0" h="14709" w="11864">
                  <a:moveTo>
                    <a:pt x="7848" y="1"/>
                  </a:moveTo>
                  <a:cubicBezTo>
                    <a:pt x="7305" y="1"/>
                    <a:pt x="6709" y="97"/>
                    <a:pt x="6072" y="298"/>
                  </a:cubicBezTo>
                  <a:cubicBezTo>
                    <a:pt x="3003" y="1265"/>
                    <a:pt x="1" y="11606"/>
                    <a:pt x="1" y="11606"/>
                  </a:cubicBezTo>
                  <a:lnTo>
                    <a:pt x="7073" y="14708"/>
                  </a:lnTo>
                  <a:cubicBezTo>
                    <a:pt x="7073" y="14708"/>
                    <a:pt x="9374" y="9705"/>
                    <a:pt x="10675" y="5769"/>
                  </a:cubicBezTo>
                  <a:cubicBezTo>
                    <a:pt x="11863" y="2233"/>
                    <a:pt x="10466" y="1"/>
                    <a:pt x="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1"/>
            <p:cNvSpPr/>
            <p:nvPr/>
          </p:nvSpPr>
          <p:spPr>
            <a:xfrm>
              <a:off x="3274150" y="2564650"/>
              <a:ext cx="110925" cy="102600"/>
            </a:xfrm>
            <a:custGeom>
              <a:rect b="b" l="l" r="r" t="t"/>
              <a:pathLst>
                <a:path extrusionOk="0" h="4104" w="4437">
                  <a:moveTo>
                    <a:pt x="1034" y="1"/>
                  </a:moveTo>
                  <a:lnTo>
                    <a:pt x="34" y="1769"/>
                  </a:lnTo>
                  <a:cubicBezTo>
                    <a:pt x="0" y="3403"/>
                    <a:pt x="3036" y="4104"/>
                    <a:pt x="3036" y="4104"/>
                  </a:cubicBezTo>
                  <a:lnTo>
                    <a:pt x="4437" y="3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1"/>
            <p:cNvSpPr/>
            <p:nvPr/>
          </p:nvSpPr>
          <p:spPr>
            <a:xfrm>
              <a:off x="3342948" y="2573000"/>
              <a:ext cx="107600" cy="120100"/>
            </a:xfrm>
            <a:custGeom>
              <a:rect b="b" l="l" r="r" t="t"/>
              <a:pathLst>
                <a:path extrusionOk="0" h="4804" w="4304">
                  <a:moveTo>
                    <a:pt x="1369" y="0"/>
                  </a:moveTo>
                  <a:lnTo>
                    <a:pt x="1" y="3770"/>
                  </a:lnTo>
                  <a:lnTo>
                    <a:pt x="2503" y="4804"/>
                  </a:lnTo>
                  <a:lnTo>
                    <a:pt x="4304" y="1701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1"/>
            <p:cNvSpPr/>
            <p:nvPr/>
          </p:nvSpPr>
          <p:spPr>
            <a:xfrm>
              <a:off x="3447000" y="1570450"/>
              <a:ext cx="134900" cy="115275"/>
            </a:xfrm>
            <a:custGeom>
              <a:rect b="b" l="l" r="r" t="t"/>
              <a:pathLst>
                <a:path extrusionOk="0" h="4611" w="5396">
                  <a:moveTo>
                    <a:pt x="3094" y="207"/>
                  </a:moveTo>
                  <a:lnTo>
                    <a:pt x="3094" y="240"/>
                  </a:lnTo>
                  <a:cubicBezTo>
                    <a:pt x="3113" y="240"/>
                    <a:pt x="3133" y="240"/>
                    <a:pt x="3152" y="240"/>
                  </a:cubicBezTo>
                  <a:cubicBezTo>
                    <a:pt x="4260" y="240"/>
                    <a:pt x="5162" y="1161"/>
                    <a:pt x="5162" y="2309"/>
                  </a:cubicBezTo>
                  <a:cubicBezTo>
                    <a:pt x="5162" y="3552"/>
                    <a:pt x="4134" y="4382"/>
                    <a:pt x="3067" y="4382"/>
                  </a:cubicBezTo>
                  <a:cubicBezTo>
                    <a:pt x="2560" y="4382"/>
                    <a:pt x="2045" y="4195"/>
                    <a:pt x="1626" y="3776"/>
                  </a:cubicBezTo>
                  <a:cubicBezTo>
                    <a:pt x="292" y="2442"/>
                    <a:pt x="1226" y="207"/>
                    <a:pt x="3094" y="207"/>
                  </a:cubicBezTo>
                  <a:close/>
                  <a:moveTo>
                    <a:pt x="3051" y="0"/>
                  </a:moveTo>
                  <a:cubicBezTo>
                    <a:pt x="2482" y="0"/>
                    <a:pt x="1901" y="209"/>
                    <a:pt x="1426" y="674"/>
                  </a:cubicBezTo>
                  <a:cubicBezTo>
                    <a:pt x="1" y="2132"/>
                    <a:pt x="1012" y="4611"/>
                    <a:pt x="3053" y="4611"/>
                  </a:cubicBezTo>
                  <a:cubicBezTo>
                    <a:pt x="3066" y="4611"/>
                    <a:pt x="3080" y="4610"/>
                    <a:pt x="3094" y="4610"/>
                  </a:cubicBezTo>
                  <a:cubicBezTo>
                    <a:pt x="4361" y="4610"/>
                    <a:pt x="5362" y="3576"/>
                    <a:pt x="5395" y="2309"/>
                  </a:cubicBezTo>
                  <a:cubicBezTo>
                    <a:pt x="5373" y="910"/>
                    <a:pt x="4237" y="0"/>
                    <a:pt x="3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1"/>
            <p:cNvSpPr/>
            <p:nvPr/>
          </p:nvSpPr>
          <p:spPr>
            <a:xfrm>
              <a:off x="3572700" y="1570450"/>
              <a:ext cx="134275" cy="115275"/>
            </a:xfrm>
            <a:custGeom>
              <a:rect b="b" l="l" r="r" t="t"/>
              <a:pathLst>
                <a:path extrusionOk="0" h="4611" w="5371">
                  <a:moveTo>
                    <a:pt x="3069" y="207"/>
                  </a:moveTo>
                  <a:lnTo>
                    <a:pt x="3069" y="240"/>
                  </a:lnTo>
                  <a:cubicBezTo>
                    <a:pt x="3089" y="240"/>
                    <a:pt x="3108" y="240"/>
                    <a:pt x="3128" y="240"/>
                  </a:cubicBezTo>
                  <a:cubicBezTo>
                    <a:pt x="4235" y="240"/>
                    <a:pt x="5138" y="1161"/>
                    <a:pt x="5171" y="2309"/>
                  </a:cubicBezTo>
                  <a:cubicBezTo>
                    <a:pt x="5171" y="3552"/>
                    <a:pt x="4128" y="4382"/>
                    <a:pt x="3051" y="4382"/>
                  </a:cubicBezTo>
                  <a:cubicBezTo>
                    <a:pt x="2539" y="4382"/>
                    <a:pt x="2020" y="4195"/>
                    <a:pt x="1601" y="3776"/>
                  </a:cubicBezTo>
                  <a:cubicBezTo>
                    <a:pt x="300" y="2442"/>
                    <a:pt x="1201" y="207"/>
                    <a:pt x="3069" y="207"/>
                  </a:cubicBezTo>
                  <a:close/>
                  <a:moveTo>
                    <a:pt x="3058" y="0"/>
                  </a:moveTo>
                  <a:cubicBezTo>
                    <a:pt x="2491" y="0"/>
                    <a:pt x="1910" y="209"/>
                    <a:pt x="1435" y="674"/>
                  </a:cubicBezTo>
                  <a:cubicBezTo>
                    <a:pt x="0" y="2142"/>
                    <a:pt x="1034" y="4610"/>
                    <a:pt x="3069" y="4610"/>
                  </a:cubicBezTo>
                  <a:cubicBezTo>
                    <a:pt x="4337" y="4610"/>
                    <a:pt x="5371" y="3576"/>
                    <a:pt x="5371" y="2309"/>
                  </a:cubicBezTo>
                  <a:cubicBezTo>
                    <a:pt x="5371" y="910"/>
                    <a:pt x="4243" y="0"/>
                    <a:pt x="3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9" name="Google Shape;2039;p51"/>
          <p:cNvGrpSpPr/>
          <p:nvPr/>
        </p:nvGrpSpPr>
        <p:grpSpPr>
          <a:xfrm>
            <a:off x="9008369" y="2858515"/>
            <a:ext cx="3100781" cy="3604864"/>
            <a:chOff x="4455350" y="1403639"/>
            <a:chExt cx="1180800" cy="1372759"/>
          </a:xfrm>
        </p:grpSpPr>
        <p:sp>
          <p:nvSpPr>
            <p:cNvPr id="2040" name="Google Shape;2040;p51"/>
            <p:cNvSpPr/>
            <p:nvPr/>
          </p:nvSpPr>
          <p:spPr>
            <a:xfrm>
              <a:off x="4455350" y="1535775"/>
              <a:ext cx="1180800" cy="1180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1"/>
            <p:cNvSpPr/>
            <p:nvPr/>
          </p:nvSpPr>
          <p:spPr>
            <a:xfrm>
              <a:off x="4581462" y="2245075"/>
              <a:ext cx="254861" cy="471500"/>
            </a:xfrm>
            <a:custGeom>
              <a:rect b="b" l="l" r="r" t="t"/>
              <a:pathLst>
                <a:path extrusionOk="0" h="18860" w="10859">
                  <a:moveTo>
                    <a:pt x="6477" y="0"/>
                  </a:moveTo>
                  <a:lnTo>
                    <a:pt x="0" y="18860"/>
                  </a:lnTo>
                  <a:lnTo>
                    <a:pt x="5715" y="18860"/>
                  </a:lnTo>
                  <a:lnTo>
                    <a:pt x="10859" y="1143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</p:sp>
        <p:grpSp>
          <p:nvGrpSpPr>
            <p:cNvPr id="2042" name="Google Shape;2042;p51"/>
            <p:cNvGrpSpPr/>
            <p:nvPr/>
          </p:nvGrpSpPr>
          <p:grpSpPr>
            <a:xfrm>
              <a:off x="4716108" y="1403639"/>
              <a:ext cx="852704" cy="1372759"/>
              <a:chOff x="4025550" y="1388925"/>
              <a:chExt cx="743875" cy="1197556"/>
            </a:xfrm>
          </p:grpSpPr>
          <p:sp>
            <p:nvSpPr>
              <p:cNvPr id="2043" name="Google Shape;2043;p51"/>
              <p:cNvSpPr/>
              <p:nvPr/>
            </p:nvSpPr>
            <p:spPr>
              <a:xfrm>
                <a:off x="4025550" y="1872075"/>
                <a:ext cx="271875" cy="327475"/>
              </a:xfrm>
              <a:custGeom>
                <a:rect b="b" l="l" r="r" t="t"/>
                <a:pathLst>
                  <a:path extrusionOk="0" h="13099" w="10875">
                    <a:moveTo>
                      <a:pt x="7066" y="0"/>
                    </a:moveTo>
                    <a:cubicBezTo>
                      <a:pt x="5695" y="0"/>
                      <a:pt x="4180" y="892"/>
                      <a:pt x="3203" y="2724"/>
                    </a:cubicBezTo>
                    <a:cubicBezTo>
                      <a:pt x="1968" y="5126"/>
                      <a:pt x="901" y="7594"/>
                      <a:pt x="0" y="10163"/>
                    </a:cubicBezTo>
                    <a:lnTo>
                      <a:pt x="5304" y="13098"/>
                    </a:lnTo>
                    <a:cubicBezTo>
                      <a:pt x="5304" y="13098"/>
                      <a:pt x="10875" y="4959"/>
                      <a:pt x="9941" y="2190"/>
                    </a:cubicBezTo>
                    <a:cubicBezTo>
                      <a:pt x="9447" y="742"/>
                      <a:pt x="8317" y="0"/>
                      <a:pt x="70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1"/>
              <p:cNvSpPr/>
              <p:nvPr/>
            </p:nvSpPr>
            <p:spPr>
              <a:xfrm>
                <a:off x="4105600" y="1929800"/>
                <a:ext cx="181000" cy="269750"/>
              </a:xfrm>
              <a:custGeom>
                <a:rect b="b" l="l" r="r" t="t"/>
                <a:pathLst>
                  <a:path extrusionOk="0" h="10790" w="7240">
                    <a:moveTo>
                      <a:pt x="5891" y="1"/>
                    </a:moveTo>
                    <a:cubicBezTo>
                      <a:pt x="4928" y="1"/>
                      <a:pt x="3884" y="706"/>
                      <a:pt x="2803" y="2417"/>
                    </a:cubicBezTo>
                    <a:cubicBezTo>
                      <a:pt x="1335" y="4718"/>
                      <a:pt x="101" y="8521"/>
                      <a:pt x="1" y="9622"/>
                    </a:cubicBezTo>
                    <a:lnTo>
                      <a:pt x="2102" y="10789"/>
                    </a:lnTo>
                    <a:cubicBezTo>
                      <a:pt x="2102" y="10789"/>
                      <a:pt x="7239" y="3284"/>
                      <a:pt x="6805" y="215"/>
                    </a:cubicBezTo>
                    <a:cubicBezTo>
                      <a:pt x="6510" y="76"/>
                      <a:pt x="6205" y="1"/>
                      <a:pt x="58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51"/>
              <p:cNvSpPr/>
              <p:nvPr/>
            </p:nvSpPr>
            <p:spPr>
              <a:xfrm>
                <a:off x="4084755" y="1850093"/>
                <a:ext cx="532075" cy="684215"/>
              </a:xfrm>
              <a:custGeom>
                <a:rect b="b" l="l" r="r" t="t"/>
                <a:pathLst>
                  <a:path extrusionOk="0" h="27687" w="21283">
                    <a:moveTo>
                      <a:pt x="12259" y="0"/>
                    </a:moveTo>
                    <a:cubicBezTo>
                      <a:pt x="11084" y="0"/>
                      <a:pt x="9908" y="34"/>
                      <a:pt x="8740" y="101"/>
                    </a:cubicBezTo>
                    <a:cubicBezTo>
                      <a:pt x="7139" y="267"/>
                      <a:pt x="5538" y="534"/>
                      <a:pt x="3970" y="934"/>
                    </a:cubicBezTo>
                    <a:cubicBezTo>
                      <a:pt x="3970" y="934"/>
                      <a:pt x="1" y="10275"/>
                      <a:pt x="2869" y="27687"/>
                    </a:cubicBezTo>
                    <a:lnTo>
                      <a:pt x="19381" y="27687"/>
                    </a:lnTo>
                    <a:cubicBezTo>
                      <a:pt x="19581" y="25118"/>
                      <a:pt x="18414" y="12743"/>
                      <a:pt x="21283" y="801"/>
                    </a:cubicBezTo>
                    <a:cubicBezTo>
                      <a:pt x="19481" y="434"/>
                      <a:pt x="17613" y="201"/>
                      <a:pt x="15779" y="101"/>
                    </a:cubicBezTo>
                    <a:cubicBezTo>
                      <a:pt x="14611" y="34"/>
                      <a:pt x="13435" y="0"/>
                      <a:pt x="12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51"/>
              <p:cNvSpPr/>
              <p:nvPr/>
            </p:nvSpPr>
            <p:spPr>
              <a:xfrm>
                <a:off x="4515900" y="1898200"/>
                <a:ext cx="94250" cy="348875"/>
              </a:xfrm>
              <a:custGeom>
                <a:rect b="b" l="l" r="r" t="t"/>
                <a:pathLst>
                  <a:path extrusionOk="0" h="13955" w="3770">
                    <a:moveTo>
                      <a:pt x="3072" y="1"/>
                    </a:moveTo>
                    <a:cubicBezTo>
                      <a:pt x="1988" y="1"/>
                      <a:pt x="604" y="328"/>
                      <a:pt x="334" y="1813"/>
                    </a:cubicBezTo>
                    <a:cubicBezTo>
                      <a:pt x="0" y="3781"/>
                      <a:pt x="467" y="8484"/>
                      <a:pt x="2135" y="13955"/>
                    </a:cubicBezTo>
                    <a:cubicBezTo>
                      <a:pt x="2269" y="9285"/>
                      <a:pt x="2836" y="4615"/>
                      <a:pt x="3770" y="45"/>
                    </a:cubicBezTo>
                    <a:cubicBezTo>
                      <a:pt x="3566" y="19"/>
                      <a:pt x="3327" y="1"/>
                      <a:pt x="30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51"/>
              <p:cNvSpPr/>
              <p:nvPr/>
            </p:nvSpPr>
            <p:spPr>
              <a:xfrm>
                <a:off x="4242375" y="1654950"/>
                <a:ext cx="236850" cy="244375"/>
              </a:xfrm>
              <a:custGeom>
                <a:rect b="b" l="l" r="r" t="t"/>
                <a:pathLst>
                  <a:path extrusionOk="0" h="9775" w="9474">
                    <a:moveTo>
                      <a:pt x="9040" y="1"/>
                    </a:moveTo>
                    <a:lnTo>
                      <a:pt x="4603" y="3670"/>
                    </a:lnTo>
                    <a:cubicBezTo>
                      <a:pt x="4970" y="5438"/>
                      <a:pt x="4970" y="7306"/>
                      <a:pt x="2435" y="7907"/>
                    </a:cubicBezTo>
                    <a:cubicBezTo>
                      <a:pt x="2435" y="7907"/>
                      <a:pt x="0" y="9775"/>
                      <a:pt x="4603" y="9775"/>
                    </a:cubicBezTo>
                    <a:cubicBezTo>
                      <a:pt x="8806" y="9775"/>
                      <a:pt x="9474" y="7907"/>
                      <a:pt x="9474" y="7907"/>
                    </a:cubicBezTo>
                    <a:cubicBezTo>
                      <a:pt x="7939" y="6405"/>
                      <a:pt x="8540" y="2236"/>
                      <a:pt x="9040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51"/>
              <p:cNvSpPr/>
              <p:nvPr/>
            </p:nvSpPr>
            <p:spPr>
              <a:xfrm>
                <a:off x="4323250" y="1899300"/>
                <a:ext cx="61750" cy="66750"/>
              </a:xfrm>
              <a:custGeom>
                <a:rect b="b" l="l" r="r" t="t"/>
                <a:pathLst>
                  <a:path extrusionOk="0" h="2670" w="2470">
                    <a:moveTo>
                      <a:pt x="1268" y="1"/>
                    </a:moveTo>
                    <a:lnTo>
                      <a:pt x="1" y="1335"/>
                    </a:lnTo>
                    <a:lnTo>
                      <a:pt x="601" y="2602"/>
                    </a:lnTo>
                    <a:lnTo>
                      <a:pt x="1602" y="2669"/>
                    </a:lnTo>
                    <a:lnTo>
                      <a:pt x="2469" y="1435"/>
                    </a:lnTo>
                    <a:lnTo>
                      <a:pt x="1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51"/>
              <p:cNvSpPr/>
              <p:nvPr/>
            </p:nvSpPr>
            <p:spPr>
              <a:xfrm>
                <a:off x="4357450" y="1692475"/>
                <a:ext cx="67575" cy="85100"/>
              </a:xfrm>
              <a:custGeom>
                <a:rect b="b" l="l" r="r" t="t"/>
                <a:pathLst>
                  <a:path extrusionOk="0" h="3404" w="2703">
                    <a:moveTo>
                      <a:pt x="2636" y="1"/>
                    </a:moveTo>
                    <a:lnTo>
                      <a:pt x="0" y="2169"/>
                    </a:lnTo>
                    <a:cubicBezTo>
                      <a:pt x="101" y="2569"/>
                      <a:pt x="167" y="3003"/>
                      <a:pt x="167" y="3403"/>
                    </a:cubicBezTo>
                    <a:cubicBezTo>
                      <a:pt x="1135" y="3270"/>
                      <a:pt x="2502" y="2236"/>
                      <a:pt x="2636" y="1202"/>
                    </a:cubicBezTo>
                    <a:cubicBezTo>
                      <a:pt x="2702" y="802"/>
                      <a:pt x="2702" y="401"/>
                      <a:pt x="2636" y="1"/>
                    </a:cubicBezTo>
                    <a:close/>
                  </a:path>
                </a:pathLst>
              </a:custGeom>
              <a:solidFill>
                <a:srgbClr val="CE6F6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51"/>
              <p:cNvSpPr/>
              <p:nvPr/>
            </p:nvSpPr>
            <p:spPr>
              <a:xfrm>
                <a:off x="4260725" y="1460825"/>
                <a:ext cx="135475" cy="150900"/>
              </a:xfrm>
              <a:custGeom>
                <a:rect b="b" l="l" r="r" t="t"/>
                <a:pathLst>
                  <a:path extrusionOk="0" h="6036" w="5419">
                    <a:moveTo>
                      <a:pt x="3329" y="1"/>
                    </a:moveTo>
                    <a:cubicBezTo>
                      <a:pt x="3183" y="1"/>
                      <a:pt x="3019" y="30"/>
                      <a:pt x="2835" y="94"/>
                    </a:cubicBezTo>
                    <a:cubicBezTo>
                      <a:pt x="1268" y="627"/>
                      <a:pt x="0" y="4830"/>
                      <a:pt x="1835" y="5931"/>
                    </a:cubicBezTo>
                    <a:cubicBezTo>
                      <a:pt x="1954" y="6003"/>
                      <a:pt x="2074" y="6036"/>
                      <a:pt x="2194" y="6036"/>
                    </a:cubicBezTo>
                    <a:cubicBezTo>
                      <a:pt x="3815" y="6036"/>
                      <a:pt x="5419" y="1"/>
                      <a:pt x="33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51"/>
              <p:cNvSpPr/>
              <p:nvPr/>
            </p:nvSpPr>
            <p:spPr>
              <a:xfrm>
                <a:off x="4256350" y="1461175"/>
                <a:ext cx="259850" cy="297375"/>
              </a:xfrm>
              <a:custGeom>
                <a:rect b="b" l="l" r="r" t="t"/>
                <a:pathLst>
                  <a:path extrusionOk="0" h="11895" w="10394">
                    <a:moveTo>
                      <a:pt x="5682" y="1"/>
                    </a:moveTo>
                    <a:cubicBezTo>
                      <a:pt x="5420" y="1"/>
                      <a:pt x="5151" y="26"/>
                      <a:pt x="4878" y="80"/>
                    </a:cubicBezTo>
                    <a:cubicBezTo>
                      <a:pt x="1643" y="613"/>
                      <a:pt x="108" y="4950"/>
                      <a:pt x="75" y="7752"/>
                    </a:cubicBezTo>
                    <a:cubicBezTo>
                      <a:pt x="0" y="10167"/>
                      <a:pt x="1951" y="11894"/>
                      <a:pt x="4082" y="11894"/>
                    </a:cubicBezTo>
                    <a:cubicBezTo>
                      <a:pt x="4807" y="11894"/>
                      <a:pt x="5552" y="11694"/>
                      <a:pt x="6246" y="11254"/>
                    </a:cubicBezTo>
                    <a:cubicBezTo>
                      <a:pt x="8147" y="10054"/>
                      <a:pt x="8548" y="8286"/>
                      <a:pt x="9482" y="5350"/>
                    </a:cubicBezTo>
                    <a:cubicBezTo>
                      <a:pt x="10393" y="2676"/>
                      <a:pt x="8370" y="1"/>
                      <a:pt x="5682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51"/>
              <p:cNvSpPr/>
              <p:nvPr/>
            </p:nvSpPr>
            <p:spPr>
              <a:xfrm>
                <a:off x="4151975" y="1388925"/>
                <a:ext cx="430650" cy="301750"/>
              </a:xfrm>
              <a:custGeom>
                <a:rect b="b" l="l" r="r" t="t"/>
                <a:pathLst>
                  <a:path extrusionOk="0" h="12070" w="17226">
                    <a:moveTo>
                      <a:pt x="5618" y="1"/>
                    </a:moveTo>
                    <a:lnTo>
                      <a:pt x="5618" y="1"/>
                    </a:lnTo>
                    <a:cubicBezTo>
                      <a:pt x="1" y="1744"/>
                      <a:pt x="2287" y="4112"/>
                      <a:pt x="6401" y="4112"/>
                    </a:cubicBezTo>
                    <a:cubicBezTo>
                      <a:pt x="6538" y="4112"/>
                      <a:pt x="6677" y="4109"/>
                      <a:pt x="6818" y="4104"/>
                    </a:cubicBezTo>
                    <a:cubicBezTo>
                      <a:pt x="7019" y="4098"/>
                      <a:pt x="7215" y="4095"/>
                      <a:pt x="7405" y="4095"/>
                    </a:cubicBezTo>
                    <a:cubicBezTo>
                      <a:pt x="11392" y="4095"/>
                      <a:pt x="13115" y="5394"/>
                      <a:pt x="12256" y="6572"/>
                    </a:cubicBezTo>
                    <a:cubicBezTo>
                      <a:pt x="10688" y="8674"/>
                      <a:pt x="10688" y="11676"/>
                      <a:pt x="11889" y="12043"/>
                    </a:cubicBezTo>
                    <a:cubicBezTo>
                      <a:pt x="11944" y="12061"/>
                      <a:pt x="12003" y="12069"/>
                      <a:pt x="12065" y="12069"/>
                    </a:cubicBezTo>
                    <a:cubicBezTo>
                      <a:pt x="13401" y="12069"/>
                      <a:pt x="16308" y="8129"/>
                      <a:pt x="16659" y="6472"/>
                    </a:cubicBezTo>
                    <a:cubicBezTo>
                      <a:pt x="17226" y="3770"/>
                      <a:pt x="15058" y="5672"/>
                      <a:pt x="15992" y="3370"/>
                    </a:cubicBezTo>
                    <a:cubicBezTo>
                      <a:pt x="16770" y="1512"/>
                      <a:pt x="15328" y="1003"/>
                      <a:pt x="13230" y="1003"/>
                    </a:cubicBezTo>
                    <a:cubicBezTo>
                      <a:pt x="10679" y="1003"/>
                      <a:pt x="7157" y="1757"/>
                      <a:pt x="5477" y="1757"/>
                    </a:cubicBezTo>
                    <a:cubicBezTo>
                      <a:pt x="5165" y="1757"/>
                      <a:pt x="4917" y="1731"/>
                      <a:pt x="4750" y="1669"/>
                    </a:cubicBezTo>
                    <a:cubicBezTo>
                      <a:pt x="3483" y="1235"/>
                      <a:pt x="5617" y="1"/>
                      <a:pt x="56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51"/>
              <p:cNvSpPr/>
              <p:nvPr/>
            </p:nvSpPr>
            <p:spPr>
              <a:xfrm>
                <a:off x="4530075" y="1447300"/>
                <a:ext cx="39225" cy="54975"/>
              </a:xfrm>
              <a:custGeom>
                <a:rect b="b" l="l" r="r" t="t"/>
                <a:pathLst>
                  <a:path extrusionOk="0" h="2199" w="1569">
                    <a:moveTo>
                      <a:pt x="1568" y="1"/>
                    </a:moveTo>
                    <a:lnTo>
                      <a:pt x="1568" y="1"/>
                    </a:lnTo>
                    <a:cubicBezTo>
                      <a:pt x="1001" y="1836"/>
                      <a:pt x="0" y="2102"/>
                      <a:pt x="34" y="2102"/>
                    </a:cubicBezTo>
                    <a:cubicBezTo>
                      <a:pt x="174" y="2169"/>
                      <a:pt x="301" y="2199"/>
                      <a:pt x="417" y="2199"/>
                    </a:cubicBezTo>
                    <a:cubicBezTo>
                      <a:pt x="1408" y="2199"/>
                      <a:pt x="1568" y="31"/>
                      <a:pt x="15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51"/>
              <p:cNvSpPr/>
              <p:nvPr/>
            </p:nvSpPr>
            <p:spPr>
              <a:xfrm>
                <a:off x="4259050" y="1398950"/>
                <a:ext cx="119275" cy="50050"/>
              </a:xfrm>
              <a:custGeom>
                <a:rect b="b" l="l" r="r" t="t"/>
                <a:pathLst>
                  <a:path extrusionOk="0" h="2002" w="4771">
                    <a:moveTo>
                      <a:pt x="2669" y="0"/>
                    </a:moveTo>
                    <a:lnTo>
                      <a:pt x="2669" y="0"/>
                    </a:lnTo>
                    <a:cubicBezTo>
                      <a:pt x="0" y="834"/>
                      <a:pt x="1101" y="1768"/>
                      <a:pt x="2235" y="2002"/>
                    </a:cubicBezTo>
                    <a:lnTo>
                      <a:pt x="4770" y="1001"/>
                    </a:lnTo>
                    <a:lnTo>
                      <a:pt x="4770" y="1001"/>
                    </a:lnTo>
                    <a:cubicBezTo>
                      <a:pt x="4197" y="1080"/>
                      <a:pt x="3748" y="1114"/>
                      <a:pt x="3398" y="1114"/>
                    </a:cubicBezTo>
                    <a:cubicBezTo>
                      <a:pt x="1386" y="1114"/>
                      <a:pt x="2669" y="0"/>
                      <a:pt x="26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51"/>
              <p:cNvSpPr/>
              <p:nvPr/>
            </p:nvSpPr>
            <p:spPr>
              <a:xfrm>
                <a:off x="4422500" y="1628300"/>
                <a:ext cx="100925" cy="77550"/>
              </a:xfrm>
              <a:custGeom>
                <a:rect b="b" l="l" r="r" t="t"/>
                <a:pathLst>
                  <a:path extrusionOk="0" h="3102" w="4037">
                    <a:moveTo>
                      <a:pt x="2625" y="1"/>
                    </a:moveTo>
                    <a:cubicBezTo>
                      <a:pt x="1833" y="1"/>
                      <a:pt x="982" y="719"/>
                      <a:pt x="567" y="1300"/>
                    </a:cubicBezTo>
                    <a:cubicBezTo>
                      <a:pt x="0" y="2134"/>
                      <a:pt x="234" y="3102"/>
                      <a:pt x="1268" y="3102"/>
                    </a:cubicBezTo>
                    <a:cubicBezTo>
                      <a:pt x="2035" y="3102"/>
                      <a:pt x="2802" y="2801"/>
                      <a:pt x="3336" y="2234"/>
                    </a:cubicBezTo>
                    <a:cubicBezTo>
                      <a:pt x="4037" y="1567"/>
                      <a:pt x="4003" y="500"/>
                      <a:pt x="3103" y="100"/>
                    </a:cubicBezTo>
                    <a:cubicBezTo>
                      <a:pt x="2949" y="31"/>
                      <a:pt x="2788" y="1"/>
                      <a:pt x="2625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51"/>
              <p:cNvSpPr/>
              <p:nvPr/>
            </p:nvSpPr>
            <p:spPr>
              <a:xfrm>
                <a:off x="4358275" y="1578700"/>
                <a:ext cx="17550" cy="22175"/>
              </a:xfrm>
              <a:custGeom>
                <a:rect b="b" l="l" r="r" t="t"/>
                <a:pathLst>
                  <a:path extrusionOk="0" h="887" w="702">
                    <a:moveTo>
                      <a:pt x="394" y="1"/>
                    </a:moveTo>
                    <a:cubicBezTo>
                      <a:pt x="254" y="1"/>
                      <a:pt x="124" y="155"/>
                      <a:pt x="68" y="382"/>
                    </a:cubicBezTo>
                    <a:cubicBezTo>
                      <a:pt x="1" y="616"/>
                      <a:pt x="68" y="849"/>
                      <a:pt x="234" y="883"/>
                    </a:cubicBezTo>
                    <a:cubicBezTo>
                      <a:pt x="249" y="886"/>
                      <a:pt x="263" y="887"/>
                      <a:pt x="278" y="887"/>
                    </a:cubicBezTo>
                    <a:cubicBezTo>
                      <a:pt x="434" y="887"/>
                      <a:pt x="607" y="729"/>
                      <a:pt x="668" y="516"/>
                    </a:cubicBezTo>
                    <a:cubicBezTo>
                      <a:pt x="701" y="249"/>
                      <a:pt x="668" y="49"/>
                      <a:pt x="468" y="15"/>
                    </a:cubicBezTo>
                    <a:cubicBezTo>
                      <a:pt x="443" y="5"/>
                      <a:pt x="418" y="1"/>
                      <a:pt x="3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51"/>
              <p:cNvSpPr/>
              <p:nvPr/>
            </p:nvSpPr>
            <p:spPr>
              <a:xfrm>
                <a:off x="4289075" y="1563725"/>
                <a:ext cx="18375" cy="22150"/>
              </a:xfrm>
              <a:custGeom>
                <a:rect b="b" l="l" r="r" t="t"/>
                <a:pathLst>
                  <a:path extrusionOk="0" h="886" w="735">
                    <a:moveTo>
                      <a:pt x="423" y="1"/>
                    </a:moveTo>
                    <a:cubicBezTo>
                      <a:pt x="258" y="1"/>
                      <a:pt x="125" y="178"/>
                      <a:pt x="67" y="381"/>
                    </a:cubicBezTo>
                    <a:cubicBezTo>
                      <a:pt x="0" y="614"/>
                      <a:pt x="67" y="848"/>
                      <a:pt x="267" y="881"/>
                    </a:cubicBezTo>
                    <a:cubicBezTo>
                      <a:pt x="281" y="884"/>
                      <a:pt x="296" y="886"/>
                      <a:pt x="310" y="886"/>
                    </a:cubicBezTo>
                    <a:cubicBezTo>
                      <a:pt x="462" y="886"/>
                      <a:pt x="606" y="728"/>
                      <a:pt x="667" y="514"/>
                    </a:cubicBezTo>
                    <a:cubicBezTo>
                      <a:pt x="734" y="247"/>
                      <a:pt x="667" y="47"/>
                      <a:pt x="501" y="14"/>
                    </a:cubicBezTo>
                    <a:cubicBezTo>
                      <a:pt x="474" y="5"/>
                      <a:pt x="448" y="1"/>
                      <a:pt x="4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51"/>
              <p:cNvSpPr/>
              <p:nvPr/>
            </p:nvSpPr>
            <p:spPr>
              <a:xfrm>
                <a:off x="4284900" y="1584075"/>
                <a:ext cx="41725" cy="56850"/>
              </a:xfrm>
              <a:custGeom>
                <a:rect b="b" l="l" r="r" t="t"/>
                <a:pathLst>
                  <a:path extrusionOk="0" h="2274" w="1669">
                    <a:moveTo>
                      <a:pt x="1668" y="1"/>
                    </a:moveTo>
                    <a:lnTo>
                      <a:pt x="1668" y="1"/>
                    </a:lnTo>
                    <a:cubicBezTo>
                      <a:pt x="1201" y="668"/>
                      <a:pt x="634" y="1268"/>
                      <a:pt x="0" y="1802"/>
                    </a:cubicBezTo>
                    <a:cubicBezTo>
                      <a:pt x="275" y="2107"/>
                      <a:pt x="634" y="2273"/>
                      <a:pt x="1026" y="2273"/>
                    </a:cubicBezTo>
                    <a:cubicBezTo>
                      <a:pt x="1062" y="2273"/>
                      <a:pt x="1098" y="2272"/>
                      <a:pt x="1135" y="2269"/>
                    </a:cubicBezTo>
                    <a:lnTo>
                      <a:pt x="1668" y="1"/>
                    </a:lnTo>
                    <a:close/>
                  </a:path>
                </a:pathLst>
              </a:custGeom>
              <a:solidFill>
                <a:srgbClr val="DE575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51"/>
              <p:cNvSpPr/>
              <p:nvPr/>
            </p:nvSpPr>
            <p:spPr>
              <a:xfrm>
                <a:off x="4324100" y="1646825"/>
                <a:ext cx="50050" cy="16500"/>
              </a:xfrm>
              <a:custGeom>
                <a:rect b="b" l="l" r="r" t="t"/>
                <a:pathLst>
                  <a:path extrusionOk="0" h="660" w="2002">
                    <a:moveTo>
                      <a:pt x="1906" y="1"/>
                    </a:moveTo>
                    <a:cubicBezTo>
                      <a:pt x="1885" y="1"/>
                      <a:pt x="1868" y="9"/>
                      <a:pt x="1868" y="26"/>
                    </a:cubicBezTo>
                    <a:cubicBezTo>
                      <a:pt x="1482" y="335"/>
                      <a:pt x="996" y="505"/>
                      <a:pt x="519" y="505"/>
                    </a:cubicBezTo>
                    <a:cubicBezTo>
                      <a:pt x="378" y="505"/>
                      <a:pt x="237" y="490"/>
                      <a:pt x="100" y="459"/>
                    </a:cubicBezTo>
                    <a:cubicBezTo>
                      <a:pt x="34" y="459"/>
                      <a:pt x="0" y="459"/>
                      <a:pt x="0" y="493"/>
                    </a:cubicBezTo>
                    <a:cubicBezTo>
                      <a:pt x="0" y="559"/>
                      <a:pt x="0" y="593"/>
                      <a:pt x="67" y="593"/>
                    </a:cubicBezTo>
                    <a:cubicBezTo>
                      <a:pt x="234" y="626"/>
                      <a:pt x="400" y="659"/>
                      <a:pt x="567" y="659"/>
                    </a:cubicBezTo>
                    <a:cubicBezTo>
                      <a:pt x="1068" y="659"/>
                      <a:pt x="1568" y="459"/>
                      <a:pt x="1968" y="126"/>
                    </a:cubicBezTo>
                    <a:cubicBezTo>
                      <a:pt x="2002" y="126"/>
                      <a:pt x="2002" y="59"/>
                      <a:pt x="1968" y="26"/>
                    </a:cubicBezTo>
                    <a:cubicBezTo>
                      <a:pt x="1952" y="9"/>
                      <a:pt x="1927" y="1"/>
                      <a:pt x="19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51"/>
              <p:cNvSpPr/>
              <p:nvPr/>
            </p:nvSpPr>
            <p:spPr>
              <a:xfrm>
                <a:off x="4374950" y="1547375"/>
                <a:ext cx="30900" cy="26725"/>
              </a:xfrm>
              <a:custGeom>
                <a:rect b="b" l="l" r="r" t="t"/>
                <a:pathLst>
                  <a:path extrusionOk="0" h="1069" w="1236">
                    <a:moveTo>
                      <a:pt x="201" y="1"/>
                    </a:moveTo>
                    <a:cubicBezTo>
                      <a:pt x="101" y="1"/>
                      <a:pt x="34" y="68"/>
                      <a:pt x="34" y="134"/>
                    </a:cubicBezTo>
                    <a:cubicBezTo>
                      <a:pt x="1" y="201"/>
                      <a:pt x="68" y="301"/>
                      <a:pt x="168" y="301"/>
                    </a:cubicBezTo>
                    <a:cubicBezTo>
                      <a:pt x="501" y="368"/>
                      <a:pt x="802" y="635"/>
                      <a:pt x="935" y="968"/>
                    </a:cubicBezTo>
                    <a:cubicBezTo>
                      <a:pt x="968" y="1035"/>
                      <a:pt x="1035" y="1068"/>
                      <a:pt x="1068" y="1068"/>
                    </a:cubicBezTo>
                    <a:cubicBezTo>
                      <a:pt x="1102" y="1068"/>
                      <a:pt x="1102" y="1035"/>
                      <a:pt x="1135" y="1035"/>
                    </a:cubicBezTo>
                    <a:cubicBezTo>
                      <a:pt x="1202" y="1002"/>
                      <a:pt x="1235" y="901"/>
                      <a:pt x="1202" y="835"/>
                    </a:cubicBezTo>
                    <a:cubicBezTo>
                      <a:pt x="1035" y="401"/>
                      <a:pt x="635" y="101"/>
                      <a:pt x="20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51"/>
              <p:cNvSpPr/>
              <p:nvPr/>
            </p:nvSpPr>
            <p:spPr>
              <a:xfrm>
                <a:off x="4278225" y="1525700"/>
                <a:ext cx="35875" cy="20875"/>
              </a:xfrm>
              <a:custGeom>
                <a:rect b="b" l="l" r="r" t="t"/>
                <a:pathLst>
                  <a:path extrusionOk="0" h="835" w="1435">
                    <a:moveTo>
                      <a:pt x="1268" y="1"/>
                    </a:moveTo>
                    <a:cubicBezTo>
                      <a:pt x="801" y="1"/>
                      <a:pt x="367" y="201"/>
                      <a:pt x="67" y="568"/>
                    </a:cubicBezTo>
                    <a:cubicBezTo>
                      <a:pt x="1" y="634"/>
                      <a:pt x="34" y="734"/>
                      <a:pt x="67" y="801"/>
                    </a:cubicBezTo>
                    <a:cubicBezTo>
                      <a:pt x="101" y="801"/>
                      <a:pt x="134" y="834"/>
                      <a:pt x="167" y="834"/>
                    </a:cubicBezTo>
                    <a:cubicBezTo>
                      <a:pt x="201" y="834"/>
                      <a:pt x="267" y="801"/>
                      <a:pt x="267" y="768"/>
                    </a:cubicBezTo>
                    <a:cubicBezTo>
                      <a:pt x="534" y="468"/>
                      <a:pt x="868" y="301"/>
                      <a:pt x="1268" y="301"/>
                    </a:cubicBezTo>
                    <a:cubicBezTo>
                      <a:pt x="1335" y="301"/>
                      <a:pt x="1402" y="234"/>
                      <a:pt x="1402" y="167"/>
                    </a:cubicBezTo>
                    <a:cubicBezTo>
                      <a:pt x="1435" y="101"/>
                      <a:pt x="1368" y="1"/>
                      <a:pt x="12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51"/>
              <p:cNvSpPr/>
              <p:nvPr/>
            </p:nvSpPr>
            <p:spPr>
              <a:xfrm>
                <a:off x="4538400" y="1923475"/>
                <a:ext cx="231025" cy="612975"/>
              </a:xfrm>
              <a:custGeom>
                <a:rect b="b" l="l" r="r" t="t"/>
                <a:pathLst>
                  <a:path extrusionOk="0" h="24519" w="9241">
                    <a:moveTo>
                      <a:pt x="3937" y="1"/>
                    </a:moveTo>
                    <a:lnTo>
                      <a:pt x="1" y="2503"/>
                    </a:lnTo>
                    <a:lnTo>
                      <a:pt x="735" y="3770"/>
                    </a:lnTo>
                    <a:cubicBezTo>
                      <a:pt x="968" y="4204"/>
                      <a:pt x="1202" y="4638"/>
                      <a:pt x="1435" y="5071"/>
                    </a:cubicBezTo>
                    <a:cubicBezTo>
                      <a:pt x="1936" y="5972"/>
                      <a:pt x="2403" y="6839"/>
                      <a:pt x="2803" y="7740"/>
                    </a:cubicBezTo>
                    <a:cubicBezTo>
                      <a:pt x="3237" y="8640"/>
                      <a:pt x="3670" y="9541"/>
                      <a:pt x="4037" y="10442"/>
                    </a:cubicBezTo>
                    <a:cubicBezTo>
                      <a:pt x="4371" y="11342"/>
                      <a:pt x="4704" y="12243"/>
                      <a:pt x="4971" y="13144"/>
                    </a:cubicBezTo>
                    <a:lnTo>
                      <a:pt x="5005" y="13310"/>
                    </a:lnTo>
                    <a:lnTo>
                      <a:pt x="5038" y="13411"/>
                    </a:lnTo>
                    <a:cubicBezTo>
                      <a:pt x="5038" y="13427"/>
                      <a:pt x="5030" y="13427"/>
                      <a:pt x="5025" y="13427"/>
                    </a:cubicBezTo>
                    <a:cubicBezTo>
                      <a:pt x="5021" y="13427"/>
                      <a:pt x="5021" y="13427"/>
                      <a:pt x="5038" y="13444"/>
                    </a:cubicBezTo>
                    <a:cubicBezTo>
                      <a:pt x="5071" y="13444"/>
                      <a:pt x="5071" y="13477"/>
                      <a:pt x="5071" y="13511"/>
                    </a:cubicBezTo>
                    <a:cubicBezTo>
                      <a:pt x="5071" y="13644"/>
                      <a:pt x="5071" y="13777"/>
                      <a:pt x="5071" y="13878"/>
                    </a:cubicBezTo>
                    <a:cubicBezTo>
                      <a:pt x="5005" y="14278"/>
                      <a:pt x="4938" y="14678"/>
                      <a:pt x="4804" y="15045"/>
                    </a:cubicBezTo>
                    <a:cubicBezTo>
                      <a:pt x="4538" y="15946"/>
                      <a:pt x="4171" y="16846"/>
                      <a:pt x="3770" y="17680"/>
                    </a:cubicBezTo>
                    <a:cubicBezTo>
                      <a:pt x="2903" y="19482"/>
                      <a:pt x="1902" y="21316"/>
                      <a:pt x="902" y="23084"/>
                    </a:cubicBezTo>
                    <a:lnTo>
                      <a:pt x="2703" y="24518"/>
                    </a:lnTo>
                    <a:cubicBezTo>
                      <a:pt x="4237" y="22984"/>
                      <a:pt x="5638" y="21283"/>
                      <a:pt x="6839" y="19482"/>
                    </a:cubicBezTo>
                    <a:cubicBezTo>
                      <a:pt x="7473" y="18514"/>
                      <a:pt x="8040" y="17513"/>
                      <a:pt x="8507" y="16446"/>
                    </a:cubicBezTo>
                    <a:cubicBezTo>
                      <a:pt x="8774" y="15846"/>
                      <a:pt x="8974" y="15245"/>
                      <a:pt x="9107" y="14611"/>
                    </a:cubicBezTo>
                    <a:cubicBezTo>
                      <a:pt x="9174" y="14211"/>
                      <a:pt x="9241" y="13811"/>
                      <a:pt x="9241" y="13411"/>
                    </a:cubicBezTo>
                    <a:cubicBezTo>
                      <a:pt x="9241" y="13177"/>
                      <a:pt x="9208" y="12944"/>
                      <a:pt x="9174" y="12710"/>
                    </a:cubicBezTo>
                    <a:lnTo>
                      <a:pt x="9141" y="12543"/>
                    </a:lnTo>
                    <a:lnTo>
                      <a:pt x="9141" y="12443"/>
                    </a:lnTo>
                    <a:lnTo>
                      <a:pt x="9107" y="12243"/>
                    </a:lnTo>
                    <a:cubicBezTo>
                      <a:pt x="8640" y="10008"/>
                      <a:pt x="7940" y="7873"/>
                      <a:pt x="7039" y="5805"/>
                    </a:cubicBezTo>
                    <a:cubicBezTo>
                      <a:pt x="6606" y="4804"/>
                      <a:pt x="6105" y="3837"/>
                      <a:pt x="5605" y="2870"/>
                    </a:cubicBezTo>
                    <a:cubicBezTo>
                      <a:pt x="5338" y="2369"/>
                      <a:pt x="5071" y="1902"/>
                      <a:pt x="4804" y="1435"/>
                    </a:cubicBezTo>
                    <a:cubicBezTo>
                      <a:pt x="4538" y="935"/>
                      <a:pt x="4271" y="501"/>
                      <a:pt x="3937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51"/>
              <p:cNvSpPr/>
              <p:nvPr/>
            </p:nvSpPr>
            <p:spPr>
              <a:xfrm>
                <a:off x="4505050" y="2469700"/>
                <a:ext cx="110100" cy="89275"/>
              </a:xfrm>
              <a:custGeom>
                <a:rect b="b" l="l" r="r" t="t"/>
                <a:pathLst>
                  <a:path extrusionOk="0" h="3571" w="4404">
                    <a:moveTo>
                      <a:pt x="1" y="1"/>
                    </a:moveTo>
                    <a:lnTo>
                      <a:pt x="1568" y="3570"/>
                    </a:lnTo>
                    <a:cubicBezTo>
                      <a:pt x="1568" y="3570"/>
                      <a:pt x="4404" y="3570"/>
                      <a:pt x="4270" y="2102"/>
                    </a:cubicBezTo>
                    <a:lnTo>
                      <a:pt x="3070" y="53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51"/>
              <p:cNvSpPr/>
              <p:nvPr/>
            </p:nvSpPr>
            <p:spPr>
              <a:xfrm>
                <a:off x="4447532" y="2469695"/>
                <a:ext cx="100930" cy="116787"/>
              </a:xfrm>
              <a:custGeom>
                <a:rect b="b" l="l" r="r" t="t"/>
                <a:pathLst>
                  <a:path extrusionOk="0" h="4671" w="3870">
                    <a:moveTo>
                      <a:pt x="2268" y="1"/>
                    </a:moveTo>
                    <a:lnTo>
                      <a:pt x="0" y="1802"/>
                    </a:lnTo>
                    <a:lnTo>
                      <a:pt x="1434" y="4671"/>
                    </a:lnTo>
                    <a:lnTo>
                      <a:pt x="3869" y="3570"/>
                    </a:lnTo>
                    <a:lnTo>
                      <a:pt x="2268" y="1"/>
                    </a:ln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51"/>
              <p:cNvSpPr/>
              <p:nvPr/>
            </p:nvSpPr>
            <p:spPr>
              <a:xfrm>
                <a:off x="4485225" y="1868625"/>
                <a:ext cx="279200" cy="351775"/>
              </a:xfrm>
              <a:custGeom>
                <a:rect b="b" l="l" r="r" t="t"/>
                <a:pathLst>
                  <a:path extrusionOk="0" h="14071" w="11168">
                    <a:moveTo>
                      <a:pt x="4491" y="1"/>
                    </a:moveTo>
                    <a:cubicBezTo>
                      <a:pt x="1801" y="1"/>
                      <a:pt x="1" y="2246"/>
                      <a:pt x="1161" y="5664"/>
                    </a:cubicBezTo>
                    <a:cubicBezTo>
                      <a:pt x="2395" y="9267"/>
                      <a:pt x="4930" y="14070"/>
                      <a:pt x="4930" y="14070"/>
                    </a:cubicBezTo>
                    <a:lnTo>
                      <a:pt x="11168" y="10601"/>
                    </a:lnTo>
                    <a:cubicBezTo>
                      <a:pt x="11168" y="10601"/>
                      <a:pt x="8199" y="460"/>
                      <a:pt x="5264" y="60"/>
                    </a:cubicBezTo>
                    <a:cubicBezTo>
                      <a:pt x="4999" y="20"/>
                      <a:pt x="4741" y="1"/>
                      <a:pt x="44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51"/>
              <p:cNvSpPr/>
              <p:nvPr/>
            </p:nvSpPr>
            <p:spPr>
              <a:xfrm>
                <a:off x="4323250" y="1899300"/>
                <a:ext cx="61750" cy="66750"/>
              </a:xfrm>
              <a:custGeom>
                <a:rect b="b" l="l" r="r" t="t"/>
                <a:pathLst>
                  <a:path extrusionOk="0" h="2670" w="2470">
                    <a:moveTo>
                      <a:pt x="1268" y="1"/>
                    </a:moveTo>
                    <a:lnTo>
                      <a:pt x="1" y="1335"/>
                    </a:lnTo>
                    <a:lnTo>
                      <a:pt x="601" y="2602"/>
                    </a:lnTo>
                    <a:lnTo>
                      <a:pt x="1602" y="2669"/>
                    </a:lnTo>
                    <a:lnTo>
                      <a:pt x="2469" y="1435"/>
                    </a:lnTo>
                    <a:lnTo>
                      <a:pt x="12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51"/>
              <p:cNvSpPr/>
              <p:nvPr/>
            </p:nvSpPr>
            <p:spPr>
              <a:xfrm>
                <a:off x="4276550" y="1958500"/>
                <a:ext cx="88425" cy="487050"/>
              </a:xfrm>
              <a:custGeom>
                <a:rect b="b" l="l" r="r" t="t"/>
                <a:pathLst>
                  <a:path extrusionOk="0" h="19482" w="3537">
                    <a:moveTo>
                      <a:pt x="2603" y="1"/>
                    </a:moveTo>
                    <a:cubicBezTo>
                      <a:pt x="2603" y="1"/>
                      <a:pt x="234" y="9841"/>
                      <a:pt x="134" y="11876"/>
                    </a:cubicBezTo>
                    <a:cubicBezTo>
                      <a:pt x="1" y="14711"/>
                      <a:pt x="1168" y="19482"/>
                      <a:pt x="1168" y="19482"/>
                    </a:cubicBezTo>
                    <a:cubicBezTo>
                      <a:pt x="1168" y="19482"/>
                      <a:pt x="2836" y="15512"/>
                      <a:pt x="3170" y="11809"/>
                    </a:cubicBezTo>
                    <a:cubicBezTo>
                      <a:pt x="3537" y="8073"/>
                      <a:pt x="3270" y="2102"/>
                      <a:pt x="34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51"/>
              <p:cNvSpPr/>
              <p:nvPr/>
            </p:nvSpPr>
            <p:spPr>
              <a:xfrm>
                <a:off x="4276550" y="1958500"/>
                <a:ext cx="88425" cy="487050"/>
              </a:xfrm>
              <a:custGeom>
                <a:rect b="b" l="l" r="r" t="t"/>
                <a:pathLst>
                  <a:path extrusionOk="0" h="19482" w="3537">
                    <a:moveTo>
                      <a:pt x="2603" y="1"/>
                    </a:moveTo>
                    <a:cubicBezTo>
                      <a:pt x="2603" y="1"/>
                      <a:pt x="234" y="9841"/>
                      <a:pt x="134" y="11876"/>
                    </a:cubicBezTo>
                    <a:cubicBezTo>
                      <a:pt x="1" y="14711"/>
                      <a:pt x="1168" y="19482"/>
                      <a:pt x="1168" y="19482"/>
                    </a:cubicBezTo>
                    <a:cubicBezTo>
                      <a:pt x="1168" y="19482"/>
                      <a:pt x="2836" y="15512"/>
                      <a:pt x="3170" y="11809"/>
                    </a:cubicBezTo>
                    <a:cubicBezTo>
                      <a:pt x="3537" y="8073"/>
                      <a:pt x="3270" y="2102"/>
                      <a:pt x="34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51"/>
              <p:cNvSpPr/>
              <p:nvPr/>
            </p:nvSpPr>
            <p:spPr>
              <a:xfrm>
                <a:off x="4354950" y="1830075"/>
                <a:ext cx="150125" cy="132625"/>
              </a:xfrm>
              <a:custGeom>
                <a:rect b="b" l="l" r="r" t="t"/>
                <a:pathLst>
                  <a:path extrusionOk="0" h="5305" w="6005">
                    <a:moveTo>
                      <a:pt x="4537" y="1"/>
                    </a:moveTo>
                    <a:cubicBezTo>
                      <a:pt x="4537" y="1"/>
                      <a:pt x="4370" y="1702"/>
                      <a:pt x="0" y="2770"/>
                    </a:cubicBezTo>
                    <a:cubicBezTo>
                      <a:pt x="467" y="3537"/>
                      <a:pt x="734" y="4404"/>
                      <a:pt x="801" y="5305"/>
                    </a:cubicBezTo>
                    <a:cubicBezTo>
                      <a:pt x="801" y="5305"/>
                      <a:pt x="6005" y="3470"/>
                      <a:pt x="5738" y="801"/>
                    </a:cubicBezTo>
                    <a:cubicBezTo>
                      <a:pt x="5738" y="801"/>
                      <a:pt x="5004" y="368"/>
                      <a:pt x="45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51"/>
              <p:cNvSpPr/>
              <p:nvPr/>
            </p:nvSpPr>
            <p:spPr>
              <a:xfrm>
                <a:off x="4269875" y="1842600"/>
                <a:ext cx="85100" cy="115925"/>
              </a:xfrm>
              <a:custGeom>
                <a:rect b="b" l="l" r="r" t="t"/>
                <a:pathLst>
                  <a:path extrusionOk="0" h="4637" w="3404">
                    <a:moveTo>
                      <a:pt x="2069" y="0"/>
                    </a:moveTo>
                    <a:lnTo>
                      <a:pt x="2069" y="0"/>
                    </a:lnTo>
                    <a:cubicBezTo>
                      <a:pt x="1602" y="100"/>
                      <a:pt x="1168" y="234"/>
                      <a:pt x="735" y="401"/>
                    </a:cubicBezTo>
                    <a:cubicBezTo>
                      <a:pt x="1" y="3069"/>
                      <a:pt x="2369" y="4637"/>
                      <a:pt x="2369" y="4637"/>
                    </a:cubicBezTo>
                    <a:cubicBezTo>
                      <a:pt x="2569" y="3803"/>
                      <a:pt x="2903" y="3002"/>
                      <a:pt x="3403" y="2269"/>
                    </a:cubicBezTo>
                    <a:cubicBezTo>
                      <a:pt x="1736" y="1702"/>
                      <a:pt x="2069" y="0"/>
                      <a:pt x="20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71" name="Google Shape;2071;p51"/>
          <p:cNvSpPr txBox="1"/>
          <p:nvPr>
            <p:ph idx="1" type="subTitle"/>
          </p:nvPr>
        </p:nvSpPr>
        <p:spPr>
          <a:xfrm>
            <a:off x="1595650" y="6215250"/>
            <a:ext cx="4870800" cy="1012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LAURA PATTERSON</a:t>
            </a:r>
            <a:endParaRPr/>
          </a:p>
        </p:txBody>
      </p:sp>
      <p:sp>
        <p:nvSpPr>
          <p:cNvPr id="2072" name="Google Shape;2072;p51"/>
          <p:cNvSpPr txBox="1"/>
          <p:nvPr>
            <p:ph idx="2" type="subTitle"/>
          </p:nvPr>
        </p:nvSpPr>
        <p:spPr>
          <a:xfrm>
            <a:off x="1595650" y="7071858"/>
            <a:ext cx="5006400" cy="207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farthest planet from the Sun!”</a:t>
            </a:r>
            <a:endParaRPr/>
          </a:p>
        </p:txBody>
      </p:sp>
      <p:grpSp>
        <p:nvGrpSpPr>
          <p:cNvPr id="2073" name="Google Shape;2073;p51"/>
          <p:cNvGrpSpPr/>
          <p:nvPr/>
        </p:nvGrpSpPr>
        <p:grpSpPr>
          <a:xfrm>
            <a:off x="1949200" y="1272239"/>
            <a:ext cx="411273" cy="411273"/>
            <a:chOff x="1190625" y="238125"/>
            <a:chExt cx="5219200" cy="5219200"/>
          </a:xfrm>
        </p:grpSpPr>
        <p:sp>
          <p:nvSpPr>
            <p:cNvPr id="2074" name="Google Shape;2074;p51"/>
            <p:cNvSpPr/>
            <p:nvPr/>
          </p:nvSpPr>
          <p:spPr>
            <a:xfrm>
              <a:off x="3398975" y="2446475"/>
              <a:ext cx="3010850" cy="3010850"/>
            </a:xfrm>
            <a:custGeom>
              <a:rect b="b" l="l" r="r" t="t"/>
              <a:pathLst>
                <a:path extrusionOk="0" h="120434" w="120434">
                  <a:moveTo>
                    <a:pt x="8025" y="1"/>
                  </a:moveTo>
                  <a:cubicBezTo>
                    <a:pt x="3589" y="1"/>
                    <a:pt x="1" y="3589"/>
                    <a:pt x="1" y="8025"/>
                  </a:cubicBezTo>
                  <a:lnTo>
                    <a:pt x="1" y="112409"/>
                  </a:lnTo>
                  <a:cubicBezTo>
                    <a:pt x="1" y="116845"/>
                    <a:pt x="3589" y="120433"/>
                    <a:pt x="8025" y="120433"/>
                  </a:cubicBezTo>
                  <a:lnTo>
                    <a:pt x="96360" y="120433"/>
                  </a:lnTo>
                  <a:cubicBezTo>
                    <a:pt x="109636" y="120433"/>
                    <a:pt x="120433" y="109636"/>
                    <a:pt x="120433" y="96360"/>
                  </a:cubicBezTo>
                  <a:lnTo>
                    <a:pt x="120433" y="8025"/>
                  </a:lnTo>
                  <a:cubicBezTo>
                    <a:pt x="120433" y="3589"/>
                    <a:pt x="116845" y="1"/>
                    <a:pt x="1124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1"/>
            <p:cNvSpPr/>
            <p:nvPr/>
          </p:nvSpPr>
          <p:spPr>
            <a:xfrm>
              <a:off x="1190625" y="2446475"/>
              <a:ext cx="2609600" cy="3010850"/>
            </a:xfrm>
            <a:custGeom>
              <a:rect b="b" l="l" r="r" t="t"/>
              <a:pathLst>
                <a:path extrusionOk="0" h="120434" w="104384">
                  <a:moveTo>
                    <a:pt x="8024" y="1"/>
                  </a:moveTo>
                  <a:cubicBezTo>
                    <a:pt x="3588" y="1"/>
                    <a:pt x="0" y="3589"/>
                    <a:pt x="0" y="8025"/>
                  </a:cubicBezTo>
                  <a:lnTo>
                    <a:pt x="0" y="96360"/>
                  </a:lnTo>
                  <a:cubicBezTo>
                    <a:pt x="0" y="109636"/>
                    <a:pt x="10797" y="120433"/>
                    <a:pt x="24073" y="120433"/>
                  </a:cubicBezTo>
                  <a:lnTo>
                    <a:pt x="104384" y="120433"/>
                  </a:lnTo>
                  <a:lnTo>
                    <a:pt x="104384" y="8025"/>
                  </a:lnTo>
                  <a:cubicBezTo>
                    <a:pt x="104384" y="3589"/>
                    <a:pt x="100795" y="1"/>
                    <a:pt x="963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1"/>
            <p:cNvSpPr/>
            <p:nvPr/>
          </p:nvSpPr>
          <p:spPr>
            <a:xfrm>
              <a:off x="3398975" y="238125"/>
              <a:ext cx="3010850" cy="2609600"/>
            </a:xfrm>
            <a:custGeom>
              <a:rect b="b" l="l" r="r" t="t"/>
              <a:pathLst>
                <a:path extrusionOk="0" h="104384" w="120434">
                  <a:moveTo>
                    <a:pt x="8025" y="0"/>
                  </a:moveTo>
                  <a:cubicBezTo>
                    <a:pt x="3589" y="0"/>
                    <a:pt x="1" y="3588"/>
                    <a:pt x="1" y="8024"/>
                  </a:cubicBezTo>
                  <a:lnTo>
                    <a:pt x="1" y="96359"/>
                  </a:lnTo>
                  <a:cubicBezTo>
                    <a:pt x="1" y="100795"/>
                    <a:pt x="3589" y="104384"/>
                    <a:pt x="8025" y="104384"/>
                  </a:cubicBezTo>
                  <a:lnTo>
                    <a:pt x="120433" y="104384"/>
                  </a:lnTo>
                  <a:lnTo>
                    <a:pt x="120433" y="24073"/>
                  </a:lnTo>
                  <a:cubicBezTo>
                    <a:pt x="120433" y="10797"/>
                    <a:pt x="109636" y="0"/>
                    <a:pt x="963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1"/>
            <p:cNvSpPr/>
            <p:nvPr/>
          </p:nvSpPr>
          <p:spPr>
            <a:xfrm>
              <a:off x="1190625" y="238125"/>
              <a:ext cx="2609600" cy="2609600"/>
            </a:xfrm>
            <a:custGeom>
              <a:rect b="b" l="l" r="r" t="t"/>
              <a:pathLst>
                <a:path extrusionOk="0" h="104384" w="104384">
                  <a:moveTo>
                    <a:pt x="24073" y="0"/>
                  </a:moveTo>
                  <a:cubicBezTo>
                    <a:pt x="10797" y="0"/>
                    <a:pt x="0" y="10797"/>
                    <a:pt x="0" y="24073"/>
                  </a:cubicBezTo>
                  <a:lnTo>
                    <a:pt x="0" y="104384"/>
                  </a:lnTo>
                  <a:lnTo>
                    <a:pt x="104384" y="104384"/>
                  </a:lnTo>
                  <a:lnTo>
                    <a:pt x="1043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1"/>
            <p:cNvSpPr/>
            <p:nvPr/>
          </p:nvSpPr>
          <p:spPr>
            <a:xfrm>
              <a:off x="1885425" y="932925"/>
              <a:ext cx="1220000" cy="1220000"/>
            </a:xfrm>
            <a:custGeom>
              <a:rect b="b" l="l" r="r" t="t"/>
              <a:pathLst>
                <a:path extrusionOk="0" h="48800" w="48800">
                  <a:moveTo>
                    <a:pt x="24400" y="0"/>
                  </a:moveTo>
                  <a:cubicBezTo>
                    <a:pt x="19963" y="0"/>
                    <a:pt x="16375" y="3588"/>
                    <a:pt x="16375" y="8025"/>
                  </a:cubicBezTo>
                  <a:lnTo>
                    <a:pt x="16375" y="16375"/>
                  </a:lnTo>
                  <a:lnTo>
                    <a:pt x="8025" y="16375"/>
                  </a:lnTo>
                  <a:cubicBezTo>
                    <a:pt x="3588" y="16375"/>
                    <a:pt x="0" y="19963"/>
                    <a:pt x="0" y="24400"/>
                  </a:cubicBezTo>
                  <a:cubicBezTo>
                    <a:pt x="0" y="28836"/>
                    <a:pt x="3588" y="32424"/>
                    <a:pt x="8025" y="32424"/>
                  </a:cubicBezTo>
                  <a:lnTo>
                    <a:pt x="16375" y="32424"/>
                  </a:lnTo>
                  <a:lnTo>
                    <a:pt x="16375" y="40775"/>
                  </a:lnTo>
                  <a:cubicBezTo>
                    <a:pt x="16375" y="45211"/>
                    <a:pt x="19963" y="48799"/>
                    <a:pt x="24400" y="48799"/>
                  </a:cubicBezTo>
                  <a:cubicBezTo>
                    <a:pt x="28836" y="48799"/>
                    <a:pt x="32424" y="45211"/>
                    <a:pt x="32424" y="40775"/>
                  </a:cubicBezTo>
                  <a:lnTo>
                    <a:pt x="32424" y="32424"/>
                  </a:lnTo>
                  <a:lnTo>
                    <a:pt x="40775" y="32424"/>
                  </a:lnTo>
                  <a:cubicBezTo>
                    <a:pt x="45211" y="32424"/>
                    <a:pt x="48799" y="28836"/>
                    <a:pt x="48799" y="24400"/>
                  </a:cubicBezTo>
                  <a:cubicBezTo>
                    <a:pt x="48799" y="19963"/>
                    <a:pt x="45211" y="16375"/>
                    <a:pt x="40775" y="16375"/>
                  </a:cubicBezTo>
                  <a:lnTo>
                    <a:pt x="32424" y="16375"/>
                  </a:lnTo>
                  <a:lnTo>
                    <a:pt x="32424" y="8025"/>
                  </a:lnTo>
                  <a:cubicBezTo>
                    <a:pt x="32424" y="3588"/>
                    <a:pt x="28836" y="0"/>
                    <a:pt x="244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1"/>
            <p:cNvSpPr/>
            <p:nvPr/>
          </p:nvSpPr>
          <p:spPr>
            <a:xfrm>
              <a:off x="4495000" y="1342300"/>
              <a:ext cx="1220000" cy="401250"/>
            </a:xfrm>
            <a:custGeom>
              <a:rect b="b" l="l" r="r" t="t"/>
              <a:pathLst>
                <a:path extrusionOk="0" h="16050" w="48800">
                  <a:moveTo>
                    <a:pt x="8025" y="0"/>
                  </a:moveTo>
                  <a:cubicBezTo>
                    <a:pt x="3589" y="0"/>
                    <a:pt x="1" y="3588"/>
                    <a:pt x="1" y="8025"/>
                  </a:cubicBezTo>
                  <a:cubicBezTo>
                    <a:pt x="1" y="12461"/>
                    <a:pt x="3589" y="16049"/>
                    <a:pt x="8025" y="16049"/>
                  </a:cubicBezTo>
                  <a:lnTo>
                    <a:pt x="40776" y="16049"/>
                  </a:lnTo>
                  <a:cubicBezTo>
                    <a:pt x="45212" y="16049"/>
                    <a:pt x="48800" y="12461"/>
                    <a:pt x="48800" y="8025"/>
                  </a:cubicBezTo>
                  <a:cubicBezTo>
                    <a:pt x="48800" y="3588"/>
                    <a:pt x="45212" y="0"/>
                    <a:pt x="407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1"/>
            <p:cNvSpPr/>
            <p:nvPr/>
          </p:nvSpPr>
          <p:spPr>
            <a:xfrm>
              <a:off x="4495000" y="4241375"/>
              <a:ext cx="1220000" cy="401250"/>
            </a:xfrm>
            <a:custGeom>
              <a:rect b="b" l="l" r="r" t="t"/>
              <a:pathLst>
                <a:path extrusionOk="0" h="16050" w="48800">
                  <a:moveTo>
                    <a:pt x="8025" y="1"/>
                  </a:moveTo>
                  <a:cubicBezTo>
                    <a:pt x="3589" y="1"/>
                    <a:pt x="1" y="3589"/>
                    <a:pt x="1" y="8025"/>
                  </a:cubicBezTo>
                  <a:cubicBezTo>
                    <a:pt x="1" y="12462"/>
                    <a:pt x="3589" y="16050"/>
                    <a:pt x="8025" y="16050"/>
                  </a:cubicBezTo>
                  <a:lnTo>
                    <a:pt x="40776" y="16050"/>
                  </a:lnTo>
                  <a:cubicBezTo>
                    <a:pt x="45212" y="16050"/>
                    <a:pt x="48800" y="12462"/>
                    <a:pt x="48800" y="8025"/>
                  </a:cubicBezTo>
                  <a:cubicBezTo>
                    <a:pt x="48800" y="3589"/>
                    <a:pt x="45212" y="1"/>
                    <a:pt x="407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1"/>
            <p:cNvSpPr/>
            <p:nvPr/>
          </p:nvSpPr>
          <p:spPr>
            <a:xfrm>
              <a:off x="4495000" y="3662375"/>
              <a:ext cx="1220000" cy="401250"/>
            </a:xfrm>
            <a:custGeom>
              <a:rect b="b" l="l" r="r" t="t"/>
              <a:pathLst>
                <a:path extrusionOk="0" h="16050" w="48800">
                  <a:moveTo>
                    <a:pt x="8025" y="1"/>
                  </a:moveTo>
                  <a:cubicBezTo>
                    <a:pt x="3589" y="1"/>
                    <a:pt x="1" y="3589"/>
                    <a:pt x="1" y="8025"/>
                  </a:cubicBezTo>
                  <a:cubicBezTo>
                    <a:pt x="1" y="12462"/>
                    <a:pt x="3589" y="16050"/>
                    <a:pt x="8025" y="16050"/>
                  </a:cubicBezTo>
                  <a:lnTo>
                    <a:pt x="40776" y="16050"/>
                  </a:lnTo>
                  <a:cubicBezTo>
                    <a:pt x="45212" y="16050"/>
                    <a:pt x="48800" y="12462"/>
                    <a:pt x="48800" y="8025"/>
                  </a:cubicBezTo>
                  <a:cubicBezTo>
                    <a:pt x="48800" y="3589"/>
                    <a:pt x="45212" y="1"/>
                    <a:pt x="407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1"/>
            <p:cNvSpPr/>
            <p:nvPr/>
          </p:nvSpPr>
          <p:spPr>
            <a:xfrm>
              <a:off x="1985725" y="3662375"/>
              <a:ext cx="1019400" cy="980250"/>
            </a:xfrm>
            <a:custGeom>
              <a:rect b="b" l="l" r="r" t="t"/>
              <a:pathLst>
                <a:path extrusionOk="0" h="39210" w="40776">
                  <a:moveTo>
                    <a:pt x="8808" y="1"/>
                  </a:moveTo>
                  <a:cubicBezTo>
                    <a:pt x="6753" y="1"/>
                    <a:pt x="4698" y="784"/>
                    <a:pt x="3132" y="2349"/>
                  </a:cubicBezTo>
                  <a:cubicBezTo>
                    <a:pt x="0" y="5481"/>
                    <a:pt x="0" y="10570"/>
                    <a:pt x="3132" y="13701"/>
                  </a:cubicBezTo>
                  <a:lnTo>
                    <a:pt x="9036" y="19605"/>
                  </a:lnTo>
                  <a:lnTo>
                    <a:pt x="3132" y="25510"/>
                  </a:lnTo>
                  <a:cubicBezTo>
                    <a:pt x="0" y="28641"/>
                    <a:pt x="0" y="33730"/>
                    <a:pt x="3132" y="36861"/>
                  </a:cubicBezTo>
                  <a:cubicBezTo>
                    <a:pt x="4698" y="38427"/>
                    <a:pt x="6753" y="39210"/>
                    <a:pt x="8808" y="39210"/>
                  </a:cubicBezTo>
                  <a:cubicBezTo>
                    <a:pt x="10863" y="39210"/>
                    <a:pt x="12918" y="38427"/>
                    <a:pt x="14484" y="36861"/>
                  </a:cubicBezTo>
                  <a:lnTo>
                    <a:pt x="20388" y="30957"/>
                  </a:lnTo>
                  <a:lnTo>
                    <a:pt x="26292" y="36861"/>
                  </a:lnTo>
                  <a:cubicBezTo>
                    <a:pt x="27858" y="38427"/>
                    <a:pt x="29913" y="39210"/>
                    <a:pt x="31968" y="39210"/>
                  </a:cubicBezTo>
                  <a:cubicBezTo>
                    <a:pt x="34023" y="39210"/>
                    <a:pt x="36078" y="38427"/>
                    <a:pt x="37644" y="36861"/>
                  </a:cubicBezTo>
                  <a:cubicBezTo>
                    <a:pt x="40775" y="33730"/>
                    <a:pt x="40775" y="28641"/>
                    <a:pt x="37644" y="25510"/>
                  </a:cubicBezTo>
                  <a:lnTo>
                    <a:pt x="31739" y="19605"/>
                  </a:lnTo>
                  <a:lnTo>
                    <a:pt x="37644" y="13701"/>
                  </a:lnTo>
                  <a:cubicBezTo>
                    <a:pt x="40775" y="10570"/>
                    <a:pt x="40775" y="5481"/>
                    <a:pt x="37644" y="2349"/>
                  </a:cubicBezTo>
                  <a:cubicBezTo>
                    <a:pt x="36078" y="784"/>
                    <a:pt x="34023" y="1"/>
                    <a:pt x="31968" y="1"/>
                  </a:cubicBezTo>
                  <a:cubicBezTo>
                    <a:pt x="29913" y="1"/>
                    <a:pt x="27858" y="784"/>
                    <a:pt x="26292" y="2349"/>
                  </a:cubicBezTo>
                  <a:lnTo>
                    <a:pt x="20388" y="8254"/>
                  </a:lnTo>
                  <a:lnTo>
                    <a:pt x="14484" y="2349"/>
                  </a:lnTo>
                  <a:cubicBezTo>
                    <a:pt x="12918" y="784"/>
                    <a:pt x="10863" y="1"/>
                    <a:pt x="88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3" name="Google Shape;2083;p51"/>
          <p:cNvGrpSpPr/>
          <p:nvPr/>
        </p:nvGrpSpPr>
        <p:grpSpPr>
          <a:xfrm>
            <a:off x="4486660" y="2832406"/>
            <a:ext cx="1263600" cy="1078200"/>
            <a:chOff x="2342825" y="1388325"/>
            <a:chExt cx="631800" cy="539100"/>
          </a:xfrm>
        </p:grpSpPr>
        <p:sp>
          <p:nvSpPr>
            <p:cNvPr id="2084" name="Google Shape;2084;p51"/>
            <p:cNvSpPr/>
            <p:nvPr/>
          </p:nvSpPr>
          <p:spPr>
            <a:xfrm>
              <a:off x="2342825" y="1388325"/>
              <a:ext cx="631800" cy="539100"/>
            </a:xfrm>
            <a:prstGeom prst="wedgeEllipseCallout">
              <a:avLst>
                <a:gd fmla="val -57522" name="adj1"/>
                <a:gd fmla="val 52736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1"/>
            <p:cNvSpPr/>
            <p:nvPr/>
          </p:nvSpPr>
          <p:spPr>
            <a:xfrm>
              <a:off x="2590082" y="1540232"/>
              <a:ext cx="137274" cy="235286"/>
            </a:xfrm>
            <a:custGeom>
              <a:rect b="b" l="l" r="r" t="t"/>
              <a:pathLst>
                <a:path extrusionOk="0" h="81910" w="47789">
                  <a:moveTo>
                    <a:pt x="23879" y="1"/>
                  </a:moveTo>
                  <a:cubicBezTo>
                    <a:pt x="19866" y="1"/>
                    <a:pt x="16604" y="3263"/>
                    <a:pt x="16604" y="7275"/>
                  </a:cubicBezTo>
                  <a:lnTo>
                    <a:pt x="16604" y="9493"/>
                  </a:lnTo>
                  <a:cubicBezTo>
                    <a:pt x="7275" y="10570"/>
                    <a:pt x="1" y="18529"/>
                    <a:pt x="1" y="28152"/>
                  </a:cubicBezTo>
                  <a:lnTo>
                    <a:pt x="1" y="29457"/>
                  </a:lnTo>
                  <a:cubicBezTo>
                    <a:pt x="1" y="39797"/>
                    <a:pt x="8417" y="48246"/>
                    <a:pt x="18757" y="48246"/>
                  </a:cubicBezTo>
                  <a:lnTo>
                    <a:pt x="29000" y="48246"/>
                  </a:lnTo>
                  <a:cubicBezTo>
                    <a:pt x="31316" y="48246"/>
                    <a:pt x="33208" y="50138"/>
                    <a:pt x="33208" y="52454"/>
                  </a:cubicBezTo>
                  <a:lnTo>
                    <a:pt x="33208" y="53758"/>
                  </a:lnTo>
                  <a:cubicBezTo>
                    <a:pt x="33208" y="56074"/>
                    <a:pt x="31316" y="57966"/>
                    <a:pt x="29000" y="57966"/>
                  </a:cubicBezTo>
                  <a:lnTo>
                    <a:pt x="7275" y="57966"/>
                  </a:lnTo>
                  <a:cubicBezTo>
                    <a:pt x="3263" y="57966"/>
                    <a:pt x="1" y="61228"/>
                    <a:pt x="1" y="65241"/>
                  </a:cubicBezTo>
                  <a:cubicBezTo>
                    <a:pt x="1" y="69285"/>
                    <a:pt x="3263" y="72547"/>
                    <a:pt x="7275" y="72547"/>
                  </a:cubicBezTo>
                  <a:lnTo>
                    <a:pt x="16604" y="72547"/>
                  </a:lnTo>
                  <a:lnTo>
                    <a:pt x="16604" y="74635"/>
                  </a:lnTo>
                  <a:cubicBezTo>
                    <a:pt x="16604" y="78647"/>
                    <a:pt x="19866" y="81909"/>
                    <a:pt x="23879" y="81909"/>
                  </a:cubicBezTo>
                  <a:cubicBezTo>
                    <a:pt x="27891" y="81909"/>
                    <a:pt x="31153" y="78647"/>
                    <a:pt x="31153" y="74635"/>
                  </a:cubicBezTo>
                  <a:lnTo>
                    <a:pt x="31153" y="72417"/>
                  </a:lnTo>
                  <a:cubicBezTo>
                    <a:pt x="40515" y="71340"/>
                    <a:pt x="47789" y="63381"/>
                    <a:pt x="47789" y="53758"/>
                  </a:cubicBezTo>
                  <a:lnTo>
                    <a:pt x="47789" y="52454"/>
                  </a:lnTo>
                  <a:cubicBezTo>
                    <a:pt x="47789" y="42080"/>
                    <a:pt x="39340" y="33665"/>
                    <a:pt x="29000" y="33665"/>
                  </a:cubicBezTo>
                  <a:lnTo>
                    <a:pt x="18757" y="33665"/>
                  </a:lnTo>
                  <a:cubicBezTo>
                    <a:pt x="16441" y="33665"/>
                    <a:pt x="14549" y="31773"/>
                    <a:pt x="14549" y="29457"/>
                  </a:cubicBezTo>
                  <a:lnTo>
                    <a:pt x="14549" y="28152"/>
                  </a:lnTo>
                  <a:cubicBezTo>
                    <a:pt x="14549" y="25836"/>
                    <a:pt x="16441" y="23944"/>
                    <a:pt x="18757" y="23944"/>
                  </a:cubicBezTo>
                  <a:lnTo>
                    <a:pt x="40482" y="23944"/>
                  </a:lnTo>
                  <a:cubicBezTo>
                    <a:pt x="44527" y="23944"/>
                    <a:pt x="47789" y="20682"/>
                    <a:pt x="47789" y="16637"/>
                  </a:cubicBezTo>
                  <a:cubicBezTo>
                    <a:pt x="47789" y="12625"/>
                    <a:pt x="44527" y="9363"/>
                    <a:pt x="40482" y="9363"/>
                  </a:cubicBezTo>
                  <a:lnTo>
                    <a:pt x="31153" y="9363"/>
                  </a:lnTo>
                  <a:lnTo>
                    <a:pt x="31153" y="7275"/>
                  </a:lnTo>
                  <a:cubicBezTo>
                    <a:pt x="31153" y="3263"/>
                    <a:pt x="27891" y="1"/>
                    <a:pt x="2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6" name="Google Shape;2086;p51"/>
          <p:cNvGrpSpPr/>
          <p:nvPr/>
        </p:nvGrpSpPr>
        <p:grpSpPr>
          <a:xfrm>
            <a:off x="8164439" y="2832406"/>
            <a:ext cx="1263600" cy="1078200"/>
            <a:chOff x="4124100" y="1388325"/>
            <a:chExt cx="631800" cy="539100"/>
          </a:xfrm>
        </p:grpSpPr>
        <p:sp>
          <p:nvSpPr>
            <p:cNvPr id="2087" name="Google Shape;2087;p51"/>
            <p:cNvSpPr/>
            <p:nvPr/>
          </p:nvSpPr>
          <p:spPr>
            <a:xfrm>
              <a:off x="4124100" y="1388325"/>
              <a:ext cx="631800" cy="539100"/>
            </a:xfrm>
            <a:prstGeom prst="wedgeEllipseCallout">
              <a:avLst>
                <a:gd fmla="val 58250" name="adj1"/>
                <a:gd fmla="val 54596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1"/>
            <p:cNvSpPr/>
            <p:nvPr/>
          </p:nvSpPr>
          <p:spPr>
            <a:xfrm>
              <a:off x="4371369" y="1540232"/>
              <a:ext cx="137274" cy="235286"/>
            </a:xfrm>
            <a:custGeom>
              <a:rect b="b" l="l" r="r" t="t"/>
              <a:pathLst>
                <a:path extrusionOk="0" h="81910" w="47789">
                  <a:moveTo>
                    <a:pt x="23879" y="1"/>
                  </a:moveTo>
                  <a:cubicBezTo>
                    <a:pt x="19866" y="1"/>
                    <a:pt x="16604" y="3263"/>
                    <a:pt x="16604" y="7275"/>
                  </a:cubicBezTo>
                  <a:lnTo>
                    <a:pt x="16604" y="9493"/>
                  </a:lnTo>
                  <a:cubicBezTo>
                    <a:pt x="7275" y="10570"/>
                    <a:pt x="1" y="18529"/>
                    <a:pt x="1" y="28152"/>
                  </a:cubicBezTo>
                  <a:lnTo>
                    <a:pt x="1" y="29457"/>
                  </a:lnTo>
                  <a:cubicBezTo>
                    <a:pt x="1" y="39797"/>
                    <a:pt x="8417" y="48246"/>
                    <a:pt x="18757" y="48246"/>
                  </a:cubicBezTo>
                  <a:lnTo>
                    <a:pt x="29000" y="48246"/>
                  </a:lnTo>
                  <a:cubicBezTo>
                    <a:pt x="31316" y="48246"/>
                    <a:pt x="33208" y="50138"/>
                    <a:pt x="33208" y="52454"/>
                  </a:cubicBezTo>
                  <a:lnTo>
                    <a:pt x="33208" y="53758"/>
                  </a:lnTo>
                  <a:cubicBezTo>
                    <a:pt x="33208" y="56074"/>
                    <a:pt x="31316" y="57966"/>
                    <a:pt x="29000" y="57966"/>
                  </a:cubicBezTo>
                  <a:lnTo>
                    <a:pt x="7275" y="57966"/>
                  </a:lnTo>
                  <a:cubicBezTo>
                    <a:pt x="3263" y="57966"/>
                    <a:pt x="1" y="61228"/>
                    <a:pt x="1" y="65241"/>
                  </a:cubicBezTo>
                  <a:cubicBezTo>
                    <a:pt x="1" y="69285"/>
                    <a:pt x="3263" y="72547"/>
                    <a:pt x="7275" y="72547"/>
                  </a:cubicBezTo>
                  <a:lnTo>
                    <a:pt x="16604" y="72547"/>
                  </a:lnTo>
                  <a:lnTo>
                    <a:pt x="16604" y="74635"/>
                  </a:lnTo>
                  <a:cubicBezTo>
                    <a:pt x="16604" y="78647"/>
                    <a:pt x="19866" y="81909"/>
                    <a:pt x="23879" y="81909"/>
                  </a:cubicBezTo>
                  <a:cubicBezTo>
                    <a:pt x="27891" y="81909"/>
                    <a:pt x="31153" y="78647"/>
                    <a:pt x="31153" y="74635"/>
                  </a:cubicBezTo>
                  <a:lnTo>
                    <a:pt x="31153" y="72417"/>
                  </a:lnTo>
                  <a:cubicBezTo>
                    <a:pt x="40515" y="71340"/>
                    <a:pt x="47789" y="63381"/>
                    <a:pt x="47789" y="53758"/>
                  </a:cubicBezTo>
                  <a:lnTo>
                    <a:pt x="47789" y="52454"/>
                  </a:lnTo>
                  <a:cubicBezTo>
                    <a:pt x="47789" y="42080"/>
                    <a:pt x="39340" y="33665"/>
                    <a:pt x="29000" y="33665"/>
                  </a:cubicBezTo>
                  <a:lnTo>
                    <a:pt x="18757" y="33665"/>
                  </a:lnTo>
                  <a:cubicBezTo>
                    <a:pt x="16441" y="33665"/>
                    <a:pt x="14549" y="31773"/>
                    <a:pt x="14549" y="29457"/>
                  </a:cubicBezTo>
                  <a:lnTo>
                    <a:pt x="14549" y="28152"/>
                  </a:lnTo>
                  <a:cubicBezTo>
                    <a:pt x="14549" y="25836"/>
                    <a:pt x="16441" y="23944"/>
                    <a:pt x="18757" y="23944"/>
                  </a:cubicBezTo>
                  <a:lnTo>
                    <a:pt x="40482" y="23944"/>
                  </a:lnTo>
                  <a:cubicBezTo>
                    <a:pt x="44527" y="23944"/>
                    <a:pt x="47789" y="20682"/>
                    <a:pt x="47789" y="16637"/>
                  </a:cubicBezTo>
                  <a:cubicBezTo>
                    <a:pt x="47789" y="12625"/>
                    <a:pt x="44527" y="9363"/>
                    <a:pt x="40482" y="9363"/>
                  </a:cubicBezTo>
                  <a:lnTo>
                    <a:pt x="31153" y="9363"/>
                  </a:lnTo>
                  <a:lnTo>
                    <a:pt x="31153" y="7275"/>
                  </a:lnTo>
                  <a:cubicBezTo>
                    <a:pt x="31153" y="3263"/>
                    <a:pt x="27891" y="1"/>
                    <a:pt x="2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9" name="Google Shape;2089;p51"/>
          <p:cNvSpPr txBox="1"/>
          <p:nvPr>
            <p:ph idx="3" type="subTitle"/>
          </p:nvPr>
        </p:nvSpPr>
        <p:spPr>
          <a:xfrm>
            <a:off x="8798400" y="6215250"/>
            <a:ext cx="4870800" cy="1012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JAMES</a:t>
            </a:r>
            <a:endParaRPr/>
          </a:p>
        </p:txBody>
      </p:sp>
      <p:sp>
        <p:nvSpPr>
          <p:cNvPr id="2090" name="Google Shape;2090;p51"/>
          <p:cNvSpPr txBox="1"/>
          <p:nvPr>
            <p:ph idx="4" type="subTitle"/>
          </p:nvPr>
        </p:nvSpPr>
        <p:spPr>
          <a:xfrm>
            <a:off x="8798400" y="7071858"/>
            <a:ext cx="5006400" cy="207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“Despite being red, Mars is a cold place!”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34"/>
          <p:cNvSpPr txBox="1"/>
          <p:nvPr>
            <p:ph type="title"/>
          </p:nvPr>
        </p:nvSpPr>
        <p:spPr>
          <a:xfrm>
            <a:off x="3495225" y="366038"/>
            <a:ext cx="12281400" cy="1740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/>
              <a:t>Labeling events </a:t>
            </a:r>
            <a:endParaRPr sz="67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/>
              <a:t>stats</a:t>
            </a:r>
            <a:endParaRPr sz="6700"/>
          </a:p>
        </p:txBody>
      </p:sp>
      <p:grpSp>
        <p:nvGrpSpPr>
          <p:cNvPr id="632" name="Google Shape;632;p34"/>
          <p:cNvGrpSpPr/>
          <p:nvPr/>
        </p:nvGrpSpPr>
        <p:grpSpPr>
          <a:xfrm>
            <a:off x="-652523" y="2864813"/>
            <a:ext cx="7818113" cy="6440256"/>
            <a:chOff x="107853" y="889225"/>
            <a:chExt cx="5212075" cy="3715175"/>
          </a:xfrm>
        </p:grpSpPr>
        <p:sp>
          <p:nvSpPr>
            <p:cNvPr id="633" name="Google Shape;633;p34"/>
            <p:cNvSpPr/>
            <p:nvPr/>
          </p:nvSpPr>
          <p:spPr>
            <a:xfrm flipH="1">
              <a:off x="3108328" y="898400"/>
              <a:ext cx="1501950" cy="1273425"/>
            </a:xfrm>
            <a:custGeom>
              <a:rect b="b" l="l" r="r" t="t"/>
              <a:pathLst>
                <a:path extrusionOk="0" h="50937" w="60078">
                  <a:moveTo>
                    <a:pt x="1" y="0"/>
                  </a:moveTo>
                  <a:lnTo>
                    <a:pt x="1" y="50937"/>
                  </a:lnTo>
                  <a:lnTo>
                    <a:pt x="60077" y="50937"/>
                  </a:lnTo>
                  <a:lnTo>
                    <a:pt x="600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 flipH="1">
              <a:off x="107853" y="413405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 flipH="1">
              <a:off x="678278" y="4253300"/>
              <a:ext cx="531225" cy="2525"/>
            </a:xfrm>
            <a:custGeom>
              <a:rect b="b" l="l" r="r" t="t"/>
              <a:pathLst>
                <a:path extrusionOk="0" h="101" w="21249">
                  <a:moveTo>
                    <a:pt x="0" y="1"/>
                  </a:moveTo>
                  <a:lnTo>
                    <a:pt x="0" y="101"/>
                  </a:lnTo>
                  <a:lnTo>
                    <a:pt x="21249" y="101"/>
                  </a:lnTo>
                  <a:lnTo>
                    <a:pt x="21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 flipH="1">
              <a:off x="4280828" y="4222450"/>
              <a:ext cx="492050" cy="2525"/>
            </a:xfrm>
            <a:custGeom>
              <a:rect b="b" l="l" r="r" t="t"/>
              <a:pathLst>
                <a:path extrusionOk="0" h="101" w="19682">
                  <a:moveTo>
                    <a:pt x="0" y="0"/>
                  </a:moveTo>
                  <a:lnTo>
                    <a:pt x="0" y="100"/>
                  </a:lnTo>
                  <a:lnTo>
                    <a:pt x="19681" y="100"/>
                  </a:lnTo>
                  <a:lnTo>
                    <a:pt x="196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 flipH="1">
              <a:off x="1171128" y="4204925"/>
              <a:ext cx="200150" cy="2525"/>
            </a:xfrm>
            <a:custGeom>
              <a:rect b="b" l="l" r="r" t="t"/>
              <a:pathLst>
                <a:path extrusionOk="0" h="101" w="8006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 flipH="1">
              <a:off x="1867453" y="4274150"/>
              <a:ext cx="146800" cy="2525"/>
            </a:xfrm>
            <a:custGeom>
              <a:rect b="b" l="l" r="r" t="t"/>
              <a:pathLst>
                <a:path extrusionOk="0" h="101" w="5872">
                  <a:moveTo>
                    <a:pt x="1" y="0"/>
                  </a:moveTo>
                  <a:lnTo>
                    <a:pt x="1" y="101"/>
                  </a:lnTo>
                  <a:lnTo>
                    <a:pt x="5872" y="101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 flipH="1">
              <a:off x="2106778" y="4274150"/>
              <a:ext cx="369475" cy="2525"/>
            </a:xfrm>
            <a:custGeom>
              <a:rect b="b" l="l" r="r" t="t"/>
              <a:pathLst>
                <a:path extrusionOk="0" h="101" w="14779">
                  <a:moveTo>
                    <a:pt x="1" y="0"/>
                  </a:moveTo>
                  <a:lnTo>
                    <a:pt x="1" y="101"/>
                  </a:lnTo>
                  <a:lnTo>
                    <a:pt x="14778" y="101"/>
                  </a:lnTo>
                  <a:lnTo>
                    <a:pt x="147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 flipH="1">
              <a:off x="2690528" y="4229950"/>
              <a:ext cx="594625" cy="2525"/>
            </a:xfrm>
            <a:custGeom>
              <a:rect b="b" l="l" r="r" t="t"/>
              <a:pathLst>
                <a:path extrusionOk="0" h="101" w="23785">
                  <a:moveTo>
                    <a:pt x="0" y="1"/>
                  </a:moveTo>
                  <a:lnTo>
                    <a:pt x="0" y="101"/>
                  </a:lnTo>
                  <a:lnTo>
                    <a:pt x="23784" y="101"/>
                  </a:lnTo>
                  <a:lnTo>
                    <a:pt x="23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 flipH="1">
              <a:off x="3051628" y="998475"/>
              <a:ext cx="1465250" cy="1300950"/>
            </a:xfrm>
            <a:custGeom>
              <a:rect b="b" l="l" r="r" t="t"/>
              <a:pathLst>
                <a:path extrusionOk="0" h="52038" w="58610">
                  <a:moveTo>
                    <a:pt x="1" y="0"/>
                  </a:moveTo>
                  <a:lnTo>
                    <a:pt x="1" y="52038"/>
                  </a:lnTo>
                  <a:lnTo>
                    <a:pt x="58609" y="52038"/>
                  </a:lnTo>
                  <a:lnTo>
                    <a:pt x="586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 flipH="1">
              <a:off x="3083328" y="998475"/>
              <a:ext cx="1466050" cy="1300950"/>
            </a:xfrm>
            <a:custGeom>
              <a:rect b="b" l="l" r="r" t="t"/>
              <a:pathLst>
                <a:path extrusionOk="0" h="52038" w="58642">
                  <a:moveTo>
                    <a:pt x="0" y="0"/>
                  </a:moveTo>
                  <a:lnTo>
                    <a:pt x="0" y="52038"/>
                  </a:lnTo>
                  <a:lnTo>
                    <a:pt x="58642" y="52038"/>
                  </a:lnTo>
                  <a:lnTo>
                    <a:pt x="586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 flipH="1">
              <a:off x="3142528" y="1063525"/>
              <a:ext cx="1348475" cy="1170025"/>
            </a:xfrm>
            <a:custGeom>
              <a:rect b="b" l="l" r="r" t="t"/>
              <a:pathLst>
                <a:path extrusionOk="0" h="46801" w="53939">
                  <a:moveTo>
                    <a:pt x="0" y="0"/>
                  </a:moveTo>
                  <a:lnTo>
                    <a:pt x="0" y="46800"/>
                  </a:lnTo>
                  <a:lnTo>
                    <a:pt x="53939" y="46800"/>
                  </a:lnTo>
                  <a:lnTo>
                    <a:pt x="53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 flipH="1">
              <a:off x="4466803" y="1063525"/>
              <a:ext cx="24200" cy="1170025"/>
            </a:xfrm>
            <a:custGeom>
              <a:rect b="b" l="l" r="r" t="t"/>
              <a:pathLst>
                <a:path extrusionOk="0" h="46801" w="968">
                  <a:moveTo>
                    <a:pt x="0" y="0"/>
                  </a:moveTo>
                  <a:lnTo>
                    <a:pt x="0" y="46800"/>
                  </a:lnTo>
                  <a:lnTo>
                    <a:pt x="967" y="46800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 flipH="1">
              <a:off x="3107503" y="2033375"/>
              <a:ext cx="1417700" cy="88425"/>
            </a:xfrm>
            <a:custGeom>
              <a:rect b="b" l="l" r="r" t="t"/>
              <a:pathLst>
                <a:path extrusionOk="0" h="3537" w="56708">
                  <a:moveTo>
                    <a:pt x="0" y="1"/>
                  </a:moveTo>
                  <a:lnTo>
                    <a:pt x="0" y="3537"/>
                  </a:lnTo>
                  <a:lnTo>
                    <a:pt x="56708" y="3537"/>
                  </a:lnTo>
                  <a:lnTo>
                    <a:pt x="56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 flipH="1">
              <a:off x="2978253" y="889225"/>
              <a:ext cx="1644525" cy="18375"/>
            </a:xfrm>
            <a:custGeom>
              <a:rect b="b" l="l" r="r" t="t"/>
              <a:pathLst>
                <a:path extrusionOk="0" h="735" w="65781">
                  <a:moveTo>
                    <a:pt x="368" y="1"/>
                  </a:moveTo>
                  <a:cubicBezTo>
                    <a:pt x="167" y="1"/>
                    <a:pt x="1" y="167"/>
                    <a:pt x="1" y="367"/>
                  </a:cubicBezTo>
                  <a:cubicBezTo>
                    <a:pt x="1" y="568"/>
                    <a:pt x="167" y="734"/>
                    <a:pt x="368" y="734"/>
                  </a:cubicBezTo>
                  <a:lnTo>
                    <a:pt x="65414" y="734"/>
                  </a:lnTo>
                  <a:cubicBezTo>
                    <a:pt x="65614" y="734"/>
                    <a:pt x="65781" y="568"/>
                    <a:pt x="65781" y="367"/>
                  </a:cubicBezTo>
                  <a:cubicBezTo>
                    <a:pt x="65781" y="167"/>
                    <a:pt x="65614" y="1"/>
                    <a:pt x="654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 flipH="1">
              <a:off x="3050803" y="898400"/>
              <a:ext cx="25025" cy="50900"/>
            </a:xfrm>
            <a:custGeom>
              <a:rect b="b" l="l" r="r" t="t"/>
              <a:pathLst>
                <a:path extrusionOk="0" h="2036" w="1001">
                  <a:moveTo>
                    <a:pt x="500" y="0"/>
                  </a:moveTo>
                  <a:cubicBezTo>
                    <a:pt x="234" y="0"/>
                    <a:pt x="0" y="201"/>
                    <a:pt x="0" y="501"/>
                  </a:cubicBezTo>
                  <a:lnTo>
                    <a:pt x="0" y="1535"/>
                  </a:lnTo>
                  <a:cubicBezTo>
                    <a:pt x="0" y="1802"/>
                    <a:pt x="234" y="2035"/>
                    <a:pt x="500" y="2035"/>
                  </a:cubicBezTo>
                  <a:cubicBezTo>
                    <a:pt x="767" y="2035"/>
                    <a:pt x="967" y="1802"/>
                    <a:pt x="1001" y="1535"/>
                  </a:cubicBezTo>
                  <a:lnTo>
                    <a:pt x="1001" y="501"/>
                  </a:lnTo>
                  <a:cubicBezTo>
                    <a:pt x="1001" y="234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 flipH="1">
              <a:off x="4465128" y="898400"/>
              <a:ext cx="25050" cy="50900"/>
            </a:xfrm>
            <a:custGeom>
              <a:rect b="b" l="l" r="r" t="t"/>
              <a:pathLst>
                <a:path extrusionOk="0" h="2036" w="1002">
                  <a:moveTo>
                    <a:pt x="501" y="0"/>
                  </a:moveTo>
                  <a:cubicBezTo>
                    <a:pt x="234" y="0"/>
                    <a:pt x="0" y="201"/>
                    <a:pt x="0" y="501"/>
                  </a:cubicBezTo>
                  <a:lnTo>
                    <a:pt x="0" y="1535"/>
                  </a:lnTo>
                  <a:cubicBezTo>
                    <a:pt x="0" y="1802"/>
                    <a:pt x="234" y="2035"/>
                    <a:pt x="501" y="2035"/>
                  </a:cubicBezTo>
                  <a:cubicBezTo>
                    <a:pt x="768" y="2035"/>
                    <a:pt x="1001" y="1802"/>
                    <a:pt x="1001" y="1535"/>
                  </a:cubicBezTo>
                  <a:lnTo>
                    <a:pt x="1001" y="501"/>
                  </a:lnTo>
                  <a:cubicBezTo>
                    <a:pt x="1001" y="201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 flipH="1">
              <a:off x="3107503" y="2698025"/>
              <a:ext cx="332750" cy="1371000"/>
            </a:xfrm>
            <a:custGeom>
              <a:rect b="b" l="l" r="r" t="t"/>
              <a:pathLst>
                <a:path extrusionOk="0" h="54840" w="13310">
                  <a:moveTo>
                    <a:pt x="0" y="0"/>
                  </a:moveTo>
                  <a:lnTo>
                    <a:pt x="0" y="54840"/>
                  </a:lnTo>
                  <a:lnTo>
                    <a:pt x="13310" y="54840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 flipH="1">
              <a:off x="3171703" y="4069000"/>
              <a:ext cx="1278450" cy="65075"/>
            </a:xfrm>
            <a:custGeom>
              <a:rect b="b" l="l" r="r" t="t"/>
              <a:pathLst>
                <a:path extrusionOk="0" h="2603" w="51138">
                  <a:moveTo>
                    <a:pt x="1" y="1"/>
                  </a:moveTo>
                  <a:lnTo>
                    <a:pt x="1" y="2602"/>
                  </a:lnTo>
                  <a:lnTo>
                    <a:pt x="51137" y="2602"/>
                  </a:lnTo>
                  <a:lnTo>
                    <a:pt x="5113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 flipH="1">
              <a:off x="3440228" y="2698025"/>
              <a:ext cx="1073300" cy="1371000"/>
            </a:xfrm>
            <a:custGeom>
              <a:rect b="b" l="l" r="r" t="t"/>
              <a:pathLst>
                <a:path extrusionOk="0" h="54840" w="42932">
                  <a:moveTo>
                    <a:pt x="0" y="0"/>
                  </a:moveTo>
                  <a:lnTo>
                    <a:pt x="0" y="54840"/>
                  </a:lnTo>
                  <a:lnTo>
                    <a:pt x="42931" y="54840"/>
                  </a:lnTo>
                  <a:lnTo>
                    <a:pt x="429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 flipH="1">
              <a:off x="3571178" y="3215900"/>
              <a:ext cx="811425" cy="335250"/>
            </a:xfrm>
            <a:custGeom>
              <a:rect b="b" l="l" r="r" t="t"/>
              <a:pathLst>
                <a:path extrusionOk="0" h="13410" w="32457">
                  <a:moveTo>
                    <a:pt x="0" y="0"/>
                  </a:moveTo>
                  <a:lnTo>
                    <a:pt x="0" y="13410"/>
                  </a:lnTo>
                  <a:lnTo>
                    <a:pt x="32457" y="13410"/>
                  </a:lnTo>
                  <a:lnTo>
                    <a:pt x="32457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 flipH="1">
              <a:off x="3571178" y="3612000"/>
              <a:ext cx="811425" cy="335275"/>
            </a:xfrm>
            <a:custGeom>
              <a:rect b="b" l="l" r="r" t="t"/>
              <a:pathLst>
                <a:path extrusionOk="0" h="13411" w="32457">
                  <a:moveTo>
                    <a:pt x="0" y="1"/>
                  </a:moveTo>
                  <a:lnTo>
                    <a:pt x="0" y="13410"/>
                  </a:lnTo>
                  <a:lnTo>
                    <a:pt x="32457" y="13410"/>
                  </a:lnTo>
                  <a:lnTo>
                    <a:pt x="3245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 flipH="1">
              <a:off x="3571178" y="2819775"/>
              <a:ext cx="811425" cy="335275"/>
            </a:xfrm>
            <a:custGeom>
              <a:rect b="b" l="l" r="r" t="t"/>
              <a:pathLst>
                <a:path extrusionOk="0" h="13411" w="32457">
                  <a:moveTo>
                    <a:pt x="0" y="1"/>
                  </a:moveTo>
                  <a:lnTo>
                    <a:pt x="0" y="13410"/>
                  </a:lnTo>
                  <a:lnTo>
                    <a:pt x="32457" y="13410"/>
                  </a:lnTo>
                  <a:lnTo>
                    <a:pt x="3245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 flipH="1">
              <a:off x="3440228" y="2585450"/>
              <a:ext cx="1118325" cy="112600"/>
            </a:xfrm>
            <a:custGeom>
              <a:rect b="b" l="l" r="r" t="t"/>
              <a:pathLst>
                <a:path extrusionOk="0" h="4504" w="44733">
                  <a:moveTo>
                    <a:pt x="0" y="0"/>
                  </a:moveTo>
                  <a:lnTo>
                    <a:pt x="0" y="4503"/>
                  </a:lnTo>
                  <a:lnTo>
                    <a:pt x="44732" y="4503"/>
                  </a:lnTo>
                  <a:lnTo>
                    <a:pt x="4473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 flipH="1">
              <a:off x="3060803" y="2585450"/>
              <a:ext cx="379450" cy="112600"/>
            </a:xfrm>
            <a:custGeom>
              <a:rect b="b" l="l" r="r" t="t"/>
              <a:pathLst>
                <a:path extrusionOk="0" h="4504" w="15178">
                  <a:moveTo>
                    <a:pt x="0" y="0"/>
                  </a:moveTo>
                  <a:lnTo>
                    <a:pt x="0" y="4503"/>
                  </a:lnTo>
                  <a:lnTo>
                    <a:pt x="15178" y="4503"/>
                  </a:lnTo>
                  <a:lnTo>
                    <a:pt x="151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 flipH="1">
              <a:off x="3901403" y="2404475"/>
              <a:ext cx="177650" cy="181000"/>
            </a:xfrm>
            <a:custGeom>
              <a:rect b="b" l="l" r="r" t="t"/>
              <a:pathLst>
                <a:path extrusionOk="0" h="7240" w="7106">
                  <a:moveTo>
                    <a:pt x="0" y="1"/>
                  </a:moveTo>
                  <a:lnTo>
                    <a:pt x="0" y="7239"/>
                  </a:lnTo>
                  <a:lnTo>
                    <a:pt x="7106" y="7239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 flipH="1">
              <a:off x="4079028" y="2405300"/>
              <a:ext cx="314425" cy="180175"/>
            </a:xfrm>
            <a:custGeom>
              <a:rect b="b" l="l" r="r" t="t"/>
              <a:pathLst>
                <a:path extrusionOk="0" h="7207" w="12577">
                  <a:moveTo>
                    <a:pt x="1" y="1"/>
                  </a:moveTo>
                  <a:lnTo>
                    <a:pt x="1" y="7206"/>
                  </a:lnTo>
                  <a:lnTo>
                    <a:pt x="12576" y="7206"/>
                  </a:lnTo>
                  <a:lnTo>
                    <a:pt x="125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 flipH="1">
              <a:off x="3901403" y="2432000"/>
              <a:ext cx="494550" cy="14200"/>
            </a:xfrm>
            <a:custGeom>
              <a:rect b="b" l="l" r="r" t="t"/>
              <a:pathLst>
                <a:path extrusionOk="0" h="568" w="19782">
                  <a:moveTo>
                    <a:pt x="1" y="0"/>
                  </a:moveTo>
                  <a:lnTo>
                    <a:pt x="1" y="567"/>
                  </a:lnTo>
                  <a:lnTo>
                    <a:pt x="19782" y="567"/>
                  </a:lnTo>
                  <a:lnTo>
                    <a:pt x="197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 flipH="1">
              <a:off x="3892228" y="2396150"/>
              <a:ext cx="186825" cy="41700"/>
            </a:xfrm>
            <a:custGeom>
              <a:rect b="b" l="l" r="r" t="t"/>
              <a:pathLst>
                <a:path extrusionOk="0" h="1668" w="7473">
                  <a:moveTo>
                    <a:pt x="0" y="0"/>
                  </a:moveTo>
                  <a:lnTo>
                    <a:pt x="0" y="1668"/>
                  </a:lnTo>
                  <a:lnTo>
                    <a:pt x="7472" y="1668"/>
                  </a:lnTo>
                  <a:lnTo>
                    <a:pt x="747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 flipH="1">
              <a:off x="4079028" y="2396150"/>
              <a:ext cx="324425" cy="41700"/>
            </a:xfrm>
            <a:custGeom>
              <a:rect b="b" l="l" r="r" t="t"/>
              <a:pathLst>
                <a:path extrusionOk="0" h="1668" w="12977">
                  <a:moveTo>
                    <a:pt x="1" y="0"/>
                  </a:moveTo>
                  <a:lnTo>
                    <a:pt x="1" y="1668"/>
                  </a:lnTo>
                  <a:lnTo>
                    <a:pt x="12976" y="1668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 flipH="1">
              <a:off x="3271778" y="2404475"/>
              <a:ext cx="177650" cy="181000"/>
            </a:xfrm>
            <a:custGeom>
              <a:rect b="b" l="l" r="r" t="t"/>
              <a:pathLst>
                <a:path extrusionOk="0" h="7240" w="7106">
                  <a:moveTo>
                    <a:pt x="0" y="1"/>
                  </a:moveTo>
                  <a:lnTo>
                    <a:pt x="0" y="7239"/>
                  </a:lnTo>
                  <a:lnTo>
                    <a:pt x="7105" y="7239"/>
                  </a:lnTo>
                  <a:lnTo>
                    <a:pt x="710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4"/>
            <p:cNvSpPr/>
            <p:nvPr/>
          </p:nvSpPr>
          <p:spPr>
            <a:xfrm flipH="1">
              <a:off x="3448578" y="2405300"/>
              <a:ext cx="315250" cy="180175"/>
            </a:xfrm>
            <a:custGeom>
              <a:rect b="b" l="l" r="r" t="t"/>
              <a:pathLst>
                <a:path extrusionOk="0" h="7207" w="12610">
                  <a:moveTo>
                    <a:pt x="0" y="1"/>
                  </a:moveTo>
                  <a:lnTo>
                    <a:pt x="0" y="7206"/>
                  </a:lnTo>
                  <a:lnTo>
                    <a:pt x="12609" y="7206"/>
                  </a:lnTo>
                  <a:lnTo>
                    <a:pt x="126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 flipH="1">
              <a:off x="3271778" y="2432000"/>
              <a:ext cx="493725" cy="14200"/>
            </a:xfrm>
            <a:custGeom>
              <a:rect b="b" l="l" r="r" t="t"/>
              <a:pathLst>
                <a:path extrusionOk="0" h="568" w="19749">
                  <a:moveTo>
                    <a:pt x="1" y="0"/>
                  </a:moveTo>
                  <a:lnTo>
                    <a:pt x="1" y="567"/>
                  </a:lnTo>
                  <a:lnTo>
                    <a:pt x="19748" y="567"/>
                  </a:lnTo>
                  <a:lnTo>
                    <a:pt x="197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 flipH="1">
              <a:off x="3261778" y="2396150"/>
              <a:ext cx="187650" cy="41700"/>
            </a:xfrm>
            <a:custGeom>
              <a:rect b="b" l="l" r="r" t="t"/>
              <a:pathLst>
                <a:path extrusionOk="0" h="1668" w="7506">
                  <a:moveTo>
                    <a:pt x="0" y="0"/>
                  </a:moveTo>
                  <a:lnTo>
                    <a:pt x="0" y="1668"/>
                  </a:lnTo>
                  <a:lnTo>
                    <a:pt x="7505" y="1668"/>
                  </a:lnTo>
                  <a:lnTo>
                    <a:pt x="750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 flipH="1">
              <a:off x="3449403" y="2396150"/>
              <a:ext cx="324425" cy="41700"/>
            </a:xfrm>
            <a:custGeom>
              <a:rect b="b" l="l" r="r" t="t"/>
              <a:pathLst>
                <a:path extrusionOk="0" h="1668" w="12977">
                  <a:moveTo>
                    <a:pt x="0" y="0"/>
                  </a:moveTo>
                  <a:lnTo>
                    <a:pt x="0" y="1668"/>
                  </a:lnTo>
                  <a:lnTo>
                    <a:pt x="12976" y="1668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 flipH="1">
              <a:off x="731628" y="1402925"/>
              <a:ext cx="687200" cy="840625"/>
            </a:xfrm>
            <a:custGeom>
              <a:rect b="b" l="l" r="r" t="t"/>
              <a:pathLst>
                <a:path extrusionOk="0" h="33625" w="27488">
                  <a:moveTo>
                    <a:pt x="1" y="1"/>
                  </a:moveTo>
                  <a:lnTo>
                    <a:pt x="1" y="33625"/>
                  </a:lnTo>
                  <a:lnTo>
                    <a:pt x="27487" y="33625"/>
                  </a:lnTo>
                  <a:lnTo>
                    <a:pt x="2748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 flipH="1">
              <a:off x="775828" y="1402925"/>
              <a:ext cx="790600" cy="840625"/>
            </a:xfrm>
            <a:custGeom>
              <a:rect b="b" l="l" r="r" t="t"/>
              <a:pathLst>
                <a:path extrusionOk="0" h="33625" w="31624">
                  <a:moveTo>
                    <a:pt x="1" y="1"/>
                  </a:moveTo>
                  <a:lnTo>
                    <a:pt x="1" y="33625"/>
                  </a:lnTo>
                  <a:lnTo>
                    <a:pt x="31623" y="33625"/>
                  </a:lnTo>
                  <a:lnTo>
                    <a:pt x="316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 flipH="1">
              <a:off x="842553" y="1469650"/>
              <a:ext cx="657150" cy="707200"/>
            </a:xfrm>
            <a:custGeom>
              <a:rect b="b" l="l" r="r" t="t"/>
              <a:pathLst>
                <a:path extrusionOk="0" h="28288" w="26286">
                  <a:moveTo>
                    <a:pt x="0" y="0"/>
                  </a:moveTo>
                  <a:lnTo>
                    <a:pt x="0" y="28287"/>
                  </a:lnTo>
                  <a:lnTo>
                    <a:pt x="26286" y="28287"/>
                  </a:lnTo>
                  <a:lnTo>
                    <a:pt x="262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 flipH="1">
              <a:off x="1001828" y="1640600"/>
              <a:ext cx="338600" cy="364450"/>
            </a:xfrm>
            <a:custGeom>
              <a:rect b="b" l="l" r="r" t="t"/>
              <a:pathLst>
                <a:path extrusionOk="0" h="14578" w="13544">
                  <a:moveTo>
                    <a:pt x="1702" y="0"/>
                  </a:moveTo>
                  <a:cubicBezTo>
                    <a:pt x="768" y="0"/>
                    <a:pt x="0" y="768"/>
                    <a:pt x="0" y="1735"/>
                  </a:cubicBezTo>
                  <a:lnTo>
                    <a:pt x="0" y="12876"/>
                  </a:lnTo>
                  <a:cubicBezTo>
                    <a:pt x="0" y="13810"/>
                    <a:pt x="768" y="14578"/>
                    <a:pt x="1702" y="14578"/>
                  </a:cubicBezTo>
                  <a:lnTo>
                    <a:pt x="11809" y="14578"/>
                  </a:lnTo>
                  <a:cubicBezTo>
                    <a:pt x="12776" y="14578"/>
                    <a:pt x="13543" y="13810"/>
                    <a:pt x="13543" y="12876"/>
                  </a:cubicBezTo>
                  <a:lnTo>
                    <a:pt x="13543" y="1735"/>
                  </a:lnTo>
                  <a:cubicBezTo>
                    <a:pt x="13543" y="768"/>
                    <a:pt x="12776" y="0"/>
                    <a:pt x="11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 flipH="1">
              <a:off x="1621453" y="1012650"/>
              <a:ext cx="687175" cy="839800"/>
            </a:xfrm>
            <a:custGeom>
              <a:rect b="b" l="l" r="r" t="t"/>
              <a:pathLst>
                <a:path extrusionOk="0" h="33592" w="27487">
                  <a:moveTo>
                    <a:pt x="1" y="0"/>
                  </a:moveTo>
                  <a:lnTo>
                    <a:pt x="1" y="33591"/>
                  </a:lnTo>
                  <a:lnTo>
                    <a:pt x="27487" y="33591"/>
                  </a:lnTo>
                  <a:lnTo>
                    <a:pt x="27487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 flipH="1">
              <a:off x="1665628" y="1012650"/>
              <a:ext cx="789775" cy="839800"/>
            </a:xfrm>
            <a:custGeom>
              <a:rect b="b" l="l" r="r" t="t"/>
              <a:pathLst>
                <a:path extrusionOk="0" h="33592" w="31591">
                  <a:moveTo>
                    <a:pt x="1" y="0"/>
                  </a:moveTo>
                  <a:lnTo>
                    <a:pt x="1" y="33591"/>
                  </a:lnTo>
                  <a:lnTo>
                    <a:pt x="31590" y="33591"/>
                  </a:lnTo>
                  <a:lnTo>
                    <a:pt x="31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 flipH="1">
              <a:off x="1731528" y="1078525"/>
              <a:ext cx="657975" cy="708025"/>
            </a:xfrm>
            <a:custGeom>
              <a:rect b="b" l="l" r="r" t="t"/>
              <a:pathLst>
                <a:path extrusionOk="0" h="28321" w="26319">
                  <a:moveTo>
                    <a:pt x="0" y="1"/>
                  </a:moveTo>
                  <a:lnTo>
                    <a:pt x="0" y="28321"/>
                  </a:lnTo>
                  <a:lnTo>
                    <a:pt x="26319" y="28321"/>
                  </a:lnTo>
                  <a:lnTo>
                    <a:pt x="26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 flipH="1">
              <a:off x="1891628" y="1250325"/>
              <a:ext cx="338600" cy="364450"/>
            </a:xfrm>
            <a:custGeom>
              <a:rect b="b" l="l" r="r" t="t"/>
              <a:pathLst>
                <a:path extrusionOk="0" h="14578" w="13544">
                  <a:moveTo>
                    <a:pt x="3736" y="0"/>
                  </a:moveTo>
                  <a:cubicBezTo>
                    <a:pt x="1668" y="0"/>
                    <a:pt x="0" y="1668"/>
                    <a:pt x="0" y="3736"/>
                  </a:cubicBezTo>
                  <a:lnTo>
                    <a:pt x="0" y="10841"/>
                  </a:lnTo>
                  <a:cubicBezTo>
                    <a:pt x="0" y="12909"/>
                    <a:pt x="1668" y="14577"/>
                    <a:pt x="3736" y="14577"/>
                  </a:cubicBezTo>
                  <a:lnTo>
                    <a:pt x="9841" y="14577"/>
                  </a:lnTo>
                  <a:cubicBezTo>
                    <a:pt x="11909" y="14577"/>
                    <a:pt x="13543" y="12909"/>
                    <a:pt x="13543" y="10841"/>
                  </a:cubicBezTo>
                  <a:lnTo>
                    <a:pt x="13543" y="3736"/>
                  </a:lnTo>
                  <a:cubicBezTo>
                    <a:pt x="13543" y="1668"/>
                    <a:pt x="11909" y="0"/>
                    <a:pt x="9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 flipH="1">
              <a:off x="2779778" y="2869800"/>
              <a:ext cx="493700" cy="1264275"/>
            </a:xfrm>
            <a:custGeom>
              <a:rect b="b" l="l" r="r" t="t"/>
              <a:pathLst>
                <a:path extrusionOk="0" h="50571" w="19748">
                  <a:moveTo>
                    <a:pt x="0" y="1"/>
                  </a:moveTo>
                  <a:lnTo>
                    <a:pt x="0" y="50570"/>
                  </a:lnTo>
                  <a:lnTo>
                    <a:pt x="19748" y="50570"/>
                  </a:lnTo>
                  <a:lnTo>
                    <a:pt x="197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 flipH="1">
              <a:off x="3171703" y="3962250"/>
              <a:ext cx="101775" cy="171825"/>
            </a:xfrm>
            <a:custGeom>
              <a:rect b="b" l="l" r="r" t="t"/>
              <a:pathLst>
                <a:path extrusionOk="0" h="6873" w="4071">
                  <a:moveTo>
                    <a:pt x="0" y="1"/>
                  </a:moveTo>
                  <a:lnTo>
                    <a:pt x="0" y="6872"/>
                  </a:lnTo>
                  <a:lnTo>
                    <a:pt x="1969" y="6872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 flipH="1">
              <a:off x="2005053" y="2869800"/>
              <a:ext cx="493700" cy="1264275"/>
            </a:xfrm>
            <a:custGeom>
              <a:rect b="b" l="l" r="r" t="t"/>
              <a:pathLst>
                <a:path extrusionOk="0" h="50571" w="19748">
                  <a:moveTo>
                    <a:pt x="0" y="1"/>
                  </a:moveTo>
                  <a:lnTo>
                    <a:pt x="0" y="50570"/>
                  </a:lnTo>
                  <a:lnTo>
                    <a:pt x="19748" y="50570"/>
                  </a:lnTo>
                  <a:lnTo>
                    <a:pt x="197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 flipH="1">
              <a:off x="2455378" y="2869800"/>
              <a:ext cx="818100" cy="1158375"/>
            </a:xfrm>
            <a:custGeom>
              <a:rect b="b" l="l" r="r" t="t"/>
              <a:pathLst>
                <a:path extrusionOk="0" h="46335" w="32724">
                  <a:moveTo>
                    <a:pt x="0" y="1"/>
                  </a:moveTo>
                  <a:lnTo>
                    <a:pt x="0" y="46334"/>
                  </a:lnTo>
                  <a:lnTo>
                    <a:pt x="32724" y="46334"/>
                  </a:lnTo>
                  <a:lnTo>
                    <a:pt x="3272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 flipH="1">
              <a:off x="2494553" y="2921525"/>
              <a:ext cx="740575" cy="317750"/>
            </a:xfrm>
            <a:custGeom>
              <a:rect b="b" l="l" r="r" t="t"/>
              <a:pathLst>
                <a:path extrusionOk="0" h="12710" w="29623">
                  <a:moveTo>
                    <a:pt x="1" y="0"/>
                  </a:moveTo>
                  <a:lnTo>
                    <a:pt x="1" y="12709"/>
                  </a:lnTo>
                  <a:lnTo>
                    <a:pt x="29622" y="12709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 flipH="1">
              <a:off x="2697203" y="2911500"/>
              <a:ext cx="368625" cy="108450"/>
            </a:xfrm>
            <a:custGeom>
              <a:rect b="b" l="l" r="r" t="t"/>
              <a:pathLst>
                <a:path extrusionOk="0" h="4338" w="14745">
                  <a:moveTo>
                    <a:pt x="0" y="1"/>
                  </a:moveTo>
                  <a:cubicBezTo>
                    <a:pt x="1335" y="2769"/>
                    <a:pt x="3203" y="4337"/>
                    <a:pt x="5137" y="4337"/>
                  </a:cubicBezTo>
                  <a:lnTo>
                    <a:pt x="9607" y="4337"/>
                  </a:lnTo>
                  <a:cubicBezTo>
                    <a:pt x="11542" y="4337"/>
                    <a:pt x="13410" y="2769"/>
                    <a:pt x="1474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 flipH="1">
              <a:off x="2455378" y="3962250"/>
              <a:ext cx="102600" cy="171825"/>
            </a:xfrm>
            <a:custGeom>
              <a:rect b="b" l="l" r="r" t="t"/>
              <a:pathLst>
                <a:path extrusionOk="0" h="6873" w="4104">
                  <a:moveTo>
                    <a:pt x="1" y="1"/>
                  </a:moveTo>
                  <a:lnTo>
                    <a:pt x="2102" y="6872"/>
                  </a:lnTo>
                  <a:lnTo>
                    <a:pt x="4104" y="6872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 flipH="1">
              <a:off x="2494553" y="3290100"/>
              <a:ext cx="740575" cy="317775"/>
            </a:xfrm>
            <a:custGeom>
              <a:rect b="b" l="l" r="r" t="t"/>
              <a:pathLst>
                <a:path extrusionOk="0" h="12711" w="29623">
                  <a:moveTo>
                    <a:pt x="1" y="1"/>
                  </a:moveTo>
                  <a:lnTo>
                    <a:pt x="1" y="12710"/>
                  </a:lnTo>
                  <a:lnTo>
                    <a:pt x="29622" y="12710"/>
                  </a:lnTo>
                  <a:lnTo>
                    <a:pt x="296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 flipH="1">
              <a:off x="2697203" y="3280950"/>
              <a:ext cx="368625" cy="108425"/>
            </a:xfrm>
            <a:custGeom>
              <a:rect b="b" l="l" r="r" t="t"/>
              <a:pathLst>
                <a:path extrusionOk="0" h="4337" w="14745">
                  <a:moveTo>
                    <a:pt x="0" y="0"/>
                  </a:moveTo>
                  <a:cubicBezTo>
                    <a:pt x="1335" y="2769"/>
                    <a:pt x="3203" y="4336"/>
                    <a:pt x="5137" y="4336"/>
                  </a:cubicBezTo>
                  <a:lnTo>
                    <a:pt x="9607" y="4336"/>
                  </a:lnTo>
                  <a:cubicBezTo>
                    <a:pt x="11542" y="4336"/>
                    <a:pt x="13410" y="2769"/>
                    <a:pt x="1474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 flipH="1">
              <a:off x="2494553" y="3659550"/>
              <a:ext cx="740575" cy="317750"/>
            </a:xfrm>
            <a:custGeom>
              <a:rect b="b" l="l" r="r" t="t"/>
              <a:pathLst>
                <a:path extrusionOk="0" h="12710" w="29623">
                  <a:moveTo>
                    <a:pt x="1" y="0"/>
                  </a:moveTo>
                  <a:lnTo>
                    <a:pt x="1" y="12709"/>
                  </a:lnTo>
                  <a:lnTo>
                    <a:pt x="29622" y="12709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4"/>
            <p:cNvSpPr/>
            <p:nvPr/>
          </p:nvSpPr>
          <p:spPr>
            <a:xfrm flipH="1">
              <a:off x="2697203" y="3649525"/>
              <a:ext cx="368625" cy="108450"/>
            </a:xfrm>
            <a:custGeom>
              <a:rect b="b" l="l" r="r" t="t"/>
              <a:pathLst>
                <a:path extrusionOk="0" h="4338" w="14745">
                  <a:moveTo>
                    <a:pt x="0" y="1"/>
                  </a:moveTo>
                  <a:cubicBezTo>
                    <a:pt x="1335" y="2770"/>
                    <a:pt x="3203" y="4337"/>
                    <a:pt x="5137" y="4337"/>
                  </a:cubicBezTo>
                  <a:lnTo>
                    <a:pt x="9607" y="4337"/>
                  </a:lnTo>
                  <a:cubicBezTo>
                    <a:pt x="11542" y="4337"/>
                    <a:pt x="13410" y="2770"/>
                    <a:pt x="1474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 flipH="1">
              <a:off x="1281203" y="2720550"/>
              <a:ext cx="158475" cy="1142500"/>
            </a:xfrm>
            <a:custGeom>
              <a:rect b="b" l="l" r="r" t="t"/>
              <a:pathLst>
                <a:path extrusionOk="0" h="45700" w="6339">
                  <a:moveTo>
                    <a:pt x="4671" y="0"/>
                  </a:moveTo>
                  <a:lnTo>
                    <a:pt x="1135" y="12509"/>
                  </a:lnTo>
                  <a:cubicBezTo>
                    <a:pt x="1235" y="39495"/>
                    <a:pt x="1" y="41063"/>
                    <a:pt x="1" y="45699"/>
                  </a:cubicBezTo>
                  <a:lnTo>
                    <a:pt x="3737" y="45699"/>
                  </a:lnTo>
                  <a:cubicBezTo>
                    <a:pt x="4104" y="23083"/>
                    <a:pt x="6339" y="25018"/>
                    <a:pt x="467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 flipH="1">
              <a:off x="936778" y="3704575"/>
              <a:ext cx="806450" cy="429500"/>
            </a:xfrm>
            <a:custGeom>
              <a:rect b="b" l="l" r="r" t="t"/>
              <a:pathLst>
                <a:path extrusionOk="0" h="17180" w="32258">
                  <a:moveTo>
                    <a:pt x="1" y="1"/>
                  </a:moveTo>
                  <a:lnTo>
                    <a:pt x="101" y="267"/>
                  </a:lnTo>
                  <a:cubicBezTo>
                    <a:pt x="768" y="1969"/>
                    <a:pt x="1268" y="3703"/>
                    <a:pt x="1635" y="5504"/>
                  </a:cubicBezTo>
                  <a:cubicBezTo>
                    <a:pt x="3103" y="12309"/>
                    <a:pt x="9141" y="17179"/>
                    <a:pt x="16146" y="17179"/>
                  </a:cubicBezTo>
                  <a:cubicBezTo>
                    <a:pt x="23117" y="17179"/>
                    <a:pt x="29155" y="12309"/>
                    <a:pt x="30623" y="5504"/>
                  </a:cubicBezTo>
                  <a:cubicBezTo>
                    <a:pt x="30990" y="3737"/>
                    <a:pt x="31490" y="1969"/>
                    <a:pt x="32157" y="267"/>
                  </a:cubicBezTo>
                  <a:lnTo>
                    <a:pt x="322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 flipH="1">
              <a:off x="858403" y="3547800"/>
              <a:ext cx="963200" cy="197675"/>
            </a:xfrm>
            <a:custGeom>
              <a:rect b="b" l="l" r="r" t="t"/>
              <a:pathLst>
                <a:path extrusionOk="0" h="7907" w="38528">
                  <a:moveTo>
                    <a:pt x="0" y="0"/>
                  </a:moveTo>
                  <a:lnTo>
                    <a:pt x="1034" y="7906"/>
                  </a:lnTo>
                  <a:lnTo>
                    <a:pt x="37494" y="7906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 flipH="1">
              <a:off x="738003" y="3025425"/>
              <a:ext cx="657625" cy="707950"/>
            </a:xfrm>
            <a:custGeom>
              <a:rect b="b" l="l" r="r" t="t"/>
              <a:pathLst>
                <a:path extrusionOk="0" h="28318" w="26305">
                  <a:moveTo>
                    <a:pt x="13950" y="0"/>
                  </a:moveTo>
                  <a:cubicBezTo>
                    <a:pt x="7067" y="0"/>
                    <a:pt x="0" y="6524"/>
                    <a:pt x="874" y="23564"/>
                  </a:cubicBezTo>
                  <a:cubicBezTo>
                    <a:pt x="1055" y="26941"/>
                    <a:pt x="2495" y="28318"/>
                    <a:pt x="4573" y="28318"/>
                  </a:cubicBezTo>
                  <a:cubicBezTo>
                    <a:pt x="11692" y="28318"/>
                    <a:pt x="26305" y="12158"/>
                    <a:pt x="23490" y="4851"/>
                  </a:cubicBezTo>
                  <a:cubicBezTo>
                    <a:pt x="21153" y="1812"/>
                    <a:pt x="17577" y="0"/>
                    <a:pt x="13950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 flipH="1">
              <a:off x="922828" y="2854300"/>
              <a:ext cx="499675" cy="567650"/>
            </a:xfrm>
            <a:custGeom>
              <a:rect b="b" l="l" r="r" t="t"/>
              <a:pathLst>
                <a:path extrusionOk="0" h="22706" w="19987">
                  <a:moveTo>
                    <a:pt x="11620" y="1"/>
                  </a:moveTo>
                  <a:cubicBezTo>
                    <a:pt x="6021" y="1"/>
                    <a:pt x="1" y="5738"/>
                    <a:pt x="1982" y="19635"/>
                  </a:cubicBezTo>
                  <a:cubicBezTo>
                    <a:pt x="2290" y="21804"/>
                    <a:pt x="3197" y="22706"/>
                    <a:pt x="4430" y="22706"/>
                  </a:cubicBezTo>
                  <a:cubicBezTo>
                    <a:pt x="9475" y="22706"/>
                    <a:pt x="19987" y="7609"/>
                    <a:pt x="17360" y="2356"/>
                  </a:cubicBezTo>
                  <a:cubicBezTo>
                    <a:pt x="15816" y="830"/>
                    <a:pt x="13749" y="1"/>
                    <a:pt x="1162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 flipH="1">
              <a:off x="1081628" y="2667350"/>
              <a:ext cx="324900" cy="374150"/>
            </a:xfrm>
            <a:custGeom>
              <a:rect b="b" l="l" r="r" t="t"/>
              <a:pathLst>
                <a:path extrusionOk="0" h="14966" w="12996">
                  <a:moveTo>
                    <a:pt x="7646" y="1"/>
                  </a:moveTo>
                  <a:cubicBezTo>
                    <a:pt x="3920" y="1"/>
                    <a:pt x="0" y="3956"/>
                    <a:pt x="2144" y="13136"/>
                  </a:cubicBezTo>
                  <a:cubicBezTo>
                    <a:pt x="2446" y="14425"/>
                    <a:pt x="3023" y="14966"/>
                    <a:pt x="3748" y="14966"/>
                  </a:cubicBezTo>
                  <a:cubicBezTo>
                    <a:pt x="6941" y="14966"/>
                    <a:pt x="12996" y="4457"/>
                    <a:pt x="10984" y="1194"/>
                  </a:cubicBezTo>
                  <a:cubicBezTo>
                    <a:pt x="10031" y="413"/>
                    <a:pt x="8849" y="1"/>
                    <a:pt x="7646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 flipH="1">
              <a:off x="1319828" y="2787075"/>
              <a:ext cx="411375" cy="477075"/>
            </a:xfrm>
            <a:custGeom>
              <a:rect b="b" l="l" r="r" t="t"/>
              <a:pathLst>
                <a:path extrusionOk="0" h="19083" w="16455">
                  <a:moveTo>
                    <a:pt x="6611" y="0"/>
                  </a:moveTo>
                  <a:cubicBezTo>
                    <a:pt x="5311" y="0"/>
                    <a:pt x="4023" y="386"/>
                    <a:pt x="2922" y="1142"/>
                  </a:cubicBezTo>
                  <a:cubicBezTo>
                    <a:pt x="1" y="5000"/>
                    <a:pt x="6529" y="19082"/>
                    <a:pt x="10504" y="19082"/>
                  </a:cubicBezTo>
                  <a:cubicBezTo>
                    <a:pt x="11341" y="19082"/>
                    <a:pt x="12064" y="18459"/>
                    <a:pt x="12562" y="16986"/>
                  </a:cubicBezTo>
                  <a:cubicBezTo>
                    <a:pt x="16455" y="5363"/>
                    <a:pt x="11452" y="0"/>
                    <a:pt x="661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 flipH="1">
              <a:off x="1191703" y="2579700"/>
              <a:ext cx="416525" cy="487975"/>
            </a:xfrm>
            <a:custGeom>
              <a:rect b="b" l="l" r="r" t="t"/>
              <a:pathLst>
                <a:path extrusionOk="0" h="19519" w="16661">
                  <a:moveTo>
                    <a:pt x="6377" y="0"/>
                  </a:moveTo>
                  <a:cubicBezTo>
                    <a:pt x="5421" y="0"/>
                    <a:pt x="4464" y="209"/>
                    <a:pt x="3574" y="630"/>
                  </a:cubicBezTo>
                  <a:cubicBezTo>
                    <a:pt x="1" y="4035"/>
                    <a:pt x="4520" y="19519"/>
                    <a:pt x="8484" y="19519"/>
                  </a:cubicBezTo>
                  <a:cubicBezTo>
                    <a:pt x="9220" y="19519"/>
                    <a:pt x="9937" y="18985"/>
                    <a:pt x="10579" y="17743"/>
                  </a:cubicBezTo>
                  <a:cubicBezTo>
                    <a:pt x="16660" y="6115"/>
                    <a:pt x="11549" y="0"/>
                    <a:pt x="6377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 flipH="1">
              <a:off x="1327653" y="3025400"/>
              <a:ext cx="594550" cy="644225"/>
            </a:xfrm>
            <a:custGeom>
              <a:rect b="b" l="l" r="r" t="t"/>
              <a:pathLst>
                <a:path extrusionOk="0" h="25769" w="23782">
                  <a:moveTo>
                    <a:pt x="10985" y="0"/>
                  </a:moveTo>
                  <a:cubicBezTo>
                    <a:pt x="8128" y="0"/>
                    <a:pt x="5269" y="1236"/>
                    <a:pt x="3190" y="3417"/>
                  </a:cubicBezTo>
                  <a:cubicBezTo>
                    <a:pt x="0" y="9718"/>
                    <a:pt x="11916" y="25769"/>
                    <a:pt x="18057" y="25769"/>
                  </a:cubicBezTo>
                  <a:cubicBezTo>
                    <a:pt x="19687" y="25769"/>
                    <a:pt x="20910" y="24639"/>
                    <a:pt x="21337" y="21897"/>
                  </a:cubicBezTo>
                  <a:cubicBezTo>
                    <a:pt x="23782" y="6211"/>
                    <a:pt x="17389" y="0"/>
                    <a:pt x="10985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 flipH="1">
              <a:off x="692453" y="436837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4"/>
            <p:cNvSpPr/>
            <p:nvPr/>
          </p:nvSpPr>
          <p:spPr>
            <a:xfrm flipH="1">
              <a:off x="2483728" y="4210775"/>
              <a:ext cx="84250" cy="185975"/>
            </a:xfrm>
            <a:custGeom>
              <a:rect b="b" l="l" r="r" t="t"/>
              <a:pathLst>
                <a:path extrusionOk="0" h="7439" w="3370">
                  <a:moveTo>
                    <a:pt x="1" y="0"/>
                  </a:moveTo>
                  <a:lnTo>
                    <a:pt x="134" y="7439"/>
                  </a:lnTo>
                  <a:lnTo>
                    <a:pt x="3370" y="7439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4"/>
            <p:cNvSpPr/>
            <p:nvPr/>
          </p:nvSpPr>
          <p:spPr>
            <a:xfrm flipH="1">
              <a:off x="2000878" y="4210775"/>
              <a:ext cx="116775" cy="185975"/>
            </a:xfrm>
            <a:custGeom>
              <a:rect b="b" l="l" r="r" t="t"/>
              <a:pathLst>
                <a:path extrusionOk="0" h="7439" w="4671">
                  <a:moveTo>
                    <a:pt x="0" y="0"/>
                  </a:moveTo>
                  <a:lnTo>
                    <a:pt x="1435" y="7439"/>
                  </a:lnTo>
                  <a:lnTo>
                    <a:pt x="4670" y="7439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 flipH="1">
              <a:off x="1974203" y="4387575"/>
              <a:ext cx="246025" cy="91750"/>
            </a:xfrm>
            <a:custGeom>
              <a:rect b="b" l="l" r="r" t="t"/>
              <a:pathLst>
                <a:path extrusionOk="0" h="3670" w="9841">
                  <a:moveTo>
                    <a:pt x="5338" y="0"/>
                  </a:moveTo>
                  <a:cubicBezTo>
                    <a:pt x="5138" y="0"/>
                    <a:pt x="4937" y="67"/>
                    <a:pt x="4804" y="200"/>
                  </a:cubicBezTo>
                  <a:cubicBezTo>
                    <a:pt x="3970" y="901"/>
                    <a:pt x="3036" y="1668"/>
                    <a:pt x="534" y="2202"/>
                  </a:cubicBezTo>
                  <a:cubicBezTo>
                    <a:pt x="1" y="2335"/>
                    <a:pt x="134" y="3669"/>
                    <a:pt x="1468" y="3669"/>
                  </a:cubicBezTo>
                  <a:cubicBezTo>
                    <a:pt x="2836" y="3669"/>
                    <a:pt x="4837" y="3569"/>
                    <a:pt x="5838" y="3569"/>
                  </a:cubicBezTo>
                  <a:cubicBezTo>
                    <a:pt x="7406" y="3569"/>
                    <a:pt x="8040" y="3636"/>
                    <a:pt x="9307" y="3669"/>
                  </a:cubicBezTo>
                  <a:cubicBezTo>
                    <a:pt x="9607" y="3669"/>
                    <a:pt x="9841" y="3369"/>
                    <a:pt x="9774" y="3069"/>
                  </a:cubicBezTo>
                  <a:lnTo>
                    <a:pt x="9207" y="234"/>
                  </a:lnTo>
                  <a:cubicBezTo>
                    <a:pt x="9174" y="100"/>
                    <a:pt x="9074" y="0"/>
                    <a:pt x="89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 flipH="1">
              <a:off x="2453703" y="4387575"/>
              <a:ext cx="313575" cy="91750"/>
            </a:xfrm>
            <a:custGeom>
              <a:rect b="b" l="l" r="r" t="t"/>
              <a:pathLst>
                <a:path extrusionOk="0" h="3670" w="12543">
                  <a:moveTo>
                    <a:pt x="8139" y="0"/>
                  </a:moveTo>
                  <a:cubicBezTo>
                    <a:pt x="7873" y="0"/>
                    <a:pt x="7606" y="100"/>
                    <a:pt x="7372" y="267"/>
                  </a:cubicBezTo>
                  <a:cubicBezTo>
                    <a:pt x="5171" y="1601"/>
                    <a:pt x="3102" y="1668"/>
                    <a:pt x="567" y="2202"/>
                  </a:cubicBezTo>
                  <a:cubicBezTo>
                    <a:pt x="0" y="2335"/>
                    <a:pt x="367" y="3669"/>
                    <a:pt x="1668" y="3669"/>
                  </a:cubicBezTo>
                  <a:cubicBezTo>
                    <a:pt x="3870" y="3669"/>
                    <a:pt x="5471" y="3569"/>
                    <a:pt x="7339" y="3569"/>
                  </a:cubicBezTo>
                  <a:cubicBezTo>
                    <a:pt x="8907" y="3569"/>
                    <a:pt x="10775" y="3636"/>
                    <a:pt x="12009" y="3669"/>
                  </a:cubicBezTo>
                  <a:cubicBezTo>
                    <a:pt x="12309" y="3669"/>
                    <a:pt x="12543" y="3369"/>
                    <a:pt x="12509" y="3069"/>
                  </a:cubicBezTo>
                  <a:lnTo>
                    <a:pt x="11942" y="234"/>
                  </a:lnTo>
                  <a:cubicBezTo>
                    <a:pt x="11909" y="100"/>
                    <a:pt x="11775" y="0"/>
                    <a:pt x="116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4"/>
            <p:cNvSpPr/>
            <p:nvPr/>
          </p:nvSpPr>
          <p:spPr>
            <a:xfrm flipH="1">
              <a:off x="2566278" y="1796550"/>
              <a:ext cx="596300" cy="577925"/>
            </a:xfrm>
            <a:custGeom>
              <a:rect b="b" l="l" r="r" t="t"/>
              <a:pathLst>
                <a:path extrusionOk="0" h="23117" w="23852">
                  <a:moveTo>
                    <a:pt x="20449" y="0"/>
                  </a:moveTo>
                  <a:cubicBezTo>
                    <a:pt x="20449" y="0"/>
                    <a:pt x="12944" y="11809"/>
                    <a:pt x="11442" y="12476"/>
                  </a:cubicBezTo>
                  <a:cubicBezTo>
                    <a:pt x="9341" y="13376"/>
                    <a:pt x="2436" y="19347"/>
                    <a:pt x="134" y="20748"/>
                  </a:cubicBezTo>
                  <a:cubicBezTo>
                    <a:pt x="1" y="21249"/>
                    <a:pt x="34" y="22716"/>
                    <a:pt x="301" y="23117"/>
                  </a:cubicBezTo>
                  <a:cubicBezTo>
                    <a:pt x="4104" y="22817"/>
                    <a:pt x="13277" y="17213"/>
                    <a:pt x="14778" y="15812"/>
                  </a:cubicBezTo>
                  <a:cubicBezTo>
                    <a:pt x="18214" y="12609"/>
                    <a:pt x="23851" y="3069"/>
                    <a:pt x="23851" y="3069"/>
                  </a:cubicBezTo>
                  <a:lnTo>
                    <a:pt x="20449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 flipH="1">
              <a:off x="2493728" y="1741125"/>
              <a:ext cx="315250" cy="333150"/>
            </a:xfrm>
            <a:custGeom>
              <a:rect b="b" l="l" r="r" t="t"/>
              <a:pathLst>
                <a:path extrusionOk="0" h="13326" w="12610">
                  <a:moveTo>
                    <a:pt x="8992" y="0"/>
                  </a:moveTo>
                  <a:cubicBezTo>
                    <a:pt x="7765" y="0"/>
                    <a:pt x="6353" y="620"/>
                    <a:pt x="5071" y="1917"/>
                  </a:cubicBezTo>
                  <a:cubicBezTo>
                    <a:pt x="3136" y="4018"/>
                    <a:pt x="1435" y="6287"/>
                    <a:pt x="0" y="8755"/>
                  </a:cubicBezTo>
                  <a:lnTo>
                    <a:pt x="5604" y="13325"/>
                  </a:lnTo>
                  <a:cubicBezTo>
                    <a:pt x="5604" y="13325"/>
                    <a:pt x="12609" y="5887"/>
                    <a:pt x="12109" y="2851"/>
                  </a:cubicBezTo>
                  <a:cubicBezTo>
                    <a:pt x="11793" y="989"/>
                    <a:pt x="10541" y="0"/>
                    <a:pt x="89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 flipH="1">
              <a:off x="2505403" y="1821300"/>
              <a:ext cx="200175" cy="252975"/>
            </a:xfrm>
            <a:custGeom>
              <a:rect b="b" l="l" r="r" t="t"/>
              <a:pathLst>
                <a:path extrusionOk="0" h="10119" w="8007">
                  <a:moveTo>
                    <a:pt x="7855" y="0"/>
                  </a:moveTo>
                  <a:cubicBezTo>
                    <a:pt x="6828" y="0"/>
                    <a:pt x="3057" y="4193"/>
                    <a:pt x="1" y="8951"/>
                  </a:cubicBezTo>
                  <a:lnTo>
                    <a:pt x="1468" y="10118"/>
                  </a:lnTo>
                  <a:cubicBezTo>
                    <a:pt x="1468" y="10118"/>
                    <a:pt x="3036" y="8450"/>
                    <a:pt x="4637" y="6382"/>
                  </a:cubicBezTo>
                  <a:cubicBezTo>
                    <a:pt x="6505" y="3647"/>
                    <a:pt x="7940" y="1212"/>
                    <a:pt x="8006" y="44"/>
                  </a:cubicBezTo>
                  <a:cubicBezTo>
                    <a:pt x="7966" y="15"/>
                    <a:pt x="7915" y="0"/>
                    <a:pt x="78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 flipH="1">
              <a:off x="3135028" y="2308575"/>
              <a:ext cx="100100" cy="105100"/>
            </a:xfrm>
            <a:custGeom>
              <a:rect b="b" l="l" r="r" t="t"/>
              <a:pathLst>
                <a:path extrusionOk="0" h="4204" w="4004">
                  <a:moveTo>
                    <a:pt x="3503" y="1"/>
                  </a:moveTo>
                  <a:lnTo>
                    <a:pt x="201" y="634"/>
                  </a:lnTo>
                  <a:lnTo>
                    <a:pt x="1" y="4204"/>
                  </a:lnTo>
                  <a:cubicBezTo>
                    <a:pt x="1435" y="3837"/>
                    <a:pt x="2770" y="3236"/>
                    <a:pt x="4004" y="2469"/>
                  </a:cubicBezTo>
                  <a:lnTo>
                    <a:pt x="3503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 flipH="1">
              <a:off x="3230078" y="2324425"/>
              <a:ext cx="88425" cy="89250"/>
            </a:xfrm>
            <a:custGeom>
              <a:rect b="b" l="l" r="r" t="t"/>
              <a:pathLst>
                <a:path extrusionOk="0" h="3570" w="3537">
                  <a:moveTo>
                    <a:pt x="3536" y="0"/>
                  </a:moveTo>
                  <a:lnTo>
                    <a:pt x="0" y="1201"/>
                  </a:lnTo>
                  <a:lnTo>
                    <a:pt x="501" y="3036"/>
                  </a:lnTo>
                  <a:lnTo>
                    <a:pt x="3336" y="3570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 flipH="1">
              <a:off x="2485403" y="4210775"/>
              <a:ext cx="82575" cy="95925"/>
            </a:xfrm>
            <a:custGeom>
              <a:rect b="b" l="l" r="r" t="t"/>
              <a:pathLst>
                <a:path extrusionOk="0" h="3837" w="3303">
                  <a:moveTo>
                    <a:pt x="1" y="0"/>
                  </a:moveTo>
                  <a:lnTo>
                    <a:pt x="67" y="3836"/>
                  </a:lnTo>
                  <a:lnTo>
                    <a:pt x="3303" y="3836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 flipH="1">
              <a:off x="2018403" y="4210775"/>
              <a:ext cx="99250" cy="95925"/>
            </a:xfrm>
            <a:custGeom>
              <a:rect b="b" l="l" r="r" t="t"/>
              <a:pathLst>
                <a:path extrusionOk="0" h="3837" w="3970">
                  <a:moveTo>
                    <a:pt x="0" y="0"/>
                  </a:moveTo>
                  <a:lnTo>
                    <a:pt x="768" y="3836"/>
                  </a:lnTo>
                  <a:lnTo>
                    <a:pt x="3970" y="3836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 flipH="1">
              <a:off x="2615478" y="1912450"/>
              <a:ext cx="218525" cy="186000"/>
            </a:xfrm>
            <a:custGeom>
              <a:rect b="b" l="l" r="r" t="t"/>
              <a:pathLst>
                <a:path extrusionOk="0" h="7440" w="8741">
                  <a:moveTo>
                    <a:pt x="1935" y="1"/>
                  </a:moveTo>
                  <a:lnTo>
                    <a:pt x="1" y="2269"/>
                  </a:lnTo>
                  <a:lnTo>
                    <a:pt x="6238" y="7440"/>
                  </a:lnTo>
                  <a:lnTo>
                    <a:pt x="8740" y="4971"/>
                  </a:lnTo>
                  <a:lnTo>
                    <a:pt x="19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 flipH="1">
              <a:off x="2171003" y="1722325"/>
              <a:ext cx="552075" cy="720550"/>
            </a:xfrm>
            <a:custGeom>
              <a:rect b="b" l="l" r="r" t="t"/>
              <a:pathLst>
                <a:path extrusionOk="0" h="28822" w="22083">
                  <a:moveTo>
                    <a:pt x="12676" y="0"/>
                  </a:moveTo>
                  <a:cubicBezTo>
                    <a:pt x="11450" y="0"/>
                    <a:pt x="10224" y="34"/>
                    <a:pt x="9007" y="100"/>
                  </a:cubicBezTo>
                  <a:cubicBezTo>
                    <a:pt x="7339" y="267"/>
                    <a:pt x="5671" y="567"/>
                    <a:pt x="4036" y="1001"/>
                  </a:cubicBezTo>
                  <a:cubicBezTo>
                    <a:pt x="4036" y="1001"/>
                    <a:pt x="0" y="10708"/>
                    <a:pt x="3169" y="28821"/>
                  </a:cubicBezTo>
                  <a:lnTo>
                    <a:pt x="20381" y="28821"/>
                  </a:lnTo>
                  <a:cubicBezTo>
                    <a:pt x="20582" y="26186"/>
                    <a:pt x="19214" y="13277"/>
                    <a:pt x="22083" y="834"/>
                  </a:cubicBezTo>
                  <a:cubicBezTo>
                    <a:pt x="20181" y="467"/>
                    <a:pt x="18247" y="234"/>
                    <a:pt x="16345" y="100"/>
                  </a:cubicBezTo>
                  <a:cubicBezTo>
                    <a:pt x="15128" y="34"/>
                    <a:pt x="13902" y="0"/>
                    <a:pt x="1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 flipH="1">
              <a:off x="2178503" y="1772950"/>
              <a:ext cx="96775" cy="362200"/>
            </a:xfrm>
            <a:custGeom>
              <a:rect b="b" l="l" r="r" t="t"/>
              <a:pathLst>
                <a:path extrusionOk="0" h="14488" w="3871">
                  <a:moveTo>
                    <a:pt x="3148" y="0"/>
                  </a:moveTo>
                  <a:cubicBezTo>
                    <a:pt x="2019" y="0"/>
                    <a:pt x="605" y="335"/>
                    <a:pt x="335" y="1878"/>
                  </a:cubicBezTo>
                  <a:cubicBezTo>
                    <a:pt x="1" y="3946"/>
                    <a:pt x="535" y="8850"/>
                    <a:pt x="2336" y="14487"/>
                  </a:cubicBezTo>
                  <a:cubicBezTo>
                    <a:pt x="2436" y="9650"/>
                    <a:pt x="2936" y="4814"/>
                    <a:pt x="3870" y="44"/>
                  </a:cubicBezTo>
                  <a:cubicBezTo>
                    <a:pt x="3657" y="18"/>
                    <a:pt x="3410" y="0"/>
                    <a:pt x="3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 flipH="1">
              <a:off x="2315278" y="1553875"/>
              <a:ext cx="234350" cy="231025"/>
            </a:xfrm>
            <a:custGeom>
              <a:rect b="b" l="l" r="r" t="t"/>
              <a:pathLst>
                <a:path extrusionOk="0" h="9241" w="9374">
                  <a:moveTo>
                    <a:pt x="8607" y="0"/>
                  </a:moveTo>
                  <a:lnTo>
                    <a:pt x="4237" y="1168"/>
                  </a:lnTo>
                  <a:cubicBezTo>
                    <a:pt x="4637" y="2969"/>
                    <a:pt x="4704" y="6238"/>
                    <a:pt x="2069" y="6838"/>
                  </a:cubicBezTo>
                  <a:cubicBezTo>
                    <a:pt x="2069" y="6838"/>
                    <a:pt x="0" y="9240"/>
                    <a:pt x="4003" y="9240"/>
                  </a:cubicBezTo>
                  <a:cubicBezTo>
                    <a:pt x="8373" y="9240"/>
                    <a:pt x="9374" y="6838"/>
                    <a:pt x="9374" y="6838"/>
                  </a:cubicBezTo>
                  <a:cubicBezTo>
                    <a:pt x="7773" y="5271"/>
                    <a:pt x="8073" y="2369"/>
                    <a:pt x="8607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 flipH="1">
              <a:off x="2334453" y="1553875"/>
              <a:ext cx="111775" cy="125100"/>
            </a:xfrm>
            <a:custGeom>
              <a:rect b="b" l="l" r="r" t="t"/>
              <a:pathLst>
                <a:path extrusionOk="0" h="5004" w="4471">
                  <a:moveTo>
                    <a:pt x="4471" y="0"/>
                  </a:moveTo>
                  <a:lnTo>
                    <a:pt x="101" y="1168"/>
                  </a:lnTo>
                  <a:cubicBezTo>
                    <a:pt x="434" y="2435"/>
                    <a:pt x="368" y="3770"/>
                    <a:pt x="1" y="5004"/>
                  </a:cubicBezTo>
                  <a:cubicBezTo>
                    <a:pt x="401" y="4970"/>
                    <a:pt x="801" y="4837"/>
                    <a:pt x="1168" y="4670"/>
                  </a:cubicBezTo>
                  <a:cubicBezTo>
                    <a:pt x="2669" y="3970"/>
                    <a:pt x="3437" y="2869"/>
                    <a:pt x="4237" y="1234"/>
                  </a:cubicBezTo>
                  <a:cubicBezTo>
                    <a:pt x="4304" y="801"/>
                    <a:pt x="4371" y="401"/>
                    <a:pt x="4471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 flipH="1">
              <a:off x="2457878" y="1461800"/>
              <a:ext cx="79675" cy="96200"/>
            </a:xfrm>
            <a:custGeom>
              <a:rect b="b" l="l" r="r" t="t"/>
              <a:pathLst>
                <a:path extrusionOk="0" h="3848" w="3187">
                  <a:moveTo>
                    <a:pt x="1561" y="1"/>
                  </a:moveTo>
                  <a:cubicBezTo>
                    <a:pt x="683" y="1"/>
                    <a:pt x="0" y="843"/>
                    <a:pt x="218" y="1715"/>
                  </a:cubicBezTo>
                  <a:cubicBezTo>
                    <a:pt x="351" y="2516"/>
                    <a:pt x="818" y="3216"/>
                    <a:pt x="1452" y="3650"/>
                  </a:cubicBezTo>
                  <a:cubicBezTo>
                    <a:pt x="1669" y="3787"/>
                    <a:pt x="1879" y="3848"/>
                    <a:pt x="2072" y="3848"/>
                  </a:cubicBezTo>
                  <a:cubicBezTo>
                    <a:pt x="2680" y="3848"/>
                    <a:pt x="3128" y="3242"/>
                    <a:pt x="3153" y="2482"/>
                  </a:cubicBezTo>
                  <a:cubicBezTo>
                    <a:pt x="3187" y="1582"/>
                    <a:pt x="2786" y="181"/>
                    <a:pt x="1752" y="14"/>
                  </a:cubicBezTo>
                  <a:cubicBezTo>
                    <a:pt x="1688" y="5"/>
                    <a:pt x="1624" y="1"/>
                    <a:pt x="1561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 flipH="1">
              <a:off x="2457878" y="1461800"/>
              <a:ext cx="79675" cy="96200"/>
            </a:xfrm>
            <a:custGeom>
              <a:rect b="b" l="l" r="r" t="t"/>
              <a:pathLst>
                <a:path extrusionOk="0" h="3848" w="3187">
                  <a:moveTo>
                    <a:pt x="1561" y="1"/>
                  </a:moveTo>
                  <a:cubicBezTo>
                    <a:pt x="683" y="1"/>
                    <a:pt x="0" y="843"/>
                    <a:pt x="218" y="1715"/>
                  </a:cubicBezTo>
                  <a:cubicBezTo>
                    <a:pt x="351" y="2516"/>
                    <a:pt x="818" y="3216"/>
                    <a:pt x="1452" y="3650"/>
                  </a:cubicBezTo>
                  <a:cubicBezTo>
                    <a:pt x="1669" y="3787"/>
                    <a:pt x="1879" y="3848"/>
                    <a:pt x="2072" y="3848"/>
                  </a:cubicBezTo>
                  <a:cubicBezTo>
                    <a:pt x="2680" y="3848"/>
                    <a:pt x="3128" y="3242"/>
                    <a:pt x="3153" y="2482"/>
                  </a:cubicBezTo>
                  <a:cubicBezTo>
                    <a:pt x="3187" y="1582"/>
                    <a:pt x="2786" y="181"/>
                    <a:pt x="1752" y="14"/>
                  </a:cubicBezTo>
                  <a:cubicBezTo>
                    <a:pt x="1688" y="5"/>
                    <a:pt x="1624" y="1"/>
                    <a:pt x="1561" y="1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 flipH="1">
              <a:off x="2424503" y="1350850"/>
              <a:ext cx="109525" cy="188875"/>
            </a:xfrm>
            <a:custGeom>
              <a:rect b="b" l="l" r="r" t="t"/>
              <a:pathLst>
                <a:path extrusionOk="0" h="7555" w="4381">
                  <a:moveTo>
                    <a:pt x="3265" y="0"/>
                  </a:moveTo>
                  <a:cubicBezTo>
                    <a:pt x="1614" y="0"/>
                    <a:pt x="1" y="3525"/>
                    <a:pt x="2245" y="7554"/>
                  </a:cubicBezTo>
                  <a:lnTo>
                    <a:pt x="4380" y="616"/>
                  </a:lnTo>
                  <a:cubicBezTo>
                    <a:pt x="4039" y="193"/>
                    <a:pt x="3651" y="0"/>
                    <a:pt x="32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 flipH="1">
              <a:off x="2242578" y="1351125"/>
              <a:ext cx="293150" cy="306350"/>
            </a:xfrm>
            <a:custGeom>
              <a:rect b="b" l="l" r="r" t="t"/>
              <a:pathLst>
                <a:path extrusionOk="0" h="12254" w="11726">
                  <a:moveTo>
                    <a:pt x="6500" y="1"/>
                  </a:moveTo>
                  <a:cubicBezTo>
                    <a:pt x="6439" y="1"/>
                    <a:pt x="6378" y="2"/>
                    <a:pt x="6316" y="4"/>
                  </a:cubicBezTo>
                  <a:cubicBezTo>
                    <a:pt x="2947" y="138"/>
                    <a:pt x="812" y="4408"/>
                    <a:pt x="378" y="7343"/>
                  </a:cubicBezTo>
                  <a:cubicBezTo>
                    <a:pt x="0" y="9962"/>
                    <a:pt x="1983" y="12253"/>
                    <a:pt x="4415" y="12253"/>
                  </a:cubicBezTo>
                  <a:cubicBezTo>
                    <a:pt x="4987" y="12253"/>
                    <a:pt x="5585" y="12126"/>
                    <a:pt x="6183" y="11846"/>
                  </a:cubicBezTo>
                  <a:cubicBezTo>
                    <a:pt x="8284" y="10846"/>
                    <a:pt x="8951" y="9078"/>
                    <a:pt x="10286" y="6176"/>
                  </a:cubicBezTo>
                  <a:cubicBezTo>
                    <a:pt x="11725" y="3329"/>
                    <a:pt x="9634" y="1"/>
                    <a:pt x="6500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 flipH="1">
              <a:off x="2143478" y="1291300"/>
              <a:ext cx="331100" cy="277775"/>
            </a:xfrm>
            <a:custGeom>
              <a:rect b="b" l="l" r="r" t="t"/>
              <a:pathLst>
                <a:path extrusionOk="0" h="11111" w="13244">
                  <a:moveTo>
                    <a:pt x="2641" y="1"/>
                  </a:moveTo>
                  <a:cubicBezTo>
                    <a:pt x="1576" y="1"/>
                    <a:pt x="395" y="560"/>
                    <a:pt x="234" y="2397"/>
                  </a:cubicBezTo>
                  <a:cubicBezTo>
                    <a:pt x="1" y="5233"/>
                    <a:pt x="5204" y="5666"/>
                    <a:pt x="7139" y="5933"/>
                  </a:cubicBezTo>
                  <a:cubicBezTo>
                    <a:pt x="5738" y="7041"/>
                    <a:pt x="4400" y="11111"/>
                    <a:pt x="5895" y="11111"/>
                  </a:cubicBezTo>
                  <a:cubicBezTo>
                    <a:pt x="5930" y="11111"/>
                    <a:pt x="5967" y="11108"/>
                    <a:pt x="6005" y="11104"/>
                  </a:cubicBezTo>
                  <a:cubicBezTo>
                    <a:pt x="11642" y="10403"/>
                    <a:pt x="13243" y="5400"/>
                    <a:pt x="10375" y="5300"/>
                  </a:cubicBezTo>
                  <a:cubicBezTo>
                    <a:pt x="10942" y="896"/>
                    <a:pt x="5171" y="1330"/>
                    <a:pt x="4404" y="796"/>
                  </a:cubicBezTo>
                  <a:cubicBezTo>
                    <a:pt x="4404" y="424"/>
                    <a:pt x="3566" y="1"/>
                    <a:pt x="26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 flipH="1">
              <a:off x="2199353" y="1334825"/>
              <a:ext cx="41725" cy="91475"/>
            </a:xfrm>
            <a:custGeom>
              <a:rect b="b" l="l" r="r" t="t"/>
              <a:pathLst>
                <a:path extrusionOk="0" h="3659" w="1669">
                  <a:moveTo>
                    <a:pt x="120" y="1"/>
                  </a:moveTo>
                  <a:cubicBezTo>
                    <a:pt x="85" y="1"/>
                    <a:pt x="54" y="17"/>
                    <a:pt x="34" y="56"/>
                  </a:cubicBezTo>
                  <a:cubicBezTo>
                    <a:pt x="1" y="123"/>
                    <a:pt x="34" y="189"/>
                    <a:pt x="67" y="223"/>
                  </a:cubicBezTo>
                  <a:cubicBezTo>
                    <a:pt x="801" y="623"/>
                    <a:pt x="1568" y="1390"/>
                    <a:pt x="935" y="3525"/>
                  </a:cubicBezTo>
                  <a:cubicBezTo>
                    <a:pt x="935" y="3592"/>
                    <a:pt x="968" y="3625"/>
                    <a:pt x="1001" y="3659"/>
                  </a:cubicBezTo>
                  <a:lnTo>
                    <a:pt x="1035" y="3659"/>
                  </a:lnTo>
                  <a:cubicBezTo>
                    <a:pt x="1101" y="3659"/>
                    <a:pt x="1135" y="3625"/>
                    <a:pt x="1135" y="3592"/>
                  </a:cubicBezTo>
                  <a:cubicBezTo>
                    <a:pt x="1668" y="1824"/>
                    <a:pt x="1368" y="690"/>
                    <a:pt x="201" y="23"/>
                  </a:cubicBezTo>
                  <a:cubicBezTo>
                    <a:pt x="173" y="9"/>
                    <a:pt x="145" y="1"/>
                    <a:pt x="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 flipH="1">
              <a:off x="2166828" y="1420450"/>
              <a:ext cx="50900" cy="64225"/>
            </a:xfrm>
            <a:custGeom>
              <a:rect b="b" l="l" r="r" t="t"/>
              <a:pathLst>
                <a:path extrusionOk="0" h="2569" w="2036">
                  <a:moveTo>
                    <a:pt x="101" y="0"/>
                  </a:moveTo>
                  <a:cubicBezTo>
                    <a:pt x="34" y="0"/>
                    <a:pt x="1" y="67"/>
                    <a:pt x="1" y="134"/>
                  </a:cubicBezTo>
                  <a:cubicBezTo>
                    <a:pt x="1" y="167"/>
                    <a:pt x="34" y="234"/>
                    <a:pt x="101" y="234"/>
                  </a:cubicBezTo>
                  <a:cubicBezTo>
                    <a:pt x="935" y="234"/>
                    <a:pt x="1568" y="534"/>
                    <a:pt x="1702" y="901"/>
                  </a:cubicBezTo>
                  <a:cubicBezTo>
                    <a:pt x="1869" y="1301"/>
                    <a:pt x="1602" y="1801"/>
                    <a:pt x="968" y="2368"/>
                  </a:cubicBezTo>
                  <a:cubicBezTo>
                    <a:pt x="935" y="2402"/>
                    <a:pt x="935" y="2469"/>
                    <a:pt x="968" y="2535"/>
                  </a:cubicBezTo>
                  <a:cubicBezTo>
                    <a:pt x="1001" y="2535"/>
                    <a:pt x="1001" y="2569"/>
                    <a:pt x="1035" y="2569"/>
                  </a:cubicBezTo>
                  <a:cubicBezTo>
                    <a:pt x="1068" y="2569"/>
                    <a:pt x="1101" y="2569"/>
                    <a:pt x="1101" y="2535"/>
                  </a:cubicBezTo>
                  <a:cubicBezTo>
                    <a:pt x="2002" y="1735"/>
                    <a:pt x="2035" y="1168"/>
                    <a:pt x="1902" y="834"/>
                  </a:cubicBezTo>
                  <a:cubicBezTo>
                    <a:pt x="1702" y="334"/>
                    <a:pt x="1035" y="0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 flipH="1">
              <a:off x="2252728" y="1530225"/>
              <a:ext cx="106775" cy="76825"/>
            </a:xfrm>
            <a:custGeom>
              <a:rect b="b" l="l" r="r" t="t"/>
              <a:pathLst>
                <a:path extrusionOk="0" h="3073" w="4271">
                  <a:moveTo>
                    <a:pt x="2740" y="0"/>
                  </a:moveTo>
                  <a:cubicBezTo>
                    <a:pt x="1978" y="0"/>
                    <a:pt x="1127" y="569"/>
                    <a:pt x="668" y="1080"/>
                  </a:cubicBezTo>
                  <a:cubicBezTo>
                    <a:pt x="1" y="1847"/>
                    <a:pt x="68" y="2914"/>
                    <a:pt x="1135" y="3048"/>
                  </a:cubicBezTo>
                  <a:cubicBezTo>
                    <a:pt x="1268" y="3064"/>
                    <a:pt x="1402" y="3073"/>
                    <a:pt x="1535" y="3073"/>
                  </a:cubicBezTo>
                  <a:cubicBezTo>
                    <a:pt x="2198" y="3073"/>
                    <a:pt x="2842" y="2864"/>
                    <a:pt x="3370" y="2447"/>
                  </a:cubicBezTo>
                  <a:cubicBezTo>
                    <a:pt x="4171" y="1847"/>
                    <a:pt x="4271" y="713"/>
                    <a:pt x="3403" y="179"/>
                  </a:cubicBezTo>
                  <a:cubicBezTo>
                    <a:pt x="3200" y="54"/>
                    <a:pt x="2974" y="0"/>
                    <a:pt x="2740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 flipH="1">
              <a:off x="2361128" y="2442000"/>
              <a:ext cx="308575" cy="1846350"/>
            </a:xfrm>
            <a:custGeom>
              <a:rect b="b" l="l" r="r" t="t"/>
              <a:pathLst>
                <a:path extrusionOk="0" h="73854" w="12343">
                  <a:moveTo>
                    <a:pt x="12342" y="1"/>
                  </a:moveTo>
                  <a:lnTo>
                    <a:pt x="1034" y="34"/>
                  </a:lnTo>
                  <a:cubicBezTo>
                    <a:pt x="1034" y="34"/>
                    <a:pt x="0" y="24085"/>
                    <a:pt x="100" y="33892"/>
                  </a:cubicBezTo>
                  <a:cubicBezTo>
                    <a:pt x="234" y="44066"/>
                    <a:pt x="2969" y="73854"/>
                    <a:pt x="2969" y="73854"/>
                  </a:cubicBezTo>
                  <a:lnTo>
                    <a:pt x="8406" y="73854"/>
                  </a:lnTo>
                  <a:cubicBezTo>
                    <a:pt x="8406" y="73854"/>
                    <a:pt x="9407" y="44666"/>
                    <a:pt x="9907" y="34659"/>
                  </a:cubicBezTo>
                  <a:cubicBezTo>
                    <a:pt x="10441" y="23718"/>
                    <a:pt x="12342" y="1"/>
                    <a:pt x="12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 flipH="1">
              <a:off x="2361128" y="2442000"/>
              <a:ext cx="308575" cy="1846350"/>
            </a:xfrm>
            <a:custGeom>
              <a:rect b="b" l="l" r="r" t="t"/>
              <a:pathLst>
                <a:path extrusionOk="0" h="73854" w="12343">
                  <a:moveTo>
                    <a:pt x="12342" y="1"/>
                  </a:moveTo>
                  <a:lnTo>
                    <a:pt x="1034" y="34"/>
                  </a:lnTo>
                  <a:cubicBezTo>
                    <a:pt x="1034" y="34"/>
                    <a:pt x="0" y="24085"/>
                    <a:pt x="100" y="33892"/>
                  </a:cubicBezTo>
                  <a:cubicBezTo>
                    <a:pt x="234" y="44066"/>
                    <a:pt x="2969" y="73854"/>
                    <a:pt x="2969" y="73854"/>
                  </a:cubicBezTo>
                  <a:lnTo>
                    <a:pt x="8406" y="73854"/>
                  </a:lnTo>
                  <a:cubicBezTo>
                    <a:pt x="8406" y="73854"/>
                    <a:pt x="9407" y="44666"/>
                    <a:pt x="9907" y="34659"/>
                  </a:cubicBezTo>
                  <a:cubicBezTo>
                    <a:pt x="10441" y="23718"/>
                    <a:pt x="12342" y="1"/>
                    <a:pt x="12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 flipH="1">
              <a:off x="2448703" y="4240800"/>
              <a:ext cx="164300" cy="50050"/>
            </a:xfrm>
            <a:custGeom>
              <a:rect b="b" l="l" r="r" t="t"/>
              <a:pathLst>
                <a:path extrusionOk="0" h="2002" w="6572">
                  <a:moveTo>
                    <a:pt x="0" y="0"/>
                  </a:moveTo>
                  <a:lnTo>
                    <a:pt x="234" y="2002"/>
                  </a:lnTo>
                  <a:lnTo>
                    <a:pt x="6505" y="2002"/>
                  </a:lnTo>
                  <a:cubicBezTo>
                    <a:pt x="6505" y="2002"/>
                    <a:pt x="6572" y="234"/>
                    <a:pt x="6538" y="2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 flipH="1">
              <a:off x="2384478" y="2602125"/>
              <a:ext cx="80100" cy="624625"/>
            </a:xfrm>
            <a:custGeom>
              <a:rect b="b" l="l" r="r" t="t"/>
              <a:pathLst>
                <a:path extrusionOk="0" h="24985" w="3204">
                  <a:moveTo>
                    <a:pt x="201" y="0"/>
                  </a:moveTo>
                  <a:lnTo>
                    <a:pt x="201" y="0"/>
                  </a:lnTo>
                  <a:cubicBezTo>
                    <a:pt x="1" y="11909"/>
                    <a:pt x="535" y="19147"/>
                    <a:pt x="1869" y="24985"/>
                  </a:cubicBezTo>
                  <a:cubicBezTo>
                    <a:pt x="2202" y="19314"/>
                    <a:pt x="2736" y="11775"/>
                    <a:pt x="3203" y="553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 flipH="1">
              <a:off x="1988378" y="2442850"/>
              <a:ext cx="502875" cy="1844675"/>
            </a:xfrm>
            <a:custGeom>
              <a:rect b="b" l="l" r="r" t="t"/>
              <a:pathLst>
                <a:path extrusionOk="0" h="73787" w="20115">
                  <a:moveTo>
                    <a:pt x="0" y="0"/>
                  </a:moveTo>
                  <a:cubicBezTo>
                    <a:pt x="0" y="0"/>
                    <a:pt x="3036" y="24584"/>
                    <a:pt x="4837" y="33758"/>
                  </a:cubicBezTo>
                  <a:cubicBezTo>
                    <a:pt x="6772" y="43865"/>
                    <a:pt x="14211" y="73786"/>
                    <a:pt x="14211" y="73786"/>
                  </a:cubicBezTo>
                  <a:lnTo>
                    <a:pt x="20115" y="73786"/>
                  </a:lnTo>
                  <a:cubicBezTo>
                    <a:pt x="20115" y="73786"/>
                    <a:pt x="15445" y="44665"/>
                    <a:pt x="14444" y="34692"/>
                  </a:cubicBezTo>
                  <a:cubicBezTo>
                    <a:pt x="13343" y="23850"/>
                    <a:pt x="11108" y="0"/>
                    <a:pt x="11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 flipH="1">
              <a:off x="1988378" y="2442850"/>
              <a:ext cx="502875" cy="1844675"/>
            </a:xfrm>
            <a:custGeom>
              <a:rect b="b" l="l" r="r" t="t"/>
              <a:pathLst>
                <a:path extrusionOk="0" h="73787" w="20115">
                  <a:moveTo>
                    <a:pt x="0" y="0"/>
                  </a:moveTo>
                  <a:cubicBezTo>
                    <a:pt x="0" y="0"/>
                    <a:pt x="3036" y="24584"/>
                    <a:pt x="4837" y="33758"/>
                  </a:cubicBezTo>
                  <a:cubicBezTo>
                    <a:pt x="6772" y="43865"/>
                    <a:pt x="14211" y="73786"/>
                    <a:pt x="14211" y="73786"/>
                  </a:cubicBezTo>
                  <a:lnTo>
                    <a:pt x="20115" y="73786"/>
                  </a:lnTo>
                  <a:cubicBezTo>
                    <a:pt x="20115" y="73786"/>
                    <a:pt x="15445" y="44665"/>
                    <a:pt x="14444" y="34692"/>
                  </a:cubicBezTo>
                  <a:cubicBezTo>
                    <a:pt x="13343" y="23850"/>
                    <a:pt x="11108" y="0"/>
                    <a:pt x="11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 flipH="1">
              <a:off x="1981703" y="4244125"/>
              <a:ext cx="174300" cy="46725"/>
            </a:xfrm>
            <a:custGeom>
              <a:rect b="b" l="l" r="r" t="t"/>
              <a:pathLst>
                <a:path extrusionOk="0" h="1869" w="6972">
                  <a:moveTo>
                    <a:pt x="0" y="1"/>
                  </a:moveTo>
                  <a:lnTo>
                    <a:pt x="500" y="1869"/>
                  </a:lnTo>
                  <a:lnTo>
                    <a:pt x="6972" y="1869"/>
                  </a:lnTo>
                  <a:cubicBezTo>
                    <a:pt x="6972" y="1869"/>
                    <a:pt x="6772" y="234"/>
                    <a:pt x="6738" y="2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 flipH="1">
              <a:off x="2396153" y="1470100"/>
              <a:ext cx="19225" cy="23050"/>
            </a:xfrm>
            <a:custGeom>
              <a:rect b="b" l="l" r="r" t="t"/>
              <a:pathLst>
                <a:path extrusionOk="0" h="922" w="769">
                  <a:moveTo>
                    <a:pt x="491" y="1"/>
                  </a:moveTo>
                  <a:cubicBezTo>
                    <a:pt x="343" y="1"/>
                    <a:pt x="186" y="151"/>
                    <a:pt x="101" y="349"/>
                  </a:cubicBezTo>
                  <a:cubicBezTo>
                    <a:pt x="1" y="616"/>
                    <a:pt x="34" y="849"/>
                    <a:pt x="201" y="916"/>
                  </a:cubicBezTo>
                  <a:cubicBezTo>
                    <a:pt x="218" y="920"/>
                    <a:pt x="236" y="921"/>
                    <a:pt x="253" y="921"/>
                  </a:cubicBezTo>
                  <a:cubicBezTo>
                    <a:pt x="408" y="921"/>
                    <a:pt x="578" y="792"/>
                    <a:pt x="668" y="583"/>
                  </a:cubicBezTo>
                  <a:cubicBezTo>
                    <a:pt x="768" y="316"/>
                    <a:pt x="701" y="116"/>
                    <a:pt x="568" y="16"/>
                  </a:cubicBezTo>
                  <a:cubicBezTo>
                    <a:pt x="543" y="5"/>
                    <a:pt x="517" y="1"/>
                    <a:pt x="4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 flipH="1">
              <a:off x="2464553" y="1445075"/>
              <a:ext cx="19200" cy="22450"/>
            </a:xfrm>
            <a:custGeom>
              <a:rect b="b" l="l" r="r" t="t"/>
              <a:pathLst>
                <a:path extrusionOk="0" h="898" w="768">
                  <a:moveTo>
                    <a:pt x="490" y="1"/>
                  </a:moveTo>
                  <a:cubicBezTo>
                    <a:pt x="343" y="1"/>
                    <a:pt x="186" y="151"/>
                    <a:pt x="101" y="349"/>
                  </a:cubicBezTo>
                  <a:cubicBezTo>
                    <a:pt x="1" y="583"/>
                    <a:pt x="67" y="816"/>
                    <a:pt x="201" y="883"/>
                  </a:cubicBezTo>
                  <a:cubicBezTo>
                    <a:pt x="226" y="893"/>
                    <a:pt x="252" y="898"/>
                    <a:pt x="278" y="898"/>
                  </a:cubicBezTo>
                  <a:cubicBezTo>
                    <a:pt x="426" y="898"/>
                    <a:pt x="583" y="748"/>
                    <a:pt x="668" y="550"/>
                  </a:cubicBezTo>
                  <a:cubicBezTo>
                    <a:pt x="768" y="316"/>
                    <a:pt x="735" y="83"/>
                    <a:pt x="568" y="16"/>
                  </a:cubicBezTo>
                  <a:cubicBezTo>
                    <a:pt x="543" y="6"/>
                    <a:pt x="517" y="1"/>
                    <a:pt x="4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 flipH="1">
              <a:off x="2446203" y="1470475"/>
              <a:ext cx="49225" cy="57575"/>
            </a:xfrm>
            <a:custGeom>
              <a:rect b="b" l="l" r="r" t="t"/>
              <a:pathLst>
                <a:path extrusionOk="0" h="2303" w="1969">
                  <a:moveTo>
                    <a:pt x="1969" y="1"/>
                  </a:moveTo>
                  <a:cubicBezTo>
                    <a:pt x="1368" y="634"/>
                    <a:pt x="701" y="1201"/>
                    <a:pt x="1" y="1668"/>
                  </a:cubicBezTo>
                  <a:cubicBezTo>
                    <a:pt x="234" y="2002"/>
                    <a:pt x="634" y="2269"/>
                    <a:pt x="1035" y="2302"/>
                  </a:cubicBezTo>
                  <a:lnTo>
                    <a:pt x="1969" y="1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 flipH="1">
              <a:off x="2407003" y="1542400"/>
              <a:ext cx="52550" cy="12150"/>
            </a:xfrm>
            <a:custGeom>
              <a:rect b="b" l="l" r="r" t="t"/>
              <a:pathLst>
                <a:path extrusionOk="0" h="486" w="2102">
                  <a:moveTo>
                    <a:pt x="2018" y="1"/>
                  </a:moveTo>
                  <a:cubicBezTo>
                    <a:pt x="2001" y="1"/>
                    <a:pt x="1985" y="9"/>
                    <a:pt x="1968" y="26"/>
                  </a:cubicBezTo>
                  <a:cubicBezTo>
                    <a:pt x="1627" y="227"/>
                    <a:pt x="1249" y="331"/>
                    <a:pt x="864" y="331"/>
                  </a:cubicBezTo>
                  <a:cubicBezTo>
                    <a:pt x="609" y="331"/>
                    <a:pt x="352" y="285"/>
                    <a:pt x="100" y="192"/>
                  </a:cubicBezTo>
                  <a:cubicBezTo>
                    <a:pt x="67" y="192"/>
                    <a:pt x="33" y="192"/>
                    <a:pt x="0" y="259"/>
                  </a:cubicBezTo>
                  <a:cubicBezTo>
                    <a:pt x="0" y="292"/>
                    <a:pt x="0" y="326"/>
                    <a:pt x="67" y="326"/>
                  </a:cubicBezTo>
                  <a:cubicBezTo>
                    <a:pt x="334" y="433"/>
                    <a:pt x="611" y="486"/>
                    <a:pt x="887" y="486"/>
                  </a:cubicBezTo>
                  <a:cubicBezTo>
                    <a:pt x="1300" y="486"/>
                    <a:pt x="1708" y="366"/>
                    <a:pt x="2068" y="126"/>
                  </a:cubicBezTo>
                  <a:cubicBezTo>
                    <a:pt x="2102" y="92"/>
                    <a:pt x="2102" y="59"/>
                    <a:pt x="2068" y="26"/>
                  </a:cubicBezTo>
                  <a:cubicBezTo>
                    <a:pt x="2052" y="9"/>
                    <a:pt x="2035" y="1"/>
                    <a:pt x="20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 flipH="1">
              <a:off x="2364478" y="1439300"/>
              <a:ext cx="29200" cy="30375"/>
            </a:xfrm>
            <a:custGeom>
              <a:rect b="b" l="l" r="r" t="t"/>
              <a:pathLst>
                <a:path extrusionOk="0" h="1215" w="1168">
                  <a:moveTo>
                    <a:pt x="165" y="1"/>
                  </a:moveTo>
                  <a:cubicBezTo>
                    <a:pt x="102" y="1"/>
                    <a:pt x="59" y="38"/>
                    <a:pt x="34" y="113"/>
                  </a:cubicBezTo>
                  <a:cubicBezTo>
                    <a:pt x="0" y="180"/>
                    <a:pt x="67" y="280"/>
                    <a:pt x="134" y="280"/>
                  </a:cubicBezTo>
                  <a:cubicBezTo>
                    <a:pt x="501" y="414"/>
                    <a:pt x="767" y="747"/>
                    <a:pt x="868" y="1114"/>
                  </a:cubicBezTo>
                  <a:cubicBezTo>
                    <a:pt x="868" y="1181"/>
                    <a:pt x="901" y="1214"/>
                    <a:pt x="968" y="1214"/>
                  </a:cubicBezTo>
                  <a:lnTo>
                    <a:pt x="1034" y="1214"/>
                  </a:lnTo>
                  <a:cubicBezTo>
                    <a:pt x="1134" y="1181"/>
                    <a:pt x="1168" y="1081"/>
                    <a:pt x="1134" y="1014"/>
                  </a:cubicBezTo>
                  <a:cubicBezTo>
                    <a:pt x="1034" y="547"/>
                    <a:pt x="701" y="147"/>
                    <a:pt x="234" y="13"/>
                  </a:cubicBezTo>
                  <a:cubicBezTo>
                    <a:pt x="209" y="5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 flipH="1">
              <a:off x="2452028" y="1407125"/>
              <a:ext cx="38400" cy="16475"/>
            </a:xfrm>
            <a:custGeom>
              <a:rect b="b" l="l" r="r" t="t"/>
              <a:pathLst>
                <a:path extrusionOk="0" h="659" w="1536">
                  <a:moveTo>
                    <a:pt x="1110" y="0"/>
                  </a:moveTo>
                  <a:cubicBezTo>
                    <a:pt x="723" y="0"/>
                    <a:pt x="355" y="139"/>
                    <a:pt x="68" y="400"/>
                  </a:cubicBezTo>
                  <a:cubicBezTo>
                    <a:pt x="1" y="433"/>
                    <a:pt x="1" y="533"/>
                    <a:pt x="34" y="600"/>
                  </a:cubicBezTo>
                  <a:cubicBezTo>
                    <a:pt x="68" y="633"/>
                    <a:pt x="68" y="633"/>
                    <a:pt x="101" y="633"/>
                  </a:cubicBezTo>
                  <a:cubicBezTo>
                    <a:pt x="134" y="650"/>
                    <a:pt x="159" y="658"/>
                    <a:pt x="184" y="658"/>
                  </a:cubicBezTo>
                  <a:cubicBezTo>
                    <a:pt x="209" y="658"/>
                    <a:pt x="234" y="650"/>
                    <a:pt x="268" y="633"/>
                  </a:cubicBezTo>
                  <a:cubicBezTo>
                    <a:pt x="481" y="420"/>
                    <a:pt x="780" y="313"/>
                    <a:pt x="1096" y="313"/>
                  </a:cubicBezTo>
                  <a:cubicBezTo>
                    <a:pt x="1175" y="313"/>
                    <a:pt x="1255" y="320"/>
                    <a:pt x="1335" y="333"/>
                  </a:cubicBezTo>
                  <a:cubicBezTo>
                    <a:pt x="1347" y="339"/>
                    <a:pt x="1361" y="342"/>
                    <a:pt x="1375" y="342"/>
                  </a:cubicBezTo>
                  <a:cubicBezTo>
                    <a:pt x="1436" y="342"/>
                    <a:pt x="1508" y="287"/>
                    <a:pt x="1535" y="233"/>
                  </a:cubicBezTo>
                  <a:cubicBezTo>
                    <a:pt x="1535" y="166"/>
                    <a:pt x="1502" y="66"/>
                    <a:pt x="1435" y="33"/>
                  </a:cubicBezTo>
                  <a:cubicBezTo>
                    <a:pt x="1326" y="11"/>
                    <a:pt x="1217" y="0"/>
                    <a:pt x="11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 flipH="1">
              <a:off x="1749028" y="1839075"/>
              <a:ext cx="492875" cy="429900"/>
            </a:xfrm>
            <a:custGeom>
              <a:rect b="b" l="l" r="r" t="t"/>
              <a:pathLst>
                <a:path extrusionOk="0" h="17196" w="19715">
                  <a:moveTo>
                    <a:pt x="4470" y="0"/>
                  </a:moveTo>
                  <a:lnTo>
                    <a:pt x="0" y="1468"/>
                  </a:lnTo>
                  <a:cubicBezTo>
                    <a:pt x="0" y="1468"/>
                    <a:pt x="3269" y="11442"/>
                    <a:pt x="6705" y="14511"/>
                  </a:cubicBezTo>
                  <a:cubicBezTo>
                    <a:pt x="7937" y="15606"/>
                    <a:pt x="13303" y="17195"/>
                    <a:pt x="17253" y="17195"/>
                  </a:cubicBezTo>
                  <a:cubicBezTo>
                    <a:pt x="18116" y="17195"/>
                    <a:pt x="18911" y="17119"/>
                    <a:pt x="19581" y="16946"/>
                  </a:cubicBezTo>
                  <a:cubicBezTo>
                    <a:pt x="19714" y="16446"/>
                    <a:pt x="19314" y="15111"/>
                    <a:pt x="19014" y="14644"/>
                  </a:cubicBezTo>
                  <a:cubicBezTo>
                    <a:pt x="16412" y="14144"/>
                    <a:pt x="12209" y="11942"/>
                    <a:pt x="10107" y="11108"/>
                  </a:cubicBezTo>
                  <a:cubicBezTo>
                    <a:pt x="8573" y="10475"/>
                    <a:pt x="4470" y="0"/>
                    <a:pt x="4470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 flipH="1">
              <a:off x="2015053" y="1741750"/>
              <a:ext cx="293275" cy="366700"/>
            </a:xfrm>
            <a:custGeom>
              <a:rect b="b" l="l" r="r" t="t"/>
              <a:pathLst>
                <a:path extrusionOk="0" h="14668" w="11731">
                  <a:moveTo>
                    <a:pt x="4681" y="0"/>
                  </a:moveTo>
                  <a:cubicBezTo>
                    <a:pt x="1865" y="0"/>
                    <a:pt x="1" y="2343"/>
                    <a:pt x="1256" y="5895"/>
                  </a:cubicBezTo>
                  <a:cubicBezTo>
                    <a:pt x="2557" y="9664"/>
                    <a:pt x="5226" y="14668"/>
                    <a:pt x="5226" y="14668"/>
                  </a:cubicBezTo>
                  <a:lnTo>
                    <a:pt x="11730" y="11065"/>
                  </a:lnTo>
                  <a:cubicBezTo>
                    <a:pt x="11730" y="11065"/>
                    <a:pt x="8495" y="524"/>
                    <a:pt x="5459" y="57"/>
                  </a:cubicBezTo>
                  <a:cubicBezTo>
                    <a:pt x="5193" y="19"/>
                    <a:pt x="4934" y="0"/>
                    <a:pt x="4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 flipH="1">
              <a:off x="1974203" y="1989175"/>
              <a:ext cx="231850" cy="155150"/>
            </a:xfrm>
            <a:custGeom>
              <a:rect b="b" l="l" r="r" t="t"/>
              <a:pathLst>
                <a:path extrusionOk="0" h="6206" w="9274">
                  <a:moveTo>
                    <a:pt x="7639" y="1"/>
                  </a:moveTo>
                  <a:lnTo>
                    <a:pt x="1" y="3203"/>
                  </a:lnTo>
                  <a:lnTo>
                    <a:pt x="1368" y="6205"/>
                  </a:lnTo>
                  <a:lnTo>
                    <a:pt x="9274" y="2869"/>
                  </a:lnTo>
                  <a:lnTo>
                    <a:pt x="76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 flipH="1">
              <a:off x="2090953" y="4381025"/>
              <a:ext cx="42550" cy="20950"/>
            </a:xfrm>
            <a:custGeom>
              <a:rect b="b" l="l" r="r" t="t"/>
              <a:pathLst>
                <a:path extrusionOk="0" h="838" w="1702">
                  <a:moveTo>
                    <a:pt x="334" y="162"/>
                  </a:moveTo>
                  <a:cubicBezTo>
                    <a:pt x="701" y="229"/>
                    <a:pt x="1068" y="362"/>
                    <a:pt x="1402" y="596"/>
                  </a:cubicBezTo>
                  <a:cubicBezTo>
                    <a:pt x="1191" y="635"/>
                    <a:pt x="996" y="654"/>
                    <a:pt x="827" y="654"/>
                  </a:cubicBezTo>
                  <a:cubicBezTo>
                    <a:pt x="567" y="654"/>
                    <a:pt x="369" y="610"/>
                    <a:pt x="268" y="529"/>
                  </a:cubicBezTo>
                  <a:cubicBezTo>
                    <a:pt x="201" y="462"/>
                    <a:pt x="134" y="362"/>
                    <a:pt x="167" y="262"/>
                  </a:cubicBezTo>
                  <a:cubicBezTo>
                    <a:pt x="167" y="195"/>
                    <a:pt x="201" y="162"/>
                    <a:pt x="234" y="162"/>
                  </a:cubicBezTo>
                  <a:close/>
                  <a:moveTo>
                    <a:pt x="286" y="1"/>
                  </a:moveTo>
                  <a:cubicBezTo>
                    <a:pt x="228" y="1"/>
                    <a:pt x="177" y="9"/>
                    <a:pt x="134" y="29"/>
                  </a:cubicBezTo>
                  <a:cubicBezTo>
                    <a:pt x="67" y="62"/>
                    <a:pt x="34" y="162"/>
                    <a:pt x="1" y="262"/>
                  </a:cubicBezTo>
                  <a:cubicBezTo>
                    <a:pt x="1" y="395"/>
                    <a:pt x="34" y="562"/>
                    <a:pt x="167" y="662"/>
                  </a:cubicBezTo>
                  <a:cubicBezTo>
                    <a:pt x="306" y="773"/>
                    <a:pt x="490" y="838"/>
                    <a:pt x="662" y="838"/>
                  </a:cubicBezTo>
                  <a:cubicBezTo>
                    <a:pt x="698" y="838"/>
                    <a:pt x="734" y="835"/>
                    <a:pt x="768" y="829"/>
                  </a:cubicBezTo>
                  <a:cubicBezTo>
                    <a:pt x="1068" y="829"/>
                    <a:pt x="1335" y="762"/>
                    <a:pt x="1635" y="696"/>
                  </a:cubicBezTo>
                  <a:cubicBezTo>
                    <a:pt x="1669" y="696"/>
                    <a:pt x="1669" y="662"/>
                    <a:pt x="1669" y="629"/>
                  </a:cubicBezTo>
                  <a:cubicBezTo>
                    <a:pt x="1702" y="596"/>
                    <a:pt x="1669" y="562"/>
                    <a:pt x="1669" y="562"/>
                  </a:cubicBezTo>
                  <a:cubicBezTo>
                    <a:pt x="1551" y="503"/>
                    <a:pt x="728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 flipH="1">
              <a:off x="2091778" y="4362550"/>
              <a:ext cx="26700" cy="36725"/>
            </a:xfrm>
            <a:custGeom>
              <a:rect b="b" l="l" r="r" t="t"/>
              <a:pathLst>
                <a:path extrusionOk="0" h="1469" w="1068">
                  <a:moveTo>
                    <a:pt x="453" y="154"/>
                  </a:moveTo>
                  <a:cubicBezTo>
                    <a:pt x="500" y="154"/>
                    <a:pt x="543" y="185"/>
                    <a:pt x="567" y="234"/>
                  </a:cubicBezTo>
                  <a:cubicBezTo>
                    <a:pt x="801" y="501"/>
                    <a:pt x="901" y="868"/>
                    <a:pt x="934" y="1235"/>
                  </a:cubicBezTo>
                  <a:cubicBezTo>
                    <a:pt x="601" y="968"/>
                    <a:pt x="200" y="434"/>
                    <a:pt x="267" y="234"/>
                  </a:cubicBezTo>
                  <a:cubicBezTo>
                    <a:pt x="267" y="200"/>
                    <a:pt x="267" y="167"/>
                    <a:pt x="367" y="167"/>
                  </a:cubicBezTo>
                  <a:lnTo>
                    <a:pt x="400" y="167"/>
                  </a:lnTo>
                  <a:cubicBezTo>
                    <a:pt x="418" y="158"/>
                    <a:pt x="436" y="154"/>
                    <a:pt x="453" y="154"/>
                  </a:cubicBezTo>
                  <a:close/>
                  <a:moveTo>
                    <a:pt x="334" y="0"/>
                  </a:moveTo>
                  <a:cubicBezTo>
                    <a:pt x="234" y="0"/>
                    <a:pt x="100" y="100"/>
                    <a:pt x="100" y="200"/>
                  </a:cubicBezTo>
                  <a:cubicBezTo>
                    <a:pt x="0" y="567"/>
                    <a:pt x="634" y="1268"/>
                    <a:pt x="967" y="1468"/>
                  </a:cubicBezTo>
                  <a:lnTo>
                    <a:pt x="1001" y="1468"/>
                  </a:lnTo>
                  <a:cubicBezTo>
                    <a:pt x="1034" y="1468"/>
                    <a:pt x="1034" y="1468"/>
                    <a:pt x="1034" y="1435"/>
                  </a:cubicBezTo>
                  <a:cubicBezTo>
                    <a:pt x="1068" y="1435"/>
                    <a:pt x="1068" y="1401"/>
                    <a:pt x="1068" y="1368"/>
                  </a:cubicBezTo>
                  <a:cubicBezTo>
                    <a:pt x="1068" y="1335"/>
                    <a:pt x="1034" y="401"/>
                    <a:pt x="667" y="100"/>
                  </a:cubicBezTo>
                  <a:cubicBezTo>
                    <a:pt x="567" y="34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 flipH="1">
              <a:off x="2570453" y="4381275"/>
              <a:ext cx="50050" cy="20700"/>
            </a:xfrm>
            <a:custGeom>
              <a:rect b="b" l="l" r="r" t="t"/>
              <a:pathLst>
                <a:path extrusionOk="0" h="828" w="2002">
                  <a:moveTo>
                    <a:pt x="367" y="152"/>
                  </a:moveTo>
                  <a:cubicBezTo>
                    <a:pt x="834" y="219"/>
                    <a:pt x="1268" y="385"/>
                    <a:pt x="1668" y="586"/>
                  </a:cubicBezTo>
                  <a:cubicBezTo>
                    <a:pt x="1376" y="641"/>
                    <a:pt x="1112" y="668"/>
                    <a:pt x="890" y="668"/>
                  </a:cubicBezTo>
                  <a:cubicBezTo>
                    <a:pt x="580" y="668"/>
                    <a:pt x="350" y="616"/>
                    <a:pt x="234" y="519"/>
                  </a:cubicBezTo>
                  <a:cubicBezTo>
                    <a:pt x="167" y="452"/>
                    <a:pt x="134" y="352"/>
                    <a:pt x="167" y="252"/>
                  </a:cubicBezTo>
                  <a:cubicBezTo>
                    <a:pt x="167" y="219"/>
                    <a:pt x="167" y="185"/>
                    <a:pt x="200" y="185"/>
                  </a:cubicBezTo>
                  <a:cubicBezTo>
                    <a:pt x="267" y="152"/>
                    <a:pt x="300" y="152"/>
                    <a:pt x="367" y="152"/>
                  </a:cubicBezTo>
                  <a:close/>
                  <a:moveTo>
                    <a:pt x="372" y="1"/>
                  </a:moveTo>
                  <a:cubicBezTo>
                    <a:pt x="277" y="1"/>
                    <a:pt x="195" y="16"/>
                    <a:pt x="134" y="52"/>
                  </a:cubicBezTo>
                  <a:cubicBezTo>
                    <a:pt x="67" y="85"/>
                    <a:pt x="33" y="152"/>
                    <a:pt x="0" y="252"/>
                  </a:cubicBezTo>
                  <a:cubicBezTo>
                    <a:pt x="0" y="385"/>
                    <a:pt x="33" y="519"/>
                    <a:pt x="134" y="619"/>
                  </a:cubicBezTo>
                  <a:cubicBezTo>
                    <a:pt x="328" y="758"/>
                    <a:pt x="546" y="827"/>
                    <a:pt x="787" y="827"/>
                  </a:cubicBezTo>
                  <a:cubicBezTo>
                    <a:pt x="835" y="827"/>
                    <a:pt x="884" y="825"/>
                    <a:pt x="934" y="819"/>
                  </a:cubicBezTo>
                  <a:cubicBezTo>
                    <a:pt x="1268" y="819"/>
                    <a:pt x="1601" y="786"/>
                    <a:pt x="1935" y="686"/>
                  </a:cubicBezTo>
                  <a:cubicBezTo>
                    <a:pt x="1968" y="686"/>
                    <a:pt x="2002" y="686"/>
                    <a:pt x="2002" y="652"/>
                  </a:cubicBezTo>
                  <a:cubicBezTo>
                    <a:pt x="2002" y="619"/>
                    <a:pt x="2002" y="586"/>
                    <a:pt x="1968" y="552"/>
                  </a:cubicBezTo>
                  <a:cubicBezTo>
                    <a:pt x="1827" y="468"/>
                    <a:pt x="897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 flipH="1">
              <a:off x="2570453" y="4362325"/>
              <a:ext cx="30875" cy="36950"/>
            </a:xfrm>
            <a:custGeom>
              <a:rect b="b" l="l" r="r" t="t"/>
              <a:pathLst>
                <a:path extrusionOk="0" h="1478" w="1235">
                  <a:moveTo>
                    <a:pt x="401" y="176"/>
                  </a:moveTo>
                  <a:cubicBezTo>
                    <a:pt x="501" y="176"/>
                    <a:pt x="567" y="209"/>
                    <a:pt x="634" y="243"/>
                  </a:cubicBezTo>
                  <a:cubicBezTo>
                    <a:pt x="901" y="543"/>
                    <a:pt x="1034" y="877"/>
                    <a:pt x="1068" y="1244"/>
                  </a:cubicBezTo>
                  <a:cubicBezTo>
                    <a:pt x="667" y="1010"/>
                    <a:pt x="167" y="476"/>
                    <a:pt x="200" y="243"/>
                  </a:cubicBezTo>
                  <a:cubicBezTo>
                    <a:pt x="200" y="243"/>
                    <a:pt x="234" y="176"/>
                    <a:pt x="367" y="176"/>
                  </a:cubicBezTo>
                  <a:close/>
                  <a:moveTo>
                    <a:pt x="420" y="1"/>
                  </a:moveTo>
                  <a:cubicBezTo>
                    <a:pt x="392" y="1"/>
                    <a:pt x="363" y="3"/>
                    <a:pt x="334" y="9"/>
                  </a:cubicBezTo>
                  <a:cubicBezTo>
                    <a:pt x="134" y="9"/>
                    <a:pt x="67" y="143"/>
                    <a:pt x="67" y="209"/>
                  </a:cubicBezTo>
                  <a:cubicBezTo>
                    <a:pt x="0" y="610"/>
                    <a:pt x="734" y="1277"/>
                    <a:pt x="1134" y="1477"/>
                  </a:cubicBezTo>
                  <a:lnTo>
                    <a:pt x="1168" y="1477"/>
                  </a:lnTo>
                  <a:cubicBezTo>
                    <a:pt x="1168" y="1477"/>
                    <a:pt x="1201" y="1444"/>
                    <a:pt x="1201" y="1444"/>
                  </a:cubicBezTo>
                  <a:cubicBezTo>
                    <a:pt x="1235" y="1444"/>
                    <a:pt x="1235" y="1410"/>
                    <a:pt x="1235" y="1377"/>
                  </a:cubicBezTo>
                  <a:cubicBezTo>
                    <a:pt x="1235" y="1344"/>
                    <a:pt x="1168" y="476"/>
                    <a:pt x="768" y="143"/>
                  </a:cubicBezTo>
                  <a:cubicBezTo>
                    <a:pt x="658" y="60"/>
                    <a:pt x="548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 flipH="1">
              <a:off x="1682328" y="2184325"/>
              <a:ext cx="119275" cy="83425"/>
            </a:xfrm>
            <a:custGeom>
              <a:rect b="b" l="l" r="r" t="t"/>
              <a:pathLst>
                <a:path extrusionOk="0" h="3337" w="4771">
                  <a:moveTo>
                    <a:pt x="3129" y="0"/>
                  </a:moveTo>
                  <a:cubicBezTo>
                    <a:pt x="2970" y="0"/>
                    <a:pt x="421" y="32"/>
                    <a:pt x="1" y="2035"/>
                  </a:cubicBezTo>
                  <a:lnTo>
                    <a:pt x="1702" y="3203"/>
                  </a:lnTo>
                  <a:lnTo>
                    <a:pt x="4771" y="3336"/>
                  </a:lnTo>
                  <a:lnTo>
                    <a:pt x="3136" y="0"/>
                  </a:lnTo>
                  <a:cubicBezTo>
                    <a:pt x="3136" y="0"/>
                    <a:pt x="3134" y="0"/>
                    <a:pt x="3129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 flipH="1">
              <a:off x="1620603" y="2154300"/>
              <a:ext cx="102600" cy="113450"/>
            </a:xfrm>
            <a:custGeom>
              <a:rect b="b" l="l" r="r" t="t"/>
              <a:pathLst>
                <a:path extrusionOk="0" h="4538" w="4104">
                  <a:moveTo>
                    <a:pt x="2469" y="0"/>
                  </a:moveTo>
                  <a:lnTo>
                    <a:pt x="0" y="1201"/>
                  </a:lnTo>
                  <a:lnTo>
                    <a:pt x="1635" y="4537"/>
                  </a:lnTo>
                  <a:lnTo>
                    <a:pt x="4103" y="293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 flipH="1">
              <a:off x="1460503" y="1820725"/>
              <a:ext cx="453675" cy="140125"/>
            </a:xfrm>
            <a:custGeom>
              <a:rect b="b" l="l" r="r" t="t"/>
              <a:pathLst>
                <a:path extrusionOk="0" h="5605" w="18147">
                  <a:moveTo>
                    <a:pt x="17880" y="1"/>
                  </a:moveTo>
                  <a:lnTo>
                    <a:pt x="1" y="1101"/>
                  </a:lnTo>
                  <a:lnTo>
                    <a:pt x="267" y="5605"/>
                  </a:lnTo>
                  <a:lnTo>
                    <a:pt x="18147" y="4470"/>
                  </a:lnTo>
                  <a:lnTo>
                    <a:pt x="178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 flipH="1">
              <a:off x="1451328" y="1965000"/>
              <a:ext cx="453675" cy="140950"/>
            </a:xfrm>
            <a:custGeom>
              <a:rect b="b" l="l" r="r" t="t"/>
              <a:pathLst>
                <a:path extrusionOk="0" h="5638" w="18147">
                  <a:moveTo>
                    <a:pt x="17880" y="0"/>
                  </a:moveTo>
                  <a:lnTo>
                    <a:pt x="1" y="1135"/>
                  </a:lnTo>
                  <a:lnTo>
                    <a:pt x="267" y="5638"/>
                  </a:lnTo>
                  <a:lnTo>
                    <a:pt x="18147" y="4504"/>
                  </a:lnTo>
                  <a:lnTo>
                    <a:pt x="178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 flipH="1">
              <a:off x="1451328" y="1965000"/>
              <a:ext cx="453675" cy="140950"/>
            </a:xfrm>
            <a:custGeom>
              <a:rect b="b" l="l" r="r" t="t"/>
              <a:pathLst>
                <a:path extrusionOk="0" h="5638" w="18147">
                  <a:moveTo>
                    <a:pt x="17880" y="0"/>
                  </a:moveTo>
                  <a:lnTo>
                    <a:pt x="1" y="1135"/>
                  </a:lnTo>
                  <a:lnTo>
                    <a:pt x="267" y="5638"/>
                  </a:lnTo>
                  <a:lnTo>
                    <a:pt x="18147" y="4504"/>
                  </a:lnTo>
                  <a:lnTo>
                    <a:pt x="178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 flipH="1">
              <a:off x="1630603" y="2294950"/>
              <a:ext cx="2483475" cy="1559950"/>
            </a:xfrm>
            <a:custGeom>
              <a:rect b="b" l="l" r="r" t="t"/>
              <a:pathLst>
                <a:path extrusionOk="0" h="62398" w="99339">
                  <a:moveTo>
                    <a:pt x="8094" y="0"/>
                  </a:moveTo>
                  <a:cubicBezTo>
                    <a:pt x="5957" y="0"/>
                    <a:pt x="4129" y="1618"/>
                    <a:pt x="3970" y="3781"/>
                  </a:cubicBezTo>
                  <a:lnTo>
                    <a:pt x="167" y="50948"/>
                  </a:lnTo>
                  <a:cubicBezTo>
                    <a:pt x="0" y="53217"/>
                    <a:pt x="1702" y="55218"/>
                    <a:pt x="3970" y="55418"/>
                  </a:cubicBezTo>
                  <a:lnTo>
                    <a:pt x="90932" y="62390"/>
                  </a:lnTo>
                  <a:cubicBezTo>
                    <a:pt x="91017" y="62395"/>
                    <a:pt x="91102" y="62397"/>
                    <a:pt x="91186" y="62397"/>
                  </a:cubicBezTo>
                  <a:cubicBezTo>
                    <a:pt x="93346" y="62397"/>
                    <a:pt x="95177" y="60770"/>
                    <a:pt x="95402" y="58587"/>
                  </a:cubicBezTo>
                  <a:lnTo>
                    <a:pt x="99171" y="11420"/>
                  </a:lnTo>
                  <a:cubicBezTo>
                    <a:pt x="99338" y="9152"/>
                    <a:pt x="97637" y="7184"/>
                    <a:pt x="95369" y="6983"/>
                  </a:cubicBezTo>
                  <a:lnTo>
                    <a:pt x="8406" y="12"/>
                  </a:lnTo>
                  <a:cubicBezTo>
                    <a:pt x="8302" y="4"/>
                    <a:pt x="8198" y="0"/>
                    <a:pt x="8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 flipH="1">
              <a:off x="1630603" y="2294950"/>
              <a:ext cx="2483475" cy="1559950"/>
            </a:xfrm>
            <a:custGeom>
              <a:rect b="b" l="l" r="r" t="t"/>
              <a:pathLst>
                <a:path extrusionOk="0" h="62398" w="99339">
                  <a:moveTo>
                    <a:pt x="8094" y="0"/>
                  </a:moveTo>
                  <a:cubicBezTo>
                    <a:pt x="5957" y="0"/>
                    <a:pt x="4129" y="1618"/>
                    <a:pt x="3970" y="3781"/>
                  </a:cubicBezTo>
                  <a:lnTo>
                    <a:pt x="167" y="50948"/>
                  </a:lnTo>
                  <a:cubicBezTo>
                    <a:pt x="0" y="53217"/>
                    <a:pt x="1702" y="55218"/>
                    <a:pt x="3970" y="55418"/>
                  </a:cubicBezTo>
                  <a:lnTo>
                    <a:pt x="90932" y="62390"/>
                  </a:lnTo>
                  <a:cubicBezTo>
                    <a:pt x="91017" y="62395"/>
                    <a:pt x="91102" y="62397"/>
                    <a:pt x="91186" y="62397"/>
                  </a:cubicBezTo>
                  <a:cubicBezTo>
                    <a:pt x="93346" y="62397"/>
                    <a:pt x="95177" y="60770"/>
                    <a:pt x="95402" y="58587"/>
                  </a:cubicBezTo>
                  <a:lnTo>
                    <a:pt x="99171" y="11420"/>
                  </a:lnTo>
                  <a:cubicBezTo>
                    <a:pt x="99338" y="9152"/>
                    <a:pt x="97637" y="7184"/>
                    <a:pt x="95369" y="6983"/>
                  </a:cubicBezTo>
                  <a:lnTo>
                    <a:pt x="8406" y="12"/>
                  </a:lnTo>
                  <a:cubicBezTo>
                    <a:pt x="8302" y="4"/>
                    <a:pt x="8198" y="0"/>
                    <a:pt x="80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 flipH="1">
              <a:off x="1669803" y="2291625"/>
              <a:ext cx="2482625" cy="1560025"/>
            </a:xfrm>
            <a:custGeom>
              <a:rect b="b" l="l" r="r" t="t"/>
              <a:pathLst>
                <a:path extrusionOk="0" h="62401" w="99305">
                  <a:moveTo>
                    <a:pt x="8066" y="0"/>
                  </a:moveTo>
                  <a:cubicBezTo>
                    <a:pt x="5929" y="0"/>
                    <a:pt x="4127" y="1649"/>
                    <a:pt x="3936" y="3814"/>
                  </a:cubicBezTo>
                  <a:lnTo>
                    <a:pt x="167" y="50981"/>
                  </a:lnTo>
                  <a:cubicBezTo>
                    <a:pt x="0" y="53250"/>
                    <a:pt x="1701" y="55218"/>
                    <a:pt x="3936" y="55418"/>
                  </a:cubicBezTo>
                  <a:lnTo>
                    <a:pt x="90932" y="62389"/>
                  </a:lnTo>
                  <a:cubicBezTo>
                    <a:pt x="91035" y="62397"/>
                    <a:pt x="91137" y="62401"/>
                    <a:pt x="91238" y="62401"/>
                  </a:cubicBezTo>
                  <a:cubicBezTo>
                    <a:pt x="93375" y="62401"/>
                    <a:pt x="95177" y="60752"/>
                    <a:pt x="95368" y="58587"/>
                  </a:cubicBezTo>
                  <a:lnTo>
                    <a:pt x="99171" y="11420"/>
                  </a:lnTo>
                  <a:cubicBezTo>
                    <a:pt x="99304" y="9151"/>
                    <a:pt x="97636" y="7183"/>
                    <a:pt x="95368" y="6983"/>
                  </a:cubicBezTo>
                  <a:lnTo>
                    <a:pt x="8373" y="11"/>
                  </a:lnTo>
                  <a:cubicBezTo>
                    <a:pt x="8270" y="4"/>
                    <a:pt x="8168" y="0"/>
                    <a:pt x="8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 flipH="1">
              <a:off x="1693153" y="2476125"/>
              <a:ext cx="2438450" cy="1231050"/>
            </a:xfrm>
            <a:custGeom>
              <a:rect b="b" l="l" r="r" t="t"/>
              <a:pathLst>
                <a:path extrusionOk="0" h="49242" w="97538">
                  <a:moveTo>
                    <a:pt x="3942" y="1"/>
                  </a:moveTo>
                  <a:cubicBezTo>
                    <a:pt x="3600" y="1"/>
                    <a:pt x="3301" y="259"/>
                    <a:pt x="3270" y="637"/>
                  </a:cubicBezTo>
                  <a:lnTo>
                    <a:pt x="34" y="41066"/>
                  </a:lnTo>
                  <a:cubicBezTo>
                    <a:pt x="1" y="41433"/>
                    <a:pt x="301" y="41767"/>
                    <a:pt x="668" y="41800"/>
                  </a:cubicBezTo>
                  <a:lnTo>
                    <a:pt x="93501" y="49239"/>
                  </a:lnTo>
                  <a:cubicBezTo>
                    <a:pt x="93522" y="49240"/>
                    <a:pt x="93543" y="49241"/>
                    <a:pt x="93563" y="49241"/>
                  </a:cubicBezTo>
                  <a:cubicBezTo>
                    <a:pt x="93905" y="49241"/>
                    <a:pt x="94203" y="48984"/>
                    <a:pt x="94235" y="48638"/>
                  </a:cubicBezTo>
                  <a:lnTo>
                    <a:pt x="97504" y="8209"/>
                  </a:lnTo>
                  <a:cubicBezTo>
                    <a:pt x="97537" y="7809"/>
                    <a:pt x="97237" y="7442"/>
                    <a:pt x="96870" y="7442"/>
                  </a:cubicBezTo>
                  <a:lnTo>
                    <a:pt x="4004" y="3"/>
                  </a:lnTo>
                  <a:cubicBezTo>
                    <a:pt x="3983" y="1"/>
                    <a:pt x="3962" y="1"/>
                    <a:pt x="3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 flipH="1">
              <a:off x="3842203" y="2331925"/>
              <a:ext cx="140950" cy="117600"/>
            </a:xfrm>
            <a:custGeom>
              <a:rect b="b" l="l" r="r" t="t"/>
              <a:pathLst>
                <a:path extrusionOk="0" h="4704" w="5638">
                  <a:moveTo>
                    <a:pt x="3503" y="301"/>
                  </a:moveTo>
                  <a:cubicBezTo>
                    <a:pt x="4604" y="334"/>
                    <a:pt x="5504" y="1268"/>
                    <a:pt x="5471" y="2402"/>
                  </a:cubicBezTo>
                  <a:cubicBezTo>
                    <a:pt x="5471" y="3503"/>
                    <a:pt x="4537" y="4404"/>
                    <a:pt x="3403" y="4404"/>
                  </a:cubicBezTo>
                  <a:cubicBezTo>
                    <a:pt x="768" y="4404"/>
                    <a:pt x="601" y="401"/>
                    <a:pt x="3336" y="301"/>
                  </a:cubicBezTo>
                  <a:close/>
                  <a:moveTo>
                    <a:pt x="3236" y="1"/>
                  </a:moveTo>
                  <a:cubicBezTo>
                    <a:pt x="201" y="1"/>
                    <a:pt x="1" y="4570"/>
                    <a:pt x="3136" y="4704"/>
                  </a:cubicBezTo>
                  <a:lnTo>
                    <a:pt x="3336" y="4704"/>
                  </a:lnTo>
                  <a:cubicBezTo>
                    <a:pt x="4637" y="4671"/>
                    <a:pt x="5638" y="3570"/>
                    <a:pt x="5605" y="2302"/>
                  </a:cubicBezTo>
                  <a:cubicBezTo>
                    <a:pt x="5571" y="1001"/>
                    <a:pt x="4537" y="1"/>
                    <a:pt x="3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 flipH="1">
              <a:off x="3667903" y="2338600"/>
              <a:ext cx="126775" cy="125100"/>
            </a:xfrm>
            <a:custGeom>
              <a:rect b="b" l="l" r="r" t="t"/>
              <a:pathLst>
                <a:path extrusionOk="0" h="5004" w="5071">
                  <a:moveTo>
                    <a:pt x="2802" y="567"/>
                  </a:moveTo>
                  <a:cubicBezTo>
                    <a:pt x="3903" y="668"/>
                    <a:pt x="4770" y="1635"/>
                    <a:pt x="4670" y="2769"/>
                  </a:cubicBezTo>
                  <a:cubicBezTo>
                    <a:pt x="4637" y="3303"/>
                    <a:pt x="4370" y="3803"/>
                    <a:pt x="3970" y="4170"/>
                  </a:cubicBezTo>
                  <a:cubicBezTo>
                    <a:pt x="3575" y="4493"/>
                    <a:pt x="3108" y="4644"/>
                    <a:pt x="2649" y="4644"/>
                  </a:cubicBezTo>
                  <a:cubicBezTo>
                    <a:pt x="1828" y="4644"/>
                    <a:pt x="1034" y="4159"/>
                    <a:pt x="734" y="3303"/>
                  </a:cubicBezTo>
                  <a:cubicBezTo>
                    <a:pt x="234" y="1968"/>
                    <a:pt x="1201" y="567"/>
                    <a:pt x="2635" y="567"/>
                  </a:cubicBezTo>
                  <a:close/>
                  <a:moveTo>
                    <a:pt x="2535" y="0"/>
                  </a:moveTo>
                  <a:cubicBezTo>
                    <a:pt x="1168" y="0"/>
                    <a:pt x="67" y="1068"/>
                    <a:pt x="34" y="2435"/>
                  </a:cubicBezTo>
                  <a:cubicBezTo>
                    <a:pt x="0" y="3803"/>
                    <a:pt x="1068" y="4937"/>
                    <a:pt x="2435" y="5004"/>
                  </a:cubicBezTo>
                  <a:lnTo>
                    <a:pt x="2635" y="5004"/>
                  </a:lnTo>
                  <a:cubicBezTo>
                    <a:pt x="4003" y="4937"/>
                    <a:pt x="5071" y="3803"/>
                    <a:pt x="5037" y="2435"/>
                  </a:cubicBezTo>
                  <a:cubicBezTo>
                    <a:pt x="5004" y="1068"/>
                    <a:pt x="3903" y="0"/>
                    <a:pt x="2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 flipH="1">
              <a:off x="3486928" y="2359450"/>
              <a:ext cx="154325" cy="117600"/>
            </a:xfrm>
            <a:custGeom>
              <a:rect b="b" l="l" r="r" t="t"/>
              <a:pathLst>
                <a:path extrusionOk="0" h="4704" w="6173">
                  <a:moveTo>
                    <a:pt x="3470" y="301"/>
                  </a:moveTo>
                  <a:cubicBezTo>
                    <a:pt x="6172" y="401"/>
                    <a:pt x="5972" y="4303"/>
                    <a:pt x="3403" y="4303"/>
                  </a:cubicBezTo>
                  <a:cubicBezTo>
                    <a:pt x="835" y="4303"/>
                    <a:pt x="635" y="401"/>
                    <a:pt x="3337" y="301"/>
                  </a:cubicBezTo>
                  <a:close/>
                  <a:moveTo>
                    <a:pt x="3237" y="0"/>
                  </a:moveTo>
                  <a:cubicBezTo>
                    <a:pt x="201" y="0"/>
                    <a:pt x="1" y="4570"/>
                    <a:pt x="3137" y="4704"/>
                  </a:cubicBezTo>
                  <a:lnTo>
                    <a:pt x="3337" y="4704"/>
                  </a:lnTo>
                  <a:cubicBezTo>
                    <a:pt x="4604" y="4637"/>
                    <a:pt x="5605" y="3570"/>
                    <a:pt x="5572" y="2302"/>
                  </a:cubicBezTo>
                  <a:cubicBezTo>
                    <a:pt x="5538" y="1034"/>
                    <a:pt x="4504" y="0"/>
                    <a:pt x="3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 flipH="1">
              <a:off x="3229253" y="2679675"/>
              <a:ext cx="455350" cy="147625"/>
            </a:xfrm>
            <a:custGeom>
              <a:rect b="b" l="l" r="r" t="t"/>
              <a:pathLst>
                <a:path extrusionOk="0" h="5905" w="18214">
                  <a:moveTo>
                    <a:pt x="367" y="0"/>
                  </a:moveTo>
                  <a:lnTo>
                    <a:pt x="0" y="4470"/>
                  </a:lnTo>
                  <a:lnTo>
                    <a:pt x="17880" y="5905"/>
                  </a:lnTo>
                  <a:lnTo>
                    <a:pt x="18213" y="1435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 flipH="1">
              <a:off x="2243553" y="2904000"/>
              <a:ext cx="455350" cy="148475"/>
            </a:xfrm>
            <a:custGeom>
              <a:rect b="b" l="l" r="r" t="t"/>
              <a:pathLst>
                <a:path extrusionOk="0" h="5939" w="18214">
                  <a:moveTo>
                    <a:pt x="367" y="1"/>
                  </a:moveTo>
                  <a:lnTo>
                    <a:pt x="1" y="4504"/>
                  </a:lnTo>
                  <a:lnTo>
                    <a:pt x="17880" y="5938"/>
                  </a:lnTo>
                  <a:lnTo>
                    <a:pt x="18214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 flipH="1">
              <a:off x="2753078" y="3009075"/>
              <a:ext cx="456200" cy="147625"/>
            </a:xfrm>
            <a:custGeom>
              <a:rect b="b" l="l" r="r" t="t"/>
              <a:pathLst>
                <a:path extrusionOk="0" h="5905" w="18248">
                  <a:moveTo>
                    <a:pt x="368" y="1"/>
                  </a:moveTo>
                  <a:lnTo>
                    <a:pt x="1" y="4504"/>
                  </a:lnTo>
                  <a:lnTo>
                    <a:pt x="17880" y="5905"/>
                  </a:lnTo>
                  <a:lnTo>
                    <a:pt x="18247" y="1435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 flipH="1">
              <a:off x="3275128" y="3259250"/>
              <a:ext cx="456175" cy="147625"/>
            </a:xfrm>
            <a:custGeom>
              <a:rect b="b" l="l" r="r" t="t"/>
              <a:pathLst>
                <a:path extrusionOk="0" h="5905" w="18247">
                  <a:moveTo>
                    <a:pt x="367" y="1"/>
                  </a:moveTo>
                  <a:lnTo>
                    <a:pt x="0" y="4471"/>
                  </a:lnTo>
                  <a:lnTo>
                    <a:pt x="17880" y="5905"/>
                  </a:lnTo>
                  <a:lnTo>
                    <a:pt x="18247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 flipH="1">
              <a:off x="1756528" y="3089125"/>
              <a:ext cx="455350" cy="147650"/>
            </a:xfrm>
            <a:custGeom>
              <a:rect b="b" l="l" r="r" t="t"/>
              <a:pathLst>
                <a:path extrusionOk="0" h="5906" w="18214">
                  <a:moveTo>
                    <a:pt x="367" y="1"/>
                  </a:moveTo>
                  <a:lnTo>
                    <a:pt x="0" y="4471"/>
                  </a:lnTo>
                  <a:lnTo>
                    <a:pt x="17880" y="5905"/>
                  </a:lnTo>
                  <a:lnTo>
                    <a:pt x="18213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 flipH="1">
              <a:off x="1768203" y="3234250"/>
              <a:ext cx="455350" cy="147625"/>
            </a:xfrm>
            <a:custGeom>
              <a:rect b="b" l="l" r="r" t="t"/>
              <a:pathLst>
                <a:path extrusionOk="0" h="5905" w="18214">
                  <a:moveTo>
                    <a:pt x="367" y="0"/>
                  </a:moveTo>
                  <a:lnTo>
                    <a:pt x="0" y="4470"/>
                  </a:lnTo>
                  <a:lnTo>
                    <a:pt x="17880" y="5904"/>
                  </a:lnTo>
                  <a:lnTo>
                    <a:pt x="18213" y="1401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 flipH="1">
              <a:off x="2277753" y="3338475"/>
              <a:ext cx="456175" cy="148475"/>
            </a:xfrm>
            <a:custGeom>
              <a:rect b="b" l="l" r="r" t="t"/>
              <a:pathLst>
                <a:path extrusionOk="0" h="5939" w="18247">
                  <a:moveTo>
                    <a:pt x="367" y="1"/>
                  </a:moveTo>
                  <a:lnTo>
                    <a:pt x="1" y="4504"/>
                  </a:lnTo>
                  <a:lnTo>
                    <a:pt x="17880" y="5938"/>
                  </a:lnTo>
                  <a:lnTo>
                    <a:pt x="18247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 flipH="1">
              <a:off x="1705678" y="2503725"/>
              <a:ext cx="2412575" cy="1164175"/>
            </a:xfrm>
            <a:custGeom>
              <a:rect b="b" l="l" r="r" t="t"/>
              <a:pathLst>
                <a:path extrusionOk="0" h="46567" w="96503">
                  <a:moveTo>
                    <a:pt x="16813" y="6405"/>
                  </a:moveTo>
                  <a:lnTo>
                    <a:pt x="36593" y="8006"/>
                  </a:lnTo>
                  <a:lnTo>
                    <a:pt x="36126" y="13577"/>
                  </a:lnTo>
                  <a:lnTo>
                    <a:pt x="16379" y="12009"/>
                  </a:lnTo>
                  <a:lnTo>
                    <a:pt x="16813" y="6405"/>
                  </a:lnTo>
                  <a:close/>
                  <a:moveTo>
                    <a:pt x="36760" y="8006"/>
                  </a:moveTo>
                  <a:lnTo>
                    <a:pt x="56508" y="9607"/>
                  </a:lnTo>
                  <a:lnTo>
                    <a:pt x="56041" y="15178"/>
                  </a:lnTo>
                  <a:lnTo>
                    <a:pt x="36327" y="13610"/>
                  </a:lnTo>
                  <a:lnTo>
                    <a:pt x="36760" y="8006"/>
                  </a:lnTo>
                  <a:close/>
                  <a:moveTo>
                    <a:pt x="56708" y="9607"/>
                  </a:moveTo>
                  <a:lnTo>
                    <a:pt x="76455" y="11175"/>
                  </a:lnTo>
                  <a:lnTo>
                    <a:pt x="75988" y="16779"/>
                  </a:lnTo>
                  <a:lnTo>
                    <a:pt x="56274" y="15178"/>
                  </a:lnTo>
                  <a:lnTo>
                    <a:pt x="56708" y="9607"/>
                  </a:lnTo>
                  <a:close/>
                  <a:moveTo>
                    <a:pt x="16346" y="12209"/>
                  </a:moveTo>
                  <a:lnTo>
                    <a:pt x="36093" y="13777"/>
                  </a:lnTo>
                  <a:lnTo>
                    <a:pt x="35626" y="19381"/>
                  </a:lnTo>
                  <a:lnTo>
                    <a:pt x="15912" y="17780"/>
                  </a:lnTo>
                  <a:lnTo>
                    <a:pt x="16346" y="12209"/>
                  </a:lnTo>
                  <a:close/>
                  <a:moveTo>
                    <a:pt x="36293" y="13810"/>
                  </a:moveTo>
                  <a:lnTo>
                    <a:pt x="56041" y="15378"/>
                  </a:lnTo>
                  <a:lnTo>
                    <a:pt x="55607" y="20982"/>
                  </a:lnTo>
                  <a:lnTo>
                    <a:pt x="35860" y="19381"/>
                  </a:lnTo>
                  <a:lnTo>
                    <a:pt x="36293" y="13810"/>
                  </a:lnTo>
                  <a:close/>
                  <a:moveTo>
                    <a:pt x="56241" y="15378"/>
                  </a:moveTo>
                  <a:lnTo>
                    <a:pt x="75988" y="16979"/>
                  </a:lnTo>
                  <a:lnTo>
                    <a:pt x="75521" y="22550"/>
                  </a:lnTo>
                  <a:lnTo>
                    <a:pt x="55807" y="20982"/>
                  </a:lnTo>
                  <a:lnTo>
                    <a:pt x="56241" y="15378"/>
                  </a:lnTo>
                  <a:close/>
                  <a:moveTo>
                    <a:pt x="15879" y="18013"/>
                  </a:moveTo>
                  <a:lnTo>
                    <a:pt x="35626" y="19614"/>
                  </a:lnTo>
                  <a:lnTo>
                    <a:pt x="35192" y="25185"/>
                  </a:lnTo>
                  <a:lnTo>
                    <a:pt x="15445" y="23617"/>
                  </a:lnTo>
                  <a:lnTo>
                    <a:pt x="15879" y="18013"/>
                  </a:lnTo>
                  <a:close/>
                  <a:moveTo>
                    <a:pt x="35826" y="19614"/>
                  </a:moveTo>
                  <a:lnTo>
                    <a:pt x="55574" y="21182"/>
                  </a:lnTo>
                  <a:lnTo>
                    <a:pt x="55140" y="26786"/>
                  </a:lnTo>
                  <a:lnTo>
                    <a:pt x="35393" y="25185"/>
                  </a:lnTo>
                  <a:lnTo>
                    <a:pt x="35826" y="19614"/>
                  </a:lnTo>
                  <a:close/>
                  <a:moveTo>
                    <a:pt x="55774" y="21215"/>
                  </a:moveTo>
                  <a:lnTo>
                    <a:pt x="75521" y="22783"/>
                  </a:lnTo>
                  <a:lnTo>
                    <a:pt x="75088" y="28354"/>
                  </a:lnTo>
                  <a:lnTo>
                    <a:pt x="55340" y="26786"/>
                  </a:lnTo>
                  <a:lnTo>
                    <a:pt x="55774" y="21215"/>
                  </a:lnTo>
                  <a:close/>
                  <a:moveTo>
                    <a:pt x="15412" y="23784"/>
                  </a:moveTo>
                  <a:lnTo>
                    <a:pt x="35159" y="25385"/>
                  </a:lnTo>
                  <a:lnTo>
                    <a:pt x="34725" y="30956"/>
                  </a:lnTo>
                  <a:lnTo>
                    <a:pt x="14978" y="29388"/>
                  </a:lnTo>
                  <a:lnTo>
                    <a:pt x="15412" y="23784"/>
                  </a:lnTo>
                  <a:close/>
                  <a:moveTo>
                    <a:pt x="35359" y="25385"/>
                  </a:moveTo>
                  <a:lnTo>
                    <a:pt x="55107" y="26986"/>
                  </a:lnTo>
                  <a:lnTo>
                    <a:pt x="54673" y="32557"/>
                  </a:lnTo>
                  <a:lnTo>
                    <a:pt x="34926" y="30989"/>
                  </a:lnTo>
                  <a:lnTo>
                    <a:pt x="35359" y="25385"/>
                  </a:lnTo>
                  <a:close/>
                  <a:moveTo>
                    <a:pt x="55307" y="26986"/>
                  </a:moveTo>
                  <a:lnTo>
                    <a:pt x="75054" y="28587"/>
                  </a:lnTo>
                  <a:lnTo>
                    <a:pt x="74621" y="34158"/>
                  </a:lnTo>
                  <a:lnTo>
                    <a:pt x="54873" y="32590"/>
                  </a:lnTo>
                  <a:lnTo>
                    <a:pt x="55307" y="26986"/>
                  </a:lnTo>
                  <a:close/>
                  <a:moveTo>
                    <a:pt x="14945" y="29588"/>
                  </a:moveTo>
                  <a:lnTo>
                    <a:pt x="34692" y="31189"/>
                  </a:lnTo>
                  <a:lnTo>
                    <a:pt x="34258" y="36760"/>
                  </a:lnTo>
                  <a:lnTo>
                    <a:pt x="14511" y="35192"/>
                  </a:lnTo>
                  <a:lnTo>
                    <a:pt x="14945" y="29588"/>
                  </a:lnTo>
                  <a:close/>
                  <a:moveTo>
                    <a:pt x="34926" y="31189"/>
                  </a:moveTo>
                  <a:lnTo>
                    <a:pt x="54640" y="32757"/>
                  </a:lnTo>
                  <a:lnTo>
                    <a:pt x="54206" y="38361"/>
                  </a:lnTo>
                  <a:lnTo>
                    <a:pt x="34459" y="36760"/>
                  </a:lnTo>
                  <a:lnTo>
                    <a:pt x="34926" y="31189"/>
                  </a:lnTo>
                  <a:close/>
                  <a:moveTo>
                    <a:pt x="54840" y="32790"/>
                  </a:moveTo>
                  <a:lnTo>
                    <a:pt x="74587" y="34358"/>
                  </a:lnTo>
                  <a:lnTo>
                    <a:pt x="74154" y="39962"/>
                  </a:lnTo>
                  <a:lnTo>
                    <a:pt x="54406" y="38361"/>
                  </a:lnTo>
                  <a:lnTo>
                    <a:pt x="54840" y="32790"/>
                  </a:lnTo>
                  <a:close/>
                  <a:moveTo>
                    <a:pt x="17113" y="0"/>
                  </a:moveTo>
                  <a:lnTo>
                    <a:pt x="16646" y="6205"/>
                  </a:lnTo>
                  <a:lnTo>
                    <a:pt x="2302" y="5070"/>
                  </a:lnTo>
                  <a:lnTo>
                    <a:pt x="2302" y="5271"/>
                  </a:lnTo>
                  <a:lnTo>
                    <a:pt x="16646" y="6405"/>
                  </a:lnTo>
                  <a:lnTo>
                    <a:pt x="16146" y="11975"/>
                  </a:lnTo>
                  <a:lnTo>
                    <a:pt x="1835" y="10841"/>
                  </a:lnTo>
                  <a:lnTo>
                    <a:pt x="1835" y="11041"/>
                  </a:lnTo>
                  <a:lnTo>
                    <a:pt x="16146" y="12209"/>
                  </a:lnTo>
                  <a:lnTo>
                    <a:pt x="15712" y="17780"/>
                  </a:lnTo>
                  <a:lnTo>
                    <a:pt x="1368" y="16645"/>
                  </a:lnTo>
                  <a:lnTo>
                    <a:pt x="1368" y="16846"/>
                  </a:lnTo>
                  <a:lnTo>
                    <a:pt x="15712" y="17980"/>
                  </a:lnTo>
                  <a:lnTo>
                    <a:pt x="15245" y="23584"/>
                  </a:lnTo>
                  <a:lnTo>
                    <a:pt x="935" y="22416"/>
                  </a:lnTo>
                  <a:lnTo>
                    <a:pt x="935" y="22616"/>
                  </a:lnTo>
                  <a:lnTo>
                    <a:pt x="15212" y="23784"/>
                  </a:lnTo>
                  <a:lnTo>
                    <a:pt x="14778" y="29354"/>
                  </a:lnTo>
                  <a:lnTo>
                    <a:pt x="434" y="28220"/>
                  </a:lnTo>
                  <a:lnTo>
                    <a:pt x="434" y="28420"/>
                  </a:lnTo>
                  <a:lnTo>
                    <a:pt x="14778" y="29555"/>
                  </a:lnTo>
                  <a:lnTo>
                    <a:pt x="14311" y="35159"/>
                  </a:lnTo>
                  <a:lnTo>
                    <a:pt x="1" y="33991"/>
                  </a:lnTo>
                  <a:lnTo>
                    <a:pt x="1" y="34225"/>
                  </a:lnTo>
                  <a:lnTo>
                    <a:pt x="14311" y="35359"/>
                  </a:lnTo>
                  <a:lnTo>
                    <a:pt x="13811" y="41797"/>
                  </a:lnTo>
                  <a:lnTo>
                    <a:pt x="14011" y="41797"/>
                  </a:lnTo>
                  <a:lnTo>
                    <a:pt x="14511" y="35359"/>
                  </a:lnTo>
                  <a:lnTo>
                    <a:pt x="34258" y="36927"/>
                  </a:lnTo>
                  <a:lnTo>
                    <a:pt x="33758" y="43365"/>
                  </a:lnTo>
                  <a:lnTo>
                    <a:pt x="33958" y="43365"/>
                  </a:lnTo>
                  <a:lnTo>
                    <a:pt x="34459" y="36927"/>
                  </a:lnTo>
                  <a:lnTo>
                    <a:pt x="54206" y="38528"/>
                  </a:lnTo>
                  <a:lnTo>
                    <a:pt x="53672" y="44999"/>
                  </a:lnTo>
                  <a:lnTo>
                    <a:pt x="53872" y="44999"/>
                  </a:lnTo>
                  <a:lnTo>
                    <a:pt x="54406" y="38561"/>
                  </a:lnTo>
                  <a:lnTo>
                    <a:pt x="74120" y="40129"/>
                  </a:lnTo>
                  <a:lnTo>
                    <a:pt x="73620" y="46567"/>
                  </a:lnTo>
                  <a:lnTo>
                    <a:pt x="73820" y="46567"/>
                  </a:lnTo>
                  <a:lnTo>
                    <a:pt x="74354" y="40129"/>
                  </a:lnTo>
                  <a:lnTo>
                    <a:pt x="94168" y="41730"/>
                  </a:lnTo>
                  <a:lnTo>
                    <a:pt x="94168" y="41530"/>
                  </a:lnTo>
                  <a:lnTo>
                    <a:pt x="74354" y="39929"/>
                  </a:lnTo>
                  <a:lnTo>
                    <a:pt x="74787" y="34358"/>
                  </a:lnTo>
                  <a:lnTo>
                    <a:pt x="94635" y="35926"/>
                  </a:lnTo>
                  <a:lnTo>
                    <a:pt x="94635" y="35726"/>
                  </a:lnTo>
                  <a:lnTo>
                    <a:pt x="74821" y="34191"/>
                  </a:lnTo>
                  <a:lnTo>
                    <a:pt x="75254" y="28621"/>
                  </a:lnTo>
                  <a:lnTo>
                    <a:pt x="95102" y="30188"/>
                  </a:lnTo>
                  <a:lnTo>
                    <a:pt x="95102" y="29988"/>
                  </a:lnTo>
                  <a:lnTo>
                    <a:pt x="75254" y="28387"/>
                  </a:lnTo>
                  <a:lnTo>
                    <a:pt x="75721" y="22816"/>
                  </a:lnTo>
                  <a:lnTo>
                    <a:pt x="95536" y="24384"/>
                  </a:lnTo>
                  <a:lnTo>
                    <a:pt x="95536" y="24184"/>
                  </a:lnTo>
                  <a:lnTo>
                    <a:pt x="75721" y="22616"/>
                  </a:lnTo>
                  <a:lnTo>
                    <a:pt x="76155" y="17012"/>
                  </a:lnTo>
                  <a:lnTo>
                    <a:pt x="96003" y="18613"/>
                  </a:lnTo>
                  <a:lnTo>
                    <a:pt x="96003" y="18413"/>
                  </a:lnTo>
                  <a:lnTo>
                    <a:pt x="76188" y="16779"/>
                  </a:lnTo>
                  <a:lnTo>
                    <a:pt x="76622" y="11208"/>
                  </a:lnTo>
                  <a:lnTo>
                    <a:pt x="96503" y="12809"/>
                  </a:lnTo>
                  <a:lnTo>
                    <a:pt x="96503" y="12576"/>
                  </a:lnTo>
                  <a:lnTo>
                    <a:pt x="76655" y="11008"/>
                  </a:lnTo>
                  <a:lnTo>
                    <a:pt x="77156" y="4804"/>
                  </a:lnTo>
                  <a:lnTo>
                    <a:pt x="76956" y="4804"/>
                  </a:lnTo>
                  <a:lnTo>
                    <a:pt x="76455" y="11008"/>
                  </a:lnTo>
                  <a:lnTo>
                    <a:pt x="56708" y="9407"/>
                  </a:lnTo>
                  <a:lnTo>
                    <a:pt x="57208" y="3236"/>
                  </a:lnTo>
                  <a:lnTo>
                    <a:pt x="57008" y="3236"/>
                  </a:lnTo>
                  <a:lnTo>
                    <a:pt x="56508" y="9407"/>
                  </a:lnTo>
                  <a:lnTo>
                    <a:pt x="36760" y="7839"/>
                  </a:lnTo>
                  <a:lnTo>
                    <a:pt x="37261" y="1635"/>
                  </a:lnTo>
                  <a:lnTo>
                    <a:pt x="37060" y="1635"/>
                  </a:lnTo>
                  <a:lnTo>
                    <a:pt x="36593" y="7806"/>
                  </a:lnTo>
                  <a:lnTo>
                    <a:pt x="16846" y="6205"/>
                  </a:lnTo>
                  <a:lnTo>
                    <a:pt x="173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0" name="Google Shape;760;p34"/>
          <p:cNvSpPr txBox="1"/>
          <p:nvPr>
            <p:ph idx="1" type="subTitle"/>
          </p:nvPr>
        </p:nvSpPr>
        <p:spPr>
          <a:xfrm>
            <a:off x="7786725" y="4023263"/>
            <a:ext cx="7989900" cy="5371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Calculates total number of labeling actions and annotated unique images in a time interval for every member in a team</a:t>
            </a:r>
            <a:endParaRPr sz="4000"/>
          </a:p>
        </p:txBody>
      </p:sp>
      <p:grpSp>
        <p:nvGrpSpPr>
          <p:cNvPr id="761" name="Google Shape;761;p34"/>
          <p:cNvGrpSpPr/>
          <p:nvPr/>
        </p:nvGrpSpPr>
        <p:grpSpPr>
          <a:xfrm>
            <a:off x="4414830" y="1725697"/>
            <a:ext cx="3371893" cy="2697539"/>
            <a:chOff x="2552675" y="1314538"/>
            <a:chExt cx="4159750" cy="2879525"/>
          </a:xfrm>
        </p:grpSpPr>
        <p:sp>
          <p:nvSpPr>
            <p:cNvPr id="762" name="Google Shape;762;p34"/>
            <p:cNvSpPr/>
            <p:nvPr/>
          </p:nvSpPr>
          <p:spPr>
            <a:xfrm>
              <a:off x="2552675" y="1459188"/>
              <a:ext cx="4159750" cy="2734875"/>
            </a:xfrm>
            <a:custGeom>
              <a:rect b="b" l="l" r="r" t="t"/>
              <a:pathLst>
                <a:path extrusionOk="0" h="109395" w="166390">
                  <a:moveTo>
                    <a:pt x="0" y="0"/>
                  </a:moveTo>
                  <a:lnTo>
                    <a:pt x="0" y="109395"/>
                  </a:lnTo>
                  <a:lnTo>
                    <a:pt x="166390" y="109395"/>
                  </a:lnTo>
                  <a:lnTo>
                    <a:pt x="16639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2552675" y="1459188"/>
              <a:ext cx="4159750" cy="275950"/>
            </a:xfrm>
            <a:custGeom>
              <a:rect b="b" l="l" r="r" t="t"/>
              <a:pathLst>
                <a:path extrusionOk="0" h="11038" w="166390">
                  <a:moveTo>
                    <a:pt x="0" y="0"/>
                  </a:moveTo>
                  <a:lnTo>
                    <a:pt x="0" y="11038"/>
                  </a:lnTo>
                  <a:lnTo>
                    <a:pt x="166390" y="11038"/>
                  </a:lnTo>
                  <a:lnTo>
                    <a:pt x="1663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291045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01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01" y="11763"/>
                    <a:pt x="2251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313250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335455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576600" y="1314538"/>
              <a:ext cx="112850" cy="294100"/>
            </a:xfrm>
            <a:custGeom>
              <a:rect b="b" l="l" r="r" t="t"/>
              <a:pathLst>
                <a:path extrusionOk="0" h="11764" w="4514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798650" y="1314538"/>
              <a:ext cx="112850" cy="294100"/>
            </a:xfrm>
            <a:custGeom>
              <a:rect b="b" l="l" r="r" t="t"/>
              <a:pathLst>
                <a:path extrusionOk="0" h="11764" w="4514">
                  <a:moveTo>
                    <a:pt x="2263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63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6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402100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01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01" y="11763"/>
                    <a:pt x="2251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424305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4465100" y="1314538"/>
              <a:ext cx="112850" cy="294100"/>
            </a:xfrm>
            <a:custGeom>
              <a:rect b="b" l="l" r="r" t="t"/>
              <a:pathLst>
                <a:path extrusionOk="0" h="11764" w="4514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4687150" y="1314538"/>
              <a:ext cx="112850" cy="294100"/>
            </a:xfrm>
            <a:custGeom>
              <a:rect b="b" l="l" r="r" t="t"/>
              <a:pathLst>
                <a:path extrusionOk="0" h="11764" w="4514">
                  <a:moveTo>
                    <a:pt x="2263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63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6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490950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01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01" y="11763"/>
                    <a:pt x="2251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5131550" y="1314538"/>
              <a:ext cx="112550" cy="294100"/>
            </a:xfrm>
            <a:custGeom>
              <a:rect b="b" l="l" r="r" t="t"/>
              <a:pathLst>
                <a:path extrusionOk="0" h="11764" w="4502">
                  <a:moveTo>
                    <a:pt x="2251" y="0"/>
                  </a:moveTo>
                  <a:cubicBezTo>
                    <a:pt x="1013" y="0"/>
                    <a:pt x="1" y="1012"/>
                    <a:pt x="1" y="2250"/>
                  </a:cubicBezTo>
                  <a:lnTo>
                    <a:pt x="1" y="9513"/>
                  </a:lnTo>
                  <a:cubicBezTo>
                    <a:pt x="1" y="10751"/>
                    <a:pt x="1013" y="11763"/>
                    <a:pt x="2251" y="11763"/>
                  </a:cubicBezTo>
                  <a:cubicBezTo>
                    <a:pt x="3501" y="11763"/>
                    <a:pt x="4502" y="10751"/>
                    <a:pt x="4502" y="9513"/>
                  </a:cubicBezTo>
                  <a:lnTo>
                    <a:pt x="4502" y="2250"/>
                  </a:lnTo>
                  <a:cubicBezTo>
                    <a:pt x="4502" y="1012"/>
                    <a:pt x="3501" y="0"/>
                    <a:pt x="22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5353625" y="1314538"/>
              <a:ext cx="112525" cy="294100"/>
            </a:xfrm>
            <a:custGeom>
              <a:rect b="b" l="l" r="r" t="t"/>
              <a:pathLst>
                <a:path extrusionOk="0" h="11764" w="4501">
                  <a:moveTo>
                    <a:pt x="2250" y="0"/>
                  </a:moveTo>
                  <a:cubicBezTo>
                    <a:pt x="1012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12" y="11763"/>
                    <a:pt x="2250" y="11763"/>
                  </a:cubicBezTo>
                  <a:cubicBezTo>
                    <a:pt x="3500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500" y="0"/>
                    <a:pt x="225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5575675" y="1314538"/>
              <a:ext cx="112825" cy="294100"/>
            </a:xfrm>
            <a:custGeom>
              <a:rect b="b" l="l" r="r" t="t"/>
              <a:pathLst>
                <a:path extrusionOk="0" h="11764" w="4513">
                  <a:moveTo>
                    <a:pt x="2262" y="0"/>
                  </a:moveTo>
                  <a:cubicBezTo>
                    <a:pt x="1012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12" y="11763"/>
                    <a:pt x="2262" y="11763"/>
                  </a:cubicBezTo>
                  <a:cubicBezTo>
                    <a:pt x="3501" y="11763"/>
                    <a:pt x="4513" y="10751"/>
                    <a:pt x="4513" y="9513"/>
                  </a:cubicBezTo>
                  <a:lnTo>
                    <a:pt x="4513" y="2250"/>
                  </a:lnTo>
                  <a:cubicBezTo>
                    <a:pt x="4513" y="1012"/>
                    <a:pt x="3501" y="0"/>
                    <a:pt x="226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5798025" y="1314538"/>
              <a:ext cx="112525" cy="294100"/>
            </a:xfrm>
            <a:custGeom>
              <a:rect b="b" l="l" r="r" t="t"/>
              <a:pathLst>
                <a:path extrusionOk="0" h="11764" w="4501">
                  <a:moveTo>
                    <a:pt x="2250" y="0"/>
                  </a:moveTo>
                  <a:cubicBezTo>
                    <a:pt x="1000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00" y="11763"/>
                    <a:pt x="2250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6020075" y="1314538"/>
              <a:ext cx="112525" cy="294100"/>
            </a:xfrm>
            <a:custGeom>
              <a:rect b="b" l="l" r="r" t="t"/>
              <a:pathLst>
                <a:path extrusionOk="0" h="11764" w="4501">
                  <a:moveTo>
                    <a:pt x="2250" y="0"/>
                  </a:moveTo>
                  <a:cubicBezTo>
                    <a:pt x="1012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12" y="11763"/>
                    <a:pt x="2250" y="11763"/>
                  </a:cubicBezTo>
                  <a:cubicBezTo>
                    <a:pt x="3489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489" y="0"/>
                    <a:pt x="225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6242125" y="1314538"/>
              <a:ext cx="112525" cy="294100"/>
            </a:xfrm>
            <a:custGeom>
              <a:rect b="b" l="l" r="r" t="t"/>
              <a:pathLst>
                <a:path extrusionOk="0" h="11764" w="4501">
                  <a:moveTo>
                    <a:pt x="2250" y="0"/>
                  </a:moveTo>
                  <a:cubicBezTo>
                    <a:pt x="1012" y="0"/>
                    <a:pt x="0" y="1012"/>
                    <a:pt x="0" y="2250"/>
                  </a:cubicBezTo>
                  <a:lnTo>
                    <a:pt x="0" y="9513"/>
                  </a:lnTo>
                  <a:cubicBezTo>
                    <a:pt x="0" y="10751"/>
                    <a:pt x="1012" y="11763"/>
                    <a:pt x="2250" y="11763"/>
                  </a:cubicBezTo>
                  <a:cubicBezTo>
                    <a:pt x="3501" y="11763"/>
                    <a:pt x="4501" y="10751"/>
                    <a:pt x="4501" y="9513"/>
                  </a:cubicBezTo>
                  <a:lnTo>
                    <a:pt x="4501" y="2250"/>
                  </a:lnTo>
                  <a:cubicBezTo>
                    <a:pt x="4501" y="1012"/>
                    <a:pt x="3501" y="0"/>
                    <a:pt x="225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" name="Google Shape;780;p34"/>
          <p:cNvGrpSpPr/>
          <p:nvPr/>
        </p:nvGrpSpPr>
        <p:grpSpPr>
          <a:xfrm>
            <a:off x="4516398" y="2246558"/>
            <a:ext cx="3168757" cy="2042833"/>
            <a:chOff x="2677975" y="1870538"/>
            <a:chExt cx="3909150" cy="2180650"/>
          </a:xfrm>
        </p:grpSpPr>
        <p:sp>
          <p:nvSpPr>
            <p:cNvPr id="781" name="Google Shape;781;p34"/>
            <p:cNvSpPr/>
            <p:nvPr/>
          </p:nvSpPr>
          <p:spPr>
            <a:xfrm>
              <a:off x="2677975" y="1870538"/>
              <a:ext cx="514675" cy="514975"/>
            </a:xfrm>
            <a:custGeom>
              <a:rect b="b" l="l" r="r" t="t"/>
              <a:pathLst>
                <a:path extrusionOk="0" h="20599" w="20587">
                  <a:moveTo>
                    <a:pt x="1" y="1"/>
                  </a:moveTo>
                  <a:lnTo>
                    <a:pt x="1" y="20599"/>
                  </a:lnTo>
                  <a:lnTo>
                    <a:pt x="20587" y="20599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3243525" y="1870538"/>
              <a:ext cx="514975" cy="514975"/>
            </a:xfrm>
            <a:custGeom>
              <a:rect b="b" l="l" r="r" t="t"/>
              <a:pathLst>
                <a:path extrusionOk="0" h="20599" w="20599">
                  <a:moveTo>
                    <a:pt x="1" y="1"/>
                  </a:moveTo>
                  <a:lnTo>
                    <a:pt x="1" y="20599"/>
                  </a:lnTo>
                  <a:lnTo>
                    <a:pt x="20598" y="20599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3809375" y="1870538"/>
              <a:ext cx="514675" cy="514975"/>
            </a:xfrm>
            <a:custGeom>
              <a:rect b="b" l="l" r="r" t="t"/>
              <a:pathLst>
                <a:path extrusionOk="0" h="20599" w="20587">
                  <a:moveTo>
                    <a:pt x="0" y="1"/>
                  </a:moveTo>
                  <a:lnTo>
                    <a:pt x="0" y="20599"/>
                  </a:lnTo>
                  <a:lnTo>
                    <a:pt x="20586" y="20599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4375225" y="1870538"/>
              <a:ext cx="514675" cy="514975"/>
            </a:xfrm>
            <a:custGeom>
              <a:rect b="b" l="l" r="r" t="t"/>
              <a:pathLst>
                <a:path extrusionOk="0" h="20599" w="20587">
                  <a:moveTo>
                    <a:pt x="0" y="1"/>
                  </a:moveTo>
                  <a:lnTo>
                    <a:pt x="0" y="20599"/>
                  </a:lnTo>
                  <a:lnTo>
                    <a:pt x="20586" y="20599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4940775" y="1870538"/>
              <a:ext cx="514950" cy="514975"/>
            </a:xfrm>
            <a:custGeom>
              <a:rect b="b" l="l" r="r" t="t"/>
              <a:pathLst>
                <a:path extrusionOk="0" h="20599" w="20598">
                  <a:moveTo>
                    <a:pt x="0" y="1"/>
                  </a:moveTo>
                  <a:lnTo>
                    <a:pt x="0" y="20599"/>
                  </a:lnTo>
                  <a:lnTo>
                    <a:pt x="20598" y="20599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5506600" y="1870538"/>
              <a:ext cx="514975" cy="514975"/>
            </a:xfrm>
            <a:custGeom>
              <a:rect b="b" l="l" r="r" t="t"/>
              <a:pathLst>
                <a:path extrusionOk="0" h="20599" w="20599">
                  <a:moveTo>
                    <a:pt x="1" y="1"/>
                  </a:moveTo>
                  <a:lnTo>
                    <a:pt x="1" y="20599"/>
                  </a:lnTo>
                  <a:lnTo>
                    <a:pt x="20599" y="20599"/>
                  </a:lnTo>
                  <a:lnTo>
                    <a:pt x="205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6072450" y="1870538"/>
              <a:ext cx="514675" cy="514975"/>
            </a:xfrm>
            <a:custGeom>
              <a:rect b="b" l="l" r="r" t="t"/>
              <a:pathLst>
                <a:path extrusionOk="0" h="20599" w="20587">
                  <a:moveTo>
                    <a:pt x="1" y="1"/>
                  </a:moveTo>
                  <a:lnTo>
                    <a:pt x="1" y="20599"/>
                  </a:lnTo>
                  <a:lnTo>
                    <a:pt x="20587" y="20599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2677975" y="2425963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1" y="1"/>
                  </a:moveTo>
                  <a:lnTo>
                    <a:pt x="1" y="20587"/>
                  </a:lnTo>
                  <a:lnTo>
                    <a:pt x="20587" y="20587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243525" y="2425963"/>
              <a:ext cx="514975" cy="514675"/>
            </a:xfrm>
            <a:custGeom>
              <a:rect b="b" l="l" r="r" t="t"/>
              <a:pathLst>
                <a:path extrusionOk="0" h="20587" w="20599">
                  <a:moveTo>
                    <a:pt x="1" y="1"/>
                  </a:moveTo>
                  <a:lnTo>
                    <a:pt x="1" y="20587"/>
                  </a:lnTo>
                  <a:lnTo>
                    <a:pt x="20598" y="20587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182850" lIns="0" spcFirstLastPara="1" rIns="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809375" y="2425963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0" y="1"/>
                  </a:moveTo>
                  <a:lnTo>
                    <a:pt x="0" y="20587"/>
                  </a:lnTo>
                  <a:lnTo>
                    <a:pt x="20586" y="20587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182850" lIns="0" spcFirstLastPara="1" rIns="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4375225" y="2425963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0" y="1"/>
                  </a:moveTo>
                  <a:lnTo>
                    <a:pt x="0" y="20587"/>
                  </a:lnTo>
                  <a:lnTo>
                    <a:pt x="20586" y="20587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4940775" y="2425963"/>
              <a:ext cx="514950" cy="514675"/>
            </a:xfrm>
            <a:custGeom>
              <a:rect b="b" l="l" r="r" t="t"/>
              <a:pathLst>
                <a:path extrusionOk="0" h="20587" w="20598">
                  <a:moveTo>
                    <a:pt x="0" y="1"/>
                  </a:moveTo>
                  <a:lnTo>
                    <a:pt x="0" y="20587"/>
                  </a:lnTo>
                  <a:lnTo>
                    <a:pt x="20598" y="20587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5506600" y="2425963"/>
              <a:ext cx="514975" cy="514675"/>
            </a:xfrm>
            <a:custGeom>
              <a:rect b="b" l="l" r="r" t="t"/>
              <a:pathLst>
                <a:path extrusionOk="0" h="20587" w="20599">
                  <a:moveTo>
                    <a:pt x="1" y="1"/>
                  </a:moveTo>
                  <a:lnTo>
                    <a:pt x="1" y="20587"/>
                  </a:lnTo>
                  <a:lnTo>
                    <a:pt x="20599" y="20587"/>
                  </a:lnTo>
                  <a:lnTo>
                    <a:pt x="205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6072450" y="2425963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1" y="1"/>
                  </a:moveTo>
                  <a:lnTo>
                    <a:pt x="1" y="20587"/>
                  </a:lnTo>
                  <a:lnTo>
                    <a:pt x="20587" y="20587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2677975" y="2981388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1" y="1"/>
                  </a:moveTo>
                  <a:lnTo>
                    <a:pt x="1" y="20587"/>
                  </a:lnTo>
                  <a:lnTo>
                    <a:pt x="20587" y="20587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243525" y="2981388"/>
              <a:ext cx="514975" cy="514675"/>
            </a:xfrm>
            <a:custGeom>
              <a:rect b="b" l="l" r="r" t="t"/>
              <a:pathLst>
                <a:path extrusionOk="0" h="20587" w="20599">
                  <a:moveTo>
                    <a:pt x="1" y="1"/>
                  </a:moveTo>
                  <a:lnTo>
                    <a:pt x="1" y="20587"/>
                  </a:lnTo>
                  <a:lnTo>
                    <a:pt x="20598" y="20587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3809375" y="2981388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0" y="1"/>
                  </a:moveTo>
                  <a:lnTo>
                    <a:pt x="0" y="20587"/>
                  </a:lnTo>
                  <a:lnTo>
                    <a:pt x="20586" y="20587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4375225" y="2981388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0" y="1"/>
                  </a:moveTo>
                  <a:lnTo>
                    <a:pt x="0" y="20587"/>
                  </a:lnTo>
                  <a:lnTo>
                    <a:pt x="20586" y="20587"/>
                  </a:lnTo>
                  <a:lnTo>
                    <a:pt x="2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4940775" y="2981388"/>
              <a:ext cx="514950" cy="514675"/>
            </a:xfrm>
            <a:custGeom>
              <a:rect b="b" l="l" r="r" t="t"/>
              <a:pathLst>
                <a:path extrusionOk="0" h="20587" w="20598">
                  <a:moveTo>
                    <a:pt x="0" y="1"/>
                  </a:moveTo>
                  <a:lnTo>
                    <a:pt x="0" y="20587"/>
                  </a:lnTo>
                  <a:lnTo>
                    <a:pt x="20598" y="20587"/>
                  </a:lnTo>
                  <a:lnTo>
                    <a:pt x="20598" y="1"/>
                  </a:ln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182850" lIns="0" spcFirstLastPara="1" rIns="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5506600" y="2981388"/>
              <a:ext cx="514975" cy="514675"/>
            </a:xfrm>
            <a:custGeom>
              <a:rect b="b" l="l" r="r" t="t"/>
              <a:pathLst>
                <a:path extrusionOk="0" h="20587" w="20599">
                  <a:moveTo>
                    <a:pt x="1" y="1"/>
                  </a:moveTo>
                  <a:lnTo>
                    <a:pt x="1" y="20587"/>
                  </a:lnTo>
                  <a:lnTo>
                    <a:pt x="20599" y="20587"/>
                  </a:lnTo>
                  <a:lnTo>
                    <a:pt x="205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6072450" y="2981388"/>
              <a:ext cx="514675" cy="514675"/>
            </a:xfrm>
            <a:custGeom>
              <a:rect b="b" l="l" r="r" t="t"/>
              <a:pathLst>
                <a:path extrusionOk="0" h="20587" w="20587">
                  <a:moveTo>
                    <a:pt x="1" y="1"/>
                  </a:moveTo>
                  <a:lnTo>
                    <a:pt x="1" y="20587"/>
                  </a:lnTo>
                  <a:lnTo>
                    <a:pt x="20587" y="20587"/>
                  </a:lnTo>
                  <a:lnTo>
                    <a:pt x="20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2677975" y="3536538"/>
              <a:ext cx="514675" cy="514650"/>
            </a:xfrm>
            <a:custGeom>
              <a:rect b="b" l="l" r="r" t="t"/>
              <a:pathLst>
                <a:path extrusionOk="0" h="20586" w="20587">
                  <a:moveTo>
                    <a:pt x="1" y="0"/>
                  </a:moveTo>
                  <a:lnTo>
                    <a:pt x="1" y="20586"/>
                  </a:lnTo>
                  <a:lnTo>
                    <a:pt x="20587" y="20586"/>
                  </a:lnTo>
                  <a:lnTo>
                    <a:pt x="205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243525" y="3536538"/>
              <a:ext cx="514975" cy="514650"/>
            </a:xfrm>
            <a:custGeom>
              <a:rect b="b" l="l" r="r" t="t"/>
              <a:pathLst>
                <a:path extrusionOk="0" h="20586" w="20599">
                  <a:moveTo>
                    <a:pt x="1" y="0"/>
                  </a:moveTo>
                  <a:lnTo>
                    <a:pt x="1" y="20586"/>
                  </a:lnTo>
                  <a:lnTo>
                    <a:pt x="20598" y="20586"/>
                  </a:lnTo>
                  <a:lnTo>
                    <a:pt x="20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809375" y="3536538"/>
              <a:ext cx="514675" cy="514650"/>
            </a:xfrm>
            <a:custGeom>
              <a:rect b="b" l="l" r="r" t="t"/>
              <a:pathLst>
                <a:path extrusionOk="0" h="20586" w="20587">
                  <a:moveTo>
                    <a:pt x="0" y="0"/>
                  </a:moveTo>
                  <a:lnTo>
                    <a:pt x="0" y="20586"/>
                  </a:lnTo>
                  <a:lnTo>
                    <a:pt x="20586" y="20586"/>
                  </a:lnTo>
                  <a:lnTo>
                    <a:pt x="20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4375225" y="3536538"/>
              <a:ext cx="514675" cy="514650"/>
            </a:xfrm>
            <a:custGeom>
              <a:rect b="b" l="l" r="r" t="t"/>
              <a:pathLst>
                <a:path extrusionOk="0" h="20586" w="20587">
                  <a:moveTo>
                    <a:pt x="0" y="0"/>
                  </a:moveTo>
                  <a:lnTo>
                    <a:pt x="0" y="20586"/>
                  </a:lnTo>
                  <a:lnTo>
                    <a:pt x="20586" y="20586"/>
                  </a:lnTo>
                  <a:lnTo>
                    <a:pt x="20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4940775" y="3536538"/>
              <a:ext cx="514950" cy="514650"/>
            </a:xfrm>
            <a:custGeom>
              <a:rect b="b" l="l" r="r" t="t"/>
              <a:pathLst>
                <a:path extrusionOk="0" h="20586" w="20598">
                  <a:moveTo>
                    <a:pt x="0" y="0"/>
                  </a:moveTo>
                  <a:lnTo>
                    <a:pt x="0" y="20586"/>
                  </a:lnTo>
                  <a:lnTo>
                    <a:pt x="20598" y="20586"/>
                  </a:lnTo>
                  <a:lnTo>
                    <a:pt x="20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5506600" y="3536538"/>
              <a:ext cx="514975" cy="514650"/>
            </a:xfrm>
            <a:custGeom>
              <a:rect b="b" l="l" r="r" t="t"/>
              <a:pathLst>
                <a:path extrusionOk="0" h="20586" w="20599">
                  <a:moveTo>
                    <a:pt x="1" y="0"/>
                  </a:moveTo>
                  <a:lnTo>
                    <a:pt x="1" y="20586"/>
                  </a:lnTo>
                  <a:lnTo>
                    <a:pt x="20599" y="20586"/>
                  </a:lnTo>
                  <a:lnTo>
                    <a:pt x="205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6072450" y="3536538"/>
              <a:ext cx="514675" cy="514650"/>
            </a:xfrm>
            <a:custGeom>
              <a:rect b="b" l="l" r="r" t="t"/>
              <a:pathLst>
                <a:path extrusionOk="0" h="20586" w="20587">
                  <a:moveTo>
                    <a:pt x="1" y="0"/>
                  </a:moveTo>
                  <a:lnTo>
                    <a:pt x="1" y="20586"/>
                  </a:lnTo>
                  <a:lnTo>
                    <a:pt x="20587" y="20586"/>
                  </a:lnTo>
                  <a:lnTo>
                    <a:pt x="20587" y="0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182850" lIns="0" spcFirstLastPara="1" rIns="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09" name="Google Shape;809;p34"/>
          <p:cNvGrpSpPr/>
          <p:nvPr/>
        </p:nvGrpSpPr>
        <p:grpSpPr>
          <a:xfrm>
            <a:off x="7359114" y="3391528"/>
            <a:ext cx="237972" cy="275042"/>
            <a:chOff x="7796775" y="1158888"/>
            <a:chExt cx="489050" cy="489050"/>
          </a:xfrm>
        </p:grpSpPr>
        <p:sp>
          <p:nvSpPr>
            <p:cNvPr id="810" name="Google Shape;810;p34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812" name="Google Shape;812;p34"/>
          <p:cNvSpPr/>
          <p:nvPr/>
        </p:nvSpPr>
        <p:spPr>
          <a:xfrm>
            <a:off x="4631128" y="2382215"/>
            <a:ext cx="188728" cy="206424"/>
          </a:xfrm>
          <a:custGeom>
            <a:rect b="b" l="l" r="r" t="t"/>
            <a:pathLst>
              <a:path extrusionOk="0" h="8814" w="9313">
                <a:moveTo>
                  <a:pt x="8434" y="1"/>
                </a:moveTo>
                <a:cubicBezTo>
                  <a:pt x="8298" y="1"/>
                  <a:pt x="8157" y="53"/>
                  <a:pt x="8032" y="178"/>
                </a:cubicBezTo>
                <a:cubicBezTo>
                  <a:pt x="6901" y="1297"/>
                  <a:pt x="5782" y="2428"/>
                  <a:pt x="4651" y="3547"/>
                </a:cubicBezTo>
                <a:cubicBezTo>
                  <a:pt x="3532" y="2428"/>
                  <a:pt x="2400" y="1297"/>
                  <a:pt x="1281" y="178"/>
                </a:cubicBezTo>
                <a:cubicBezTo>
                  <a:pt x="1157" y="54"/>
                  <a:pt x="1018" y="2"/>
                  <a:pt x="882" y="2"/>
                </a:cubicBezTo>
                <a:cubicBezTo>
                  <a:pt x="418" y="2"/>
                  <a:pt x="0" y="611"/>
                  <a:pt x="424" y="1035"/>
                </a:cubicBezTo>
                <a:cubicBezTo>
                  <a:pt x="1555" y="2154"/>
                  <a:pt x="2674" y="3286"/>
                  <a:pt x="3805" y="4405"/>
                </a:cubicBezTo>
                <a:cubicBezTo>
                  <a:pt x="2674" y="5536"/>
                  <a:pt x="1555" y="6655"/>
                  <a:pt x="424" y="7786"/>
                </a:cubicBezTo>
                <a:cubicBezTo>
                  <a:pt x="2" y="8208"/>
                  <a:pt x="414" y="8814"/>
                  <a:pt x="876" y="8814"/>
                </a:cubicBezTo>
                <a:cubicBezTo>
                  <a:pt x="1013" y="8814"/>
                  <a:pt x="1156" y="8760"/>
                  <a:pt x="1281" y="8631"/>
                </a:cubicBezTo>
                <a:cubicBezTo>
                  <a:pt x="2400" y="7512"/>
                  <a:pt x="3532" y="6381"/>
                  <a:pt x="4651" y="5262"/>
                </a:cubicBezTo>
                <a:cubicBezTo>
                  <a:pt x="5782" y="6381"/>
                  <a:pt x="6901" y="7512"/>
                  <a:pt x="8032" y="8631"/>
                </a:cubicBezTo>
                <a:cubicBezTo>
                  <a:pt x="8158" y="8760"/>
                  <a:pt x="8300" y="8814"/>
                  <a:pt x="8438" y="8814"/>
                </a:cubicBezTo>
                <a:cubicBezTo>
                  <a:pt x="8899" y="8814"/>
                  <a:pt x="9311" y="8208"/>
                  <a:pt x="8889" y="7786"/>
                </a:cubicBezTo>
                <a:cubicBezTo>
                  <a:pt x="7758" y="6655"/>
                  <a:pt x="6639" y="5536"/>
                  <a:pt x="5508" y="4405"/>
                </a:cubicBezTo>
                <a:lnTo>
                  <a:pt x="8889" y="1035"/>
                </a:lnTo>
                <a:cubicBezTo>
                  <a:pt x="9312" y="603"/>
                  <a:pt x="8898" y="1"/>
                  <a:pt x="8434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3" name="Google Shape;813;p34"/>
          <p:cNvSpPr/>
          <p:nvPr/>
        </p:nvSpPr>
        <p:spPr>
          <a:xfrm>
            <a:off x="5089703" y="2382215"/>
            <a:ext cx="188870" cy="206424"/>
          </a:xfrm>
          <a:custGeom>
            <a:rect b="b" l="l" r="r" t="t"/>
            <a:pathLst>
              <a:path extrusionOk="0" h="8814" w="9320">
                <a:moveTo>
                  <a:pt x="8439" y="1"/>
                </a:moveTo>
                <a:cubicBezTo>
                  <a:pt x="8300" y="1"/>
                  <a:pt x="8158" y="53"/>
                  <a:pt x="8030" y="178"/>
                </a:cubicBezTo>
                <a:cubicBezTo>
                  <a:pt x="6911" y="1297"/>
                  <a:pt x="5780" y="2428"/>
                  <a:pt x="4661" y="3547"/>
                </a:cubicBezTo>
                <a:cubicBezTo>
                  <a:pt x="3541" y="2428"/>
                  <a:pt x="2410" y="1297"/>
                  <a:pt x="1291" y="178"/>
                </a:cubicBezTo>
                <a:cubicBezTo>
                  <a:pt x="1165" y="54"/>
                  <a:pt x="1023" y="2"/>
                  <a:pt x="886" y="2"/>
                </a:cubicBezTo>
                <a:cubicBezTo>
                  <a:pt x="416" y="2"/>
                  <a:pt x="1" y="611"/>
                  <a:pt x="434" y="1035"/>
                </a:cubicBezTo>
                <a:cubicBezTo>
                  <a:pt x="1553" y="2154"/>
                  <a:pt x="2684" y="3286"/>
                  <a:pt x="3803" y="4405"/>
                </a:cubicBezTo>
                <a:cubicBezTo>
                  <a:pt x="2684" y="5536"/>
                  <a:pt x="1553" y="6655"/>
                  <a:pt x="434" y="7786"/>
                </a:cubicBezTo>
                <a:cubicBezTo>
                  <a:pt x="3" y="8208"/>
                  <a:pt x="413" y="8814"/>
                  <a:pt x="879" y="8814"/>
                </a:cubicBezTo>
                <a:cubicBezTo>
                  <a:pt x="1018" y="8814"/>
                  <a:pt x="1163" y="8760"/>
                  <a:pt x="1291" y="8631"/>
                </a:cubicBezTo>
                <a:cubicBezTo>
                  <a:pt x="2410" y="7512"/>
                  <a:pt x="3541" y="6381"/>
                  <a:pt x="4661" y="5262"/>
                </a:cubicBezTo>
                <a:cubicBezTo>
                  <a:pt x="5780" y="6381"/>
                  <a:pt x="6911" y="7512"/>
                  <a:pt x="8030" y="8631"/>
                </a:cubicBezTo>
                <a:cubicBezTo>
                  <a:pt x="8158" y="8760"/>
                  <a:pt x="8303" y="8814"/>
                  <a:pt x="8442" y="8814"/>
                </a:cubicBezTo>
                <a:cubicBezTo>
                  <a:pt x="8909" y="8814"/>
                  <a:pt x="9318" y="8208"/>
                  <a:pt x="8887" y="7786"/>
                </a:cubicBezTo>
                <a:cubicBezTo>
                  <a:pt x="7768" y="6655"/>
                  <a:pt x="6637" y="5536"/>
                  <a:pt x="5518" y="4405"/>
                </a:cubicBezTo>
                <a:cubicBezTo>
                  <a:pt x="6637" y="3286"/>
                  <a:pt x="7768" y="2154"/>
                  <a:pt x="8887" y="1035"/>
                </a:cubicBezTo>
                <a:cubicBezTo>
                  <a:pt x="9319" y="603"/>
                  <a:pt x="8907" y="1"/>
                  <a:pt x="8439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4" name="Google Shape;814;p34"/>
          <p:cNvSpPr/>
          <p:nvPr/>
        </p:nvSpPr>
        <p:spPr>
          <a:xfrm>
            <a:off x="5532549" y="2382215"/>
            <a:ext cx="188687" cy="206424"/>
          </a:xfrm>
          <a:custGeom>
            <a:rect b="b" l="l" r="r" t="t"/>
            <a:pathLst>
              <a:path extrusionOk="0" h="8814" w="9311">
                <a:moveTo>
                  <a:pt x="8432" y="1"/>
                </a:moveTo>
                <a:cubicBezTo>
                  <a:pt x="8296" y="1"/>
                  <a:pt x="8155" y="53"/>
                  <a:pt x="8030" y="178"/>
                </a:cubicBezTo>
                <a:cubicBezTo>
                  <a:pt x="6911" y="1297"/>
                  <a:pt x="5780" y="2428"/>
                  <a:pt x="4661" y="3547"/>
                </a:cubicBezTo>
                <a:cubicBezTo>
                  <a:pt x="3529" y="2428"/>
                  <a:pt x="2410" y="1297"/>
                  <a:pt x="1279" y="178"/>
                </a:cubicBezTo>
                <a:cubicBezTo>
                  <a:pt x="1155" y="54"/>
                  <a:pt x="1016" y="2"/>
                  <a:pt x="880" y="2"/>
                </a:cubicBezTo>
                <a:cubicBezTo>
                  <a:pt x="416" y="2"/>
                  <a:pt x="1" y="611"/>
                  <a:pt x="434" y="1035"/>
                </a:cubicBezTo>
                <a:cubicBezTo>
                  <a:pt x="1553" y="2154"/>
                  <a:pt x="2672" y="3286"/>
                  <a:pt x="3803" y="4405"/>
                </a:cubicBezTo>
                <a:cubicBezTo>
                  <a:pt x="2672" y="5536"/>
                  <a:pt x="1553" y="6655"/>
                  <a:pt x="434" y="7786"/>
                </a:cubicBezTo>
                <a:cubicBezTo>
                  <a:pt x="3" y="8208"/>
                  <a:pt x="412" y="8814"/>
                  <a:pt x="874" y="8814"/>
                </a:cubicBezTo>
                <a:cubicBezTo>
                  <a:pt x="1011" y="8814"/>
                  <a:pt x="1153" y="8760"/>
                  <a:pt x="1279" y="8631"/>
                </a:cubicBezTo>
                <a:cubicBezTo>
                  <a:pt x="2410" y="7512"/>
                  <a:pt x="3529" y="6381"/>
                  <a:pt x="4661" y="5262"/>
                </a:cubicBezTo>
                <a:cubicBezTo>
                  <a:pt x="5780" y="6381"/>
                  <a:pt x="6911" y="7512"/>
                  <a:pt x="8030" y="8631"/>
                </a:cubicBezTo>
                <a:cubicBezTo>
                  <a:pt x="8158" y="8760"/>
                  <a:pt x="8302" y="8814"/>
                  <a:pt x="8440" y="8814"/>
                </a:cubicBezTo>
                <a:cubicBezTo>
                  <a:pt x="8904" y="8814"/>
                  <a:pt x="9309" y="8208"/>
                  <a:pt x="8887" y="7786"/>
                </a:cubicBezTo>
                <a:cubicBezTo>
                  <a:pt x="7768" y="6655"/>
                  <a:pt x="6637" y="5536"/>
                  <a:pt x="5518" y="4405"/>
                </a:cubicBezTo>
                <a:cubicBezTo>
                  <a:pt x="6637" y="3286"/>
                  <a:pt x="7768" y="2154"/>
                  <a:pt x="8887" y="1035"/>
                </a:cubicBezTo>
                <a:cubicBezTo>
                  <a:pt x="9310" y="603"/>
                  <a:pt x="8895" y="1"/>
                  <a:pt x="8432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5" name="Google Shape;815;p34"/>
          <p:cNvSpPr/>
          <p:nvPr/>
        </p:nvSpPr>
        <p:spPr>
          <a:xfrm>
            <a:off x="5987657" y="2382215"/>
            <a:ext cx="188667" cy="206424"/>
          </a:xfrm>
          <a:custGeom>
            <a:rect b="b" l="l" r="r" t="t"/>
            <a:pathLst>
              <a:path extrusionOk="0" h="8814" w="9310">
                <a:moveTo>
                  <a:pt x="8434" y="1"/>
                </a:moveTo>
                <a:cubicBezTo>
                  <a:pt x="8298" y="1"/>
                  <a:pt x="8157" y="53"/>
                  <a:pt x="8032" y="178"/>
                </a:cubicBezTo>
                <a:cubicBezTo>
                  <a:pt x="6901" y="1297"/>
                  <a:pt x="5782" y="2428"/>
                  <a:pt x="4651" y="3547"/>
                </a:cubicBezTo>
                <a:cubicBezTo>
                  <a:pt x="3532" y="2428"/>
                  <a:pt x="2401" y="1297"/>
                  <a:pt x="1281" y="178"/>
                </a:cubicBezTo>
                <a:cubicBezTo>
                  <a:pt x="1157" y="54"/>
                  <a:pt x="1018" y="2"/>
                  <a:pt x="882" y="2"/>
                </a:cubicBezTo>
                <a:cubicBezTo>
                  <a:pt x="418" y="2"/>
                  <a:pt x="0" y="611"/>
                  <a:pt x="424" y="1035"/>
                </a:cubicBezTo>
                <a:cubicBezTo>
                  <a:pt x="1555" y="2154"/>
                  <a:pt x="2674" y="3286"/>
                  <a:pt x="3794" y="4405"/>
                </a:cubicBezTo>
                <a:cubicBezTo>
                  <a:pt x="2674" y="5536"/>
                  <a:pt x="1555" y="6655"/>
                  <a:pt x="424" y="7786"/>
                </a:cubicBezTo>
                <a:cubicBezTo>
                  <a:pt x="2" y="8208"/>
                  <a:pt x="414" y="8814"/>
                  <a:pt x="876" y="8814"/>
                </a:cubicBezTo>
                <a:cubicBezTo>
                  <a:pt x="1014" y="8814"/>
                  <a:pt x="1156" y="8760"/>
                  <a:pt x="1281" y="8631"/>
                </a:cubicBezTo>
                <a:cubicBezTo>
                  <a:pt x="2401" y="7512"/>
                  <a:pt x="3532" y="6381"/>
                  <a:pt x="4651" y="5262"/>
                </a:cubicBezTo>
                <a:cubicBezTo>
                  <a:pt x="5782" y="6381"/>
                  <a:pt x="6901" y="7512"/>
                  <a:pt x="8032" y="8631"/>
                </a:cubicBezTo>
                <a:cubicBezTo>
                  <a:pt x="8158" y="8760"/>
                  <a:pt x="8300" y="8814"/>
                  <a:pt x="8437" y="8814"/>
                </a:cubicBezTo>
                <a:cubicBezTo>
                  <a:pt x="8899" y="8814"/>
                  <a:pt x="9309" y="8208"/>
                  <a:pt x="8878" y="7786"/>
                </a:cubicBezTo>
                <a:cubicBezTo>
                  <a:pt x="7758" y="6655"/>
                  <a:pt x="6639" y="5536"/>
                  <a:pt x="5508" y="4405"/>
                </a:cubicBezTo>
                <a:cubicBezTo>
                  <a:pt x="6639" y="3286"/>
                  <a:pt x="7758" y="2154"/>
                  <a:pt x="8878" y="1035"/>
                </a:cubicBezTo>
                <a:cubicBezTo>
                  <a:pt x="9310" y="603"/>
                  <a:pt x="8897" y="1"/>
                  <a:pt x="8434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6" name="Google Shape;816;p34"/>
          <p:cNvSpPr/>
          <p:nvPr/>
        </p:nvSpPr>
        <p:spPr>
          <a:xfrm>
            <a:off x="6465975" y="2382215"/>
            <a:ext cx="188667" cy="206424"/>
          </a:xfrm>
          <a:custGeom>
            <a:rect b="b" l="l" r="r" t="t"/>
            <a:pathLst>
              <a:path extrusionOk="0" h="8814" w="9310">
                <a:moveTo>
                  <a:pt x="8435" y="1"/>
                </a:moveTo>
                <a:cubicBezTo>
                  <a:pt x="8298" y="1"/>
                  <a:pt x="8157" y="53"/>
                  <a:pt x="8032" y="178"/>
                </a:cubicBezTo>
                <a:cubicBezTo>
                  <a:pt x="6901" y="1297"/>
                  <a:pt x="5782" y="2428"/>
                  <a:pt x="4651" y="3547"/>
                </a:cubicBezTo>
                <a:cubicBezTo>
                  <a:pt x="3532" y="2428"/>
                  <a:pt x="2401" y="1297"/>
                  <a:pt x="1282" y="178"/>
                </a:cubicBezTo>
                <a:cubicBezTo>
                  <a:pt x="1155" y="54"/>
                  <a:pt x="1014" y="2"/>
                  <a:pt x="877" y="2"/>
                </a:cubicBezTo>
                <a:cubicBezTo>
                  <a:pt x="411" y="2"/>
                  <a:pt x="0" y="611"/>
                  <a:pt x="424" y="1035"/>
                </a:cubicBezTo>
                <a:lnTo>
                  <a:pt x="3794" y="4405"/>
                </a:lnTo>
                <a:cubicBezTo>
                  <a:pt x="2675" y="5536"/>
                  <a:pt x="1543" y="6655"/>
                  <a:pt x="424" y="7786"/>
                </a:cubicBezTo>
                <a:cubicBezTo>
                  <a:pt x="2" y="8208"/>
                  <a:pt x="407" y="8814"/>
                  <a:pt x="871" y="8814"/>
                </a:cubicBezTo>
                <a:cubicBezTo>
                  <a:pt x="1009" y="8814"/>
                  <a:pt x="1153" y="8760"/>
                  <a:pt x="1282" y="8631"/>
                </a:cubicBezTo>
                <a:cubicBezTo>
                  <a:pt x="2401" y="7512"/>
                  <a:pt x="3532" y="6381"/>
                  <a:pt x="4651" y="5262"/>
                </a:cubicBezTo>
                <a:cubicBezTo>
                  <a:pt x="5782" y="6381"/>
                  <a:pt x="6901" y="7512"/>
                  <a:pt x="8032" y="8631"/>
                </a:cubicBezTo>
                <a:cubicBezTo>
                  <a:pt x="8158" y="8760"/>
                  <a:pt x="8300" y="8814"/>
                  <a:pt x="8438" y="8814"/>
                </a:cubicBezTo>
                <a:cubicBezTo>
                  <a:pt x="8899" y="8814"/>
                  <a:pt x="9309" y="8208"/>
                  <a:pt x="8878" y="7786"/>
                </a:cubicBezTo>
                <a:cubicBezTo>
                  <a:pt x="7759" y="6655"/>
                  <a:pt x="6627" y="5536"/>
                  <a:pt x="5508" y="4405"/>
                </a:cubicBezTo>
                <a:cubicBezTo>
                  <a:pt x="6627" y="3286"/>
                  <a:pt x="7759" y="2154"/>
                  <a:pt x="8878" y="1035"/>
                </a:cubicBezTo>
                <a:cubicBezTo>
                  <a:pt x="9310" y="603"/>
                  <a:pt x="8897" y="1"/>
                  <a:pt x="8435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434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817" name="Google Shape;817;p34"/>
          <p:cNvGrpSpPr/>
          <p:nvPr/>
        </p:nvGrpSpPr>
        <p:grpSpPr>
          <a:xfrm>
            <a:off x="5065611" y="3911698"/>
            <a:ext cx="237972" cy="275042"/>
            <a:chOff x="7796775" y="1158888"/>
            <a:chExt cx="489050" cy="489050"/>
          </a:xfrm>
        </p:grpSpPr>
        <p:sp>
          <p:nvSpPr>
            <p:cNvPr id="818" name="Google Shape;818;p34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20" name="Google Shape;820;p34"/>
          <p:cNvGrpSpPr/>
          <p:nvPr/>
        </p:nvGrpSpPr>
        <p:grpSpPr>
          <a:xfrm>
            <a:off x="5524267" y="3391528"/>
            <a:ext cx="237972" cy="275042"/>
            <a:chOff x="7796775" y="1158888"/>
            <a:chExt cx="489050" cy="489050"/>
          </a:xfrm>
        </p:grpSpPr>
        <p:sp>
          <p:nvSpPr>
            <p:cNvPr id="821" name="Google Shape;821;p34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23" name="Google Shape;823;p34"/>
          <p:cNvGrpSpPr/>
          <p:nvPr/>
        </p:nvGrpSpPr>
        <p:grpSpPr>
          <a:xfrm>
            <a:off x="6861889" y="2413870"/>
            <a:ext cx="2320079" cy="913837"/>
            <a:chOff x="5571500" y="2049138"/>
            <a:chExt cx="2862175" cy="975488"/>
          </a:xfrm>
        </p:grpSpPr>
        <p:grpSp>
          <p:nvGrpSpPr>
            <p:cNvPr id="824" name="Google Shape;824;p34"/>
            <p:cNvGrpSpPr/>
            <p:nvPr/>
          </p:nvGrpSpPr>
          <p:grpSpPr>
            <a:xfrm>
              <a:off x="5571500" y="2049138"/>
              <a:ext cx="1644875" cy="210475"/>
              <a:chOff x="5571500" y="2049138"/>
              <a:chExt cx="1644875" cy="210475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571500" y="2049138"/>
                <a:ext cx="1644875" cy="210475"/>
              </a:xfrm>
              <a:custGeom>
                <a:rect b="b" l="l" r="r" t="t"/>
                <a:pathLst>
                  <a:path extrusionOk="0" h="8419" w="65795">
                    <a:moveTo>
                      <a:pt x="4146" y="1"/>
                    </a:moveTo>
                    <a:cubicBezTo>
                      <a:pt x="1870" y="1"/>
                      <a:pt x="12" y="1853"/>
                      <a:pt x="12" y="4144"/>
                    </a:cubicBezTo>
                    <a:cubicBezTo>
                      <a:pt x="0" y="6430"/>
                      <a:pt x="1858" y="8299"/>
                      <a:pt x="4156" y="8299"/>
                    </a:cubicBezTo>
                    <a:lnTo>
                      <a:pt x="61639" y="8418"/>
                    </a:lnTo>
                    <a:cubicBezTo>
                      <a:pt x="63925" y="8418"/>
                      <a:pt x="65794" y="6561"/>
                      <a:pt x="65794" y="4275"/>
                    </a:cubicBezTo>
                    <a:cubicBezTo>
                      <a:pt x="65794" y="1977"/>
                      <a:pt x="63949" y="120"/>
                      <a:pt x="61651" y="108"/>
                    </a:cubicBezTo>
                    <a:lnTo>
                      <a:pt x="4168" y="1"/>
                    </a:lnTo>
                    <a:cubicBezTo>
                      <a:pt x="4160" y="1"/>
                      <a:pt x="4153" y="1"/>
                      <a:pt x="4146" y="1"/>
                    </a:cubicBezTo>
                    <a:close/>
                  </a:path>
                </a:pathLst>
              </a:custGeom>
              <a:solidFill>
                <a:srgbClr val="EC3A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200"/>
                  <a:buFont typeface="Arial"/>
                  <a:buNone/>
                </a:pPr>
                <a:r>
                  <a:t/>
                </a:r>
                <a:endParaRPr sz="2800">
                  <a:solidFill>
                    <a:srgbClr val="43434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723900" y="2109263"/>
                <a:ext cx="89900" cy="89925"/>
              </a:xfrm>
              <a:custGeom>
                <a:rect b="b" l="l" r="r" t="t"/>
                <a:pathLst>
                  <a:path extrusionOk="0" h="3597" w="3596">
                    <a:moveTo>
                      <a:pt x="1798" y="1"/>
                    </a:moveTo>
                    <a:cubicBezTo>
                      <a:pt x="798" y="1"/>
                      <a:pt x="0" y="810"/>
                      <a:pt x="0" y="1799"/>
                    </a:cubicBezTo>
                    <a:cubicBezTo>
                      <a:pt x="0" y="2799"/>
                      <a:pt x="798" y="3596"/>
                      <a:pt x="1798" y="3596"/>
                    </a:cubicBezTo>
                    <a:cubicBezTo>
                      <a:pt x="2786" y="3596"/>
                      <a:pt x="3596" y="2799"/>
                      <a:pt x="3596" y="1799"/>
                    </a:cubicBezTo>
                    <a:cubicBezTo>
                      <a:pt x="3596" y="810"/>
                      <a:pt x="2786" y="1"/>
                      <a:pt x="17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434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827" name="Google Shape;827;p34"/>
            <p:cNvSpPr txBox="1"/>
            <p:nvPr/>
          </p:nvSpPr>
          <p:spPr>
            <a:xfrm>
              <a:off x="6874575" y="2259625"/>
              <a:ext cx="1559100" cy="76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28" name="Google Shape;828;p34"/>
          <p:cNvGrpSpPr/>
          <p:nvPr/>
        </p:nvGrpSpPr>
        <p:grpSpPr>
          <a:xfrm>
            <a:off x="2921380" y="3421328"/>
            <a:ext cx="2320322" cy="913837"/>
            <a:chOff x="710275" y="3124563"/>
            <a:chExt cx="2862475" cy="975488"/>
          </a:xfrm>
        </p:grpSpPr>
        <p:grpSp>
          <p:nvGrpSpPr>
            <p:cNvPr id="829" name="Google Shape;829;p34"/>
            <p:cNvGrpSpPr/>
            <p:nvPr/>
          </p:nvGrpSpPr>
          <p:grpSpPr>
            <a:xfrm>
              <a:off x="1927600" y="3124563"/>
              <a:ext cx="1645150" cy="210475"/>
              <a:chOff x="1927600" y="3124563"/>
              <a:chExt cx="1645150" cy="210475"/>
            </a:xfrm>
          </p:grpSpPr>
          <p:sp>
            <p:nvSpPr>
              <p:cNvPr id="830" name="Google Shape;830;p34"/>
              <p:cNvSpPr/>
              <p:nvPr/>
            </p:nvSpPr>
            <p:spPr>
              <a:xfrm>
                <a:off x="1927600" y="3124563"/>
                <a:ext cx="1645150" cy="210475"/>
              </a:xfrm>
              <a:custGeom>
                <a:rect b="b" l="l" r="r" t="t"/>
                <a:pathLst>
                  <a:path extrusionOk="0" h="8419" w="65806">
                    <a:moveTo>
                      <a:pt x="4167" y="1"/>
                    </a:moveTo>
                    <a:cubicBezTo>
                      <a:pt x="1881" y="1"/>
                      <a:pt x="12" y="1858"/>
                      <a:pt x="12" y="4144"/>
                    </a:cubicBezTo>
                    <a:cubicBezTo>
                      <a:pt x="0" y="6442"/>
                      <a:pt x="1858" y="8299"/>
                      <a:pt x="4155" y="8311"/>
                    </a:cubicBezTo>
                    <a:lnTo>
                      <a:pt x="61639" y="8419"/>
                    </a:lnTo>
                    <a:cubicBezTo>
                      <a:pt x="61646" y="8419"/>
                      <a:pt x="61653" y="8419"/>
                      <a:pt x="61661" y="8419"/>
                    </a:cubicBezTo>
                    <a:cubicBezTo>
                      <a:pt x="63937" y="8419"/>
                      <a:pt x="65794" y="6566"/>
                      <a:pt x="65794" y="4275"/>
                    </a:cubicBezTo>
                    <a:cubicBezTo>
                      <a:pt x="65806" y="1989"/>
                      <a:pt x="63949" y="120"/>
                      <a:pt x="61651" y="120"/>
                    </a:cubicBez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EC3A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200"/>
                  <a:buFont typeface="Arial"/>
                  <a:buNone/>
                </a:pPr>
                <a:r>
                  <a:t/>
                </a:r>
                <a:endParaRPr sz="2800">
                  <a:solidFill>
                    <a:srgbClr val="43434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31" name="Google Shape;831;p34"/>
              <p:cNvSpPr/>
              <p:nvPr/>
            </p:nvSpPr>
            <p:spPr>
              <a:xfrm>
                <a:off x="3330425" y="3184988"/>
                <a:ext cx="89925" cy="89925"/>
              </a:xfrm>
              <a:custGeom>
                <a:rect b="b" l="l" r="r" t="t"/>
                <a:pathLst>
                  <a:path extrusionOk="0" h="3597" w="3597">
                    <a:moveTo>
                      <a:pt x="1799" y="1"/>
                    </a:moveTo>
                    <a:cubicBezTo>
                      <a:pt x="799" y="1"/>
                      <a:pt x="1" y="798"/>
                      <a:pt x="1" y="1799"/>
                    </a:cubicBezTo>
                    <a:cubicBezTo>
                      <a:pt x="1" y="2787"/>
                      <a:pt x="799" y="3596"/>
                      <a:pt x="1799" y="3596"/>
                    </a:cubicBezTo>
                    <a:cubicBezTo>
                      <a:pt x="2787" y="3596"/>
                      <a:pt x="3596" y="2787"/>
                      <a:pt x="3596" y="1799"/>
                    </a:cubicBezTo>
                    <a:cubicBezTo>
                      <a:pt x="3596" y="798"/>
                      <a:pt x="2787" y="1"/>
                      <a:pt x="17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434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832" name="Google Shape;832;p34"/>
            <p:cNvSpPr txBox="1"/>
            <p:nvPr/>
          </p:nvSpPr>
          <p:spPr>
            <a:xfrm>
              <a:off x="710275" y="3335050"/>
              <a:ext cx="1559100" cy="76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33" name="Google Shape;833;p34"/>
          <p:cNvGrpSpPr/>
          <p:nvPr/>
        </p:nvGrpSpPr>
        <p:grpSpPr>
          <a:xfrm>
            <a:off x="6911761" y="3391528"/>
            <a:ext cx="237972" cy="275042"/>
            <a:chOff x="7796775" y="1158888"/>
            <a:chExt cx="489050" cy="489050"/>
          </a:xfrm>
        </p:grpSpPr>
        <p:sp>
          <p:nvSpPr>
            <p:cNvPr id="834" name="Google Shape;834;p34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36" name="Google Shape;836;p34"/>
          <p:cNvGrpSpPr/>
          <p:nvPr/>
        </p:nvGrpSpPr>
        <p:grpSpPr>
          <a:xfrm>
            <a:off x="7359114" y="2874539"/>
            <a:ext cx="237972" cy="275042"/>
            <a:chOff x="7796775" y="1158888"/>
            <a:chExt cx="489050" cy="489050"/>
          </a:xfrm>
        </p:grpSpPr>
        <p:sp>
          <p:nvSpPr>
            <p:cNvPr id="837" name="Google Shape;837;p34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39" name="Google Shape;839;p34"/>
          <p:cNvGrpSpPr/>
          <p:nvPr/>
        </p:nvGrpSpPr>
        <p:grpSpPr>
          <a:xfrm>
            <a:off x="6911761" y="2874539"/>
            <a:ext cx="237972" cy="275042"/>
            <a:chOff x="7796775" y="1158888"/>
            <a:chExt cx="489050" cy="489050"/>
          </a:xfrm>
        </p:grpSpPr>
        <p:sp>
          <p:nvSpPr>
            <p:cNvPr id="840" name="Google Shape;840;p34"/>
            <p:cNvSpPr/>
            <p:nvPr/>
          </p:nvSpPr>
          <p:spPr>
            <a:xfrm>
              <a:off x="7796775" y="1158888"/>
              <a:ext cx="489050" cy="489050"/>
            </a:xfrm>
            <a:custGeom>
              <a:rect b="b" l="l" r="r" t="t"/>
              <a:pathLst>
                <a:path extrusionOk="0" h="19562" w="19562">
                  <a:moveTo>
                    <a:pt x="9775" y="0"/>
                  </a:moveTo>
                  <a:cubicBezTo>
                    <a:pt x="4382" y="0"/>
                    <a:pt x="0" y="4382"/>
                    <a:pt x="0" y="9787"/>
                  </a:cubicBezTo>
                  <a:cubicBezTo>
                    <a:pt x="0" y="15192"/>
                    <a:pt x="4382" y="19562"/>
                    <a:pt x="9775" y="19562"/>
                  </a:cubicBezTo>
                  <a:cubicBezTo>
                    <a:pt x="15181" y="19562"/>
                    <a:pt x="19562" y="15192"/>
                    <a:pt x="19562" y="9787"/>
                  </a:cubicBezTo>
                  <a:cubicBezTo>
                    <a:pt x="19562" y="4382"/>
                    <a:pt x="15181" y="0"/>
                    <a:pt x="977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7862375" y="1281238"/>
              <a:ext cx="333375" cy="249650"/>
            </a:xfrm>
            <a:custGeom>
              <a:rect b="b" l="l" r="r" t="t"/>
              <a:pathLst>
                <a:path extrusionOk="0" h="9986" w="13335">
                  <a:moveTo>
                    <a:pt x="11960" y="0"/>
                  </a:moveTo>
                  <a:cubicBezTo>
                    <a:pt x="11742" y="0"/>
                    <a:pt x="11517" y="88"/>
                    <a:pt x="11318" y="297"/>
                  </a:cubicBezTo>
                  <a:cubicBezTo>
                    <a:pt x="8973" y="2774"/>
                    <a:pt x="6615" y="5250"/>
                    <a:pt x="4270" y="7739"/>
                  </a:cubicBezTo>
                  <a:cubicBezTo>
                    <a:pt x="3448" y="7131"/>
                    <a:pt x="2615" y="6512"/>
                    <a:pt x="1793" y="5905"/>
                  </a:cubicBezTo>
                  <a:cubicBezTo>
                    <a:pt x="1620" y="5777"/>
                    <a:pt x="1447" y="5721"/>
                    <a:pt x="1285" y="5721"/>
                  </a:cubicBezTo>
                  <a:cubicBezTo>
                    <a:pt x="517" y="5721"/>
                    <a:pt x="0" y="6972"/>
                    <a:pt x="817" y="7572"/>
                  </a:cubicBezTo>
                  <a:cubicBezTo>
                    <a:pt x="1841" y="8334"/>
                    <a:pt x="2877" y="9084"/>
                    <a:pt x="3901" y="9846"/>
                  </a:cubicBezTo>
                  <a:cubicBezTo>
                    <a:pt x="4029" y="9942"/>
                    <a:pt x="4190" y="9985"/>
                    <a:pt x="4356" y="9985"/>
                  </a:cubicBezTo>
                  <a:cubicBezTo>
                    <a:pt x="4622" y="9985"/>
                    <a:pt x="4899" y="9874"/>
                    <a:pt x="5068" y="9691"/>
                  </a:cubicBezTo>
                  <a:cubicBezTo>
                    <a:pt x="7604" y="7012"/>
                    <a:pt x="10140" y="4333"/>
                    <a:pt x="12676" y="1654"/>
                  </a:cubicBezTo>
                  <a:cubicBezTo>
                    <a:pt x="13335" y="968"/>
                    <a:pt x="12685" y="0"/>
                    <a:pt x="11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842" name="Google Shape;842;p34"/>
          <p:cNvCxnSpPr/>
          <p:nvPr/>
        </p:nvCxnSpPr>
        <p:spPr>
          <a:xfrm>
            <a:off x="16267450" y="5347200"/>
            <a:ext cx="22200" cy="2677800"/>
          </a:xfrm>
          <a:prstGeom prst="straightConnector1">
            <a:avLst/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5" name="Google Shape;2095;p52"/>
          <p:cNvGrpSpPr/>
          <p:nvPr/>
        </p:nvGrpSpPr>
        <p:grpSpPr>
          <a:xfrm>
            <a:off x="286342" y="2602004"/>
            <a:ext cx="8816440" cy="6608762"/>
            <a:chOff x="1190213" y="1067050"/>
            <a:chExt cx="4839412" cy="3627600"/>
          </a:xfrm>
        </p:grpSpPr>
        <p:sp>
          <p:nvSpPr>
            <p:cNvPr id="2096" name="Google Shape;2096;p52"/>
            <p:cNvSpPr/>
            <p:nvPr/>
          </p:nvSpPr>
          <p:spPr>
            <a:xfrm>
              <a:off x="1190213" y="4224296"/>
              <a:ext cx="4839412" cy="2527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2"/>
            <p:cNvSpPr/>
            <p:nvPr/>
          </p:nvSpPr>
          <p:spPr>
            <a:xfrm>
              <a:off x="5534950" y="4391925"/>
              <a:ext cx="345275" cy="2525"/>
            </a:xfrm>
            <a:custGeom>
              <a:rect b="b" l="l" r="r" t="t"/>
              <a:pathLst>
                <a:path extrusionOk="0" h="101" w="13811">
                  <a:moveTo>
                    <a:pt x="1" y="0"/>
                  </a:moveTo>
                  <a:lnTo>
                    <a:pt x="1" y="100"/>
                  </a:lnTo>
                  <a:lnTo>
                    <a:pt x="13811" y="100"/>
                  </a:lnTo>
                  <a:lnTo>
                    <a:pt x="138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2"/>
            <p:cNvSpPr/>
            <p:nvPr/>
          </p:nvSpPr>
          <p:spPr>
            <a:xfrm>
              <a:off x="4494225" y="4356900"/>
              <a:ext cx="604600" cy="2525"/>
            </a:xfrm>
            <a:custGeom>
              <a:rect b="b" l="l" r="r" t="t"/>
              <a:pathLst>
                <a:path extrusionOk="0" h="101" w="24184">
                  <a:moveTo>
                    <a:pt x="0" y="0"/>
                  </a:moveTo>
                  <a:lnTo>
                    <a:pt x="0" y="100"/>
                  </a:lnTo>
                  <a:lnTo>
                    <a:pt x="24184" y="100"/>
                  </a:lnTo>
                  <a:lnTo>
                    <a:pt x="241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2"/>
            <p:cNvSpPr/>
            <p:nvPr/>
          </p:nvSpPr>
          <p:spPr>
            <a:xfrm>
              <a:off x="4960375" y="4295175"/>
              <a:ext cx="563775" cy="2525"/>
            </a:xfrm>
            <a:custGeom>
              <a:rect b="b" l="l" r="r" t="t"/>
              <a:pathLst>
                <a:path extrusionOk="0" h="101" w="22551">
                  <a:moveTo>
                    <a:pt x="1" y="1"/>
                  </a:moveTo>
                  <a:lnTo>
                    <a:pt x="1" y="101"/>
                  </a:lnTo>
                  <a:lnTo>
                    <a:pt x="22550" y="101"/>
                  </a:lnTo>
                  <a:lnTo>
                    <a:pt x="225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2"/>
            <p:cNvSpPr/>
            <p:nvPr/>
          </p:nvSpPr>
          <p:spPr>
            <a:xfrm>
              <a:off x="1737250" y="4312700"/>
              <a:ext cx="155125" cy="2525"/>
            </a:xfrm>
            <a:custGeom>
              <a:rect b="b" l="l" r="r" t="t"/>
              <a:pathLst>
                <a:path extrusionOk="0" h="101" w="6205">
                  <a:moveTo>
                    <a:pt x="0" y="0"/>
                  </a:moveTo>
                  <a:lnTo>
                    <a:pt x="0" y="100"/>
                  </a:lnTo>
                  <a:lnTo>
                    <a:pt x="6205" y="100"/>
                  </a:lnTo>
                  <a:lnTo>
                    <a:pt x="62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2"/>
            <p:cNvSpPr/>
            <p:nvPr/>
          </p:nvSpPr>
          <p:spPr>
            <a:xfrm>
              <a:off x="1984925" y="4312700"/>
              <a:ext cx="671325" cy="2525"/>
            </a:xfrm>
            <a:custGeom>
              <a:rect b="b" l="l" r="r" t="t"/>
              <a:pathLst>
                <a:path extrusionOk="0" h="101" w="26853">
                  <a:moveTo>
                    <a:pt x="0" y="0"/>
                  </a:moveTo>
                  <a:lnTo>
                    <a:pt x="0" y="100"/>
                  </a:lnTo>
                  <a:lnTo>
                    <a:pt x="26853" y="100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2"/>
            <p:cNvSpPr/>
            <p:nvPr/>
          </p:nvSpPr>
          <p:spPr>
            <a:xfrm>
              <a:off x="3087375" y="4356900"/>
              <a:ext cx="449525" cy="2525"/>
            </a:xfrm>
            <a:custGeom>
              <a:rect b="b" l="l" r="r" t="t"/>
              <a:pathLst>
                <a:path extrusionOk="0" h="101" w="17981">
                  <a:moveTo>
                    <a:pt x="1" y="0"/>
                  </a:moveTo>
                  <a:lnTo>
                    <a:pt x="1" y="100"/>
                  </a:lnTo>
                  <a:lnTo>
                    <a:pt x="17980" y="100"/>
                  </a:lnTo>
                  <a:lnTo>
                    <a:pt x="1798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2"/>
            <p:cNvSpPr/>
            <p:nvPr/>
          </p:nvSpPr>
          <p:spPr>
            <a:xfrm>
              <a:off x="1865675" y="1112900"/>
              <a:ext cx="1622850" cy="1501950"/>
            </a:xfrm>
            <a:custGeom>
              <a:rect b="b" l="l" r="r" t="t"/>
              <a:pathLst>
                <a:path extrusionOk="0" h="60078" w="64914">
                  <a:moveTo>
                    <a:pt x="0" y="1"/>
                  </a:moveTo>
                  <a:lnTo>
                    <a:pt x="0" y="60077"/>
                  </a:lnTo>
                  <a:lnTo>
                    <a:pt x="64913" y="60077"/>
                  </a:lnTo>
                  <a:lnTo>
                    <a:pt x="649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2"/>
            <p:cNvSpPr/>
            <p:nvPr/>
          </p:nvSpPr>
          <p:spPr>
            <a:xfrm>
              <a:off x="1883175" y="1112900"/>
              <a:ext cx="1644550" cy="1501950"/>
            </a:xfrm>
            <a:custGeom>
              <a:rect b="b" l="l" r="r" t="t"/>
              <a:pathLst>
                <a:path extrusionOk="0" h="60078" w="65782">
                  <a:moveTo>
                    <a:pt x="1" y="1"/>
                  </a:moveTo>
                  <a:lnTo>
                    <a:pt x="1" y="60077"/>
                  </a:lnTo>
                  <a:lnTo>
                    <a:pt x="65781" y="60077"/>
                  </a:lnTo>
                  <a:lnTo>
                    <a:pt x="65781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2"/>
            <p:cNvSpPr/>
            <p:nvPr/>
          </p:nvSpPr>
          <p:spPr>
            <a:xfrm>
              <a:off x="1938225" y="1173775"/>
              <a:ext cx="1535275" cy="1380175"/>
            </a:xfrm>
            <a:custGeom>
              <a:rect b="b" l="l" r="r" t="t"/>
              <a:pathLst>
                <a:path extrusionOk="0" h="55207" w="61411">
                  <a:moveTo>
                    <a:pt x="0" y="1"/>
                  </a:moveTo>
                  <a:lnTo>
                    <a:pt x="0" y="55207"/>
                  </a:lnTo>
                  <a:lnTo>
                    <a:pt x="61411" y="55207"/>
                  </a:lnTo>
                  <a:lnTo>
                    <a:pt x="614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2"/>
            <p:cNvSpPr/>
            <p:nvPr/>
          </p:nvSpPr>
          <p:spPr>
            <a:xfrm>
              <a:off x="2209250" y="1173775"/>
              <a:ext cx="626300" cy="1380175"/>
            </a:xfrm>
            <a:custGeom>
              <a:rect b="b" l="l" r="r" t="t"/>
              <a:pathLst>
                <a:path extrusionOk="0" h="55207" w="25052">
                  <a:moveTo>
                    <a:pt x="0" y="1"/>
                  </a:moveTo>
                  <a:lnTo>
                    <a:pt x="10842" y="55207"/>
                  </a:lnTo>
                  <a:lnTo>
                    <a:pt x="25052" y="55207"/>
                  </a:lnTo>
                  <a:lnTo>
                    <a:pt x="142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2"/>
            <p:cNvSpPr/>
            <p:nvPr/>
          </p:nvSpPr>
          <p:spPr>
            <a:xfrm>
              <a:off x="1993250" y="1173775"/>
              <a:ext cx="431175" cy="1380175"/>
            </a:xfrm>
            <a:custGeom>
              <a:rect b="b" l="l" r="r" t="t"/>
              <a:pathLst>
                <a:path extrusionOk="0" h="55207" w="17247">
                  <a:moveTo>
                    <a:pt x="1" y="1"/>
                  </a:moveTo>
                  <a:lnTo>
                    <a:pt x="10842" y="55207"/>
                  </a:lnTo>
                  <a:lnTo>
                    <a:pt x="17247" y="55207"/>
                  </a:lnTo>
                  <a:lnTo>
                    <a:pt x="64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2"/>
            <p:cNvSpPr/>
            <p:nvPr/>
          </p:nvSpPr>
          <p:spPr>
            <a:xfrm>
              <a:off x="2949775" y="1173775"/>
              <a:ext cx="330275" cy="1380175"/>
            </a:xfrm>
            <a:custGeom>
              <a:rect b="b" l="l" r="r" t="t"/>
              <a:pathLst>
                <a:path extrusionOk="0" h="55207" w="13211">
                  <a:moveTo>
                    <a:pt x="1" y="1"/>
                  </a:moveTo>
                  <a:lnTo>
                    <a:pt x="10842" y="55207"/>
                  </a:lnTo>
                  <a:lnTo>
                    <a:pt x="13210" y="55207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2"/>
            <p:cNvSpPr/>
            <p:nvPr/>
          </p:nvSpPr>
          <p:spPr>
            <a:xfrm>
              <a:off x="3465975" y="1173775"/>
              <a:ext cx="7525" cy="1380175"/>
            </a:xfrm>
            <a:custGeom>
              <a:rect b="b" l="l" r="r" t="t"/>
              <a:pathLst>
                <a:path extrusionOk="0" h="55207" w="301">
                  <a:moveTo>
                    <a:pt x="1" y="1"/>
                  </a:moveTo>
                  <a:lnTo>
                    <a:pt x="1" y="55207"/>
                  </a:lnTo>
                  <a:lnTo>
                    <a:pt x="301" y="55207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2"/>
            <p:cNvSpPr/>
            <p:nvPr/>
          </p:nvSpPr>
          <p:spPr>
            <a:xfrm>
              <a:off x="1823975" y="1067050"/>
              <a:ext cx="512050" cy="811425"/>
            </a:xfrm>
            <a:custGeom>
              <a:rect b="b" l="l" r="r" t="t"/>
              <a:pathLst>
                <a:path extrusionOk="0" h="32457" w="20482">
                  <a:moveTo>
                    <a:pt x="1768" y="0"/>
                  </a:moveTo>
                  <a:cubicBezTo>
                    <a:pt x="801" y="0"/>
                    <a:pt x="0" y="767"/>
                    <a:pt x="0" y="1735"/>
                  </a:cubicBezTo>
                  <a:lnTo>
                    <a:pt x="0" y="32457"/>
                  </a:lnTo>
                  <a:lnTo>
                    <a:pt x="6305" y="32457"/>
                  </a:lnTo>
                  <a:cubicBezTo>
                    <a:pt x="6305" y="32457"/>
                    <a:pt x="17646" y="18146"/>
                    <a:pt x="20215" y="2969"/>
                  </a:cubicBezTo>
                  <a:cubicBezTo>
                    <a:pt x="20482" y="1401"/>
                    <a:pt x="19281" y="0"/>
                    <a:pt x="17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2"/>
            <p:cNvSpPr/>
            <p:nvPr/>
          </p:nvSpPr>
          <p:spPr>
            <a:xfrm>
              <a:off x="1823975" y="1926825"/>
              <a:ext cx="293575" cy="1309300"/>
            </a:xfrm>
            <a:custGeom>
              <a:rect b="b" l="l" r="r" t="t"/>
              <a:pathLst>
                <a:path extrusionOk="0" h="52372" w="11743">
                  <a:moveTo>
                    <a:pt x="0" y="0"/>
                  </a:moveTo>
                  <a:lnTo>
                    <a:pt x="0" y="52371"/>
                  </a:lnTo>
                  <a:lnTo>
                    <a:pt x="11742" y="52371"/>
                  </a:lnTo>
                  <a:cubicBezTo>
                    <a:pt x="10241" y="43365"/>
                    <a:pt x="6305" y="0"/>
                    <a:pt x="63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2"/>
            <p:cNvSpPr/>
            <p:nvPr/>
          </p:nvSpPr>
          <p:spPr>
            <a:xfrm>
              <a:off x="1814800" y="1878450"/>
              <a:ext cx="178475" cy="48400"/>
            </a:xfrm>
            <a:custGeom>
              <a:rect b="b" l="l" r="r" t="t"/>
              <a:pathLst>
                <a:path extrusionOk="0" h="1936" w="7139">
                  <a:moveTo>
                    <a:pt x="601" y="1"/>
                  </a:moveTo>
                  <a:cubicBezTo>
                    <a:pt x="267" y="1"/>
                    <a:pt x="1" y="301"/>
                    <a:pt x="1" y="634"/>
                  </a:cubicBezTo>
                  <a:lnTo>
                    <a:pt x="1" y="1302"/>
                  </a:lnTo>
                  <a:cubicBezTo>
                    <a:pt x="1" y="1668"/>
                    <a:pt x="267" y="1935"/>
                    <a:pt x="601" y="1935"/>
                  </a:cubicBezTo>
                  <a:lnTo>
                    <a:pt x="6505" y="1935"/>
                  </a:lnTo>
                  <a:cubicBezTo>
                    <a:pt x="6839" y="1935"/>
                    <a:pt x="7139" y="1668"/>
                    <a:pt x="7139" y="1302"/>
                  </a:cubicBezTo>
                  <a:lnTo>
                    <a:pt x="7139" y="634"/>
                  </a:lnTo>
                  <a:cubicBezTo>
                    <a:pt x="7139" y="301"/>
                    <a:pt x="6839" y="1"/>
                    <a:pt x="65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2"/>
            <p:cNvSpPr/>
            <p:nvPr/>
          </p:nvSpPr>
          <p:spPr>
            <a:xfrm>
              <a:off x="3060700" y="1067050"/>
              <a:ext cx="512050" cy="811425"/>
            </a:xfrm>
            <a:custGeom>
              <a:rect b="b" l="l" r="r" t="t"/>
              <a:pathLst>
                <a:path extrusionOk="0" h="32457" w="20482">
                  <a:moveTo>
                    <a:pt x="2769" y="0"/>
                  </a:moveTo>
                  <a:cubicBezTo>
                    <a:pt x="1201" y="0"/>
                    <a:pt x="0" y="1434"/>
                    <a:pt x="267" y="2969"/>
                  </a:cubicBezTo>
                  <a:cubicBezTo>
                    <a:pt x="2835" y="18146"/>
                    <a:pt x="14177" y="32457"/>
                    <a:pt x="14177" y="32457"/>
                  </a:cubicBezTo>
                  <a:lnTo>
                    <a:pt x="20481" y="32457"/>
                  </a:lnTo>
                  <a:lnTo>
                    <a:pt x="20481" y="1735"/>
                  </a:lnTo>
                  <a:cubicBezTo>
                    <a:pt x="20481" y="801"/>
                    <a:pt x="19714" y="33"/>
                    <a:pt x="187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2"/>
            <p:cNvSpPr/>
            <p:nvPr/>
          </p:nvSpPr>
          <p:spPr>
            <a:xfrm>
              <a:off x="3279175" y="1926825"/>
              <a:ext cx="293575" cy="1309300"/>
            </a:xfrm>
            <a:custGeom>
              <a:rect b="b" l="l" r="r" t="t"/>
              <a:pathLst>
                <a:path extrusionOk="0" h="52372" w="11743">
                  <a:moveTo>
                    <a:pt x="5438" y="0"/>
                  </a:moveTo>
                  <a:cubicBezTo>
                    <a:pt x="5438" y="0"/>
                    <a:pt x="1502" y="43365"/>
                    <a:pt x="1" y="52371"/>
                  </a:cubicBezTo>
                  <a:lnTo>
                    <a:pt x="11742" y="52371"/>
                  </a:lnTo>
                  <a:lnTo>
                    <a:pt x="117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2"/>
            <p:cNvSpPr/>
            <p:nvPr/>
          </p:nvSpPr>
          <p:spPr>
            <a:xfrm>
              <a:off x="3403425" y="1878450"/>
              <a:ext cx="179325" cy="48400"/>
            </a:xfrm>
            <a:custGeom>
              <a:rect b="b" l="l" r="r" t="t"/>
              <a:pathLst>
                <a:path extrusionOk="0" h="1936" w="7173">
                  <a:moveTo>
                    <a:pt x="635" y="1"/>
                  </a:moveTo>
                  <a:cubicBezTo>
                    <a:pt x="301" y="1"/>
                    <a:pt x="1" y="301"/>
                    <a:pt x="1" y="634"/>
                  </a:cubicBezTo>
                  <a:lnTo>
                    <a:pt x="1" y="1302"/>
                  </a:lnTo>
                  <a:cubicBezTo>
                    <a:pt x="1" y="1668"/>
                    <a:pt x="301" y="1935"/>
                    <a:pt x="635" y="1935"/>
                  </a:cubicBezTo>
                  <a:lnTo>
                    <a:pt x="6539" y="1935"/>
                  </a:lnTo>
                  <a:cubicBezTo>
                    <a:pt x="6872" y="1935"/>
                    <a:pt x="7173" y="1668"/>
                    <a:pt x="7173" y="1302"/>
                  </a:cubicBezTo>
                  <a:lnTo>
                    <a:pt x="7173" y="634"/>
                  </a:lnTo>
                  <a:cubicBezTo>
                    <a:pt x="7173" y="301"/>
                    <a:pt x="6872" y="1"/>
                    <a:pt x="65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2"/>
            <p:cNvSpPr/>
            <p:nvPr/>
          </p:nvSpPr>
          <p:spPr>
            <a:xfrm>
              <a:off x="4281550" y="1318875"/>
              <a:ext cx="904850" cy="1049125"/>
            </a:xfrm>
            <a:custGeom>
              <a:rect b="b" l="l" r="r" t="t"/>
              <a:pathLst>
                <a:path extrusionOk="0" h="41965" w="36194">
                  <a:moveTo>
                    <a:pt x="1" y="1"/>
                  </a:moveTo>
                  <a:lnTo>
                    <a:pt x="1" y="41964"/>
                  </a:lnTo>
                  <a:lnTo>
                    <a:pt x="36193" y="41964"/>
                  </a:lnTo>
                  <a:lnTo>
                    <a:pt x="361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2"/>
            <p:cNvSpPr/>
            <p:nvPr/>
          </p:nvSpPr>
          <p:spPr>
            <a:xfrm>
              <a:off x="4294900" y="1318875"/>
              <a:ext cx="954875" cy="1049125"/>
            </a:xfrm>
            <a:custGeom>
              <a:rect b="b" l="l" r="r" t="t"/>
              <a:pathLst>
                <a:path extrusionOk="0" h="41965" w="38195">
                  <a:moveTo>
                    <a:pt x="1" y="1"/>
                  </a:moveTo>
                  <a:lnTo>
                    <a:pt x="1" y="41964"/>
                  </a:lnTo>
                  <a:lnTo>
                    <a:pt x="38195" y="41964"/>
                  </a:lnTo>
                  <a:lnTo>
                    <a:pt x="3819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2"/>
            <p:cNvSpPr/>
            <p:nvPr/>
          </p:nvSpPr>
          <p:spPr>
            <a:xfrm>
              <a:off x="4374950" y="1398950"/>
              <a:ext cx="794775" cy="889000"/>
            </a:xfrm>
            <a:custGeom>
              <a:rect b="b" l="l" r="r" t="t"/>
              <a:pathLst>
                <a:path extrusionOk="0" h="35560" w="31791">
                  <a:moveTo>
                    <a:pt x="1" y="0"/>
                  </a:moveTo>
                  <a:lnTo>
                    <a:pt x="1" y="35559"/>
                  </a:lnTo>
                  <a:lnTo>
                    <a:pt x="31790" y="35559"/>
                  </a:lnTo>
                  <a:lnTo>
                    <a:pt x="317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2"/>
            <p:cNvSpPr/>
            <p:nvPr/>
          </p:nvSpPr>
          <p:spPr>
            <a:xfrm>
              <a:off x="4026375" y="2764075"/>
              <a:ext cx="161800" cy="1416875"/>
            </a:xfrm>
            <a:custGeom>
              <a:rect b="b" l="l" r="r" t="t"/>
              <a:pathLst>
                <a:path extrusionOk="0" h="56675" w="6472">
                  <a:moveTo>
                    <a:pt x="1" y="1"/>
                  </a:moveTo>
                  <a:lnTo>
                    <a:pt x="1" y="56675"/>
                  </a:lnTo>
                  <a:lnTo>
                    <a:pt x="6472" y="56675"/>
                  </a:lnTo>
                  <a:lnTo>
                    <a:pt x="6472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2"/>
            <p:cNvSpPr/>
            <p:nvPr/>
          </p:nvSpPr>
          <p:spPr>
            <a:xfrm>
              <a:off x="4048900" y="4180925"/>
              <a:ext cx="1549450" cy="43400"/>
            </a:xfrm>
            <a:custGeom>
              <a:rect b="b" l="l" r="r" t="t"/>
              <a:pathLst>
                <a:path extrusionOk="0" h="1736" w="61978">
                  <a:moveTo>
                    <a:pt x="0" y="1"/>
                  </a:moveTo>
                  <a:lnTo>
                    <a:pt x="0" y="1735"/>
                  </a:lnTo>
                  <a:lnTo>
                    <a:pt x="61978" y="1735"/>
                  </a:lnTo>
                  <a:lnTo>
                    <a:pt x="61978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2"/>
            <p:cNvSpPr/>
            <p:nvPr/>
          </p:nvSpPr>
          <p:spPr>
            <a:xfrm>
              <a:off x="4188150" y="2764075"/>
              <a:ext cx="1432725" cy="1416875"/>
            </a:xfrm>
            <a:custGeom>
              <a:rect b="b" l="l" r="r" t="t"/>
              <a:pathLst>
                <a:path extrusionOk="0" h="56675" w="57309">
                  <a:moveTo>
                    <a:pt x="1" y="1"/>
                  </a:moveTo>
                  <a:lnTo>
                    <a:pt x="1" y="56675"/>
                  </a:lnTo>
                  <a:lnTo>
                    <a:pt x="57309" y="56675"/>
                  </a:lnTo>
                  <a:lnTo>
                    <a:pt x="57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2"/>
            <p:cNvSpPr/>
            <p:nvPr/>
          </p:nvSpPr>
          <p:spPr>
            <a:xfrm>
              <a:off x="4313250" y="3316975"/>
              <a:ext cx="1182525" cy="311100"/>
            </a:xfrm>
            <a:custGeom>
              <a:rect b="b" l="l" r="r" t="t"/>
              <a:pathLst>
                <a:path extrusionOk="0" h="12444" w="47301">
                  <a:moveTo>
                    <a:pt x="46867" y="434"/>
                  </a:moveTo>
                  <a:lnTo>
                    <a:pt x="46867" y="12009"/>
                  </a:lnTo>
                  <a:lnTo>
                    <a:pt x="401" y="12009"/>
                  </a:lnTo>
                  <a:lnTo>
                    <a:pt x="434" y="434"/>
                  </a:lnTo>
                  <a:close/>
                  <a:moveTo>
                    <a:pt x="1" y="1"/>
                  </a:moveTo>
                  <a:lnTo>
                    <a:pt x="1" y="12443"/>
                  </a:lnTo>
                  <a:lnTo>
                    <a:pt x="47301" y="12443"/>
                  </a:lnTo>
                  <a:lnTo>
                    <a:pt x="473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2"/>
            <p:cNvSpPr/>
            <p:nvPr/>
          </p:nvSpPr>
          <p:spPr>
            <a:xfrm>
              <a:off x="4313250" y="3703100"/>
              <a:ext cx="1182525" cy="311075"/>
            </a:xfrm>
            <a:custGeom>
              <a:rect b="b" l="l" r="r" t="t"/>
              <a:pathLst>
                <a:path extrusionOk="0" h="12443" w="47301">
                  <a:moveTo>
                    <a:pt x="46867" y="434"/>
                  </a:moveTo>
                  <a:lnTo>
                    <a:pt x="46867" y="12009"/>
                  </a:lnTo>
                  <a:lnTo>
                    <a:pt x="401" y="12009"/>
                  </a:lnTo>
                  <a:lnTo>
                    <a:pt x="434" y="434"/>
                  </a:lnTo>
                  <a:close/>
                  <a:moveTo>
                    <a:pt x="1" y="0"/>
                  </a:moveTo>
                  <a:lnTo>
                    <a:pt x="1" y="12442"/>
                  </a:lnTo>
                  <a:lnTo>
                    <a:pt x="47301" y="12442"/>
                  </a:lnTo>
                  <a:lnTo>
                    <a:pt x="473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2"/>
            <p:cNvSpPr/>
            <p:nvPr/>
          </p:nvSpPr>
          <p:spPr>
            <a:xfrm>
              <a:off x="4722700" y="3368675"/>
              <a:ext cx="363625" cy="75925"/>
            </a:xfrm>
            <a:custGeom>
              <a:rect b="b" l="l" r="r" t="t"/>
              <a:pathLst>
                <a:path extrusionOk="0" h="3037" w="14545">
                  <a:moveTo>
                    <a:pt x="12543" y="435"/>
                  </a:moveTo>
                  <a:cubicBezTo>
                    <a:pt x="13978" y="435"/>
                    <a:pt x="13978" y="2603"/>
                    <a:pt x="12543" y="2603"/>
                  </a:cubicBezTo>
                  <a:lnTo>
                    <a:pt x="2002" y="2603"/>
                  </a:lnTo>
                  <a:cubicBezTo>
                    <a:pt x="568" y="2603"/>
                    <a:pt x="568" y="435"/>
                    <a:pt x="2002" y="435"/>
                  </a:cubicBezTo>
                  <a:close/>
                  <a:moveTo>
                    <a:pt x="2002" y="1"/>
                  </a:moveTo>
                  <a:cubicBezTo>
                    <a:pt x="1" y="1"/>
                    <a:pt x="1" y="3036"/>
                    <a:pt x="2002" y="3036"/>
                  </a:cubicBezTo>
                  <a:lnTo>
                    <a:pt x="12543" y="3036"/>
                  </a:lnTo>
                  <a:cubicBezTo>
                    <a:pt x="14545" y="3036"/>
                    <a:pt x="14545" y="1"/>
                    <a:pt x="125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2"/>
            <p:cNvSpPr/>
            <p:nvPr/>
          </p:nvSpPr>
          <p:spPr>
            <a:xfrm>
              <a:off x="4313250" y="2930875"/>
              <a:ext cx="1182525" cy="311075"/>
            </a:xfrm>
            <a:custGeom>
              <a:rect b="b" l="l" r="r" t="t"/>
              <a:pathLst>
                <a:path extrusionOk="0" h="12443" w="47301">
                  <a:moveTo>
                    <a:pt x="46867" y="434"/>
                  </a:moveTo>
                  <a:lnTo>
                    <a:pt x="46867" y="12009"/>
                  </a:lnTo>
                  <a:lnTo>
                    <a:pt x="401" y="12009"/>
                  </a:lnTo>
                  <a:lnTo>
                    <a:pt x="434" y="434"/>
                  </a:lnTo>
                  <a:close/>
                  <a:moveTo>
                    <a:pt x="1" y="0"/>
                  </a:moveTo>
                  <a:lnTo>
                    <a:pt x="1" y="12443"/>
                  </a:lnTo>
                  <a:lnTo>
                    <a:pt x="47301" y="12443"/>
                  </a:lnTo>
                  <a:lnTo>
                    <a:pt x="473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2"/>
            <p:cNvSpPr/>
            <p:nvPr/>
          </p:nvSpPr>
          <p:spPr>
            <a:xfrm>
              <a:off x="4722700" y="2982575"/>
              <a:ext cx="363625" cy="75925"/>
            </a:xfrm>
            <a:custGeom>
              <a:rect b="b" l="l" r="r" t="t"/>
              <a:pathLst>
                <a:path extrusionOk="0" h="3037" w="14545">
                  <a:moveTo>
                    <a:pt x="12543" y="434"/>
                  </a:moveTo>
                  <a:cubicBezTo>
                    <a:pt x="13978" y="434"/>
                    <a:pt x="13978" y="2602"/>
                    <a:pt x="12543" y="2602"/>
                  </a:cubicBezTo>
                  <a:lnTo>
                    <a:pt x="2002" y="2602"/>
                  </a:lnTo>
                  <a:cubicBezTo>
                    <a:pt x="568" y="2602"/>
                    <a:pt x="568" y="434"/>
                    <a:pt x="2002" y="434"/>
                  </a:cubicBezTo>
                  <a:close/>
                  <a:moveTo>
                    <a:pt x="2002" y="1"/>
                  </a:moveTo>
                  <a:cubicBezTo>
                    <a:pt x="1" y="1"/>
                    <a:pt x="1" y="3036"/>
                    <a:pt x="2002" y="3036"/>
                  </a:cubicBezTo>
                  <a:lnTo>
                    <a:pt x="12543" y="3036"/>
                  </a:lnTo>
                  <a:cubicBezTo>
                    <a:pt x="14545" y="3036"/>
                    <a:pt x="14545" y="1"/>
                    <a:pt x="125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2"/>
            <p:cNvSpPr/>
            <p:nvPr/>
          </p:nvSpPr>
          <p:spPr>
            <a:xfrm>
              <a:off x="4722700" y="3754800"/>
              <a:ext cx="363625" cy="75900"/>
            </a:xfrm>
            <a:custGeom>
              <a:rect b="b" l="l" r="r" t="t"/>
              <a:pathLst>
                <a:path extrusionOk="0" h="3036" w="14545">
                  <a:moveTo>
                    <a:pt x="12543" y="434"/>
                  </a:moveTo>
                  <a:cubicBezTo>
                    <a:pt x="13978" y="434"/>
                    <a:pt x="13978" y="2602"/>
                    <a:pt x="12543" y="2602"/>
                  </a:cubicBezTo>
                  <a:lnTo>
                    <a:pt x="2002" y="2602"/>
                  </a:lnTo>
                  <a:cubicBezTo>
                    <a:pt x="568" y="2602"/>
                    <a:pt x="568" y="434"/>
                    <a:pt x="2002" y="434"/>
                  </a:cubicBezTo>
                  <a:close/>
                  <a:moveTo>
                    <a:pt x="2002" y="0"/>
                  </a:moveTo>
                  <a:cubicBezTo>
                    <a:pt x="1" y="0"/>
                    <a:pt x="1" y="3036"/>
                    <a:pt x="2002" y="3036"/>
                  </a:cubicBezTo>
                  <a:lnTo>
                    <a:pt x="12543" y="3036"/>
                  </a:lnTo>
                  <a:cubicBezTo>
                    <a:pt x="14545" y="3036"/>
                    <a:pt x="14545" y="0"/>
                    <a:pt x="125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2"/>
            <p:cNvSpPr/>
            <p:nvPr/>
          </p:nvSpPr>
          <p:spPr>
            <a:xfrm>
              <a:off x="4188150" y="2724050"/>
              <a:ext cx="1461925" cy="40050"/>
            </a:xfrm>
            <a:custGeom>
              <a:rect b="b" l="l" r="r" t="t"/>
              <a:pathLst>
                <a:path extrusionOk="0" h="1602" w="58477">
                  <a:moveTo>
                    <a:pt x="1" y="1"/>
                  </a:moveTo>
                  <a:lnTo>
                    <a:pt x="1" y="1602"/>
                  </a:lnTo>
                  <a:lnTo>
                    <a:pt x="58476" y="1602"/>
                  </a:lnTo>
                  <a:lnTo>
                    <a:pt x="58476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2"/>
            <p:cNvSpPr/>
            <p:nvPr/>
          </p:nvSpPr>
          <p:spPr>
            <a:xfrm>
              <a:off x="3994700" y="2724050"/>
              <a:ext cx="193475" cy="40050"/>
            </a:xfrm>
            <a:custGeom>
              <a:rect b="b" l="l" r="r" t="t"/>
              <a:pathLst>
                <a:path extrusionOk="0" h="1602" w="7739">
                  <a:moveTo>
                    <a:pt x="0" y="1"/>
                  </a:moveTo>
                  <a:lnTo>
                    <a:pt x="0" y="1602"/>
                  </a:lnTo>
                  <a:lnTo>
                    <a:pt x="7739" y="160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2"/>
            <p:cNvSpPr/>
            <p:nvPr/>
          </p:nvSpPr>
          <p:spPr>
            <a:xfrm>
              <a:off x="1774775" y="4458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2"/>
            <p:cNvSpPr/>
            <p:nvPr/>
          </p:nvSpPr>
          <p:spPr>
            <a:xfrm>
              <a:off x="2797775" y="1660600"/>
              <a:ext cx="464750" cy="389100"/>
            </a:xfrm>
            <a:custGeom>
              <a:rect b="b" l="l" r="r" t="t"/>
              <a:pathLst>
                <a:path extrusionOk="0" h="15564" w="18590">
                  <a:moveTo>
                    <a:pt x="9895" y="0"/>
                  </a:moveTo>
                  <a:cubicBezTo>
                    <a:pt x="7028" y="0"/>
                    <a:pt x="4796" y="2079"/>
                    <a:pt x="4746" y="2777"/>
                  </a:cubicBezTo>
                  <a:cubicBezTo>
                    <a:pt x="4438" y="2694"/>
                    <a:pt x="4151" y="2654"/>
                    <a:pt x="3885" y="2654"/>
                  </a:cubicBezTo>
                  <a:cubicBezTo>
                    <a:pt x="1" y="2654"/>
                    <a:pt x="498" y="11066"/>
                    <a:pt x="3245" y="14219"/>
                  </a:cubicBezTo>
                  <a:cubicBezTo>
                    <a:pt x="4086" y="15175"/>
                    <a:pt x="5467" y="15563"/>
                    <a:pt x="7078" y="15563"/>
                  </a:cubicBezTo>
                  <a:cubicBezTo>
                    <a:pt x="11087" y="15563"/>
                    <a:pt x="16519" y="13153"/>
                    <a:pt x="18590" y="11083"/>
                  </a:cubicBezTo>
                  <a:cubicBezTo>
                    <a:pt x="14086" y="10382"/>
                    <a:pt x="17088" y="3211"/>
                    <a:pt x="12952" y="842"/>
                  </a:cubicBezTo>
                  <a:cubicBezTo>
                    <a:pt x="11900" y="237"/>
                    <a:pt x="10861" y="0"/>
                    <a:pt x="98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2"/>
            <p:cNvSpPr/>
            <p:nvPr/>
          </p:nvSpPr>
          <p:spPr>
            <a:xfrm>
              <a:off x="3239150" y="2307925"/>
              <a:ext cx="307750" cy="345275"/>
            </a:xfrm>
            <a:custGeom>
              <a:rect b="b" l="l" r="r" t="t"/>
              <a:pathLst>
                <a:path extrusionOk="0" h="13811" w="12310">
                  <a:moveTo>
                    <a:pt x="3803" y="1"/>
                  </a:moveTo>
                  <a:lnTo>
                    <a:pt x="1" y="201"/>
                  </a:lnTo>
                  <a:cubicBezTo>
                    <a:pt x="67" y="1902"/>
                    <a:pt x="234" y="3637"/>
                    <a:pt x="534" y="5338"/>
                  </a:cubicBezTo>
                  <a:cubicBezTo>
                    <a:pt x="834" y="7072"/>
                    <a:pt x="1268" y="8807"/>
                    <a:pt x="1902" y="10475"/>
                  </a:cubicBezTo>
                  <a:cubicBezTo>
                    <a:pt x="1969" y="10675"/>
                    <a:pt x="2069" y="10875"/>
                    <a:pt x="2169" y="11109"/>
                  </a:cubicBezTo>
                  <a:lnTo>
                    <a:pt x="2302" y="11442"/>
                  </a:lnTo>
                  <a:lnTo>
                    <a:pt x="2402" y="11576"/>
                  </a:lnTo>
                  <a:lnTo>
                    <a:pt x="2502" y="11809"/>
                  </a:lnTo>
                  <a:cubicBezTo>
                    <a:pt x="2869" y="12443"/>
                    <a:pt x="3370" y="12977"/>
                    <a:pt x="4037" y="13343"/>
                  </a:cubicBezTo>
                  <a:cubicBezTo>
                    <a:pt x="4637" y="13644"/>
                    <a:pt x="5304" y="13810"/>
                    <a:pt x="5971" y="13810"/>
                  </a:cubicBezTo>
                  <a:cubicBezTo>
                    <a:pt x="6505" y="13810"/>
                    <a:pt x="7039" y="13744"/>
                    <a:pt x="7573" y="13577"/>
                  </a:cubicBezTo>
                  <a:cubicBezTo>
                    <a:pt x="8473" y="13310"/>
                    <a:pt x="9341" y="12943"/>
                    <a:pt x="10141" y="12443"/>
                  </a:cubicBezTo>
                  <a:cubicBezTo>
                    <a:pt x="10541" y="12209"/>
                    <a:pt x="10908" y="11976"/>
                    <a:pt x="11275" y="11709"/>
                  </a:cubicBezTo>
                  <a:cubicBezTo>
                    <a:pt x="11642" y="11442"/>
                    <a:pt x="11976" y="11175"/>
                    <a:pt x="12309" y="10875"/>
                  </a:cubicBezTo>
                  <a:lnTo>
                    <a:pt x="11275" y="9307"/>
                  </a:lnTo>
                  <a:cubicBezTo>
                    <a:pt x="9908" y="9974"/>
                    <a:pt x="8473" y="10441"/>
                    <a:pt x="6972" y="10708"/>
                  </a:cubicBezTo>
                  <a:cubicBezTo>
                    <a:pt x="6856" y="10721"/>
                    <a:pt x="6742" y="10726"/>
                    <a:pt x="6632" y="10726"/>
                  </a:cubicBezTo>
                  <a:cubicBezTo>
                    <a:pt x="6146" y="10726"/>
                    <a:pt x="5753" y="10617"/>
                    <a:pt x="5671" y="10508"/>
                  </a:cubicBezTo>
                  <a:cubicBezTo>
                    <a:pt x="5605" y="10441"/>
                    <a:pt x="5571" y="10341"/>
                    <a:pt x="5538" y="10241"/>
                  </a:cubicBezTo>
                  <a:lnTo>
                    <a:pt x="5371" y="9808"/>
                  </a:lnTo>
                  <a:cubicBezTo>
                    <a:pt x="5338" y="9641"/>
                    <a:pt x="5271" y="9474"/>
                    <a:pt x="5204" y="9274"/>
                  </a:cubicBezTo>
                  <a:cubicBezTo>
                    <a:pt x="4771" y="7806"/>
                    <a:pt x="4470" y="6272"/>
                    <a:pt x="4270" y="4737"/>
                  </a:cubicBezTo>
                  <a:cubicBezTo>
                    <a:pt x="4070" y="3170"/>
                    <a:pt x="3903" y="1535"/>
                    <a:pt x="3803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2"/>
            <p:cNvSpPr/>
            <p:nvPr/>
          </p:nvSpPr>
          <p:spPr>
            <a:xfrm>
              <a:off x="3165775" y="2191075"/>
              <a:ext cx="201825" cy="236125"/>
            </a:xfrm>
            <a:custGeom>
              <a:rect b="b" l="l" r="r" t="t"/>
              <a:pathLst>
                <a:path extrusionOk="0" h="9445" w="8073">
                  <a:moveTo>
                    <a:pt x="3339" y="0"/>
                  </a:moveTo>
                  <a:cubicBezTo>
                    <a:pt x="2178" y="0"/>
                    <a:pt x="1362" y="1352"/>
                    <a:pt x="767" y="2740"/>
                  </a:cubicBezTo>
                  <a:cubicBezTo>
                    <a:pt x="0" y="4541"/>
                    <a:pt x="1868" y="9445"/>
                    <a:pt x="1868" y="9445"/>
                  </a:cubicBezTo>
                  <a:lnTo>
                    <a:pt x="7939" y="8010"/>
                  </a:lnTo>
                  <a:cubicBezTo>
                    <a:pt x="7939" y="8010"/>
                    <a:pt x="8073" y="3107"/>
                    <a:pt x="4670" y="538"/>
                  </a:cubicBezTo>
                  <a:cubicBezTo>
                    <a:pt x="4182" y="161"/>
                    <a:pt x="3740" y="0"/>
                    <a:pt x="3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2"/>
            <p:cNvSpPr/>
            <p:nvPr/>
          </p:nvSpPr>
          <p:spPr>
            <a:xfrm>
              <a:off x="3506000" y="2494725"/>
              <a:ext cx="91775" cy="98375"/>
            </a:xfrm>
            <a:custGeom>
              <a:rect b="b" l="l" r="r" t="t"/>
              <a:pathLst>
                <a:path extrusionOk="0" h="3935" w="3671">
                  <a:moveTo>
                    <a:pt x="2469" y="1"/>
                  </a:moveTo>
                  <a:lnTo>
                    <a:pt x="268" y="2202"/>
                  </a:lnTo>
                  <a:lnTo>
                    <a:pt x="1" y="3536"/>
                  </a:lnTo>
                  <a:cubicBezTo>
                    <a:pt x="574" y="3834"/>
                    <a:pt x="1154" y="3935"/>
                    <a:pt x="1678" y="3935"/>
                  </a:cubicBezTo>
                  <a:cubicBezTo>
                    <a:pt x="2802" y="3935"/>
                    <a:pt x="3670" y="3470"/>
                    <a:pt x="3670" y="3470"/>
                  </a:cubicBezTo>
                  <a:lnTo>
                    <a:pt x="2469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2"/>
            <p:cNvSpPr/>
            <p:nvPr/>
          </p:nvSpPr>
          <p:spPr>
            <a:xfrm>
              <a:off x="3567725" y="2485550"/>
              <a:ext cx="87575" cy="95925"/>
            </a:xfrm>
            <a:custGeom>
              <a:rect b="b" l="l" r="r" t="t"/>
              <a:pathLst>
                <a:path extrusionOk="0" h="3837" w="3503">
                  <a:moveTo>
                    <a:pt x="3102" y="1"/>
                  </a:moveTo>
                  <a:lnTo>
                    <a:pt x="0" y="368"/>
                  </a:lnTo>
                  <a:lnTo>
                    <a:pt x="1201" y="3837"/>
                  </a:lnTo>
                  <a:lnTo>
                    <a:pt x="3503" y="2769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2"/>
            <p:cNvSpPr/>
            <p:nvPr/>
          </p:nvSpPr>
          <p:spPr>
            <a:xfrm>
              <a:off x="2793000" y="4302700"/>
              <a:ext cx="173475" cy="210175"/>
            </a:xfrm>
            <a:custGeom>
              <a:rect b="b" l="l" r="r" t="t"/>
              <a:pathLst>
                <a:path extrusionOk="0" h="8407" w="6939">
                  <a:moveTo>
                    <a:pt x="3536" y="0"/>
                  </a:moveTo>
                  <a:lnTo>
                    <a:pt x="0" y="8072"/>
                  </a:lnTo>
                  <a:lnTo>
                    <a:pt x="3403" y="8406"/>
                  </a:lnTo>
                  <a:lnTo>
                    <a:pt x="6939" y="334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2"/>
            <p:cNvSpPr/>
            <p:nvPr/>
          </p:nvSpPr>
          <p:spPr>
            <a:xfrm>
              <a:off x="2245100" y="4054175"/>
              <a:ext cx="201850" cy="211000"/>
            </a:xfrm>
            <a:custGeom>
              <a:rect b="b" l="l" r="r" t="t"/>
              <a:pathLst>
                <a:path extrusionOk="0" h="8440" w="8074">
                  <a:moveTo>
                    <a:pt x="5538" y="1"/>
                  </a:moveTo>
                  <a:lnTo>
                    <a:pt x="1" y="6072"/>
                  </a:lnTo>
                  <a:lnTo>
                    <a:pt x="2569" y="8440"/>
                  </a:lnTo>
                  <a:lnTo>
                    <a:pt x="8073" y="2402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2"/>
            <p:cNvSpPr/>
            <p:nvPr/>
          </p:nvSpPr>
          <p:spPr>
            <a:xfrm>
              <a:off x="2197575" y="4146525"/>
              <a:ext cx="157175" cy="258300"/>
            </a:xfrm>
            <a:custGeom>
              <a:rect b="b" l="l" r="r" t="t"/>
              <a:pathLst>
                <a:path extrusionOk="0" h="10332" w="6287">
                  <a:moveTo>
                    <a:pt x="3443" y="1"/>
                  </a:moveTo>
                  <a:cubicBezTo>
                    <a:pt x="3418" y="1"/>
                    <a:pt x="3393" y="3"/>
                    <a:pt x="3370" y="9"/>
                  </a:cubicBezTo>
                  <a:lnTo>
                    <a:pt x="434" y="1143"/>
                  </a:lnTo>
                  <a:cubicBezTo>
                    <a:pt x="101" y="1277"/>
                    <a:pt x="0" y="1644"/>
                    <a:pt x="167" y="1944"/>
                  </a:cubicBezTo>
                  <a:cubicBezTo>
                    <a:pt x="834" y="3145"/>
                    <a:pt x="1235" y="3679"/>
                    <a:pt x="2069" y="5213"/>
                  </a:cubicBezTo>
                  <a:cubicBezTo>
                    <a:pt x="2602" y="6147"/>
                    <a:pt x="3603" y="8282"/>
                    <a:pt x="4337" y="9583"/>
                  </a:cubicBezTo>
                  <a:cubicBezTo>
                    <a:pt x="4633" y="10133"/>
                    <a:pt x="5043" y="10331"/>
                    <a:pt x="5402" y="10331"/>
                  </a:cubicBezTo>
                  <a:cubicBezTo>
                    <a:pt x="5892" y="10331"/>
                    <a:pt x="6287" y="9963"/>
                    <a:pt x="6172" y="9616"/>
                  </a:cubicBezTo>
                  <a:cubicBezTo>
                    <a:pt x="5338" y="6914"/>
                    <a:pt x="5504" y="5413"/>
                    <a:pt x="5771" y="4246"/>
                  </a:cubicBezTo>
                  <a:cubicBezTo>
                    <a:pt x="5805" y="4012"/>
                    <a:pt x="5771" y="3779"/>
                    <a:pt x="5638" y="3612"/>
                  </a:cubicBezTo>
                  <a:lnTo>
                    <a:pt x="3736" y="143"/>
                  </a:lnTo>
                  <a:cubicBezTo>
                    <a:pt x="3682" y="60"/>
                    <a:pt x="3559" y="1"/>
                    <a:pt x="3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2"/>
            <p:cNvSpPr/>
            <p:nvPr/>
          </p:nvSpPr>
          <p:spPr>
            <a:xfrm>
              <a:off x="2751300" y="4486975"/>
              <a:ext cx="301900" cy="105100"/>
            </a:xfrm>
            <a:custGeom>
              <a:rect b="b" l="l" r="r" t="t"/>
              <a:pathLst>
                <a:path extrusionOk="0" h="4204" w="12076">
                  <a:moveTo>
                    <a:pt x="1368" y="1"/>
                  </a:moveTo>
                  <a:cubicBezTo>
                    <a:pt x="1201" y="1"/>
                    <a:pt x="1068" y="101"/>
                    <a:pt x="1035" y="234"/>
                  </a:cubicBezTo>
                  <a:lnTo>
                    <a:pt x="101" y="3537"/>
                  </a:lnTo>
                  <a:cubicBezTo>
                    <a:pt x="1" y="3870"/>
                    <a:pt x="267" y="4204"/>
                    <a:pt x="601" y="4204"/>
                  </a:cubicBezTo>
                  <a:lnTo>
                    <a:pt x="10241" y="4204"/>
                  </a:lnTo>
                  <a:cubicBezTo>
                    <a:pt x="11742" y="4204"/>
                    <a:pt x="12076" y="2670"/>
                    <a:pt x="11442" y="2536"/>
                  </a:cubicBezTo>
                  <a:cubicBezTo>
                    <a:pt x="8607" y="1902"/>
                    <a:pt x="6972" y="1068"/>
                    <a:pt x="6105" y="234"/>
                  </a:cubicBezTo>
                  <a:cubicBezTo>
                    <a:pt x="5938" y="68"/>
                    <a:pt x="5738" y="1"/>
                    <a:pt x="5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2"/>
            <p:cNvSpPr/>
            <p:nvPr/>
          </p:nvSpPr>
          <p:spPr>
            <a:xfrm>
              <a:off x="2832200" y="4302700"/>
              <a:ext cx="134275" cy="112600"/>
            </a:xfrm>
            <a:custGeom>
              <a:rect b="b" l="l" r="r" t="t"/>
              <a:pathLst>
                <a:path extrusionOk="0" h="4504" w="5371">
                  <a:moveTo>
                    <a:pt x="1968" y="0"/>
                  </a:moveTo>
                  <a:lnTo>
                    <a:pt x="0" y="4503"/>
                  </a:lnTo>
                  <a:lnTo>
                    <a:pt x="3536" y="4503"/>
                  </a:lnTo>
                  <a:lnTo>
                    <a:pt x="5371" y="334"/>
                  </a:lnTo>
                  <a:lnTo>
                    <a:pt x="1968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2"/>
            <p:cNvSpPr/>
            <p:nvPr/>
          </p:nvSpPr>
          <p:spPr>
            <a:xfrm>
              <a:off x="2311825" y="4054175"/>
              <a:ext cx="135125" cy="137625"/>
            </a:xfrm>
            <a:custGeom>
              <a:rect b="b" l="l" r="r" t="t"/>
              <a:pathLst>
                <a:path extrusionOk="0" h="5505" w="5405">
                  <a:moveTo>
                    <a:pt x="2869" y="1"/>
                  </a:moveTo>
                  <a:lnTo>
                    <a:pt x="0" y="3136"/>
                  </a:lnTo>
                  <a:lnTo>
                    <a:pt x="2569" y="5505"/>
                  </a:lnTo>
                  <a:lnTo>
                    <a:pt x="5404" y="24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2"/>
            <p:cNvSpPr/>
            <p:nvPr/>
          </p:nvSpPr>
          <p:spPr>
            <a:xfrm>
              <a:off x="2793825" y="2140625"/>
              <a:ext cx="502050" cy="575125"/>
            </a:xfrm>
            <a:custGeom>
              <a:rect b="b" l="l" r="r" t="t"/>
              <a:pathLst>
                <a:path extrusionOk="0" h="23005" w="20082">
                  <a:moveTo>
                    <a:pt x="4889" y="1"/>
                  </a:moveTo>
                  <a:cubicBezTo>
                    <a:pt x="3261" y="1"/>
                    <a:pt x="1620" y="102"/>
                    <a:pt x="1" y="288"/>
                  </a:cubicBezTo>
                  <a:cubicBezTo>
                    <a:pt x="1769" y="12430"/>
                    <a:pt x="1435" y="15999"/>
                    <a:pt x="701" y="21770"/>
                  </a:cubicBezTo>
                  <a:lnTo>
                    <a:pt x="14945" y="23004"/>
                  </a:lnTo>
                  <a:cubicBezTo>
                    <a:pt x="20082" y="2723"/>
                    <a:pt x="18547" y="2056"/>
                    <a:pt x="18547" y="2056"/>
                  </a:cubicBezTo>
                  <a:cubicBezTo>
                    <a:pt x="16579" y="1456"/>
                    <a:pt x="14611" y="955"/>
                    <a:pt x="12610" y="588"/>
                  </a:cubicBezTo>
                  <a:cubicBezTo>
                    <a:pt x="10442" y="221"/>
                    <a:pt x="8307" y="55"/>
                    <a:pt x="6139" y="21"/>
                  </a:cubicBezTo>
                  <a:cubicBezTo>
                    <a:pt x="5723" y="8"/>
                    <a:pt x="5306" y="1"/>
                    <a:pt x="48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2"/>
            <p:cNvSpPr/>
            <p:nvPr/>
          </p:nvSpPr>
          <p:spPr>
            <a:xfrm>
              <a:off x="2884725" y="2136150"/>
              <a:ext cx="178375" cy="185150"/>
            </a:xfrm>
            <a:custGeom>
              <a:rect b="b" l="l" r="r" t="t"/>
              <a:pathLst>
                <a:path extrusionOk="0" h="7406" w="7135">
                  <a:moveTo>
                    <a:pt x="701" y="0"/>
                  </a:moveTo>
                  <a:cubicBezTo>
                    <a:pt x="668" y="0"/>
                    <a:pt x="635" y="0"/>
                    <a:pt x="635" y="33"/>
                  </a:cubicBezTo>
                  <a:cubicBezTo>
                    <a:pt x="1" y="967"/>
                    <a:pt x="1935" y="4870"/>
                    <a:pt x="5004" y="7405"/>
                  </a:cubicBezTo>
                  <a:lnTo>
                    <a:pt x="5071" y="7405"/>
                  </a:lnTo>
                  <a:cubicBezTo>
                    <a:pt x="5071" y="7405"/>
                    <a:pt x="5104" y="7372"/>
                    <a:pt x="5104" y="7372"/>
                  </a:cubicBezTo>
                  <a:cubicBezTo>
                    <a:pt x="5838" y="5104"/>
                    <a:pt x="7106" y="4203"/>
                    <a:pt x="7106" y="4203"/>
                  </a:cubicBezTo>
                  <a:cubicBezTo>
                    <a:pt x="7135" y="4174"/>
                    <a:pt x="7114" y="4096"/>
                    <a:pt x="7065" y="4096"/>
                  </a:cubicBezTo>
                  <a:cubicBezTo>
                    <a:pt x="7057" y="4096"/>
                    <a:pt x="7048" y="4098"/>
                    <a:pt x="7039" y="4103"/>
                  </a:cubicBezTo>
                  <a:cubicBezTo>
                    <a:pt x="7006" y="4103"/>
                    <a:pt x="5772" y="5004"/>
                    <a:pt x="5004" y="7239"/>
                  </a:cubicBezTo>
                  <a:cubicBezTo>
                    <a:pt x="2069" y="4803"/>
                    <a:pt x="168" y="967"/>
                    <a:pt x="735" y="100"/>
                  </a:cubicBezTo>
                  <a:cubicBezTo>
                    <a:pt x="735" y="67"/>
                    <a:pt x="735" y="33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2"/>
            <p:cNvSpPr/>
            <p:nvPr/>
          </p:nvSpPr>
          <p:spPr>
            <a:xfrm>
              <a:off x="3084050" y="2157200"/>
              <a:ext cx="94250" cy="167425"/>
            </a:xfrm>
            <a:custGeom>
              <a:rect b="b" l="l" r="r" t="t"/>
              <a:pathLst>
                <a:path extrusionOk="0" h="6697" w="3770">
                  <a:moveTo>
                    <a:pt x="2185" y="0"/>
                  </a:moveTo>
                  <a:cubicBezTo>
                    <a:pt x="2168" y="0"/>
                    <a:pt x="2152" y="9"/>
                    <a:pt x="2135" y="25"/>
                  </a:cubicBezTo>
                  <a:cubicBezTo>
                    <a:pt x="2102" y="25"/>
                    <a:pt x="2102" y="59"/>
                    <a:pt x="2135" y="92"/>
                  </a:cubicBezTo>
                  <a:cubicBezTo>
                    <a:pt x="2735" y="1026"/>
                    <a:pt x="3603" y="4629"/>
                    <a:pt x="2068" y="6530"/>
                  </a:cubicBezTo>
                  <a:cubicBezTo>
                    <a:pt x="1401" y="4228"/>
                    <a:pt x="100" y="3294"/>
                    <a:pt x="100" y="3294"/>
                  </a:cubicBezTo>
                  <a:lnTo>
                    <a:pt x="0" y="3294"/>
                  </a:lnTo>
                  <a:cubicBezTo>
                    <a:pt x="0" y="3328"/>
                    <a:pt x="0" y="3361"/>
                    <a:pt x="0" y="3394"/>
                  </a:cubicBezTo>
                  <a:cubicBezTo>
                    <a:pt x="33" y="3394"/>
                    <a:pt x="1301" y="4328"/>
                    <a:pt x="1968" y="6663"/>
                  </a:cubicBezTo>
                  <a:cubicBezTo>
                    <a:pt x="1968" y="6663"/>
                    <a:pt x="1968" y="6697"/>
                    <a:pt x="2002" y="6697"/>
                  </a:cubicBezTo>
                  <a:lnTo>
                    <a:pt x="2068" y="6697"/>
                  </a:lnTo>
                  <a:cubicBezTo>
                    <a:pt x="3769" y="4762"/>
                    <a:pt x="2835" y="993"/>
                    <a:pt x="2235" y="25"/>
                  </a:cubicBezTo>
                  <a:cubicBezTo>
                    <a:pt x="2218" y="9"/>
                    <a:pt x="2202" y="0"/>
                    <a:pt x="2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2"/>
            <p:cNvSpPr/>
            <p:nvPr/>
          </p:nvSpPr>
          <p:spPr>
            <a:xfrm>
              <a:off x="2947275" y="1960175"/>
              <a:ext cx="188500" cy="271050"/>
            </a:xfrm>
            <a:custGeom>
              <a:rect b="b" l="l" r="r" t="t"/>
              <a:pathLst>
                <a:path extrusionOk="0" h="10842" w="7540">
                  <a:moveTo>
                    <a:pt x="1268" y="1"/>
                  </a:moveTo>
                  <a:lnTo>
                    <a:pt x="1268" y="1"/>
                  </a:lnTo>
                  <a:cubicBezTo>
                    <a:pt x="1502" y="2136"/>
                    <a:pt x="1568" y="5972"/>
                    <a:pt x="1" y="7239"/>
                  </a:cubicBezTo>
                  <a:cubicBezTo>
                    <a:pt x="1535" y="8640"/>
                    <a:pt x="3236" y="9874"/>
                    <a:pt x="5071" y="10842"/>
                  </a:cubicBezTo>
                  <a:cubicBezTo>
                    <a:pt x="7539" y="9141"/>
                    <a:pt x="6472" y="7806"/>
                    <a:pt x="6472" y="7806"/>
                  </a:cubicBezTo>
                  <a:cubicBezTo>
                    <a:pt x="4204" y="7039"/>
                    <a:pt x="4370" y="5338"/>
                    <a:pt x="4937" y="3737"/>
                  </a:cubicBezTo>
                  <a:lnTo>
                    <a:pt x="126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2"/>
            <p:cNvSpPr/>
            <p:nvPr/>
          </p:nvSpPr>
          <p:spPr>
            <a:xfrm>
              <a:off x="3008975" y="1998550"/>
              <a:ext cx="61750" cy="83400"/>
            </a:xfrm>
            <a:custGeom>
              <a:rect b="b" l="l" r="r" t="t"/>
              <a:pathLst>
                <a:path extrusionOk="0" h="3336" w="2470">
                  <a:moveTo>
                    <a:pt x="301" y="0"/>
                  </a:moveTo>
                  <a:cubicBezTo>
                    <a:pt x="134" y="400"/>
                    <a:pt x="34" y="834"/>
                    <a:pt x="1" y="1301"/>
                  </a:cubicBezTo>
                  <a:cubicBezTo>
                    <a:pt x="34" y="2235"/>
                    <a:pt x="1302" y="3136"/>
                    <a:pt x="2169" y="3336"/>
                  </a:cubicBezTo>
                  <a:cubicBezTo>
                    <a:pt x="2236" y="2936"/>
                    <a:pt x="2336" y="2569"/>
                    <a:pt x="2469" y="2202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2"/>
            <p:cNvSpPr/>
            <p:nvPr/>
          </p:nvSpPr>
          <p:spPr>
            <a:xfrm>
              <a:off x="2911025" y="1726950"/>
              <a:ext cx="286450" cy="330225"/>
            </a:xfrm>
            <a:custGeom>
              <a:rect b="b" l="l" r="r" t="t"/>
              <a:pathLst>
                <a:path extrusionOk="0" h="13209" w="11458">
                  <a:moveTo>
                    <a:pt x="5464" y="1"/>
                  </a:moveTo>
                  <a:cubicBezTo>
                    <a:pt x="2409" y="1"/>
                    <a:pt x="0" y="2931"/>
                    <a:pt x="850" y="6027"/>
                  </a:cubicBezTo>
                  <a:cubicBezTo>
                    <a:pt x="1751" y="9396"/>
                    <a:pt x="2051" y="10864"/>
                    <a:pt x="4119" y="12298"/>
                  </a:cubicBezTo>
                  <a:cubicBezTo>
                    <a:pt x="5028" y="12924"/>
                    <a:pt x="6012" y="13209"/>
                    <a:pt x="6952" y="13209"/>
                  </a:cubicBezTo>
                  <a:cubicBezTo>
                    <a:pt x="9219" y="13209"/>
                    <a:pt x="11230" y="11553"/>
                    <a:pt x="11324" y="9029"/>
                  </a:cubicBezTo>
                  <a:cubicBezTo>
                    <a:pt x="11458" y="5794"/>
                    <a:pt x="9990" y="824"/>
                    <a:pt x="6387" y="90"/>
                  </a:cubicBezTo>
                  <a:cubicBezTo>
                    <a:pt x="6075" y="30"/>
                    <a:pt x="5766" y="1"/>
                    <a:pt x="5464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2"/>
            <p:cNvSpPr/>
            <p:nvPr/>
          </p:nvSpPr>
          <p:spPr>
            <a:xfrm>
              <a:off x="2866375" y="1742325"/>
              <a:ext cx="183975" cy="203425"/>
            </a:xfrm>
            <a:custGeom>
              <a:rect b="b" l="l" r="r" t="t"/>
              <a:pathLst>
                <a:path extrusionOk="0" h="8137" w="7359">
                  <a:moveTo>
                    <a:pt x="4057" y="0"/>
                  </a:moveTo>
                  <a:cubicBezTo>
                    <a:pt x="3996" y="0"/>
                    <a:pt x="3934" y="3"/>
                    <a:pt x="3870" y="8"/>
                  </a:cubicBezTo>
                  <a:cubicBezTo>
                    <a:pt x="1" y="309"/>
                    <a:pt x="468" y="4512"/>
                    <a:pt x="3603" y="7947"/>
                  </a:cubicBezTo>
                  <a:cubicBezTo>
                    <a:pt x="3691" y="8077"/>
                    <a:pt x="3790" y="8136"/>
                    <a:pt x="3897" y="8136"/>
                  </a:cubicBezTo>
                  <a:cubicBezTo>
                    <a:pt x="5139" y="8136"/>
                    <a:pt x="7359" y="0"/>
                    <a:pt x="40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2"/>
            <p:cNvSpPr/>
            <p:nvPr/>
          </p:nvSpPr>
          <p:spPr>
            <a:xfrm>
              <a:off x="2920350" y="1698300"/>
              <a:ext cx="253375" cy="97125"/>
            </a:xfrm>
            <a:custGeom>
              <a:rect b="b" l="l" r="r" t="t"/>
              <a:pathLst>
                <a:path extrusionOk="0" h="3885" w="10135">
                  <a:moveTo>
                    <a:pt x="4704" y="1"/>
                  </a:moveTo>
                  <a:cubicBezTo>
                    <a:pt x="2615" y="1"/>
                    <a:pt x="0" y="1347"/>
                    <a:pt x="1945" y="2303"/>
                  </a:cubicBezTo>
                  <a:cubicBezTo>
                    <a:pt x="3391" y="3059"/>
                    <a:pt x="6640" y="3884"/>
                    <a:pt x="8509" y="3884"/>
                  </a:cubicBezTo>
                  <a:cubicBezTo>
                    <a:pt x="9527" y="3884"/>
                    <a:pt x="10135" y="3639"/>
                    <a:pt x="9817" y="3004"/>
                  </a:cubicBezTo>
                  <a:cubicBezTo>
                    <a:pt x="8816" y="1169"/>
                    <a:pt x="6882" y="1"/>
                    <a:pt x="4780" y="1"/>
                  </a:cubicBezTo>
                  <a:cubicBezTo>
                    <a:pt x="4755" y="1"/>
                    <a:pt x="4730" y="1"/>
                    <a:pt x="47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2"/>
            <p:cNvSpPr/>
            <p:nvPr/>
          </p:nvSpPr>
          <p:spPr>
            <a:xfrm>
              <a:off x="2914750" y="1905800"/>
              <a:ext cx="80200" cy="76325"/>
            </a:xfrm>
            <a:custGeom>
              <a:rect b="b" l="l" r="r" t="t"/>
              <a:pathLst>
                <a:path extrusionOk="0" h="3053" w="3208">
                  <a:moveTo>
                    <a:pt x="1352" y="1"/>
                  </a:moveTo>
                  <a:cubicBezTo>
                    <a:pt x="1313" y="1"/>
                    <a:pt x="1274" y="3"/>
                    <a:pt x="1235" y="7"/>
                  </a:cubicBezTo>
                  <a:cubicBezTo>
                    <a:pt x="434" y="107"/>
                    <a:pt x="1" y="1041"/>
                    <a:pt x="434" y="1742"/>
                  </a:cubicBezTo>
                  <a:cubicBezTo>
                    <a:pt x="734" y="2342"/>
                    <a:pt x="1268" y="2776"/>
                    <a:pt x="1935" y="3010"/>
                  </a:cubicBezTo>
                  <a:cubicBezTo>
                    <a:pt x="2039" y="3039"/>
                    <a:pt x="2137" y="3052"/>
                    <a:pt x="2228" y="3052"/>
                  </a:cubicBezTo>
                  <a:cubicBezTo>
                    <a:pt x="2874" y="3052"/>
                    <a:pt x="3207" y="2376"/>
                    <a:pt x="3003" y="1675"/>
                  </a:cubicBezTo>
                  <a:cubicBezTo>
                    <a:pt x="2812" y="975"/>
                    <a:pt x="2165" y="1"/>
                    <a:pt x="1352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2"/>
            <p:cNvSpPr/>
            <p:nvPr/>
          </p:nvSpPr>
          <p:spPr>
            <a:xfrm>
              <a:off x="2807175" y="2693200"/>
              <a:ext cx="480375" cy="1691250"/>
            </a:xfrm>
            <a:custGeom>
              <a:rect b="b" l="l" r="r" t="t"/>
              <a:pathLst>
                <a:path extrusionOk="0" h="67650" w="19215">
                  <a:moveTo>
                    <a:pt x="3970" y="1"/>
                  </a:moveTo>
                  <a:cubicBezTo>
                    <a:pt x="3970" y="1"/>
                    <a:pt x="9174" y="23417"/>
                    <a:pt x="7106" y="37761"/>
                  </a:cubicBezTo>
                  <a:cubicBezTo>
                    <a:pt x="5905" y="46167"/>
                    <a:pt x="1" y="67516"/>
                    <a:pt x="1" y="67516"/>
                  </a:cubicBezTo>
                  <a:lnTo>
                    <a:pt x="6072" y="67649"/>
                  </a:lnTo>
                  <a:cubicBezTo>
                    <a:pt x="6072" y="67649"/>
                    <a:pt x="13844" y="47335"/>
                    <a:pt x="16012" y="37261"/>
                  </a:cubicBezTo>
                  <a:cubicBezTo>
                    <a:pt x="19214" y="22217"/>
                    <a:pt x="14411" y="901"/>
                    <a:pt x="14411" y="901"/>
                  </a:cubicBezTo>
                  <a:lnTo>
                    <a:pt x="3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2"/>
            <p:cNvSpPr/>
            <p:nvPr/>
          </p:nvSpPr>
          <p:spPr>
            <a:xfrm>
              <a:off x="2952275" y="2823300"/>
              <a:ext cx="150125" cy="548750"/>
            </a:xfrm>
            <a:custGeom>
              <a:rect b="b" l="l" r="r" t="t"/>
              <a:pathLst>
                <a:path extrusionOk="0" h="21950" w="6005">
                  <a:moveTo>
                    <a:pt x="3036" y="0"/>
                  </a:moveTo>
                  <a:lnTo>
                    <a:pt x="1" y="4804"/>
                  </a:lnTo>
                  <a:cubicBezTo>
                    <a:pt x="935" y="10475"/>
                    <a:pt x="1502" y="16212"/>
                    <a:pt x="1735" y="21949"/>
                  </a:cubicBezTo>
                  <a:cubicBezTo>
                    <a:pt x="6005" y="14311"/>
                    <a:pt x="4004" y="4070"/>
                    <a:pt x="3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2"/>
            <p:cNvSpPr/>
            <p:nvPr/>
          </p:nvSpPr>
          <p:spPr>
            <a:xfrm>
              <a:off x="2793000" y="4330200"/>
              <a:ext cx="202675" cy="62575"/>
            </a:xfrm>
            <a:custGeom>
              <a:rect b="b" l="l" r="r" t="t"/>
              <a:pathLst>
                <a:path extrusionOk="0" h="2503" w="8107">
                  <a:moveTo>
                    <a:pt x="434" y="1"/>
                  </a:moveTo>
                  <a:lnTo>
                    <a:pt x="0" y="2302"/>
                  </a:lnTo>
                  <a:lnTo>
                    <a:pt x="7506" y="2503"/>
                  </a:lnTo>
                  <a:lnTo>
                    <a:pt x="8106" y="368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2"/>
            <p:cNvSpPr/>
            <p:nvPr/>
          </p:nvSpPr>
          <p:spPr>
            <a:xfrm>
              <a:off x="2326825" y="2684875"/>
              <a:ext cx="763075" cy="1503600"/>
            </a:xfrm>
            <a:custGeom>
              <a:rect b="b" l="l" r="r" t="t"/>
              <a:pathLst>
                <a:path extrusionOk="0" h="60144" w="30523">
                  <a:moveTo>
                    <a:pt x="19381" y="0"/>
                  </a:moveTo>
                  <a:lnTo>
                    <a:pt x="19381" y="0"/>
                  </a:lnTo>
                  <a:cubicBezTo>
                    <a:pt x="14278" y="5971"/>
                    <a:pt x="21650" y="18380"/>
                    <a:pt x="12610" y="34591"/>
                  </a:cubicBezTo>
                  <a:cubicBezTo>
                    <a:pt x="8941" y="41230"/>
                    <a:pt x="1" y="56641"/>
                    <a:pt x="1" y="56641"/>
                  </a:cubicBezTo>
                  <a:lnTo>
                    <a:pt x="3403" y="60143"/>
                  </a:lnTo>
                  <a:cubicBezTo>
                    <a:pt x="3403" y="60143"/>
                    <a:pt x="16613" y="45933"/>
                    <a:pt x="21550" y="35959"/>
                  </a:cubicBezTo>
                  <a:cubicBezTo>
                    <a:pt x="27687" y="23617"/>
                    <a:pt x="30523" y="1034"/>
                    <a:pt x="30523" y="1034"/>
                  </a:cubicBezTo>
                  <a:lnTo>
                    <a:pt x="19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2"/>
            <p:cNvSpPr/>
            <p:nvPr/>
          </p:nvSpPr>
          <p:spPr>
            <a:xfrm>
              <a:off x="2311000" y="4044175"/>
              <a:ext cx="151800" cy="155975"/>
            </a:xfrm>
            <a:custGeom>
              <a:rect b="b" l="l" r="r" t="t"/>
              <a:pathLst>
                <a:path extrusionOk="0" h="6239" w="6072">
                  <a:moveTo>
                    <a:pt x="1468" y="0"/>
                  </a:moveTo>
                  <a:lnTo>
                    <a:pt x="0" y="1968"/>
                  </a:lnTo>
                  <a:lnTo>
                    <a:pt x="4370" y="6238"/>
                  </a:lnTo>
                  <a:lnTo>
                    <a:pt x="6071" y="463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2"/>
            <p:cNvSpPr/>
            <p:nvPr/>
          </p:nvSpPr>
          <p:spPr>
            <a:xfrm>
              <a:off x="2787150" y="2661525"/>
              <a:ext cx="392825" cy="70900"/>
            </a:xfrm>
            <a:custGeom>
              <a:rect b="b" l="l" r="r" t="t"/>
              <a:pathLst>
                <a:path extrusionOk="0" h="2836" w="15713">
                  <a:moveTo>
                    <a:pt x="1068" y="0"/>
                  </a:moveTo>
                  <a:cubicBezTo>
                    <a:pt x="968" y="0"/>
                    <a:pt x="868" y="33"/>
                    <a:pt x="835" y="100"/>
                  </a:cubicBezTo>
                  <a:lnTo>
                    <a:pt x="68" y="1301"/>
                  </a:lnTo>
                  <a:cubicBezTo>
                    <a:pt x="1" y="1401"/>
                    <a:pt x="134" y="1501"/>
                    <a:pt x="268" y="1534"/>
                  </a:cubicBezTo>
                  <a:lnTo>
                    <a:pt x="15212" y="2835"/>
                  </a:lnTo>
                  <a:cubicBezTo>
                    <a:pt x="15345" y="2835"/>
                    <a:pt x="15479" y="2769"/>
                    <a:pt x="15479" y="2702"/>
                  </a:cubicBezTo>
                  <a:lnTo>
                    <a:pt x="15712" y="1434"/>
                  </a:lnTo>
                  <a:cubicBezTo>
                    <a:pt x="15712" y="1368"/>
                    <a:pt x="15612" y="1268"/>
                    <a:pt x="15479" y="1268"/>
                  </a:cubicBezTo>
                  <a:lnTo>
                    <a:pt x="10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2"/>
            <p:cNvSpPr/>
            <p:nvPr/>
          </p:nvSpPr>
          <p:spPr>
            <a:xfrm>
              <a:off x="2787150" y="2661525"/>
              <a:ext cx="392825" cy="70900"/>
            </a:xfrm>
            <a:custGeom>
              <a:rect b="b" l="l" r="r" t="t"/>
              <a:pathLst>
                <a:path extrusionOk="0" h="2836" w="15713">
                  <a:moveTo>
                    <a:pt x="1068" y="0"/>
                  </a:moveTo>
                  <a:cubicBezTo>
                    <a:pt x="968" y="0"/>
                    <a:pt x="868" y="33"/>
                    <a:pt x="835" y="100"/>
                  </a:cubicBezTo>
                  <a:lnTo>
                    <a:pt x="68" y="1301"/>
                  </a:lnTo>
                  <a:cubicBezTo>
                    <a:pt x="1" y="1401"/>
                    <a:pt x="134" y="1501"/>
                    <a:pt x="268" y="1534"/>
                  </a:cubicBezTo>
                  <a:lnTo>
                    <a:pt x="15212" y="2835"/>
                  </a:lnTo>
                  <a:cubicBezTo>
                    <a:pt x="15345" y="2835"/>
                    <a:pt x="15479" y="2769"/>
                    <a:pt x="15479" y="2702"/>
                  </a:cubicBezTo>
                  <a:lnTo>
                    <a:pt x="15712" y="1434"/>
                  </a:lnTo>
                  <a:cubicBezTo>
                    <a:pt x="15712" y="1368"/>
                    <a:pt x="15612" y="1268"/>
                    <a:pt x="15479" y="1268"/>
                  </a:cubicBezTo>
                  <a:lnTo>
                    <a:pt x="10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2"/>
            <p:cNvSpPr/>
            <p:nvPr/>
          </p:nvSpPr>
          <p:spPr>
            <a:xfrm>
              <a:off x="2839700" y="2662350"/>
              <a:ext cx="25050" cy="46725"/>
            </a:xfrm>
            <a:custGeom>
              <a:rect b="b" l="l" r="r" t="t"/>
              <a:pathLst>
                <a:path extrusionOk="0" h="1869" w="1002">
                  <a:moveTo>
                    <a:pt x="501" y="0"/>
                  </a:moveTo>
                  <a:cubicBezTo>
                    <a:pt x="401" y="0"/>
                    <a:pt x="334" y="34"/>
                    <a:pt x="334" y="67"/>
                  </a:cubicBezTo>
                  <a:lnTo>
                    <a:pt x="0" y="1702"/>
                  </a:lnTo>
                  <a:cubicBezTo>
                    <a:pt x="0" y="1768"/>
                    <a:pt x="67" y="1835"/>
                    <a:pt x="134" y="1835"/>
                  </a:cubicBezTo>
                  <a:lnTo>
                    <a:pt x="501" y="1868"/>
                  </a:lnTo>
                  <a:cubicBezTo>
                    <a:pt x="601" y="1868"/>
                    <a:pt x="668" y="1802"/>
                    <a:pt x="668" y="1768"/>
                  </a:cubicBezTo>
                  <a:lnTo>
                    <a:pt x="1001" y="134"/>
                  </a:lnTo>
                  <a:cubicBezTo>
                    <a:pt x="1001" y="100"/>
                    <a:pt x="968" y="34"/>
                    <a:pt x="868" y="34"/>
                  </a:cubicBezTo>
                  <a:lnTo>
                    <a:pt x="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2"/>
            <p:cNvSpPr/>
            <p:nvPr/>
          </p:nvSpPr>
          <p:spPr>
            <a:xfrm>
              <a:off x="3127400" y="2686525"/>
              <a:ext cx="25050" cy="46725"/>
            </a:xfrm>
            <a:custGeom>
              <a:rect b="b" l="l" r="r" t="t"/>
              <a:pathLst>
                <a:path extrusionOk="0" h="1869" w="1002">
                  <a:moveTo>
                    <a:pt x="501" y="1"/>
                  </a:moveTo>
                  <a:cubicBezTo>
                    <a:pt x="401" y="1"/>
                    <a:pt x="334" y="34"/>
                    <a:pt x="334" y="101"/>
                  </a:cubicBezTo>
                  <a:lnTo>
                    <a:pt x="1" y="1735"/>
                  </a:lnTo>
                  <a:cubicBezTo>
                    <a:pt x="1" y="1769"/>
                    <a:pt x="67" y="1835"/>
                    <a:pt x="134" y="1835"/>
                  </a:cubicBezTo>
                  <a:lnTo>
                    <a:pt x="534" y="1869"/>
                  </a:lnTo>
                  <a:cubicBezTo>
                    <a:pt x="601" y="1869"/>
                    <a:pt x="668" y="1835"/>
                    <a:pt x="668" y="1802"/>
                  </a:cubicBezTo>
                  <a:lnTo>
                    <a:pt x="1001" y="134"/>
                  </a:lnTo>
                  <a:cubicBezTo>
                    <a:pt x="1001" y="101"/>
                    <a:pt x="968" y="34"/>
                    <a:pt x="868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2"/>
            <p:cNvSpPr/>
            <p:nvPr/>
          </p:nvSpPr>
          <p:spPr>
            <a:xfrm>
              <a:off x="2983975" y="2674525"/>
              <a:ext cx="25025" cy="46225"/>
            </a:xfrm>
            <a:custGeom>
              <a:rect b="b" l="l" r="r" t="t"/>
              <a:pathLst>
                <a:path extrusionOk="0" h="1849" w="1001">
                  <a:moveTo>
                    <a:pt x="415" y="1"/>
                  </a:moveTo>
                  <a:cubicBezTo>
                    <a:pt x="370" y="1"/>
                    <a:pt x="334" y="32"/>
                    <a:pt x="334" y="80"/>
                  </a:cubicBezTo>
                  <a:lnTo>
                    <a:pt x="0" y="1715"/>
                  </a:lnTo>
                  <a:cubicBezTo>
                    <a:pt x="0" y="1748"/>
                    <a:pt x="34" y="1815"/>
                    <a:pt x="100" y="1815"/>
                  </a:cubicBezTo>
                  <a:lnTo>
                    <a:pt x="501" y="1848"/>
                  </a:lnTo>
                  <a:cubicBezTo>
                    <a:pt x="567" y="1848"/>
                    <a:pt x="634" y="1815"/>
                    <a:pt x="667" y="1782"/>
                  </a:cubicBezTo>
                  <a:lnTo>
                    <a:pt x="1001" y="114"/>
                  </a:lnTo>
                  <a:cubicBezTo>
                    <a:pt x="1001" y="80"/>
                    <a:pt x="934" y="47"/>
                    <a:pt x="868" y="47"/>
                  </a:cubicBezTo>
                  <a:lnTo>
                    <a:pt x="467" y="14"/>
                  </a:lnTo>
                  <a:cubicBezTo>
                    <a:pt x="449" y="5"/>
                    <a:pt x="431" y="1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2"/>
            <p:cNvSpPr/>
            <p:nvPr/>
          </p:nvSpPr>
          <p:spPr>
            <a:xfrm>
              <a:off x="3074025" y="1860025"/>
              <a:ext cx="19225" cy="26050"/>
            </a:xfrm>
            <a:custGeom>
              <a:rect b="b" l="l" r="r" t="t"/>
              <a:pathLst>
                <a:path extrusionOk="0" h="1042" w="769">
                  <a:moveTo>
                    <a:pt x="338" y="0"/>
                  </a:moveTo>
                  <a:cubicBezTo>
                    <a:pt x="326" y="0"/>
                    <a:pt x="313" y="1"/>
                    <a:pt x="301" y="4"/>
                  </a:cubicBezTo>
                  <a:cubicBezTo>
                    <a:pt x="134" y="37"/>
                    <a:pt x="1" y="304"/>
                    <a:pt x="68" y="604"/>
                  </a:cubicBezTo>
                  <a:cubicBezTo>
                    <a:pt x="98" y="851"/>
                    <a:pt x="273" y="1041"/>
                    <a:pt x="431" y="1041"/>
                  </a:cubicBezTo>
                  <a:cubicBezTo>
                    <a:pt x="443" y="1041"/>
                    <a:pt x="456" y="1040"/>
                    <a:pt x="468" y="1038"/>
                  </a:cubicBezTo>
                  <a:cubicBezTo>
                    <a:pt x="635" y="1004"/>
                    <a:pt x="768" y="738"/>
                    <a:pt x="701" y="471"/>
                  </a:cubicBezTo>
                  <a:cubicBezTo>
                    <a:pt x="670" y="192"/>
                    <a:pt x="496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2"/>
            <p:cNvSpPr/>
            <p:nvPr/>
          </p:nvSpPr>
          <p:spPr>
            <a:xfrm>
              <a:off x="3152425" y="1845000"/>
              <a:ext cx="19200" cy="25225"/>
            </a:xfrm>
            <a:custGeom>
              <a:rect b="b" l="l" r="r" t="t"/>
              <a:pathLst>
                <a:path extrusionOk="0" h="1009" w="768">
                  <a:moveTo>
                    <a:pt x="338" y="1"/>
                  </a:moveTo>
                  <a:cubicBezTo>
                    <a:pt x="325" y="1"/>
                    <a:pt x="313" y="2"/>
                    <a:pt x="301" y="4"/>
                  </a:cubicBezTo>
                  <a:cubicBezTo>
                    <a:pt x="134" y="38"/>
                    <a:pt x="0" y="305"/>
                    <a:pt x="67" y="571"/>
                  </a:cubicBezTo>
                  <a:cubicBezTo>
                    <a:pt x="129" y="819"/>
                    <a:pt x="277" y="1009"/>
                    <a:pt x="457" y="1009"/>
                  </a:cubicBezTo>
                  <a:cubicBezTo>
                    <a:pt x="472" y="1009"/>
                    <a:pt x="486" y="1008"/>
                    <a:pt x="501" y="1005"/>
                  </a:cubicBezTo>
                  <a:cubicBezTo>
                    <a:pt x="668" y="972"/>
                    <a:pt x="768" y="738"/>
                    <a:pt x="701" y="438"/>
                  </a:cubicBezTo>
                  <a:cubicBezTo>
                    <a:pt x="670" y="191"/>
                    <a:pt x="496" y="1"/>
                    <a:pt x="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2"/>
            <p:cNvSpPr/>
            <p:nvPr/>
          </p:nvSpPr>
          <p:spPr>
            <a:xfrm>
              <a:off x="3158250" y="1837600"/>
              <a:ext cx="15875" cy="10075"/>
            </a:xfrm>
            <a:custGeom>
              <a:rect b="b" l="l" r="r" t="t"/>
              <a:pathLst>
                <a:path extrusionOk="0" h="403" w="635">
                  <a:moveTo>
                    <a:pt x="635" y="0"/>
                  </a:moveTo>
                  <a:lnTo>
                    <a:pt x="1" y="334"/>
                  </a:lnTo>
                  <a:cubicBezTo>
                    <a:pt x="68" y="382"/>
                    <a:pt x="131" y="402"/>
                    <a:pt x="190" y="402"/>
                  </a:cubicBezTo>
                  <a:cubicBezTo>
                    <a:pt x="456" y="402"/>
                    <a:pt x="635" y="0"/>
                    <a:pt x="6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2"/>
            <p:cNvSpPr/>
            <p:nvPr/>
          </p:nvSpPr>
          <p:spPr>
            <a:xfrm>
              <a:off x="3127400" y="1876775"/>
              <a:ext cx="33375" cy="49225"/>
            </a:xfrm>
            <a:custGeom>
              <a:rect b="b" l="l" r="r" t="t"/>
              <a:pathLst>
                <a:path extrusionOk="0" h="1969" w="1335">
                  <a:moveTo>
                    <a:pt x="1" y="1"/>
                  </a:moveTo>
                  <a:lnTo>
                    <a:pt x="368" y="1969"/>
                  </a:lnTo>
                  <a:cubicBezTo>
                    <a:pt x="735" y="1969"/>
                    <a:pt x="1068" y="1836"/>
                    <a:pt x="1335" y="1602"/>
                  </a:cubicBezTo>
                  <a:cubicBezTo>
                    <a:pt x="801" y="1135"/>
                    <a:pt x="368" y="568"/>
                    <a:pt x="1" y="1"/>
                  </a:cubicBez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2"/>
            <p:cNvSpPr/>
            <p:nvPr/>
          </p:nvSpPr>
          <p:spPr>
            <a:xfrm>
              <a:off x="3064025" y="1941200"/>
              <a:ext cx="55075" cy="18175"/>
            </a:xfrm>
            <a:custGeom>
              <a:rect b="b" l="l" r="r" t="t"/>
              <a:pathLst>
                <a:path extrusionOk="0" h="727" w="2203">
                  <a:moveTo>
                    <a:pt x="84" y="1"/>
                  </a:moveTo>
                  <a:cubicBezTo>
                    <a:pt x="67" y="1"/>
                    <a:pt x="51" y="9"/>
                    <a:pt x="34" y="26"/>
                  </a:cubicBezTo>
                  <a:cubicBezTo>
                    <a:pt x="1" y="26"/>
                    <a:pt x="1" y="93"/>
                    <a:pt x="34" y="126"/>
                  </a:cubicBezTo>
                  <a:cubicBezTo>
                    <a:pt x="468" y="493"/>
                    <a:pt x="1035" y="726"/>
                    <a:pt x="1635" y="726"/>
                  </a:cubicBezTo>
                  <a:cubicBezTo>
                    <a:pt x="1802" y="726"/>
                    <a:pt x="1969" y="693"/>
                    <a:pt x="2135" y="660"/>
                  </a:cubicBezTo>
                  <a:cubicBezTo>
                    <a:pt x="2169" y="660"/>
                    <a:pt x="2202" y="626"/>
                    <a:pt x="2202" y="593"/>
                  </a:cubicBezTo>
                  <a:cubicBezTo>
                    <a:pt x="2169" y="526"/>
                    <a:pt x="2135" y="526"/>
                    <a:pt x="2102" y="526"/>
                  </a:cubicBezTo>
                  <a:cubicBezTo>
                    <a:pt x="1946" y="556"/>
                    <a:pt x="1789" y="571"/>
                    <a:pt x="1633" y="571"/>
                  </a:cubicBezTo>
                  <a:cubicBezTo>
                    <a:pt x="1085" y="571"/>
                    <a:pt x="549" y="389"/>
                    <a:pt x="134" y="26"/>
                  </a:cubicBezTo>
                  <a:cubicBezTo>
                    <a:pt x="117" y="9"/>
                    <a:pt x="101" y="1"/>
                    <a:pt x="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2"/>
            <p:cNvSpPr/>
            <p:nvPr/>
          </p:nvSpPr>
          <p:spPr>
            <a:xfrm>
              <a:off x="3024000" y="1822575"/>
              <a:ext cx="35875" cy="25050"/>
            </a:xfrm>
            <a:custGeom>
              <a:rect b="b" l="l" r="r" t="t"/>
              <a:pathLst>
                <a:path extrusionOk="0" h="1002" w="1435">
                  <a:moveTo>
                    <a:pt x="1301" y="1"/>
                  </a:moveTo>
                  <a:cubicBezTo>
                    <a:pt x="768" y="67"/>
                    <a:pt x="301" y="368"/>
                    <a:pt x="34" y="801"/>
                  </a:cubicBezTo>
                  <a:cubicBezTo>
                    <a:pt x="0" y="868"/>
                    <a:pt x="34" y="968"/>
                    <a:pt x="100" y="1001"/>
                  </a:cubicBezTo>
                  <a:lnTo>
                    <a:pt x="167" y="1001"/>
                  </a:lnTo>
                  <a:cubicBezTo>
                    <a:pt x="201" y="1001"/>
                    <a:pt x="234" y="1001"/>
                    <a:pt x="267" y="968"/>
                  </a:cubicBezTo>
                  <a:cubicBezTo>
                    <a:pt x="501" y="568"/>
                    <a:pt x="868" y="334"/>
                    <a:pt x="1301" y="268"/>
                  </a:cubicBezTo>
                  <a:cubicBezTo>
                    <a:pt x="1368" y="268"/>
                    <a:pt x="1435" y="234"/>
                    <a:pt x="1435" y="134"/>
                  </a:cubicBezTo>
                  <a:cubicBezTo>
                    <a:pt x="1435" y="67"/>
                    <a:pt x="1368" y="1"/>
                    <a:pt x="13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2"/>
            <p:cNvSpPr/>
            <p:nvPr/>
          </p:nvSpPr>
          <p:spPr>
            <a:xfrm>
              <a:off x="3138250" y="1807900"/>
              <a:ext cx="41725" cy="12200"/>
            </a:xfrm>
            <a:custGeom>
              <a:rect b="b" l="l" r="r" t="t"/>
              <a:pathLst>
                <a:path extrusionOk="0" h="488" w="1669">
                  <a:moveTo>
                    <a:pt x="751" y="1"/>
                  </a:moveTo>
                  <a:cubicBezTo>
                    <a:pt x="528" y="1"/>
                    <a:pt x="305" y="52"/>
                    <a:pt x="100" y="154"/>
                  </a:cubicBezTo>
                  <a:cubicBezTo>
                    <a:pt x="0" y="187"/>
                    <a:pt x="0" y="287"/>
                    <a:pt x="34" y="354"/>
                  </a:cubicBezTo>
                  <a:cubicBezTo>
                    <a:pt x="53" y="393"/>
                    <a:pt x="84" y="409"/>
                    <a:pt x="120" y="409"/>
                  </a:cubicBezTo>
                  <a:cubicBezTo>
                    <a:pt x="145" y="409"/>
                    <a:pt x="173" y="401"/>
                    <a:pt x="200" y="388"/>
                  </a:cubicBezTo>
                  <a:cubicBezTo>
                    <a:pt x="367" y="318"/>
                    <a:pt x="546" y="283"/>
                    <a:pt x="723" y="283"/>
                  </a:cubicBezTo>
                  <a:cubicBezTo>
                    <a:pt x="973" y="283"/>
                    <a:pt x="1221" y="351"/>
                    <a:pt x="1435" y="488"/>
                  </a:cubicBezTo>
                  <a:lnTo>
                    <a:pt x="1501" y="488"/>
                  </a:lnTo>
                  <a:cubicBezTo>
                    <a:pt x="1568" y="488"/>
                    <a:pt x="1601" y="454"/>
                    <a:pt x="1635" y="421"/>
                  </a:cubicBezTo>
                  <a:cubicBezTo>
                    <a:pt x="1668" y="354"/>
                    <a:pt x="1635" y="287"/>
                    <a:pt x="1568" y="254"/>
                  </a:cubicBezTo>
                  <a:cubicBezTo>
                    <a:pt x="1324" y="85"/>
                    <a:pt x="1038" y="1"/>
                    <a:pt x="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2"/>
            <p:cNvSpPr/>
            <p:nvPr/>
          </p:nvSpPr>
          <p:spPr>
            <a:xfrm>
              <a:off x="2622050" y="2229550"/>
              <a:ext cx="377800" cy="401950"/>
            </a:xfrm>
            <a:custGeom>
              <a:rect b="b" l="l" r="r" t="t"/>
              <a:pathLst>
                <a:path extrusionOk="0" h="16078" w="15112">
                  <a:moveTo>
                    <a:pt x="5704" y="0"/>
                  </a:moveTo>
                  <a:cubicBezTo>
                    <a:pt x="5037" y="1001"/>
                    <a:pt x="4437" y="1968"/>
                    <a:pt x="3870" y="2969"/>
                  </a:cubicBezTo>
                  <a:cubicBezTo>
                    <a:pt x="3303" y="3970"/>
                    <a:pt x="2769" y="4970"/>
                    <a:pt x="2235" y="6004"/>
                  </a:cubicBezTo>
                  <a:cubicBezTo>
                    <a:pt x="1701" y="7038"/>
                    <a:pt x="1234" y="8106"/>
                    <a:pt x="767" y="9207"/>
                  </a:cubicBezTo>
                  <a:cubicBezTo>
                    <a:pt x="667" y="9507"/>
                    <a:pt x="567" y="9807"/>
                    <a:pt x="467" y="10074"/>
                  </a:cubicBezTo>
                  <a:cubicBezTo>
                    <a:pt x="367" y="10374"/>
                    <a:pt x="267" y="10708"/>
                    <a:pt x="200" y="11008"/>
                  </a:cubicBezTo>
                  <a:cubicBezTo>
                    <a:pt x="67" y="11442"/>
                    <a:pt x="0" y="11875"/>
                    <a:pt x="0" y="12342"/>
                  </a:cubicBezTo>
                  <a:cubicBezTo>
                    <a:pt x="34" y="13443"/>
                    <a:pt x="567" y="14477"/>
                    <a:pt x="1501" y="15077"/>
                  </a:cubicBezTo>
                  <a:cubicBezTo>
                    <a:pt x="1868" y="15311"/>
                    <a:pt x="2235" y="15511"/>
                    <a:pt x="2635" y="15645"/>
                  </a:cubicBezTo>
                  <a:cubicBezTo>
                    <a:pt x="3303" y="15878"/>
                    <a:pt x="3970" y="16011"/>
                    <a:pt x="4670" y="16045"/>
                  </a:cubicBezTo>
                  <a:cubicBezTo>
                    <a:pt x="5050" y="16066"/>
                    <a:pt x="5434" y="16077"/>
                    <a:pt x="5819" y="16077"/>
                  </a:cubicBezTo>
                  <a:cubicBezTo>
                    <a:pt x="6649" y="16077"/>
                    <a:pt x="7486" y="16025"/>
                    <a:pt x="8306" y="15911"/>
                  </a:cubicBezTo>
                  <a:cubicBezTo>
                    <a:pt x="10608" y="15645"/>
                    <a:pt x="12909" y="15144"/>
                    <a:pt x="15111" y="14444"/>
                  </a:cubicBezTo>
                  <a:lnTo>
                    <a:pt x="14711" y="12609"/>
                  </a:lnTo>
                  <a:cubicBezTo>
                    <a:pt x="12509" y="12909"/>
                    <a:pt x="10341" y="13109"/>
                    <a:pt x="8139" y="13176"/>
                  </a:cubicBezTo>
                  <a:cubicBezTo>
                    <a:pt x="7105" y="13176"/>
                    <a:pt x="6071" y="13143"/>
                    <a:pt x="5037" y="12976"/>
                  </a:cubicBezTo>
                  <a:cubicBezTo>
                    <a:pt x="4604" y="12909"/>
                    <a:pt x="4203" y="12809"/>
                    <a:pt x="3803" y="12642"/>
                  </a:cubicBezTo>
                  <a:cubicBezTo>
                    <a:pt x="3436" y="12509"/>
                    <a:pt x="3336" y="12342"/>
                    <a:pt x="3369" y="12342"/>
                  </a:cubicBezTo>
                  <a:cubicBezTo>
                    <a:pt x="3386" y="12342"/>
                    <a:pt x="3394" y="12351"/>
                    <a:pt x="3398" y="12351"/>
                  </a:cubicBezTo>
                  <a:cubicBezTo>
                    <a:pt x="3403" y="12351"/>
                    <a:pt x="3403" y="12342"/>
                    <a:pt x="3403" y="12309"/>
                  </a:cubicBezTo>
                  <a:cubicBezTo>
                    <a:pt x="3403" y="12209"/>
                    <a:pt x="3436" y="12109"/>
                    <a:pt x="3503" y="12009"/>
                  </a:cubicBezTo>
                  <a:cubicBezTo>
                    <a:pt x="3569" y="11775"/>
                    <a:pt x="3636" y="11542"/>
                    <a:pt x="3736" y="11308"/>
                  </a:cubicBezTo>
                  <a:cubicBezTo>
                    <a:pt x="3870" y="11075"/>
                    <a:pt x="3936" y="10841"/>
                    <a:pt x="4070" y="10608"/>
                  </a:cubicBezTo>
                  <a:cubicBezTo>
                    <a:pt x="4503" y="9640"/>
                    <a:pt x="5004" y="8706"/>
                    <a:pt x="5538" y="7739"/>
                  </a:cubicBezTo>
                  <a:cubicBezTo>
                    <a:pt x="6071" y="6805"/>
                    <a:pt x="6672" y="5838"/>
                    <a:pt x="7205" y="4904"/>
                  </a:cubicBezTo>
                  <a:cubicBezTo>
                    <a:pt x="7772" y="3936"/>
                    <a:pt x="8373" y="3002"/>
                    <a:pt x="8907" y="2068"/>
                  </a:cubicBezTo>
                  <a:lnTo>
                    <a:pt x="5704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2"/>
            <p:cNvSpPr/>
            <p:nvPr/>
          </p:nvSpPr>
          <p:spPr>
            <a:xfrm>
              <a:off x="2963125" y="2518900"/>
              <a:ext cx="77575" cy="84075"/>
            </a:xfrm>
            <a:custGeom>
              <a:rect b="b" l="l" r="r" t="t"/>
              <a:pathLst>
                <a:path extrusionOk="0" h="3363" w="3103">
                  <a:moveTo>
                    <a:pt x="2969" y="1"/>
                  </a:moveTo>
                  <a:lnTo>
                    <a:pt x="200" y="1469"/>
                  </a:lnTo>
                  <a:lnTo>
                    <a:pt x="0" y="2903"/>
                  </a:lnTo>
                  <a:cubicBezTo>
                    <a:pt x="444" y="3255"/>
                    <a:pt x="1016" y="3363"/>
                    <a:pt x="1547" y="3363"/>
                  </a:cubicBezTo>
                  <a:cubicBezTo>
                    <a:pt x="2373" y="3363"/>
                    <a:pt x="3103" y="3103"/>
                    <a:pt x="3103" y="3103"/>
                  </a:cubicBezTo>
                  <a:lnTo>
                    <a:pt x="2969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2"/>
            <p:cNvSpPr/>
            <p:nvPr/>
          </p:nvSpPr>
          <p:spPr>
            <a:xfrm>
              <a:off x="3036043" y="2518900"/>
              <a:ext cx="42550" cy="77600"/>
            </a:xfrm>
            <a:custGeom>
              <a:rect b="b" l="l" r="r" t="t"/>
              <a:pathLst>
                <a:path extrusionOk="0" h="3104" w="1702">
                  <a:moveTo>
                    <a:pt x="0" y="1"/>
                  </a:moveTo>
                  <a:lnTo>
                    <a:pt x="134" y="3103"/>
                  </a:lnTo>
                  <a:lnTo>
                    <a:pt x="1301" y="2970"/>
                  </a:lnTo>
                  <a:lnTo>
                    <a:pt x="1701" y="2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2"/>
            <p:cNvSpPr/>
            <p:nvPr/>
          </p:nvSpPr>
          <p:spPr>
            <a:xfrm>
              <a:off x="2689600" y="2146325"/>
              <a:ext cx="197650" cy="252525"/>
            </a:xfrm>
            <a:custGeom>
              <a:rect b="b" l="l" r="r" t="t"/>
              <a:pathLst>
                <a:path extrusionOk="0" h="10101" w="7906">
                  <a:moveTo>
                    <a:pt x="4814" y="0"/>
                  </a:moveTo>
                  <a:cubicBezTo>
                    <a:pt x="4611" y="0"/>
                    <a:pt x="4396" y="20"/>
                    <a:pt x="4170" y="60"/>
                  </a:cubicBezTo>
                  <a:cubicBezTo>
                    <a:pt x="2435" y="394"/>
                    <a:pt x="0" y="5397"/>
                    <a:pt x="0" y="5397"/>
                  </a:cubicBezTo>
                  <a:lnTo>
                    <a:pt x="5404" y="10101"/>
                  </a:lnTo>
                  <a:cubicBezTo>
                    <a:pt x="5404" y="10101"/>
                    <a:pt x="7906" y="5564"/>
                    <a:pt x="7706" y="3296"/>
                  </a:cubicBezTo>
                  <a:cubicBezTo>
                    <a:pt x="7556" y="1527"/>
                    <a:pt x="6624" y="0"/>
                    <a:pt x="4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2"/>
            <p:cNvSpPr/>
            <p:nvPr/>
          </p:nvSpPr>
          <p:spPr>
            <a:xfrm>
              <a:off x="2331000" y="4246200"/>
              <a:ext cx="34225" cy="37325"/>
            </a:xfrm>
            <a:custGeom>
              <a:rect b="b" l="l" r="r" t="t"/>
              <a:pathLst>
                <a:path extrusionOk="0" h="1493" w="1369">
                  <a:moveTo>
                    <a:pt x="201" y="225"/>
                  </a:moveTo>
                  <a:lnTo>
                    <a:pt x="201" y="225"/>
                  </a:lnTo>
                  <a:cubicBezTo>
                    <a:pt x="601" y="425"/>
                    <a:pt x="1235" y="859"/>
                    <a:pt x="1268" y="1159"/>
                  </a:cubicBezTo>
                  <a:cubicBezTo>
                    <a:pt x="1268" y="1193"/>
                    <a:pt x="1235" y="1226"/>
                    <a:pt x="1201" y="1259"/>
                  </a:cubicBezTo>
                  <a:cubicBezTo>
                    <a:pt x="1159" y="1323"/>
                    <a:pt x="1090" y="1346"/>
                    <a:pt x="1020" y="1346"/>
                  </a:cubicBezTo>
                  <a:cubicBezTo>
                    <a:pt x="979" y="1346"/>
                    <a:pt x="938" y="1338"/>
                    <a:pt x="901" y="1326"/>
                  </a:cubicBezTo>
                  <a:cubicBezTo>
                    <a:pt x="668" y="1259"/>
                    <a:pt x="401" y="859"/>
                    <a:pt x="201" y="225"/>
                  </a:cubicBezTo>
                  <a:close/>
                  <a:moveTo>
                    <a:pt x="51" y="0"/>
                  </a:moveTo>
                  <a:cubicBezTo>
                    <a:pt x="34" y="0"/>
                    <a:pt x="17" y="8"/>
                    <a:pt x="1" y="25"/>
                  </a:cubicBezTo>
                  <a:cubicBezTo>
                    <a:pt x="1" y="58"/>
                    <a:pt x="1" y="58"/>
                    <a:pt x="1" y="92"/>
                  </a:cubicBezTo>
                  <a:cubicBezTo>
                    <a:pt x="167" y="559"/>
                    <a:pt x="434" y="1326"/>
                    <a:pt x="835" y="1459"/>
                  </a:cubicBezTo>
                  <a:cubicBezTo>
                    <a:pt x="901" y="1459"/>
                    <a:pt x="935" y="1493"/>
                    <a:pt x="1001" y="1493"/>
                  </a:cubicBezTo>
                  <a:cubicBezTo>
                    <a:pt x="1068" y="1459"/>
                    <a:pt x="1168" y="1426"/>
                    <a:pt x="1268" y="1359"/>
                  </a:cubicBezTo>
                  <a:cubicBezTo>
                    <a:pt x="1335" y="1326"/>
                    <a:pt x="1368" y="1226"/>
                    <a:pt x="1368" y="1126"/>
                  </a:cubicBezTo>
                  <a:cubicBezTo>
                    <a:pt x="1335" y="692"/>
                    <a:pt x="234" y="92"/>
                    <a:pt x="101" y="25"/>
                  </a:cubicBezTo>
                  <a:cubicBezTo>
                    <a:pt x="84" y="8"/>
                    <a:pt x="67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2"/>
            <p:cNvSpPr/>
            <p:nvPr/>
          </p:nvSpPr>
          <p:spPr>
            <a:xfrm>
              <a:off x="2331825" y="4237575"/>
              <a:ext cx="43400" cy="18450"/>
            </a:xfrm>
            <a:custGeom>
              <a:rect b="b" l="l" r="r" t="t"/>
              <a:pathLst>
                <a:path extrusionOk="0" h="738" w="1736">
                  <a:moveTo>
                    <a:pt x="1168" y="134"/>
                  </a:moveTo>
                  <a:cubicBezTo>
                    <a:pt x="1243" y="134"/>
                    <a:pt x="1311" y="144"/>
                    <a:pt x="1369" y="170"/>
                  </a:cubicBezTo>
                  <a:cubicBezTo>
                    <a:pt x="1435" y="170"/>
                    <a:pt x="1502" y="237"/>
                    <a:pt x="1535" y="337"/>
                  </a:cubicBezTo>
                  <a:cubicBezTo>
                    <a:pt x="1602" y="437"/>
                    <a:pt x="1569" y="470"/>
                    <a:pt x="1535" y="504"/>
                  </a:cubicBezTo>
                  <a:cubicBezTo>
                    <a:pt x="1461" y="566"/>
                    <a:pt x="1311" y="591"/>
                    <a:pt x="1133" y="591"/>
                  </a:cubicBezTo>
                  <a:cubicBezTo>
                    <a:pt x="834" y="591"/>
                    <a:pt x="452" y="520"/>
                    <a:pt x="201" y="437"/>
                  </a:cubicBezTo>
                  <a:cubicBezTo>
                    <a:pt x="417" y="329"/>
                    <a:pt x="851" y="134"/>
                    <a:pt x="1168" y="134"/>
                  </a:cubicBezTo>
                  <a:close/>
                  <a:moveTo>
                    <a:pt x="1199" y="1"/>
                  </a:moveTo>
                  <a:cubicBezTo>
                    <a:pt x="717" y="1"/>
                    <a:pt x="63" y="342"/>
                    <a:pt x="34" y="370"/>
                  </a:cubicBezTo>
                  <a:cubicBezTo>
                    <a:pt x="1" y="370"/>
                    <a:pt x="1" y="403"/>
                    <a:pt x="1" y="437"/>
                  </a:cubicBezTo>
                  <a:cubicBezTo>
                    <a:pt x="1" y="437"/>
                    <a:pt x="1" y="470"/>
                    <a:pt x="34" y="470"/>
                  </a:cubicBezTo>
                  <a:cubicBezTo>
                    <a:pt x="368" y="637"/>
                    <a:pt x="735" y="737"/>
                    <a:pt x="1135" y="737"/>
                  </a:cubicBezTo>
                  <a:cubicBezTo>
                    <a:pt x="1302" y="737"/>
                    <a:pt x="1469" y="704"/>
                    <a:pt x="1635" y="604"/>
                  </a:cubicBezTo>
                  <a:cubicBezTo>
                    <a:pt x="1736" y="537"/>
                    <a:pt x="1736" y="370"/>
                    <a:pt x="1702" y="270"/>
                  </a:cubicBezTo>
                  <a:cubicBezTo>
                    <a:pt x="1635" y="170"/>
                    <a:pt x="1535" y="70"/>
                    <a:pt x="1435" y="37"/>
                  </a:cubicBezTo>
                  <a:cubicBezTo>
                    <a:pt x="1365" y="11"/>
                    <a:pt x="1285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2"/>
            <p:cNvSpPr/>
            <p:nvPr/>
          </p:nvSpPr>
          <p:spPr>
            <a:xfrm>
              <a:off x="2905575" y="4482150"/>
              <a:ext cx="55900" cy="21750"/>
            </a:xfrm>
            <a:custGeom>
              <a:rect b="b" l="l" r="r" t="t"/>
              <a:pathLst>
                <a:path extrusionOk="0" h="870" w="2236">
                  <a:moveTo>
                    <a:pt x="1857" y="149"/>
                  </a:moveTo>
                  <a:cubicBezTo>
                    <a:pt x="1937" y="149"/>
                    <a:pt x="1998" y="163"/>
                    <a:pt x="2035" y="194"/>
                  </a:cubicBezTo>
                  <a:cubicBezTo>
                    <a:pt x="2069" y="194"/>
                    <a:pt x="2069" y="227"/>
                    <a:pt x="2069" y="261"/>
                  </a:cubicBezTo>
                  <a:cubicBezTo>
                    <a:pt x="2069" y="394"/>
                    <a:pt x="2035" y="494"/>
                    <a:pt x="1935" y="561"/>
                  </a:cubicBezTo>
                  <a:cubicBezTo>
                    <a:pt x="1784" y="682"/>
                    <a:pt x="1530" y="721"/>
                    <a:pt x="1255" y="721"/>
                  </a:cubicBezTo>
                  <a:cubicBezTo>
                    <a:pt x="921" y="721"/>
                    <a:pt x="556" y="664"/>
                    <a:pt x="301" y="628"/>
                  </a:cubicBezTo>
                  <a:cubicBezTo>
                    <a:pt x="817" y="411"/>
                    <a:pt x="1509" y="149"/>
                    <a:pt x="1857" y="149"/>
                  </a:cubicBezTo>
                  <a:close/>
                  <a:moveTo>
                    <a:pt x="1861" y="0"/>
                  </a:moveTo>
                  <a:cubicBezTo>
                    <a:pt x="1269" y="0"/>
                    <a:pt x="203" y="510"/>
                    <a:pt x="34" y="594"/>
                  </a:cubicBezTo>
                  <a:cubicBezTo>
                    <a:pt x="34" y="594"/>
                    <a:pt x="1" y="628"/>
                    <a:pt x="1" y="661"/>
                  </a:cubicBezTo>
                  <a:cubicBezTo>
                    <a:pt x="1" y="694"/>
                    <a:pt x="34" y="694"/>
                    <a:pt x="67" y="728"/>
                  </a:cubicBezTo>
                  <a:cubicBezTo>
                    <a:pt x="434" y="794"/>
                    <a:pt x="835" y="861"/>
                    <a:pt x="1202" y="861"/>
                  </a:cubicBezTo>
                  <a:cubicBezTo>
                    <a:pt x="1252" y="867"/>
                    <a:pt x="1301" y="869"/>
                    <a:pt x="1349" y="869"/>
                  </a:cubicBezTo>
                  <a:cubicBezTo>
                    <a:pt x="1591" y="869"/>
                    <a:pt x="1813" y="800"/>
                    <a:pt x="2035" y="661"/>
                  </a:cubicBezTo>
                  <a:cubicBezTo>
                    <a:pt x="2169" y="561"/>
                    <a:pt x="2236" y="427"/>
                    <a:pt x="2236" y="294"/>
                  </a:cubicBezTo>
                  <a:cubicBezTo>
                    <a:pt x="2236" y="194"/>
                    <a:pt x="2202" y="94"/>
                    <a:pt x="2136" y="61"/>
                  </a:cubicBezTo>
                  <a:cubicBezTo>
                    <a:pt x="2067" y="18"/>
                    <a:pt x="1972" y="0"/>
                    <a:pt x="18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2"/>
            <p:cNvSpPr/>
            <p:nvPr/>
          </p:nvSpPr>
          <p:spPr>
            <a:xfrm>
              <a:off x="2906425" y="4461850"/>
              <a:ext cx="37550" cy="38500"/>
            </a:xfrm>
            <a:custGeom>
              <a:rect b="b" l="l" r="r" t="t"/>
              <a:pathLst>
                <a:path extrusionOk="0" h="1540" w="1502">
                  <a:moveTo>
                    <a:pt x="1134" y="105"/>
                  </a:moveTo>
                  <a:cubicBezTo>
                    <a:pt x="1301" y="139"/>
                    <a:pt x="1301" y="205"/>
                    <a:pt x="1301" y="205"/>
                  </a:cubicBezTo>
                  <a:cubicBezTo>
                    <a:pt x="1334" y="439"/>
                    <a:pt x="634" y="1073"/>
                    <a:pt x="167" y="1340"/>
                  </a:cubicBezTo>
                  <a:cubicBezTo>
                    <a:pt x="267" y="973"/>
                    <a:pt x="567" y="105"/>
                    <a:pt x="1101" y="105"/>
                  </a:cubicBezTo>
                  <a:close/>
                  <a:moveTo>
                    <a:pt x="1091" y="0"/>
                  </a:moveTo>
                  <a:cubicBezTo>
                    <a:pt x="344" y="0"/>
                    <a:pt x="0" y="1408"/>
                    <a:pt x="0" y="1473"/>
                  </a:cubicBezTo>
                  <a:cubicBezTo>
                    <a:pt x="0" y="1473"/>
                    <a:pt x="0" y="1506"/>
                    <a:pt x="0" y="1540"/>
                  </a:cubicBezTo>
                  <a:lnTo>
                    <a:pt x="100" y="1540"/>
                  </a:lnTo>
                  <a:cubicBezTo>
                    <a:pt x="567" y="1340"/>
                    <a:pt x="1501" y="572"/>
                    <a:pt x="1468" y="205"/>
                  </a:cubicBezTo>
                  <a:cubicBezTo>
                    <a:pt x="1434" y="139"/>
                    <a:pt x="1401" y="39"/>
                    <a:pt x="1168" y="5"/>
                  </a:cubicBezTo>
                  <a:cubicBezTo>
                    <a:pt x="1142" y="2"/>
                    <a:pt x="1116" y="0"/>
                    <a:pt x="10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2"/>
            <p:cNvSpPr/>
            <p:nvPr/>
          </p:nvSpPr>
          <p:spPr>
            <a:xfrm>
              <a:off x="3079025" y="1853425"/>
              <a:ext cx="15875" cy="10075"/>
            </a:xfrm>
            <a:custGeom>
              <a:rect b="b" l="l" r="r" t="t"/>
              <a:pathLst>
                <a:path extrusionOk="0" h="403" w="635">
                  <a:moveTo>
                    <a:pt x="635" y="1"/>
                  </a:moveTo>
                  <a:lnTo>
                    <a:pt x="1" y="334"/>
                  </a:lnTo>
                  <a:cubicBezTo>
                    <a:pt x="74" y="383"/>
                    <a:pt x="141" y="403"/>
                    <a:pt x="202" y="403"/>
                  </a:cubicBezTo>
                  <a:cubicBezTo>
                    <a:pt x="478" y="403"/>
                    <a:pt x="635" y="1"/>
                    <a:pt x="6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2"/>
            <p:cNvSpPr/>
            <p:nvPr/>
          </p:nvSpPr>
          <p:spPr>
            <a:xfrm>
              <a:off x="4546750" y="2192000"/>
              <a:ext cx="361125" cy="325875"/>
            </a:xfrm>
            <a:custGeom>
              <a:rect b="b" l="l" r="r" t="t"/>
              <a:pathLst>
                <a:path extrusionOk="0" h="13035" w="14445">
                  <a:moveTo>
                    <a:pt x="10675" y="1"/>
                  </a:moveTo>
                  <a:lnTo>
                    <a:pt x="10608" y="501"/>
                  </a:lnTo>
                  <a:lnTo>
                    <a:pt x="10508" y="1068"/>
                  </a:lnTo>
                  <a:cubicBezTo>
                    <a:pt x="10441" y="1435"/>
                    <a:pt x="10375" y="1836"/>
                    <a:pt x="10308" y="2203"/>
                  </a:cubicBezTo>
                  <a:cubicBezTo>
                    <a:pt x="10141" y="2936"/>
                    <a:pt x="9941" y="3704"/>
                    <a:pt x="9707" y="4437"/>
                  </a:cubicBezTo>
                  <a:cubicBezTo>
                    <a:pt x="9274" y="5905"/>
                    <a:pt x="8673" y="7340"/>
                    <a:pt x="7973" y="8674"/>
                  </a:cubicBezTo>
                  <a:cubicBezTo>
                    <a:pt x="7780" y="8964"/>
                    <a:pt x="7524" y="9409"/>
                    <a:pt x="7537" y="9409"/>
                  </a:cubicBezTo>
                  <a:cubicBezTo>
                    <a:pt x="7537" y="9409"/>
                    <a:pt x="7538" y="9409"/>
                    <a:pt x="7539" y="9408"/>
                  </a:cubicBezTo>
                  <a:lnTo>
                    <a:pt x="7539" y="9408"/>
                  </a:lnTo>
                  <a:cubicBezTo>
                    <a:pt x="7439" y="9541"/>
                    <a:pt x="7272" y="9641"/>
                    <a:pt x="7139" y="9708"/>
                  </a:cubicBezTo>
                  <a:cubicBezTo>
                    <a:pt x="6505" y="9941"/>
                    <a:pt x="5838" y="10075"/>
                    <a:pt x="5171" y="10108"/>
                  </a:cubicBezTo>
                  <a:cubicBezTo>
                    <a:pt x="4583" y="10146"/>
                    <a:pt x="3995" y="10164"/>
                    <a:pt x="3407" y="10164"/>
                  </a:cubicBezTo>
                  <a:cubicBezTo>
                    <a:pt x="2427" y="10164"/>
                    <a:pt x="1447" y="10112"/>
                    <a:pt x="468" y="10008"/>
                  </a:cubicBezTo>
                  <a:lnTo>
                    <a:pt x="1" y="11809"/>
                  </a:lnTo>
                  <a:cubicBezTo>
                    <a:pt x="1668" y="12443"/>
                    <a:pt x="3403" y="12843"/>
                    <a:pt x="5204" y="13010"/>
                  </a:cubicBezTo>
                  <a:cubicBezTo>
                    <a:pt x="5441" y="13026"/>
                    <a:pt x="5677" y="13034"/>
                    <a:pt x="5913" y="13034"/>
                  </a:cubicBezTo>
                  <a:cubicBezTo>
                    <a:pt x="6676" y="13034"/>
                    <a:pt x="7434" y="12947"/>
                    <a:pt x="8173" y="12743"/>
                  </a:cubicBezTo>
                  <a:cubicBezTo>
                    <a:pt x="8807" y="12577"/>
                    <a:pt x="9407" y="12243"/>
                    <a:pt x="9908" y="11809"/>
                  </a:cubicBezTo>
                  <a:cubicBezTo>
                    <a:pt x="10041" y="11676"/>
                    <a:pt x="10174" y="11543"/>
                    <a:pt x="10308" y="11376"/>
                  </a:cubicBezTo>
                  <a:lnTo>
                    <a:pt x="10408" y="11276"/>
                  </a:lnTo>
                  <a:lnTo>
                    <a:pt x="10441" y="11176"/>
                  </a:lnTo>
                  <a:lnTo>
                    <a:pt x="10541" y="11042"/>
                  </a:lnTo>
                  <a:lnTo>
                    <a:pt x="10942" y="10475"/>
                  </a:lnTo>
                  <a:cubicBezTo>
                    <a:pt x="11909" y="8941"/>
                    <a:pt x="12710" y="7306"/>
                    <a:pt x="13277" y="5605"/>
                  </a:cubicBezTo>
                  <a:cubicBezTo>
                    <a:pt x="13577" y="4771"/>
                    <a:pt x="13810" y="3904"/>
                    <a:pt x="14011" y="3036"/>
                  </a:cubicBezTo>
                  <a:cubicBezTo>
                    <a:pt x="14111" y="2603"/>
                    <a:pt x="14177" y="2169"/>
                    <a:pt x="14277" y="1702"/>
                  </a:cubicBezTo>
                  <a:cubicBezTo>
                    <a:pt x="14311" y="1502"/>
                    <a:pt x="14344" y="1269"/>
                    <a:pt x="14377" y="1035"/>
                  </a:cubicBezTo>
                  <a:cubicBezTo>
                    <a:pt x="14411" y="802"/>
                    <a:pt x="14411" y="601"/>
                    <a:pt x="14444" y="301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2"/>
            <p:cNvSpPr/>
            <p:nvPr/>
          </p:nvSpPr>
          <p:spPr>
            <a:xfrm>
              <a:off x="4759400" y="2065225"/>
              <a:ext cx="172650" cy="236900"/>
            </a:xfrm>
            <a:custGeom>
              <a:rect b="b" l="l" r="r" t="t"/>
              <a:pathLst>
                <a:path extrusionOk="0" h="9476" w="6906">
                  <a:moveTo>
                    <a:pt x="3333" y="1"/>
                  </a:moveTo>
                  <a:cubicBezTo>
                    <a:pt x="2531" y="1"/>
                    <a:pt x="1738" y="329"/>
                    <a:pt x="1135" y="1136"/>
                  </a:cubicBezTo>
                  <a:cubicBezTo>
                    <a:pt x="1" y="2604"/>
                    <a:pt x="201" y="8775"/>
                    <a:pt x="201" y="8775"/>
                  </a:cubicBezTo>
                  <a:lnTo>
                    <a:pt x="6005" y="9475"/>
                  </a:lnTo>
                  <a:cubicBezTo>
                    <a:pt x="6005" y="9475"/>
                    <a:pt x="6906" y="5272"/>
                    <a:pt x="6805" y="2937"/>
                  </a:cubicBezTo>
                  <a:cubicBezTo>
                    <a:pt x="6738" y="1446"/>
                    <a:pt x="5017" y="1"/>
                    <a:pt x="33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2"/>
            <p:cNvSpPr/>
            <p:nvPr/>
          </p:nvSpPr>
          <p:spPr>
            <a:xfrm>
              <a:off x="4491700" y="2418000"/>
              <a:ext cx="86775" cy="74525"/>
            </a:xfrm>
            <a:custGeom>
              <a:rect b="b" l="l" r="r" t="t"/>
              <a:pathLst>
                <a:path extrusionOk="0" h="2981" w="3471">
                  <a:moveTo>
                    <a:pt x="1" y="1"/>
                  </a:moveTo>
                  <a:lnTo>
                    <a:pt x="701" y="2603"/>
                  </a:lnTo>
                  <a:cubicBezTo>
                    <a:pt x="701" y="2603"/>
                    <a:pt x="1363" y="2981"/>
                    <a:pt x="2085" y="2981"/>
                  </a:cubicBezTo>
                  <a:cubicBezTo>
                    <a:pt x="2498" y="2981"/>
                    <a:pt x="2930" y="2857"/>
                    <a:pt x="3270" y="2469"/>
                  </a:cubicBezTo>
                  <a:lnTo>
                    <a:pt x="3470" y="1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2"/>
            <p:cNvSpPr/>
            <p:nvPr/>
          </p:nvSpPr>
          <p:spPr>
            <a:xfrm>
              <a:off x="4450025" y="2418000"/>
              <a:ext cx="60050" cy="65075"/>
            </a:xfrm>
            <a:custGeom>
              <a:rect b="b" l="l" r="r" t="t"/>
              <a:pathLst>
                <a:path extrusionOk="0" h="2603" w="2402">
                  <a:moveTo>
                    <a:pt x="1668" y="1"/>
                  </a:moveTo>
                  <a:lnTo>
                    <a:pt x="467" y="668"/>
                  </a:lnTo>
                  <a:lnTo>
                    <a:pt x="0" y="2503"/>
                  </a:lnTo>
                  <a:lnTo>
                    <a:pt x="2402" y="2603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2"/>
            <p:cNvSpPr/>
            <p:nvPr/>
          </p:nvSpPr>
          <p:spPr>
            <a:xfrm>
              <a:off x="3996350" y="1829200"/>
              <a:ext cx="520400" cy="908300"/>
            </a:xfrm>
            <a:custGeom>
              <a:rect b="b" l="l" r="r" t="t"/>
              <a:pathLst>
                <a:path extrusionOk="0" h="36332" w="20816">
                  <a:moveTo>
                    <a:pt x="2674" y="0"/>
                  </a:moveTo>
                  <a:cubicBezTo>
                    <a:pt x="2573" y="0"/>
                    <a:pt x="2471" y="1"/>
                    <a:pt x="2369" y="3"/>
                  </a:cubicBezTo>
                  <a:lnTo>
                    <a:pt x="1" y="3"/>
                  </a:lnTo>
                  <a:lnTo>
                    <a:pt x="1" y="36329"/>
                  </a:lnTo>
                  <a:lnTo>
                    <a:pt x="2369" y="36329"/>
                  </a:lnTo>
                  <a:cubicBezTo>
                    <a:pt x="2471" y="36330"/>
                    <a:pt x="2572" y="36331"/>
                    <a:pt x="2673" y="36331"/>
                  </a:cubicBezTo>
                  <a:cubicBezTo>
                    <a:pt x="12675" y="36331"/>
                    <a:pt x="20816" y="28188"/>
                    <a:pt x="20816" y="18149"/>
                  </a:cubicBezTo>
                  <a:cubicBezTo>
                    <a:pt x="20816" y="8110"/>
                    <a:pt x="12676" y="0"/>
                    <a:pt x="2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2"/>
            <p:cNvSpPr/>
            <p:nvPr/>
          </p:nvSpPr>
          <p:spPr>
            <a:xfrm>
              <a:off x="3542700" y="1829250"/>
              <a:ext cx="908175" cy="908175"/>
            </a:xfrm>
            <a:custGeom>
              <a:rect b="b" l="l" r="r" t="t"/>
              <a:pathLst>
                <a:path extrusionOk="0" h="36327" w="36327">
                  <a:moveTo>
                    <a:pt x="18147" y="1"/>
                  </a:moveTo>
                  <a:cubicBezTo>
                    <a:pt x="8106" y="1"/>
                    <a:pt x="1" y="8140"/>
                    <a:pt x="1" y="18147"/>
                  </a:cubicBezTo>
                  <a:cubicBezTo>
                    <a:pt x="1" y="28187"/>
                    <a:pt x="8106" y="36327"/>
                    <a:pt x="18147" y="36327"/>
                  </a:cubicBezTo>
                  <a:cubicBezTo>
                    <a:pt x="28187" y="36327"/>
                    <a:pt x="36326" y="28187"/>
                    <a:pt x="36326" y="18147"/>
                  </a:cubicBezTo>
                  <a:cubicBezTo>
                    <a:pt x="36326" y="8140"/>
                    <a:pt x="28187" y="1"/>
                    <a:pt x="18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2"/>
            <p:cNvSpPr/>
            <p:nvPr/>
          </p:nvSpPr>
          <p:spPr>
            <a:xfrm>
              <a:off x="3554375" y="1880325"/>
              <a:ext cx="884000" cy="805400"/>
            </a:xfrm>
            <a:custGeom>
              <a:rect b="b" l="l" r="r" t="t"/>
              <a:pathLst>
                <a:path extrusionOk="0" h="32216" w="35360">
                  <a:moveTo>
                    <a:pt x="17684" y="1"/>
                  </a:moveTo>
                  <a:cubicBezTo>
                    <a:pt x="13560" y="1"/>
                    <a:pt x="9441" y="1577"/>
                    <a:pt x="6305" y="4729"/>
                  </a:cubicBezTo>
                  <a:cubicBezTo>
                    <a:pt x="1" y="11034"/>
                    <a:pt x="1" y="21208"/>
                    <a:pt x="6305" y="27512"/>
                  </a:cubicBezTo>
                  <a:cubicBezTo>
                    <a:pt x="9441" y="30648"/>
                    <a:pt x="13560" y="32215"/>
                    <a:pt x="17684" y="32215"/>
                  </a:cubicBezTo>
                  <a:cubicBezTo>
                    <a:pt x="21808" y="32215"/>
                    <a:pt x="25936" y="30648"/>
                    <a:pt x="29088" y="27512"/>
                  </a:cubicBezTo>
                  <a:cubicBezTo>
                    <a:pt x="35359" y="21208"/>
                    <a:pt x="35359" y="11034"/>
                    <a:pt x="29088" y="4729"/>
                  </a:cubicBezTo>
                  <a:cubicBezTo>
                    <a:pt x="25936" y="1577"/>
                    <a:pt x="21808" y="1"/>
                    <a:pt x="176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2"/>
            <p:cNvSpPr/>
            <p:nvPr/>
          </p:nvSpPr>
          <p:spPr>
            <a:xfrm>
              <a:off x="3766200" y="1979350"/>
              <a:ext cx="461175" cy="607975"/>
            </a:xfrm>
            <a:custGeom>
              <a:rect b="b" l="l" r="r" t="t"/>
              <a:pathLst>
                <a:path extrusionOk="0" h="24319" w="18447">
                  <a:moveTo>
                    <a:pt x="9774" y="6739"/>
                  </a:moveTo>
                  <a:cubicBezTo>
                    <a:pt x="10608" y="6739"/>
                    <a:pt x="11208" y="6906"/>
                    <a:pt x="11542" y="7206"/>
                  </a:cubicBezTo>
                  <a:cubicBezTo>
                    <a:pt x="11909" y="7506"/>
                    <a:pt x="12109" y="7973"/>
                    <a:pt x="12076" y="8440"/>
                  </a:cubicBezTo>
                  <a:cubicBezTo>
                    <a:pt x="12109" y="8941"/>
                    <a:pt x="11909" y="9408"/>
                    <a:pt x="11542" y="9741"/>
                  </a:cubicBezTo>
                  <a:cubicBezTo>
                    <a:pt x="11208" y="10041"/>
                    <a:pt x="10608" y="10208"/>
                    <a:pt x="9741" y="10208"/>
                  </a:cubicBezTo>
                  <a:lnTo>
                    <a:pt x="7272" y="10208"/>
                  </a:lnTo>
                  <a:lnTo>
                    <a:pt x="7272" y="6739"/>
                  </a:lnTo>
                  <a:close/>
                  <a:moveTo>
                    <a:pt x="10141" y="13677"/>
                  </a:moveTo>
                  <a:cubicBezTo>
                    <a:pt x="11108" y="13677"/>
                    <a:pt x="11809" y="13811"/>
                    <a:pt x="12209" y="14144"/>
                  </a:cubicBezTo>
                  <a:cubicBezTo>
                    <a:pt x="12576" y="14478"/>
                    <a:pt x="12809" y="14945"/>
                    <a:pt x="12776" y="15445"/>
                  </a:cubicBezTo>
                  <a:cubicBezTo>
                    <a:pt x="12809" y="15979"/>
                    <a:pt x="12576" y="16479"/>
                    <a:pt x="12209" y="16846"/>
                  </a:cubicBezTo>
                  <a:cubicBezTo>
                    <a:pt x="11775" y="17180"/>
                    <a:pt x="11108" y="17347"/>
                    <a:pt x="10141" y="17347"/>
                  </a:cubicBezTo>
                  <a:lnTo>
                    <a:pt x="7272" y="17347"/>
                  </a:lnTo>
                  <a:lnTo>
                    <a:pt x="7272" y="13677"/>
                  </a:lnTo>
                  <a:close/>
                  <a:moveTo>
                    <a:pt x="4437" y="1"/>
                  </a:moveTo>
                  <a:lnTo>
                    <a:pt x="4437" y="3070"/>
                  </a:lnTo>
                  <a:lnTo>
                    <a:pt x="0" y="3070"/>
                  </a:lnTo>
                  <a:lnTo>
                    <a:pt x="0" y="6739"/>
                  </a:lnTo>
                  <a:lnTo>
                    <a:pt x="1635" y="6739"/>
                  </a:lnTo>
                  <a:lnTo>
                    <a:pt x="1635" y="17580"/>
                  </a:lnTo>
                  <a:lnTo>
                    <a:pt x="34" y="17580"/>
                  </a:lnTo>
                  <a:lnTo>
                    <a:pt x="34" y="21249"/>
                  </a:lnTo>
                  <a:lnTo>
                    <a:pt x="4470" y="21249"/>
                  </a:lnTo>
                  <a:lnTo>
                    <a:pt x="4470" y="24318"/>
                  </a:lnTo>
                  <a:lnTo>
                    <a:pt x="6505" y="24318"/>
                  </a:lnTo>
                  <a:lnTo>
                    <a:pt x="6505" y="21249"/>
                  </a:lnTo>
                  <a:lnTo>
                    <a:pt x="9040" y="21249"/>
                  </a:lnTo>
                  <a:lnTo>
                    <a:pt x="9040" y="24318"/>
                  </a:lnTo>
                  <a:lnTo>
                    <a:pt x="11075" y="24318"/>
                  </a:lnTo>
                  <a:lnTo>
                    <a:pt x="11075" y="21249"/>
                  </a:lnTo>
                  <a:lnTo>
                    <a:pt x="11308" y="21249"/>
                  </a:lnTo>
                  <a:cubicBezTo>
                    <a:pt x="12142" y="21216"/>
                    <a:pt x="13010" y="21116"/>
                    <a:pt x="13810" y="21016"/>
                  </a:cubicBezTo>
                  <a:cubicBezTo>
                    <a:pt x="14577" y="20949"/>
                    <a:pt x="15278" y="20749"/>
                    <a:pt x="15945" y="20415"/>
                  </a:cubicBezTo>
                  <a:cubicBezTo>
                    <a:pt x="16712" y="19982"/>
                    <a:pt x="17346" y="19381"/>
                    <a:pt x="17746" y="18648"/>
                  </a:cubicBezTo>
                  <a:cubicBezTo>
                    <a:pt x="18213" y="17847"/>
                    <a:pt x="18447" y="16980"/>
                    <a:pt x="18413" y="16079"/>
                  </a:cubicBezTo>
                  <a:cubicBezTo>
                    <a:pt x="18447" y="15045"/>
                    <a:pt x="18147" y="14011"/>
                    <a:pt x="17513" y="13210"/>
                  </a:cubicBezTo>
                  <a:cubicBezTo>
                    <a:pt x="16746" y="12343"/>
                    <a:pt x="15711" y="11776"/>
                    <a:pt x="14611" y="11576"/>
                  </a:cubicBezTo>
                  <a:cubicBezTo>
                    <a:pt x="15345" y="11342"/>
                    <a:pt x="16045" y="10942"/>
                    <a:pt x="16579" y="10375"/>
                  </a:cubicBezTo>
                  <a:cubicBezTo>
                    <a:pt x="17246" y="9608"/>
                    <a:pt x="17613" y="8607"/>
                    <a:pt x="17579" y="7606"/>
                  </a:cubicBezTo>
                  <a:cubicBezTo>
                    <a:pt x="17613" y="6372"/>
                    <a:pt x="17079" y="5171"/>
                    <a:pt x="16178" y="4371"/>
                  </a:cubicBezTo>
                  <a:cubicBezTo>
                    <a:pt x="15244" y="3503"/>
                    <a:pt x="13877" y="3070"/>
                    <a:pt x="12142" y="3070"/>
                  </a:cubicBezTo>
                  <a:lnTo>
                    <a:pt x="11041" y="3070"/>
                  </a:lnTo>
                  <a:lnTo>
                    <a:pt x="11041" y="1"/>
                  </a:lnTo>
                  <a:lnTo>
                    <a:pt x="9007" y="1"/>
                  </a:lnTo>
                  <a:lnTo>
                    <a:pt x="9007" y="3070"/>
                  </a:lnTo>
                  <a:lnTo>
                    <a:pt x="6472" y="3070"/>
                  </a:lnTo>
                  <a:lnTo>
                    <a:pt x="6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2"/>
            <p:cNvSpPr/>
            <p:nvPr/>
          </p:nvSpPr>
          <p:spPr>
            <a:xfrm>
              <a:off x="4480025" y="1826750"/>
              <a:ext cx="16725" cy="25050"/>
            </a:xfrm>
            <a:custGeom>
              <a:rect b="b" l="l" r="r" t="t"/>
              <a:pathLst>
                <a:path extrusionOk="0" h="1002" w="669">
                  <a:moveTo>
                    <a:pt x="335" y="0"/>
                  </a:moveTo>
                  <a:cubicBezTo>
                    <a:pt x="168" y="0"/>
                    <a:pt x="34" y="234"/>
                    <a:pt x="1" y="501"/>
                  </a:cubicBezTo>
                  <a:cubicBezTo>
                    <a:pt x="1" y="768"/>
                    <a:pt x="168" y="1001"/>
                    <a:pt x="335" y="1001"/>
                  </a:cubicBezTo>
                  <a:cubicBezTo>
                    <a:pt x="501" y="1001"/>
                    <a:pt x="668" y="768"/>
                    <a:pt x="668" y="501"/>
                  </a:cubicBezTo>
                  <a:cubicBezTo>
                    <a:pt x="668" y="234"/>
                    <a:pt x="535" y="0"/>
                    <a:pt x="3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2"/>
            <p:cNvSpPr/>
            <p:nvPr/>
          </p:nvSpPr>
          <p:spPr>
            <a:xfrm>
              <a:off x="4474200" y="1822575"/>
              <a:ext cx="16700" cy="7425"/>
            </a:xfrm>
            <a:custGeom>
              <a:rect b="b" l="l" r="r" t="t"/>
              <a:pathLst>
                <a:path extrusionOk="0" h="297" w="668">
                  <a:moveTo>
                    <a:pt x="0" y="1"/>
                  </a:moveTo>
                  <a:cubicBezTo>
                    <a:pt x="1" y="1"/>
                    <a:pt x="198" y="297"/>
                    <a:pt x="441" y="297"/>
                  </a:cubicBezTo>
                  <a:cubicBezTo>
                    <a:pt x="514" y="297"/>
                    <a:pt x="591" y="270"/>
                    <a:pt x="668" y="2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2"/>
            <p:cNvSpPr/>
            <p:nvPr/>
          </p:nvSpPr>
          <p:spPr>
            <a:xfrm>
              <a:off x="4465850" y="1845925"/>
              <a:ext cx="25050" cy="48725"/>
            </a:xfrm>
            <a:custGeom>
              <a:rect b="b" l="l" r="r" t="t"/>
              <a:pathLst>
                <a:path extrusionOk="0" h="1949" w="1002">
                  <a:moveTo>
                    <a:pt x="1002" y="1"/>
                  </a:moveTo>
                  <a:cubicBezTo>
                    <a:pt x="735" y="601"/>
                    <a:pt x="401" y="1202"/>
                    <a:pt x="1" y="1735"/>
                  </a:cubicBezTo>
                  <a:cubicBezTo>
                    <a:pt x="185" y="1873"/>
                    <a:pt x="417" y="1948"/>
                    <a:pt x="653" y="1948"/>
                  </a:cubicBezTo>
                  <a:cubicBezTo>
                    <a:pt x="759" y="1948"/>
                    <a:pt x="865" y="1933"/>
                    <a:pt x="968" y="1902"/>
                  </a:cubicBezTo>
                  <a:lnTo>
                    <a:pt x="1002" y="1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2"/>
            <p:cNvSpPr/>
            <p:nvPr/>
          </p:nvSpPr>
          <p:spPr>
            <a:xfrm>
              <a:off x="4484200" y="1784475"/>
              <a:ext cx="43425" cy="14025"/>
            </a:xfrm>
            <a:custGeom>
              <a:rect b="b" l="l" r="r" t="t"/>
              <a:pathLst>
                <a:path extrusionOk="0" h="561" w="1737">
                  <a:moveTo>
                    <a:pt x="662" y="1"/>
                  </a:moveTo>
                  <a:cubicBezTo>
                    <a:pt x="481" y="1"/>
                    <a:pt x="301" y="31"/>
                    <a:pt x="134" y="90"/>
                  </a:cubicBezTo>
                  <a:cubicBezTo>
                    <a:pt x="34" y="124"/>
                    <a:pt x="1" y="224"/>
                    <a:pt x="34" y="290"/>
                  </a:cubicBezTo>
                  <a:cubicBezTo>
                    <a:pt x="34" y="357"/>
                    <a:pt x="101" y="391"/>
                    <a:pt x="168" y="391"/>
                  </a:cubicBezTo>
                  <a:lnTo>
                    <a:pt x="234" y="391"/>
                  </a:lnTo>
                  <a:cubicBezTo>
                    <a:pt x="376" y="339"/>
                    <a:pt x="527" y="313"/>
                    <a:pt x="680" y="313"/>
                  </a:cubicBezTo>
                  <a:cubicBezTo>
                    <a:pt x="925" y="313"/>
                    <a:pt x="1176" y="380"/>
                    <a:pt x="1402" y="524"/>
                  </a:cubicBezTo>
                  <a:cubicBezTo>
                    <a:pt x="1434" y="550"/>
                    <a:pt x="1467" y="561"/>
                    <a:pt x="1499" y="561"/>
                  </a:cubicBezTo>
                  <a:cubicBezTo>
                    <a:pt x="1632" y="561"/>
                    <a:pt x="1736" y="371"/>
                    <a:pt x="1602" y="290"/>
                  </a:cubicBezTo>
                  <a:cubicBezTo>
                    <a:pt x="1323" y="97"/>
                    <a:pt x="989" y="1"/>
                    <a:pt x="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2"/>
            <p:cNvSpPr/>
            <p:nvPr/>
          </p:nvSpPr>
          <p:spPr>
            <a:xfrm>
              <a:off x="4534100" y="1910975"/>
              <a:ext cx="212825" cy="229925"/>
            </a:xfrm>
            <a:custGeom>
              <a:rect b="b" l="l" r="r" t="t"/>
              <a:pathLst>
                <a:path extrusionOk="0" h="9197" w="8513">
                  <a:moveTo>
                    <a:pt x="6477" y="1"/>
                  </a:moveTo>
                  <a:lnTo>
                    <a:pt x="2908" y="3436"/>
                  </a:lnTo>
                  <a:cubicBezTo>
                    <a:pt x="3442" y="4937"/>
                    <a:pt x="3675" y="6539"/>
                    <a:pt x="1507" y="7373"/>
                  </a:cubicBezTo>
                  <a:cubicBezTo>
                    <a:pt x="1507" y="7373"/>
                    <a:pt x="0" y="9197"/>
                    <a:pt x="2542" y="9197"/>
                  </a:cubicBezTo>
                  <a:cubicBezTo>
                    <a:pt x="2855" y="9197"/>
                    <a:pt x="3229" y="9169"/>
                    <a:pt x="3675" y="9107"/>
                  </a:cubicBezTo>
                  <a:cubicBezTo>
                    <a:pt x="7378" y="8640"/>
                    <a:pt x="8512" y="6505"/>
                    <a:pt x="8512" y="6505"/>
                  </a:cubicBezTo>
                  <a:cubicBezTo>
                    <a:pt x="6978" y="5371"/>
                    <a:pt x="6311" y="2035"/>
                    <a:pt x="6477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2"/>
            <p:cNvSpPr/>
            <p:nvPr/>
          </p:nvSpPr>
          <p:spPr>
            <a:xfrm>
              <a:off x="4133125" y="2180325"/>
              <a:ext cx="378625" cy="543750"/>
            </a:xfrm>
            <a:custGeom>
              <a:rect b="b" l="l" r="r" t="t"/>
              <a:pathLst>
                <a:path extrusionOk="0" h="21750" w="15145">
                  <a:moveTo>
                    <a:pt x="11475" y="1"/>
                  </a:moveTo>
                  <a:cubicBezTo>
                    <a:pt x="11008" y="1936"/>
                    <a:pt x="10475" y="3970"/>
                    <a:pt x="9907" y="5939"/>
                  </a:cubicBezTo>
                  <a:cubicBezTo>
                    <a:pt x="9607" y="6906"/>
                    <a:pt x="9340" y="7873"/>
                    <a:pt x="9007" y="8841"/>
                  </a:cubicBezTo>
                  <a:cubicBezTo>
                    <a:pt x="8673" y="9808"/>
                    <a:pt x="8340" y="10775"/>
                    <a:pt x="7973" y="11743"/>
                  </a:cubicBezTo>
                  <a:lnTo>
                    <a:pt x="7839" y="12076"/>
                  </a:lnTo>
                  <a:lnTo>
                    <a:pt x="7739" y="12310"/>
                  </a:lnTo>
                  <a:cubicBezTo>
                    <a:pt x="7673" y="12510"/>
                    <a:pt x="7572" y="12677"/>
                    <a:pt x="7472" y="12843"/>
                  </a:cubicBezTo>
                  <a:cubicBezTo>
                    <a:pt x="7206" y="13210"/>
                    <a:pt x="6939" y="13577"/>
                    <a:pt x="6638" y="13944"/>
                  </a:cubicBezTo>
                  <a:cubicBezTo>
                    <a:pt x="6005" y="14678"/>
                    <a:pt x="5338" y="15412"/>
                    <a:pt x="4604" y="16112"/>
                  </a:cubicBezTo>
                  <a:cubicBezTo>
                    <a:pt x="3136" y="17513"/>
                    <a:pt x="1568" y="18881"/>
                    <a:pt x="0" y="20215"/>
                  </a:cubicBezTo>
                  <a:lnTo>
                    <a:pt x="1001" y="21750"/>
                  </a:lnTo>
                  <a:cubicBezTo>
                    <a:pt x="2902" y="20749"/>
                    <a:pt x="4737" y="19582"/>
                    <a:pt x="6472" y="18247"/>
                  </a:cubicBezTo>
                  <a:cubicBezTo>
                    <a:pt x="7339" y="17580"/>
                    <a:pt x="8206" y="16846"/>
                    <a:pt x="8973" y="16079"/>
                  </a:cubicBezTo>
                  <a:cubicBezTo>
                    <a:pt x="9407" y="15645"/>
                    <a:pt x="9807" y="15212"/>
                    <a:pt x="10174" y="14711"/>
                  </a:cubicBezTo>
                  <a:cubicBezTo>
                    <a:pt x="10374" y="14445"/>
                    <a:pt x="10541" y="14178"/>
                    <a:pt x="10708" y="13878"/>
                  </a:cubicBezTo>
                  <a:cubicBezTo>
                    <a:pt x="10808" y="13744"/>
                    <a:pt x="10875" y="13577"/>
                    <a:pt x="10942" y="13411"/>
                  </a:cubicBezTo>
                  <a:lnTo>
                    <a:pt x="11142" y="13044"/>
                  </a:lnTo>
                  <a:cubicBezTo>
                    <a:pt x="12042" y="11076"/>
                    <a:pt x="12810" y="9041"/>
                    <a:pt x="13477" y="6973"/>
                  </a:cubicBezTo>
                  <a:cubicBezTo>
                    <a:pt x="14144" y="4938"/>
                    <a:pt x="14711" y="2836"/>
                    <a:pt x="15145" y="735"/>
                  </a:cubicBezTo>
                  <a:lnTo>
                    <a:pt x="11475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2"/>
            <p:cNvSpPr/>
            <p:nvPr/>
          </p:nvSpPr>
          <p:spPr>
            <a:xfrm>
              <a:off x="4091425" y="2680425"/>
              <a:ext cx="75925" cy="71175"/>
            </a:xfrm>
            <a:custGeom>
              <a:rect b="b" l="l" r="r" t="t"/>
              <a:pathLst>
                <a:path extrusionOk="0" h="2847" w="3037">
                  <a:moveTo>
                    <a:pt x="2013" y="1"/>
                  </a:moveTo>
                  <a:cubicBezTo>
                    <a:pt x="1013" y="1"/>
                    <a:pt x="1" y="1212"/>
                    <a:pt x="1" y="1212"/>
                  </a:cubicBezTo>
                  <a:lnTo>
                    <a:pt x="935" y="2847"/>
                  </a:lnTo>
                  <a:lnTo>
                    <a:pt x="2869" y="1612"/>
                  </a:lnTo>
                  <a:lnTo>
                    <a:pt x="3036" y="578"/>
                  </a:lnTo>
                  <a:cubicBezTo>
                    <a:pt x="2728" y="156"/>
                    <a:pt x="2371" y="1"/>
                    <a:pt x="2013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2"/>
            <p:cNvSpPr/>
            <p:nvPr/>
          </p:nvSpPr>
          <p:spPr>
            <a:xfrm>
              <a:off x="4085600" y="2674850"/>
              <a:ext cx="65050" cy="30050"/>
            </a:xfrm>
            <a:custGeom>
              <a:rect b="b" l="l" r="r" t="t"/>
              <a:pathLst>
                <a:path extrusionOk="0" h="1202" w="2602">
                  <a:moveTo>
                    <a:pt x="1501" y="1"/>
                  </a:moveTo>
                  <a:lnTo>
                    <a:pt x="300" y="234"/>
                  </a:lnTo>
                  <a:lnTo>
                    <a:pt x="0" y="601"/>
                  </a:lnTo>
                  <a:lnTo>
                    <a:pt x="767" y="701"/>
                  </a:lnTo>
                  <a:lnTo>
                    <a:pt x="1001" y="1035"/>
                  </a:lnTo>
                  <a:lnTo>
                    <a:pt x="1268" y="1202"/>
                  </a:lnTo>
                  <a:lnTo>
                    <a:pt x="2602" y="134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2"/>
            <p:cNvSpPr/>
            <p:nvPr/>
          </p:nvSpPr>
          <p:spPr>
            <a:xfrm>
              <a:off x="4041400" y="2711550"/>
              <a:ext cx="73400" cy="44225"/>
            </a:xfrm>
            <a:custGeom>
              <a:rect b="b" l="l" r="r" t="t"/>
              <a:pathLst>
                <a:path extrusionOk="0" h="1769" w="2936">
                  <a:moveTo>
                    <a:pt x="2002" y="0"/>
                  </a:moveTo>
                  <a:lnTo>
                    <a:pt x="0" y="934"/>
                  </a:lnTo>
                  <a:lnTo>
                    <a:pt x="1034" y="1768"/>
                  </a:lnTo>
                  <a:lnTo>
                    <a:pt x="2936" y="1635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2"/>
            <p:cNvSpPr/>
            <p:nvPr/>
          </p:nvSpPr>
          <p:spPr>
            <a:xfrm>
              <a:off x="4737725" y="4291850"/>
              <a:ext cx="109275" cy="199325"/>
            </a:xfrm>
            <a:custGeom>
              <a:rect b="b" l="l" r="r" t="t"/>
              <a:pathLst>
                <a:path extrusionOk="0" h="7973" w="4371">
                  <a:moveTo>
                    <a:pt x="3369" y="0"/>
                  </a:moveTo>
                  <a:lnTo>
                    <a:pt x="0" y="267"/>
                  </a:lnTo>
                  <a:lnTo>
                    <a:pt x="1001" y="7973"/>
                  </a:lnTo>
                  <a:lnTo>
                    <a:pt x="4370" y="7739"/>
                  </a:lnTo>
                  <a:lnTo>
                    <a:pt x="3369" y="0"/>
                  </a:lnTo>
                  <a:close/>
                </a:path>
              </a:pathLst>
            </a:custGeom>
            <a:solidFill>
              <a:srgbClr val="98524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2"/>
            <p:cNvSpPr/>
            <p:nvPr/>
          </p:nvSpPr>
          <p:spPr>
            <a:xfrm>
              <a:off x="5191375" y="4088375"/>
              <a:ext cx="193500" cy="196000"/>
            </a:xfrm>
            <a:custGeom>
              <a:rect b="b" l="l" r="r" t="t"/>
              <a:pathLst>
                <a:path extrusionOk="0" h="7840" w="7740">
                  <a:moveTo>
                    <a:pt x="2903" y="0"/>
                  </a:moveTo>
                  <a:lnTo>
                    <a:pt x="1" y="1768"/>
                  </a:lnTo>
                  <a:lnTo>
                    <a:pt x="4837" y="7839"/>
                  </a:lnTo>
                  <a:lnTo>
                    <a:pt x="7739" y="6038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2"/>
            <p:cNvSpPr/>
            <p:nvPr/>
          </p:nvSpPr>
          <p:spPr>
            <a:xfrm>
              <a:off x="5241550" y="4199075"/>
              <a:ext cx="191700" cy="211275"/>
            </a:xfrm>
            <a:custGeom>
              <a:rect b="b" l="l" r="r" t="t"/>
              <a:pathLst>
                <a:path extrusionOk="0" h="8451" w="7668">
                  <a:moveTo>
                    <a:pt x="4899" y="0"/>
                  </a:moveTo>
                  <a:cubicBezTo>
                    <a:pt x="4840" y="0"/>
                    <a:pt x="4782" y="25"/>
                    <a:pt x="4732" y="75"/>
                  </a:cubicBezTo>
                  <a:lnTo>
                    <a:pt x="1963" y="2744"/>
                  </a:lnTo>
                  <a:cubicBezTo>
                    <a:pt x="1796" y="2877"/>
                    <a:pt x="1696" y="3078"/>
                    <a:pt x="1663" y="3278"/>
                  </a:cubicBezTo>
                  <a:cubicBezTo>
                    <a:pt x="1529" y="4445"/>
                    <a:pt x="1763" y="5279"/>
                    <a:pt x="229" y="7547"/>
                  </a:cubicBezTo>
                  <a:cubicBezTo>
                    <a:pt x="0" y="7890"/>
                    <a:pt x="396" y="8450"/>
                    <a:pt x="1000" y="8450"/>
                  </a:cubicBezTo>
                  <a:cubicBezTo>
                    <a:pt x="1280" y="8450"/>
                    <a:pt x="1603" y="8331"/>
                    <a:pt x="1930" y="8014"/>
                  </a:cubicBezTo>
                  <a:cubicBezTo>
                    <a:pt x="2964" y="7014"/>
                    <a:pt x="3965" y="5880"/>
                    <a:pt x="4732" y="5146"/>
                  </a:cubicBezTo>
                  <a:cubicBezTo>
                    <a:pt x="5933" y="3978"/>
                    <a:pt x="6466" y="3611"/>
                    <a:pt x="7434" y="2677"/>
                  </a:cubicBezTo>
                  <a:cubicBezTo>
                    <a:pt x="7667" y="2477"/>
                    <a:pt x="7667" y="2077"/>
                    <a:pt x="7434" y="1877"/>
                  </a:cubicBezTo>
                  <a:lnTo>
                    <a:pt x="5065" y="75"/>
                  </a:lnTo>
                  <a:cubicBezTo>
                    <a:pt x="5015" y="25"/>
                    <a:pt x="4957" y="0"/>
                    <a:pt x="4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2"/>
            <p:cNvSpPr/>
            <p:nvPr/>
          </p:nvSpPr>
          <p:spPr>
            <a:xfrm>
              <a:off x="4615975" y="4479475"/>
              <a:ext cx="256025" cy="95100"/>
            </a:xfrm>
            <a:custGeom>
              <a:rect b="b" l="l" r="r" t="t"/>
              <a:pathLst>
                <a:path extrusionOk="0" h="3804" w="10241">
                  <a:moveTo>
                    <a:pt x="5638" y="1"/>
                  </a:moveTo>
                  <a:cubicBezTo>
                    <a:pt x="5437" y="1"/>
                    <a:pt x="5237" y="67"/>
                    <a:pt x="5104" y="201"/>
                  </a:cubicBezTo>
                  <a:cubicBezTo>
                    <a:pt x="4237" y="935"/>
                    <a:pt x="3202" y="1735"/>
                    <a:pt x="567" y="2302"/>
                  </a:cubicBezTo>
                  <a:cubicBezTo>
                    <a:pt x="0" y="2436"/>
                    <a:pt x="100" y="3804"/>
                    <a:pt x="1535" y="3804"/>
                  </a:cubicBezTo>
                  <a:cubicBezTo>
                    <a:pt x="2936" y="3804"/>
                    <a:pt x="5037" y="3703"/>
                    <a:pt x="6071" y="3703"/>
                  </a:cubicBezTo>
                  <a:cubicBezTo>
                    <a:pt x="7739" y="3703"/>
                    <a:pt x="8373" y="3804"/>
                    <a:pt x="9707" y="3804"/>
                  </a:cubicBezTo>
                  <a:cubicBezTo>
                    <a:pt x="10007" y="3804"/>
                    <a:pt x="10241" y="3537"/>
                    <a:pt x="10207" y="3203"/>
                  </a:cubicBezTo>
                  <a:lnTo>
                    <a:pt x="9707" y="234"/>
                  </a:lnTo>
                  <a:cubicBezTo>
                    <a:pt x="9674" y="101"/>
                    <a:pt x="9574" y="1"/>
                    <a:pt x="94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2"/>
            <p:cNvSpPr/>
            <p:nvPr/>
          </p:nvSpPr>
          <p:spPr>
            <a:xfrm>
              <a:off x="4737725" y="4291850"/>
              <a:ext cx="96750" cy="113425"/>
            </a:xfrm>
            <a:custGeom>
              <a:rect b="b" l="l" r="r" t="t"/>
              <a:pathLst>
                <a:path extrusionOk="0" h="4537" w="3870">
                  <a:moveTo>
                    <a:pt x="3369" y="0"/>
                  </a:moveTo>
                  <a:lnTo>
                    <a:pt x="0" y="267"/>
                  </a:lnTo>
                  <a:lnTo>
                    <a:pt x="534" y="4537"/>
                  </a:lnTo>
                  <a:lnTo>
                    <a:pt x="3870" y="4003"/>
                  </a:lnTo>
                  <a:lnTo>
                    <a:pt x="3369" y="0"/>
                  </a:lnTo>
                  <a:close/>
                </a:path>
              </a:pathLst>
            </a:custGeom>
            <a:solidFill>
              <a:srgbClr val="78302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2"/>
            <p:cNvSpPr/>
            <p:nvPr/>
          </p:nvSpPr>
          <p:spPr>
            <a:xfrm>
              <a:off x="5191375" y="4088375"/>
              <a:ext cx="124275" cy="106750"/>
            </a:xfrm>
            <a:custGeom>
              <a:rect b="b" l="l" r="r" t="t"/>
              <a:pathLst>
                <a:path extrusionOk="0" h="4270" w="4971">
                  <a:moveTo>
                    <a:pt x="2903" y="0"/>
                  </a:moveTo>
                  <a:lnTo>
                    <a:pt x="1" y="1768"/>
                  </a:lnTo>
                  <a:lnTo>
                    <a:pt x="2002" y="4270"/>
                  </a:lnTo>
                  <a:lnTo>
                    <a:pt x="4971" y="2569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78302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2"/>
            <p:cNvSpPr/>
            <p:nvPr/>
          </p:nvSpPr>
          <p:spPr>
            <a:xfrm>
              <a:off x="4416650" y="2064425"/>
              <a:ext cx="476200" cy="561250"/>
            </a:xfrm>
            <a:custGeom>
              <a:rect b="b" l="l" r="r" t="t"/>
              <a:pathLst>
                <a:path extrusionOk="0" h="22450" w="19048">
                  <a:moveTo>
                    <a:pt x="14978" y="0"/>
                  </a:moveTo>
                  <a:cubicBezTo>
                    <a:pt x="14545" y="34"/>
                    <a:pt x="14144" y="34"/>
                    <a:pt x="13711" y="67"/>
                  </a:cubicBezTo>
                  <a:lnTo>
                    <a:pt x="13310" y="100"/>
                  </a:lnTo>
                  <a:cubicBezTo>
                    <a:pt x="10975" y="301"/>
                    <a:pt x="9107" y="601"/>
                    <a:pt x="7106" y="934"/>
                  </a:cubicBezTo>
                  <a:cubicBezTo>
                    <a:pt x="5938" y="1201"/>
                    <a:pt x="5738" y="1268"/>
                    <a:pt x="4871" y="1501"/>
                  </a:cubicBezTo>
                  <a:lnTo>
                    <a:pt x="4671" y="1568"/>
                  </a:lnTo>
                  <a:cubicBezTo>
                    <a:pt x="3603" y="1935"/>
                    <a:pt x="2569" y="2335"/>
                    <a:pt x="1535" y="2836"/>
                  </a:cubicBezTo>
                  <a:cubicBezTo>
                    <a:pt x="1535" y="2836"/>
                    <a:pt x="1" y="3336"/>
                    <a:pt x="5271" y="22450"/>
                  </a:cubicBezTo>
                  <a:lnTo>
                    <a:pt x="18881" y="20615"/>
                  </a:lnTo>
                  <a:cubicBezTo>
                    <a:pt x="18147" y="15478"/>
                    <a:pt x="17747" y="12176"/>
                    <a:pt x="18914" y="2068"/>
                  </a:cubicBezTo>
                  <a:cubicBezTo>
                    <a:pt x="19048" y="968"/>
                    <a:pt x="18180" y="34"/>
                    <a:pt x="170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2"/>
            <p:cNvSpPr/>
            <p:nvPr/>
          </p:nvSpPr>
          <p:spPr>
            <a:xfrm>
              <a:off x="4455850" y="2227000"/>
              <a:ext cx="66750" cy="200200"/>
            </a:xfrm>
            <a:custGeom>
              <a:rect b="b" l="l" r="r" t="t"/>
              <a:pathLst>
                <a:path extrusionOk="0" h="8008" w="2670">
                  <a:moveTo>
                    <a:pt x="115" y="0"/>
                  </a:moveTo>
                  <a:cubicBezTo>
                    <a:pt x="77" y="0"/>
                    <a:pt x="39" y="1"/>
                    <a:pt x="1" y="2"/>
                  </a:cubicBezTo>
                  <a:cubicBezTo>
                    <a:pt x="267" y="1770"/>
                    <a:pt x="734" y="4272"/>
                    <a:pt x="1668" y="8008"/>
                  </a:cubicBezTo>
                  <a:cubicBezTo>
                    <a:pt x="2402" y="6173"/>
                    <a:pt x="2669" y="4138"/>
                    <a:pt x="2402" y="2170"/>
                  </a:cubicBezTo>
                  <a:cubicBezTo>
                    <a:pt x="2145" y="435"/>
                    <a:pt x="1115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2"/>
            <p:cNvSpPr/>
            <p:nvPr/>
          </p:nvSpPr>
          <p:spPr>
            <a:xfrm>
              <a:off x="4347450" y="2131550"/>
              <a:ext cx="204325" cy="274800"/>
            </a:xfrm>
            <a:custGeom>
              <a:rect b="b" l="l" r="r" t="t"/>
              <a:pathLst>
                <a:path extrusionOk="0" h="10992" w="8173">
                  <a:moveTo>
                    <a:pt x="4744" y="0"/>
                  </a:moveTo>
                  <a:cubicBezTo>
                    <a:pt x="4638" y="0"/>
                    <a:pt x="4535" y="27"/>
                    <a:pt x="4437" y="84"/>
                  </a:cubicBezTo>
                  <a:cubicBezTo>
                    <a:pt x="2102" y="1418"/>
                    <a:pt x="467" y="4587"/>
                    <a:pt x="0" y="6455"/>
                  </a:cubicBezTo>
                  <a:lnTo>
                    <a:pt x="4970" y="10992"/>
                  </a:lnTo>
                  <a:cubicBezTo>
                    <a:pt x="4970" y="10992"/>
                    <a:pt x="8173" y="4821"/>
                    <a:pt x="7339" y="3153"/>
                  </a:cubicBezTo>
                  <a:cubicBezTo>
                    <a:pt x="6570" y="1616"/>
                    <a:pt x="5566" y="0"/>
                    <a:pt x="47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2"/>
            <p:cNvSpPr/>
            <p:nvPr/>
          </p:nvSpPr>
          <p:spPr>
            <a:xfrm>
              <a:off x="4473375" y="1696650"/>
              <a:ext cx="257225" cy="319450"/>
            </a:xfrm>
            <a:custGeom>
              <a:rect b="b" l="l" r="r" t="t"/>
              <a:pathLst>
                <a:path extrusionOk="0" h="12778" w="10289">
                  <a:moveTo>
                    <a:pt x="5633" y="1"/>
                  </a:moveTo>
                  <a:cubicBezTo>
                    <a:pt x="5030" y="1"/>
                    <a:pt x="4410" y="127"/>
                    <a:pt x="3803" y="401"/>
                  </a:cubicBezTo>
                  <a:cubicBezTo>
                    <a:pt x="500" y="1735"/>
                    <a:pt x="0" y="6706"/>
                    <a:pt x="667" y="9674"/>
                  </a:cubicBezTo>
                  <a:cubicBezTo>
                    <a:pt x="1132" y="11654"/>
                    <a:pt x="2796" y="12778"/>
                    <a:pt x="4614" y="12778"/>
                  </a:cubicBezTo>
                  <a:cubicBezTo>
                    <a:pt x="5798" y="12778"/>
                    <a:pt x="7047" y="12301"/>
                    <a:pt x="8073" y="11276"/>
                  </a:cubicBezTo>
                  <a:cubicBezTo>
                    <a:pt x="9774" y="9574"/>
                    <a:pt x="9807" y="8173"/>
                    <a:pt x="10074" y="4838"/>
                  </a:cubicBezTo>
                  <a:cubicBezTo>
                    <a:pt x="10289" y="2128"/>
                    <a:pt x="8108" y="1"/>
                    <a:pt x="5633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2"/>
            <p:cNvSpPr/>
            <p:nvPr/>
          </p:nvSpPr>
          <p:spPr>
            <a:xfrm>
              <a:off x="4481050" y="1626925"/>
              <a:ext cx="411800" cy="433100"/>
            </a:xfrm>
            <a:custGeom>
              <a:rect b="b" l="l" r="r" t="t"/>
              <a:pathLst>
                <a:path extrusionOk="0" h="17324" w="16472">
                  <a:moveTo>
                    <a:pt x="7341" y="1"/>
                  </a:moveTo>
                  <a:cubicBezTo>
                    <a:pt x="5499" y="1"/>
                    <a:pt x="3826" y="600"/>
                    <a:pt x="3429" y="1489"/>
                  </a:cubicBezTo>
                  <a:cubicBezTo>
                    <a:pt x="3095" y="1268"/>
                    <a:pt x="2753" y="1168"/>
                    <a:pt x="2425" y="1168"/>
                  </a:cubicBezTo>
                  <a:cubicBezTo>
                    <a:pt x="1114" y="1168"/>
                    <a:pt x="0" y="2758"/>
                    <a:pt x="294" y="4624"/>
                  </a:cubicBezTo>
                  <a:cubicBezTo>
                    <a:pt x="594" y="6426"/>
                    <a:pt x="3229" y="7793"/>
                    <a:pt x="2895" y="8961"/>
                  </a:cubicBezTo>
                  <a:cubicBezTo>
                    <a:pt x="2228" y="11363"/>
                    <a:pt x="4296" y="8661"/>
                    <a:pt x="2595" y="13364"/>
                  </a:cubicBezTo>
                  <a:cubicBezTo>
                    <a:pt x="1566" y="16252"/>
                    <a:pt x="5303" y="17323"/>
                    <a:pt x="9061" y="17323"/>
                  </a:cubicBezTo>
                  <a:cubicBezTo>
                    <a:pt x="12248" y="17323"/>
                    <a:pt x="15450" y="16552"/>
                    <a:pt x="15771" y="15466"/>
                  </a:cubicBezTo>
                  <a:cubicBezTo>
                    <a:pt x="16472" y="13097"/>
                    <a:pt x="13703" y="13397"/>
                    <a:pt x="14771" y="11963"/>
                  </a:cubicBezTo>
                  <a:cubicBezTo>
                    <a:pt x="16205" y="10128"/>
                    <a:pt x="15871" y="9161"/>
                    <a:pt x="13603" y="7627"/>
                  </a:cubicBezTo>
                  <a:cubicBezTo>
                    <a:pt x="10701" y="5692"/>
                    <a:pt x="14237" y="3390"/>
                    <a:pt x="11368" y="1189"/>
                  </a:cubicBezTo>
                  <a:cubicBezTo>
                    <a:pt x="10256" y="351"/>
                    <a:pt x="8749" y="1"/>
                    <a:pt x="7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2"/>
            <p:cNvSpPr/>
            <p:nvPr/>
          </p:nvSpPr>
          <p:spPr>
            <a:xfrm>
              <a:off x="4523400" y="1824925"/>
              <a:ext cx="50050" cy="73200"/>
            </a:xfrm>
            <a:custGeom>
              <a:rect b="b" l="l" r="r" t="t"/>
              <a:pathLst>
                <a:path extrusionOk="0" h="2928" w="2002">
                  <a:moveTo>
                    <a:pt x="1380" y="1"/>
                  </a:moveTo>
                  <a:cubicBezTo>
                    <a:pt x="1198" y="1"/>
                    <a:pt x="988" y="75"/>
                    <a:pt x="768" y="240"/>
                  </a:cubicBezTo>
                  <a:cubicBezTo>
                    <a:pt x="134" y="707"/>
                    <a:pt x="1" y="1775"/>
                    <a:pt x="134" y="2342"/>
                  </a:cubicBezTo>
                  <a:cubicBezTo>
                    <a:pt x="208" y="2711"/>
                    <a:pt x="425" y="2927"/>
                    <a:pt x="695" y="2927"/>
                  </a:cubicBezTo>
                  <a:cubicBezTo>
                    <a:pt x="912" y="2927"/>
                    <a:pt x="1164" y="2788"/>
                    <a:pt x="1402" y="2475"/>
                  </a:cubicBezTo>
                  <a:cubicBezTo>
                    <a:pt x="1768" y="1975"/>
                    <a:pt x="1969" y="1408"/>
                    <a:pt x="2002" y="774"/>
                  </a:cubicBezTo>
                  <a:cubicBezTo>
                    <a:pt x="2002" y="305"/>
                    <a:pt x="1748" y="1"/>
                    <a:pt x="1380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2"/>
            <p:cNvSpPr/>
            <p:nvPr/>
          </p:nvSpPr>
          <p:spPr>
            <a:xfrm>
              <a:off x="4759400" y="1659125"/>
              <a:ext cx="123450" cy="270225"/>
            </a:xfrm>
            <a:custGeom>
              <a:rect b="b" l="l" r="r" t="t"/>
              <a:pathLst>
                <a:path extrusionOk="0" h="10809" w="4938">
                  <a:moveTo>
                    <a:pt x="101" y="1"/>
                  </a:moveTo>
                  <a:cubicBezTo>
                    <a:pt x="67" y="1"/>
                    <a:pt x="34" y="1"/>
                    <a:pt x="34" y="34"/>
                  </a:cubicBezTo>
                  <a:cubicBezTo>
                    <a:pt x="1" y="67"/>
                    <a:pt x="34" y="101"/>
                    <a:pt x="67" y="101"/>
                  </a:cubicBezTo>
                  <a:cubicBezTo>
                    <a:pt x="1602" y="1001"/>
                    <a:pt x="1468" y="2102"/>
                    <a:pt x="1335" y="3136"/>
                  </a:cubicBezTo>
                  <a:cubicBezTo>
                    <a:pt x="1235" y="4170"/>
                    <a:pt x="1101" y="5271"/>
                    <a:pt x="2669" y="6072"/>
                  </a:cubicBezTo>
                  <a:cubicBezTo>
                    <a:pt x="4003" y="6739"/>
                    <a:pt x="4804" y="7706"/>
                    <a:pt x="4837" y="8707"/>
                  </a:cubicBezTo>
                  <a:cubicBezTo>
                    <a:pt x="4871" y="9441"/>
                    <a:pt x="4370" y="10175"/>
                    <a:pt x="3470" y="10708"/>
                  </a:cubicBezTo>
                  <a:cubicBezTo>
                    <a:pt x="3403" y="10742"/>
                    <a:pt x="3436" y="10808"/>
                    <a:pt x="3503" y="10808"/>
                  </a:cubicBezTo>
                  <a:cubicBezTo>
                    <a:pt x="4437" y="10275"/>
                    <a:pt x="4937" y="9541"/>
                    <a:pt x="4937" y="8707"/>
                  </a:cubicBezTo>
                  <a:cubicBezTo>
                    <a:pt x="4904" y="7673"/>
                    <a:pt x="4070" y="6672"/>
                    <a:pt x="2703" y="5972"/>
                  </a:cubicBezTo>
                  <a:cubicBezTo>
                    <a:pt x="1235" y="5204"/>
                    <a:pt x="1335" y="4237"/>
                    <a:pt x="1468" y="3170"/>
                  </a:cubicBezTo>
                  <a:cubicBezTo>
                    <a:pt x="1602" y="2069"/>
                    <a:pt x="1735" y="935"/>
                    <a:pt x="1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2"/>
            <p:cNvSpPr/>
            <p:nvPr/>
          </p:nvSpPr>
          <p:spPr>
            <a:xfrm>
              <a:off x="4638475" y="2579800"/>
              <a:ext cx="678025" cy="1606175"/>
            </a:xfrm>
            <a:custGeom>
              <a:rect b="b" l="l" r="r" t="t"/>
              <a:pathLst>
                <a:path extrusionOk="0" h="64247" w="27121">
                  <a:moveTo>
                    <a:pt x="10041" y="0"/>
                  </a:moveTo>
                  <a:lnTo>
                    <a:pt x="1" y="1368"/>
                  </a:lnTo>
                  <a:cubicBezTo>
                    <a:pt x="1" y="1368"/>
                    <a:pt x="5271" y="23717"/>
                    <a:pt x="7773" y="36560"/>
                  </a:cubicBezTo>
                  <a:cubicBezTo>
                    <a:pt x="10375" y="50103"/>
                    <a:pt x="22884" y="64246"/>
                    <a:pt x="22884" y="64246"/>
                  </a:cubicBezTo>
                  <a:lnTo>
                    <a:pt x="27120" y="61878"/>
                  </a:lnTo>
                  <a:cubicBezTo>
                    <a:pt x="27120" y="61878"/>
                    <a:pt x="19248" y="48968"/>
                    <a:pt x="16713" y="36326"/>
                  </a:cubicBezTo>
                  <a:cubicBezTo>
                    <a:pt x="11509" y="10641"/>
                    <a:pt x="15045" y="5471"/>
                    <a:pt x="10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2"/>
            <p:cNvSpPr/>
            <p:nvPr/>
          </p:nvSpPr>
          <p:spPr>
            <a:xfrm>
              <a:off x="5164700" y="4082525"/>
              <a:ext cx="167625" cy="112600"/>
            </a:xfrm>
            <a:custGeom>
              <a:rect b="b" l="l" r="r" t="t"/>
              <a:pathLst>
                <a:path extrusionOk="0" h="4504" w="6705">
                  <a:moveTo>
                    <a:pt x="5938" y="1"/>
                  </a:moveTo>
                  <a:lnTo>
                    <a:pt x="0" y="2736"/>
                  </a:lnTo>
                  <a:lnTo>
                    <a:pt x="1401" y="4504"/>
                  </a:lnTo>
                  <a:lnTo>
                    <a:pt x="6705" y="1569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2"/>
            <p:cNvSpPr/>
            <p:nvPr/>
          </p:nvSpPr>
          <p:spPr>
            <a:xfrm>
              <a:off x="4664325" y="2719625"/>
              <a:ext cx="146800" cy="564850"/>
            </a:xfrm>
            <a:custGeom>
              <a:rect b="b" l="l" r="r" t="t"/>
              <a:pathLst>
                <a:path extrusionOk="0" h="22594" w="5872">
                  <a:moveTo>
                    <a:pt x="512" y="1"/>
                  </a:moveTo>
                  <a:cubicBezTo>
                    <a:pt x="323" y="1"/>
                    <a:pt x="154" y="60"/>
                    <a:pt x="1" y="178"/>
                  </a:cubicBezTo>
                  <a:cubicBezTo>
                    <a:pt x="1202" y="5415"/>
                    <a:pt x="3270" y="14455"/>
                    <a:pt x="5004" y="22594"/>
                  </a:cubicBezTo>
                  <a:cubicBezTo>
                    <a:pt x="5438" y="16890"/>
                    <a:pt x="5872" y="4181"/>
                    <a:pt x="1769" y="611"/>
                  </a:cubicBezTo>
                  <a:cubicBezTo>
                    <a:pt x="1272" y="201"/>
                    <a:pt x="859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2"/>
            <p:cNvSpPr/>
            <p:nvPr/>
          </p:nvSpPr>
          <p:spPr>
            <a:xfrm>
              <a:off x="5253100" y="4277325"/>
              <a:ext cx="40875" cy="28725"/>
            </a:xfrm>
            <a:custGeom>
              <a:rect b="b" l="l" r="r" t="t"/>
              <a:pathLst>
                <a:path extrusionOk="0" h="1149" w="1635">
                  <a:moveTo>
                    <a:pt x="1368" y="214"/>
                  </a:moveTo>
                  <a:cubicBezTo>
                    <a:pt x="1034" y="715"/>
                    <a:pt x="701" y="1015"/>
                    <a:pt x="467" y="1015"/>
                  </a:cubicBezTo>
                  <a:cubicBezTo>
                    <a:pt x="367" y="1015"/>
                    <a:pt x="267" y="948"/>
                    <a:pt x="200" y="882"/>
                  </a:cubicBezTo>
                  <a:cubicBezTo>
                    <a:pt x="167" y="848"/>
                    <a:pt x="167" y="782"/>
                    <a:pt x="200" y="748"/>
                  </a:cubicBezTo>
                  <a:cubicBezTo>
                    <a:pt x="267" y="548"/>
                    <a:pt x="901" y="315"/>
                    <a:pt x="1368" y="214"/>
                  </a:cubicBezTo>
                  <a:close/>
                  <a:moveTo>
                    <a:pt x="1564" y="1"/>
                  </a:moveTo>
                  <a:cubicBezTo>
                    <a:pt x="1554" y="1"/>
                    <a:pt x="1544" y="5"/>
                    <a:pt x="1534" y="14"/>
                  </a:cubicBezTo>
                  <a:cubicBezTo>
                    <a:pt x="1401" y="14"/>
                    <a:pt x="200" y="281"/>
                    <a:pt x="33" y="681"/>
                  </a:cubicBezTo>
                  <a:cubicBezTo>
                    <a:pt x="0" y="782"/>
                    <a:pt x="33" y="882"/>
                    <a:pt x="67" y="948"/>
                  </a:cubicBezTo>
                  <a:cubicBezTo>
                    <a:pt x="133" y="1048"/>
                    <a:pt x="234" y="1115"/>
                    <a:pt x="334" y="1148"/>
                  </a:cubicBezTo>
                  <a:lnTo>
                    <a:pt x="467" y="1148"/>
                  </a:lnTo>
                  <a:cubicBezTo>
                    <a:pt x="867" y="1148"/>
                    <a:pt x="1368" y="515"/>
                    <a:pt x="1635" y="114"/>
                  </a:cubicBezTo>
                  <a:cubicBezTo>
                    <a:pt x="1635" y="81"/>
                    <a:pt x="1635" y="48"/>
                    <a:pt x="1635" y="48"/>
                  </a:cubicBezTo>
                  <a:cubicBezTo>
                    <a:pt x="1611" y="24"/>
                    <a:pt x="1587" y="1"/>
                    <a:pt x="15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2"/>
            <p:cNvSpPr/>
            <p:nvPr/>
          </p:nvSpPr>
          <p:spPr>
            <a:xfrm>
              <a:off x="4494225" y="2592300"/>
              <a:ext cx="358600" cy="1786300"/>
            </a:xfrm>
            <a:custGeom>
              <a:rect b="b" l="l" r="r" t="t"/>
              <a:pathLst>
                <a:path extrusionOk="0" h="71452" w="14344">
                  <a:moveTo>
                    <a:pt x="12342" y="0"/>
                  </a:moveTo>
                  <a:lnTo>
                    <a:pt x="2368" y="1335"/>
                  </a:lnTo>
                  <a:cubicBezTo>
                    <a:pt x="2368" y="1335"/>
                    <a:pt x="0" y="27887"/>
                    <a:pt x="1268" y="38028"/>
                  </a:cubicBezTo>
                  <a:cubicBezTo>
                    <a:pt x="2635" y="48535"/>
                    <a:pt x="9507" y="71452"/>
                    <a:pt x="9507" y="71452"/>
                  </a:cubicBezTo>
                  <a:lnTo>
                    <a:pt x="14344" y="70818"/>
                  </a:lnTo>
                  <a:cubicBezTo>
                    <a:pt x="14344" y="70818"/>
                    <a:pt x="10407" y="48135"/>
                    <a:pt x="9707" y="37694"/>
                  </a:cubicBezTo>
                  <a:cubicBezTo>
                    <a:pt x="8940" y="26319"/>
                    <a:pt x="12342" y="1"/>
                    <a:pt x="12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2"/>
            <p:cNvSpPr/>
            <p:nvPr/>
          </p:nvSpPr>
          <p:spPr>
            <a:xfrm>
              <a:off x="4688525" y="4312700"/>
              <a:ext cx="191000" cy="73400"/>
            </a:xfrm>
            <a:custGeom>
              <a:rect b="b" l="l" r="r" t="t"/>
              <a:pathLst>
                <a:path extrusionOk="0" h="2936" w="7640">
                  <a:moveTo>
                    <a:pt x="7506" y="0"/>
                  </a:moveTo>
                  <a:lnTo>
                    <a:pt x="0" y="734"/>
                  </a:lnTo>
                  <a:lnTo>
                    <a:pt x="701" y="2936"/>
                  </a:lnTo>
                  <a:lnTo>
                    <a:pt x="7639" y="2035"/>
                  </a:lnTo>
                  <a:lnTo>
                    <a:pt x="75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2"/>
            <p:cNvSpPr/>
            <p:nvPr/>
          </p:nvSpPr>
          <p:spPr>
            <a:xfrm>
              <a:off x="5253100" y="4260975"/>
              <a:ext cx="40875" cy="21400"/>
            </a:xfrm>
            <a:custGeom>
              <a:rect b="b" l="l" r="r" t="t"/>
              <a:pathLst>
                <a:path extrusionOk="0" h="856" w="1635">
                  <a:moveTo>
                    <a:pt x="434" y="168"/>
                  </a:moveTo>
                  <a:cubicBezTo>
                    <a:pt x="801" y="235"/>
                    <a:pt x="1134" y="435"/>
                    <a:pt x="1401" y="702"/>
                  </a:cubicBezTo>
                  <a:cubicBezTo>
                    <a:pt x="1346" y="706"/>
                    <a:pt x="1288" y="708"/>
                    <a:pt x="1228" y="708"/>
                  </a:cubicBezTo>
                  <a:cubicBezTo>
                    <a:pt x="814" y="708"/>
                    <a:pt x="317" y="610"/>
                    <a:pt x="200" y="435"/>
                  </a:cubicBezTo>
                  <a:cubicBezTo>
                    <a:pt x="200" y="401"/>
                    <a:pt x="167" y="335"/>
                    <a:pt x="234" y="268"/>
                  </a:cubicBezTo>
                  <a:cubicBezTo>
                    <a:pt x="300" y="201"/>
                    <a:pt x="367" y="168"/>
                    <a:pt x="434" y="168"/>
                  </a:cubicBezTo>
                  <a:close/>
                  <a:moveTo>
                    <a:pt x="469" y="0"/>
                  </a:moveTo>
                  <a:cubicBezTo>
                    <a:pt x="457" y="0"/>
                    <a:pt x="445" y="0"/>
                    <a:pt x="434" y="1"/>
                  </a:cubicBezTo>
                  <a:cubicBezTo>
                    <a:pt x="300" y="1"/>
                    <a:pt x="200" y="68"/>
                    <a:pt x="100" y="168"/>
                  </a:cubicBezTo>
                  <a:cubicBezTo>
                    <a:pt x="33" y="268"/>
                    <a:pt x="0" y="401"/>
                    <a:pt x="67" y="502"/>
                  </a:cubicBezTo>
                  <a:cubicBezTo>
                    <a:pt x="200" y="635"/>
                    <a:pt x="334" y="735"/>
                    <a:pt x="534" y="768"/>
                  </a:cubicBezTo>
                  <a:cubicBezTo>
                    <a:pt x="745" y="832"/>
                    <a:pt x="970" y="855"/>
                    <a:pt x="1191" y="855"/>
                  </a:cubicBezTo>
                  <a:cubicBezTo>
                    <a:pt x="1319" y="855"/>
                    <a:pt x="1446" y="847"/>
                    <a:pt x="1568" y="835"/>
                  </a:cubicBezTo>
                  <a:cubicBezTo>
                    <a:pt x="1601" y="802"/>
                    <a:pt x="1635" y="802"/>
                    <a:pt x="1635" y="768"/>
                  </a:cubicBezTo>
                  <a:cubicBezTo>
                    <a:pt x="1635" y="735"/>
                    <a:pt x="1635" y="702"/>
                    <a:pt x="1601" y="702"/>
                  </a:cubicBezTo>
                  <a:cubicBezTo>
                    <a:pt x="1601" y="669"/>
                    <a:pt x="965" y="0"/>
                    <a:pt x="4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2"/>
            <p:cNvSpPr/>
            <p:nvPr/>
          </p:nvSpPr>
          <p:spPr>
            <a:xfrm>
              <a:off x="4701025" y="4472450"/>
              <a:ext cx="53400" cy="21450"/>
            </a:xfrm>
            <a:custGeom>
              <a:rect b="b" l="l" r="r" t="t"/>
              <a:pathLst>
                <a:path extrusionOk="0" h="858" w="2136">
                  <a:moveTo>
                    <a:pt x="370" y="160"/>
                  </a:moveTo>
                  <a:cubicBezTo>
                    <a:pt x="689" y="160"/>
                    <a:pt x="1318" y="388"/>
                    <a:pt x="1802" y="615"/>
                  </a:cubicBezTo>
                  <a:cubicBezTo>
                    <a:pt x="1482" y="671"/>
                    <a:pt x="1202" y="698"/>
                    <a:pt x="968" y="698"/>
                  </a:cubicBezTo>
                  <a:cubicBezTo>
                    <a:pt x="641" y="698"/>
                    <a:pt x="404" y="646"/>
                    <a:pt x="267" y="549"/>
                  </a:cubicBezTo>
                  <a:cubicBezTo>
                    <a:pt x="201" y="482"/>
                    <a:pt x="167" y="382"/>
                    <a:pt x="167" y="282"/>
                  </a:cubicBezTo>
                  <a:cubicBezTo>
                    <a:pt x="167" y="248"/>
                    <a:pt x="201" y="215"/>
                    <a:pt x="234" y="182"/>
                  </a:cubicBezTo>
                  <a:cubicBezTo>
                    <a:pt x="268" y="167"/>
                    <a:pt x="314" y="160"/>
                    <a:pt x="370" y="160"/>
                  </a:cubicBezTo>
                  <a:close/>
                  <a:moveTo>
                    <a:pt x="367" y="1"/>
                  </a:moveTo>
                  <a:cubicBezTo>
                    <a:pt x="275" y="1"/>
                    <a:pt x="196" y="15"/>
                    <a:pt x="134" y="48"/>
                  </a:cubicBezTo>
                  <a:cubicBezTo>
                    <a:pt x="67" y="82"/>
                    <a:pt x="34" y="182"/>
                    <a:pt x="34" y="282"/>
                  </a:cubicBezTo>
                  <a:cubicBezTo>
                    <a:pt x="1" y="415"/>
                    <a:pt x="67" y="549"/>
                    <a:pt x="167" y="649"/>
                  </a:cubicBezTo>
                  <a:cubicBezTo>
                    <a:pt x="390" y="788"/>
                    <a:pt x="612" y="857"/>
                    <a:pt x="854" y="857"/>
                  </a:cubicBezTo>
                  <a:cubicBezTo>
                    <a:pt x="902" y="857"/>
                    <a:pt x="951" y="854"/>
                    <a:pt x="1001" y="849"/>
                  </a:cubicBezTo>
                  <a:cubicBezTo>
                    <a:pt x="1368" y="849"/>
                    <a:pt x="1702" y="815"/>
                    <a:pt x="2069" y="749"/>
                  </a:cubicBezTo>
                  <a:cubicBezTo>
                    <a:pt x="2069" y="749"/>
                    <a:pt x="2102" y="715"/>
                    <a:pt x="2102" y="682"/>
                  </a:cubicBezTo>
                  <a:cubicBezTo>
                    <a:pt x="2135" y="649"/>
                    <a:pt x="2102" y="615"/>
                    <a:pt x="2069" y="582"/>
                  </a:cubicBezTo>
                  <a:cubicBezTo>
                    <a:pt x="1926" y="525"/>
                    <a:pt x="923" y="1"/>
                    <a:pt x="3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2"/>
            <p:cNvSpPr/>
            <p:nvPr/>
          </p:nvSpPr>
          <p:spPr>
            <a:xfrm>
              <a:off x="4720200" y="4453625"/>
              <a:ext cx="33400" cy="37550"/>
            </a:xfrm>
            <a:custGeom>
              <a:rect b="b" l="l" r="r" t="t"/>
              <a:pathLst>
                <a:path extrusionOk="0" h="1502" w="1336">
                  <a:moveTo>
                    <a:pt x="434" y="134"/>
                  </a:moveTo>
                  <a:cubicBezTo>
                    <a:pt x="935" y="134"/>
                    <a:pt x="1102" y="935"/>
                    <a:pt x="1168" y="1268"/>
                  </a:cubicBezTo>
                  <a:cubicBezTo>
                    <a:pt x="768" y="1035"/>
                    <a:pt x="201" y="434"/>
                    <a:pt x="234" y="234"/>
                  </a:cubicBezTo>
                  <a:cubicBezTo>
                    <a:pt x="234" y="201"/>
                    <a:pt x="234" y="167"/>
                    <a:pt x="401" y="134"/>
                  </a:cubicBezTo>
                  <a:close/>
                  <a:moveTo>
                    <a:pt x="368" y="1"/>
                  </a:moveTo>
                  <a:cubicBezTo>
                    <a:pt x="168" y="1"/>
                    <a:pt x="101" y="134"/>
                    <a:pt x="68" y="201"/>
                  </a:cubicBezTo>
                  <a:cubicBezTo>
                    <a:pt x="1" y="601"/>
                    <a:pt x="835" y="1335"/>
                    <a:pt x="1235" y="1502"/>
                  </a:cubicBezTo>
                  <a:lnTo>
                    <a:pt x="1335" y="1502"/>
                  </a:lnTo>
                  <a:cubicBezTo>
                    <a:pt x="1335" y="1468"/>
                    <a:pt x="1335" y="1468"/>
                    <a:pt x="1335" y="1435"/>
                  </a:cubicBezTo>
                  <a:cubicBezTo>
                    <a:pt x="1335" y="1368"/>
                    <a:pt x="1202" y="1"/>
                    <a:pt x="4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2"/>
            <p:cNvSpPr/>
            <p:nvPr/>
          </p:nvSpPr>
          <p:spPr>
            <a:xfrm>
              <a:off x="4535900" y="2557775"/>
              <a:ext cx="376125" cy="83750"/>
            </a:xfrm>
            <a:custGeom>
              <a:rect b="b" l="l" r="r" t="t"/>
              <a:pathLst>
                <a:path extrusionOk="0" h="3350" w="15045">
                  <a:moveTo>
                    <a:pt x="14070" y="1"/>
                  </a:moveTo>
                  <a:cubicBezTo>
                    <a:pt x="14049" y="1"/>
                    <a:pt x="14029" y="5"/>
                    <a:pt x="14011" y="14"/>
                  </a:cubicBezTo>
                  <a:lnTo>
                    <a:pt x="201" y="1848"/>
                  </a:lnTo>
                  <a:cubicBezTo>
                    <a:pt x="68" y="1882"/>
                    <a:pt x="1" y="1948"/>
                    <a:pt x="1" y="2049"/>
                  </a:cubicBezTo>
                  <a:lnTo>
                    <a:pt x="234" y="3216"/>
                  </a:lnTo>
                  <a:cubicBezTo>
                    <a:pt x="268" y="3316"/>
                    <a:pt x="368" y="3349"/>
                    <a:pt x="501" y="3349"/>
                  </a:cubicBezTo>
                  <a:lnTo>
                    <a:pt x="14778" y="1415"/>
                  </a:lnTo>
                  <a:cubicBezTo>
                    <a:pt x="14945" y="1381"/>
                    <a:pt x="15045" y="1281"/>
                    <a:pt x="14978" y="1215"/>
                  </a:cubicBezTo>
                  <a:lnTo>
                    <a:pt x="14244" y="80"/>
                  </a:lnTo>
                  <a:cubicBezTo>
                    <a:pt x="14196" y="32"/>
                    <a:pt x="14129" y="1"/>
                    <a:pt x="140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2"/>
            <p:cNvSpPr/>
            <p:nvPr/>
          </p:nvSpPr>
          <p:spPr>
            <a:xfrm>
              <a:off x="4535900" y="2557775"/>
              <a:ext cx="376125" cy="83750"/>
            </a:xfrm>
            <a:custGeom>
              <a:rect b="b" l="l" r="r" t="t"/>
              <a:pathLst>
                <a:path extrusionOk="0" h="3350" w="15045">
                  <a:moveTo>
                    <a:pt x="14070" y="1"/>
                  </a:moveTo>
                  <a:cubicBezTo>
                    <a:pt x="14049" y="1"/>
                    <a:pt x="14029" y="5"/>
                    <a:pt x="14011" y="14"/>
                  </a:cubicBezTo>
                  <a:lnTo>
                    <a:pt x="201" y="1848"/>
                  </a:lnTo>
                  <a:cubicBezTo>
                    <a:pt x="68" y="1882"/>
                    <a:pt x="1" y="1948"/>
                    <a:pt x="1" y="2049"/>
                  </a:cubicBezTo>
                  <a:lnTo>
                    <a:pt x="234" y="3216"/>
                  </a:lnTo>
                  <a:cubicBezTo>
                    <a:pt x="268" y="3316"/>
                    <a:pt x="368" y="3349"/>
                    <a:pt x="501" y="3349"/>
                  </a:cubicBezTo>
                  <a:lnTo>
                    <a:pt x="14778" y="1415"/>
                  </a:lnTo>
                  <a:cubicBezTo>
                    <a:pt x="14945" y="1381"/>
                    <a:pt x="15045" y="1281"/>
                    <a:pt x="14978" y="1215"/>
                  </a:cubicBezTo>
                  <a:lnTo>
                    <a:pt x="14244" y="80"/>
                  </a:lnTo>
                  <a:cubicBezTo>
                    <a:pt x="14196" y="32"/>
                    <a:pt x="14129" y="1"/>
                    <a:pt x="14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2"/>
            <p:cNvSpPr/>
            <p:nvPr/>
          </p:nvSpPr>
          <p:spPr>
            <a:xfrm>
              <a:off x="4836950" y="2560275"/>
              <a:ext cx="25050" cy="44550"/>
            </a:xfrm>
            <a:custGeom>
              <a:rect b="b" l="l" r="r" t="t"/>
              <a:pathLst>
                <a:path extrusionOk="0" h="1782" w="1002">
                  <a:moveTo>
                    <a:pt x="559" y="1"/>
                  </a:moveTo>
                  <a:cubicBezTo>
                    <a:pt x="539" y="1"/>
                    <a:pt x="519" y="5"/>
                    <a:pt x="501" y="14"/>
                  </a:cubicBezTo>
                  <a:lnTo>
                    <a:pt x="134" y="47"/>
                  </a:lnTo>
                  <a:cubicBezTo>
                    <a:pt x="68" y="47"/>
                    <a:pt x="1" y="114"/>
                    <a:pt x="34" y="147"/>
                  </a:cubicBezTo>
                  <a:lnTo>
                    <a:pt x="368" y="1715"/>
                  </a:lnTo>
                  <a:cubicBezTo>
                    <a:pt x="368" y="1715"/>
                    <a:pt x="434" y="1782"/>
                    <a:pt x="501" y="1782"/>
                  </a:cubicBezTo>
                  <a:lnTo>
                    <a:pt x="868" y="1715"/>
                  </a:lnTo>
                  <a:cubicBezTo>
                    <a:pt x="968" y="1715"/>
                    <a:pt x="1002" y="1648"/>
                    <a:pt x="1002" y="1615"/>
                  </a:cubicBezTo>
                  <a:lnTo>
                    <a:pt x="668" y="81"/>
                  </a:lnTo>
                  <a:cubicBezTo>
                    <a:pt x="668" y="32"/>
                    <a:pt x="614" y="1"/>
                    <a:pt x="5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2"/>
            <p:cNvSpPr/>
            <p:nvPr/>
          </p:nvSpPr>
          <p:spPr>
            <a:xfrm>
              <a:off x="4603450" y="2591475"/>
              <a:ext cx="25050" cy="44200"/>
            </a:xfrm>
            <a:custGeom>
              <a:rect b="b" l="l" r="r" t="t"/>
              <a:pathLst>
                <a:path extrusionOk="0" h="1768" w="1002">
                  <a:moveTo>
                    <a:pt x="501" y="0"/>
                  </a:moveTo>
                  <a:lnTo>
                    <a:pt x="134" y="67"/>
                  </a:lnTo>
                  <a:cubicBezTo>
                    <a:pt x="68" y="67"/>
                    <a:pt x="1" y="100"/>
                    <a:pt x="34" y="167"/>
                  </a:cubicBezTo>
                  <a:lnTo>
                    <a:pt x="368" y="1701"/>
                  </a:lnTo>
                  <a:cubicBezTo>
                    <a:pt x="368" y="1768"/>
                    <a:pt x="434" y="1768"/>
                    <a:pt x="535" y="1768"/>
                  </a:cubicBezTo>
                  <a:lnTo>
                    <a:pt x="901" y="1735"/>
                  </a:lnTo>
                  <a:cubicBezTo>
                    <a:pt x="968" y="1735"/>
                    <a:pt x="1002" y="1668"/>
                    <a:pt x="1002" y="1635"/>
                  </a:cubicBezTo>
                  <a:lnTo>
                    <a:pt x="668" y="67"/>
                  </a:lnTo>
                  <a:cubicBezTo>
                    <a:pt x="668" y="33"/>
                    <a:pt x="601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0" name="Google Shape;2220;p52"/>
          <p:cNvSpPr txBox="1"/>
          <p:nvPr>
            <p:ph idx="2" type="title"/>
          </p:nvPr>
        </p:nvSpPr>
        <p:spPr>
          <a:xfrm>
            <a:off x="9601200" y="7757550"/>
            <a:ext cx="47604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</a:t>
            </a:r>
            <a:endParaRPr/>
          </a:p>
        </p:txBody>
      </p:sp>
      <p:sp>
        <p:nvSpPr>
          <p:cNvPr id="2221" name="Google Shape;2221;p52"/>
          <p:cNvSpPr txBox="1"/>
          <p:nvPr>
            <p:ph type="title"/>
          </p:nvPr>
        </p:nvSpPr>
        <p:spPr>
          <a:xfrm>
            <a:off x="8587615" y="931200"/>
            <a:ext cx="6382200" cy="6664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26" name="Google Shape;2226;p53"/>
          <p:cNvGraphicFramePr/>
          <p:nvPr/>
        </p:nvGraphicFramePr>
        <p:xfrm>
          <a:off x="2787800" y="3393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{02D2144E-179F-4208-B15F-2F1BD36B7853}</a:tableStyleId>
              </a:tblPr>
              <a:tblGrid>
                <a:gridCol w="3435700"/>
                <a:gridCol w="3435600"/>
                <a:gridCol w="5841100"/>
              </a:tblGrid>
              <a:tr h="91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FEFEF"/>
                        </a:buClr>
                        <a:buSzPts val="2200"/>
                        <a:buFont typeface="Arial"/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 Black"/>
                          <a:ea typeface="Overpass Black"/>
                          <a:cs typeface="Overpass Black"/>
                          <a:sym typeface="Overpass Black"/>
                        </a:rPr>
                        <a:t>LAURA PATH</a:t>
                      </a:r>
                      <a:endParaRPr sz="2800">
                        <a:solidFill>
                          <a:schemeClr val="lt1"/>
                        </a:solidFill>
                        <a:latin typeface="Overpass Black"/>
                        <a:ea typeface="Overpass Black"/>
                        <a:cs typeface="Overpass Black"/>
                        <a:sym typeface="Overpass Black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position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description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91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 Black"/>
                          <a:ea typeface="Overpass Black"/>
                          <a:cs typeface="Overpass Black"/>
                          <a:sym typeface="Overpass Black"/>
                        </a:rPr>
                        <a:t>RICHARD ROE</a:t>
                      </a:r>
                      <a:endParaRPr sz="2800">
                        <a:solidFill>
                          <a:schemeClr val="lt1"/>
                        </a:solidFill>
                        <a:latin typeface="Overpass Black"/>
                        <a:ea typeface="Overpass Black"/>
                        <a:cs typeface="Overpass Black"/>
                        <a:sym typeface="Overpass Black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position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description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91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 Black"/>
                          <a:ea typeface="Overpass Black"/>
                          <a:cs typeface="Overpass Black"/>
                          <a:sym typeface="Overpass Black"/>
                        </a:rPr>
                        <a:t>CHRIS SMITH</a:t>
                      </a:r>
                      <a:endParaRPr sz="2800">
                        <a:solidFill>
                          <a:schemeClr val="lt1"/>
                        </a:solidFill>
                        <a:latin typeface="Overpass Black"/>
                        <a:ea typeface="Overpass Black"/>
                        <a:cs typeface="Overpass Black"/>
                        <a:sym typeface="Overpass Black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position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description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91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 Black"/>
                          <a:ea typeface="Overpass Black"/>
                          <a:cs typeface="Overpass Black"/>
                          <a:sym typeface="Overpass Black"/>
                        </a:rPr>
                        <a:t>HELENA MARC</a:t>
                      </a:r>
                      <a:endParaRPr sz="2800">
                        <a:solidFill>
                          <a:schemeClr val="lt1"/>
                        </a:solidFill>
                        <a:latin typeface="Overpass Black"/>
                        <a:ea typeface="Overpass Black"/>
                        <a:cs typeface="Overpass Black"/>
                        <a:sym typeface="Overpass Black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position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description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91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 Black"/>
                          <a:ea typeface="Overpass Black"/>
                          <a:cs typeface="Overpass Black"/>
                          <a:sym typeface="Overpass Black"/>
                        </a:rPr>
                        <a:t>MARY DOE</a:t>
                      </a:r>
                      <a:endParaRPr sz="2800">
                        <a:solidFill>
                          <a:schemeClr val="lt1"/>
                        </a:solidFill>
                        <a:latin typeface="Overpass Black"/>
                        <a:ea typeface="Overpass Black"/>
                        <a:cs typeface="Overpass Black"/>
                        <a:sym typeface="Overpass Black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position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lt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Job description</a:t>
                      </a:r>
                      <a:endParaRPr sz="2800">
                        <a:solidFill>
                          <a:schemeClr val="lt1"/>
                        </a:solidFill>
                        <a:latin typeface="Overpass"/>
                        <a:ea typeface="Overpass"/>
                        <a:cs typeface="Overpass"/>
                        <a:sym typeface="Overpass"/>
                      </a:endParaRPr>
                    </a:p>
                  </a:txBody>
                  <a:tcPr marT="182850" marB="182850" marR="182850" marL="1828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grpSp>
        <p:nvGrpSpPr>
          <p:cNvPr id="2227" name="Google Shape;2227;p53"/>
          <p:cNvGrpSpPr/>
          <p:nvPr/>
        </p:nvGrpSpPr>
        <p:grpSpPr>
          <a:xfrm>
            <a:off x="15909961" y="1272455"/>
            <a:ext cx="414539" cy="416492"/>
            <a:chOff x="1202850" y="238125"/>
            <a:chExt cx="5194725" cy="5219200"/>
          </a:xfrm>
        </p:grpSpPr>
        <p:sp>
          <p:nvSpPr>
            <p:cNvPr id="2228" name="Google Shape;2228;p53"/>
            <p:cNvSpPr/>
            <p:nvPr/>
          </p:nvSpPr>
          <p:spPr>
            <a:xfrm>
              <a:off x="1202850" y="2181450"/>
              <a:ext cx="5194725" cy="3275875"/>
            </a:xfrm>
            <a:custGeom>
              <a:rect b="b" l="l" r="r" t="t"/>
              <a:pathLst>
                <a:path extrusionOk="0" h="131035" w="207789">
                  <a:moveTo>
                    <a:pt x="7633" y="0"/>
                  </a:moveTo>
                  <a:cubicBezTo>
                    <a:pt x="3425" y="0"/>
                    <a:pt x="0" y="3425"/>
                    <a:pt x="0" y="7666"/>
                  </a:cubicBezTo>
                  <a:lnTo>
                    <a:pt x="0" y="108135"/>
                  </a:lnTo>
                  <a:cubicBezTo>
                    <a:pt x="0" y="120759"/>
                    <a:pt x="10276" y="131034"/>
                    <a:pt x="22899" y="131034"/>
                  </a:cubicBezTo>
                  <a:lnTo>
                    <a:pt x="184890" y="131034"/>
                  </a:lnTo>
                  <a:cubicBezTo>
                    <a:pt x="197514" y="131034"/>
                    <a:pt x="207789" y="120759"/>
                    <a:pt x="207789" y="108135"/>
                  </a:cubicBezTo>
                  <a:lnTo>
                    <a:pt x="207789" y="7666"/>
                  </a:lnTo>
                  <a:cubicBezTo>
                    <a:pt x="207789" y="3425"/>
                    <a:pt x="204364" y="0"/>
                    <a:pt x="200156" y="0"/>
                  </a:cubicBezTo>
                  <a:cubicBezTo>
                    <a:pt x="195948" y="0"/>
                    <a:pt x="192523" y="3425"/>
                    <a:pt x="192523" y="7666"/>
                  </a:cubicBezTo>
                  <a:cubicBezTo>
                    <a:pt x="192523" y="11874"/>
                    <a:pt x="189098" y="15299"/>
                    <a:pt x="184890" y="15299"/>
                  </a:cubicBezTo>
                  <a:lnTo>
                    <a:pt x="22899" y="15299"/>
                  </a:lnTo>
                  <a:cubicBezTo>
                    <a:pt x="18691" y="15299"/>
                    <a:pt x="15266" y="11874"/>
                    <a:pt x="15266" y="7666"/>
                  </a:cubicBezTo>
                  <a:cubicBezTo>
                    <a:pt x="15266" y="3425"/>
                    <a:pt x="11841" y="0"/>
                    <a:pt x="76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3800200" y="2181450"/>
              <a:ext cx="2597375" cy="3275875"/>
            </a:xfrm>
            <a:custGeom>
              <a:rect b="b" l="l" r="r" t="t"/>
              <a:pathLst>
                <a:path extrusionOk="0" h="131035" w="103895">
                  <a:moveTo>
                    <a:pt x="96262" y="0"/>
                  </a:moveTo>
                  <a:cubicBezTo>
                    <a:pt x="92054" y="0"/>
                    <a:pt x="88629" y="3425"/>
                    <a:pt x="88629" y="7666"/>
                  </a:cubicBezTo>
                  <a:cubicBezTo>
                    <a:pt x="88629" y="11874"/>
                    <a:pt x="85204" y="15299"/>
                    <a:pt x="80996" y="15299"/>
                  </a:cubicBezTo>
                  <a:lnTo>
                    <a:pt x="1" y="15299"/>
                  </a:lnTo>
                  <a:lnTo>
                    <a:pt x="1" y="131034"/>
                  </a:lnTo>
                  <a:lnTo>
                    <a:pt x="80996" y="131034"/>
                  </a:lnTo>
                  <a:cubicBezTo>
                    <a:pt x="93620" y="131034"/>
                    <a:pt x="103895" y="120759"/>
                    <a:pt x="103895" y="108135"/>
                  </a:cubicBezTo>
                  <a:lnTo>
                    <a:pt x="103895" y="7666"/>
                  </a:lnTo>
                  <a:cubicBezTo>
                    <a:pt x="103895" y="3425"/>
                    <a:pt x="100470" y="0"/>
                    <a:pt x="96262" y="0"/>
                  </a:cubicBezTo>
                  <a:close/>
                </a:path>
              </a:pathLst>
            </a:custGeom>
            <a:solidFill>
              <a:srgbClr val="7B7B7B">
                <a:alpha val="3177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1202850" y="995700"/>
              <a:ext cx="5194725" cy="1949875"/>
            </a:xfrm>
            <a:custGeom>
              <a:rect b="b" l="l" r="r" t="t"/>
              <a:pathLst>
                <a:path extrusionOk="0" h="77995" w="207789">
                  <a:moveTo>
                    <a:pt x="22899" y="1"/>
                  </a:moveTo>
                  <a:cubicBezTo>
                    <a:pt x="10276" y="1"/>
                    <a:pt x="0" y="10309"/>
                    <a:pt x="0" y="22933"/>
                  </a:cubicBezTo>
                  <a:lnTo>
                    <a:pt x="0" y="55096"/>
                  </a:lnTo>
                  <a:cubicBezTo>
                    <a:pt x="0" y="67720"/>
                    <a:pt x="10276" y="77995"/>
                    <a:pt x="22899" y="77995"/>
                  </a:cubicBezTo>
                  <a:lnTo>
                    <a:pt x="184890" y="77995"/>
                  </a:lnTo>
                  <a:cubicBezTo>
                    <a:pt x="197514" y="77995"/>
                    <a:pt x="207789" y="67720"/>
                    <a:pt x="207789" y="55096"/>
                  </a:cubicBezTo>
                  <a:lnTo>
                    <a:pt x="207789" y="22933"/>
                  </a:lnTo>
                  <a:cubicBezTo>
                    <a:pt x="207789" y="10309"/>
                    <a:pt x="197514" y="1"/>
                    <a:pt x="184890" y="1"/>
                  </a:cubicBezTo>
                  <a:lnTo>
                    <a:pt x="160523" y="1"/>
                  </a:lnTo>
                  <a:cubicBezTo>
                    <a:pt x="156315" y="1"/>
                    <a:pt x="152890" y="3426"/>
                    <a:pt x="152890" y="7667"/>
                  </a:cubicBezTo>
                  <a:lnTo>
                    <a:pt x="152890" y="31381"/>
                  </a:lnTo>
                  <a:lnTo>
                    <a:pt x="54900" y="31381"/>
                  </a:lnTo>
                  <a:lnTo>
                    <a:pt x="54900" y="7667"/>
                  </a:lnTo>
                  <a:cubicBezTo>
                    <a:pt x="54900" y="3426"/>
                    <a:pt x="51474" y="1"/>
                    <a:pt x="47266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800200" y="995700"/>
              <a:ext cx="2597375" cy="1949875"/>
            </a:xfrm>
            <a:custGeom>
              <a:rect b="b" l="l" r="r" t="t"/>
              <a:pathLst>
                <a:path extrusionOk="0" h="77995" w="103895">
                  <a:moveTo>
                    <a:pt x="56629" y="1"/>
                  </a:moveTo>
                  <a:cubicBezTo>
                    <a:pt x="52421" y="1"/>
                    <a:pt x="48996" y="3426"/>
                    <a:pt x="48996" y="7667"/>
                  </a:cubicBezTo>
                  <a:lnTo>
                    <a:pt x="48996" y="31381"/>
                  </a:lnTo>
                  <a:lnTo>
                    <a:pt x="1" y="31381"/>
                  </a:lnTo>
                  <a:lnTo>
                    <a:pt x="1" y="77995"/>
                  </a:lnTo>
                  <a:lnTo>
                    <a:pt x="80996" y="77995"/>
                  </a:lnTo>
                  <a:cubicBezTo>
                    <a:pt x="93620" y="77995"/>
                    <a:pt x="103895" y="67720"/>
                    <a:pt x="103895" y="55096"/>
                  </a:cubicBezTo>
                  <a:lnTo>
                    <a:pt x="103895" y="22933"/>
                  </a:lnTo>
                  <a:cubicBezTo>
                    <a:pt x="103895" y="10309"/>
                    <a:pt x="93620" y="1"/>
                    <a:pt x="80996" y="1"/>
                  </a:cubicBezTo>
                  <a:close/>
                </a:path>
              </a:pathLst>
            </a:custGeom>
            <a:solidFill>
              <a:srgbClr val="7B7B7B">
                <a:alpha val="3177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1783475" y="1780225"/>
              <a:ext cx="4033475" cy="381675"/>
            </a:xfrm>
            <a:custGeom>
              <a:rect b="b" l="l" r="r" t="t"/>
              <a:pathLst>
                <a:path extrusionOk="0" h="15267" w="161339">
                  <a:moveTo>
                    <a:pt x="7634" y="0"/>
                  </a:moveTo>
                  <a:cubicBezTo>
                    <a:pt x="3426" y="0"/>
                    <a:pt x="1" y="3393"/>
                    <a:pt x="1" y="7633"/>
                  </a:cubicBezTo>
                  <a:cubicBezTo>
                    <a:pt x="1" y="11841"/>
                    <a:pt x="3426" y="15266"/>
                    <a:pt x="7634" y="15266"/>
                  </a:cubicBezTo>
                  <a:lnTo>
                    <a:pt x="153705" y="15266"/>
                  </a:lnTo>
                  <a:cubicBezTo>
                    <a:pt x="157913" y="15266"/>
                    <a:pt x="161338" y="11841"/>
                    <a:pt x="161338" y="7633"/>
                  </a:cubicBezTo>
                  <a:cubicBezTo>
                    <a:pt x="161338" y="3393"/>
                    <a:pt x="157913" y="0"/>
                    <a:pt x="1537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800200" y="1780225"/>
              <a:ext cx="2016750" cy="381675"/>
            </a:xfrm>
            <a:custGeom>
              <a:rect b="b" l="l" r="r" t="t"/>
              <a:pathLst>
                <a:path extrusionOk="0" h="15267" w="80670">
                  <a:moveTo>
                    <a:pt x="1" y="0"/>
                  </a:moveTo>
                  <a:lnTo>
                    <a:pt x="1" y="15266"/>
                  </a:lnTo>
                  <a:lnTo>
                    <a:pt x="73036" y="15266"/>
                  </a:lnTo>
                  <a:cubicBezTo>
                    <a:pt x="77244" y="15266"/>
                    <a:pt x="80669" y="11841"/>
                    <a:pt x="80669" y="7633"/>
                  </a:cubicBezTo>
                  <a:cubicBezTo>
                    <a:pt x="80669" y="3393"/>
                    <a:pt x="77244" y="0"/>
                    <a:pt x="73036" y="0"/>
                  </a:cubicBezTo>
                  <a:close/>
                </a:path>
              </a:pathLst>
            </a:custGeom>
            <a:solidFill>
              <a:srgbClr val="7B7B7B">
                <a:alpha val="3177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120075" y="3765950"/>
              <a:ext cx="1360275" cy="870975"/>
            </a:xfrm>
            <a:custGeom>
              <a:rect b="b" l="l" r="r" t="t"/>
              <a:pathLst>
                <a:path extrusionOk="0" h="34839" w="54411">
                  <a:moveTo>
                    <a:pt x="7634" y="1"/>
                  </a:moveTo>
                  <a:cubicBezTo>
                    <a:pt x="3426" y="1"/>
                    <a:pt x="1" y="3426"/>
                    <a:pt x="1" y="7634"/>
                  </a:cubicBezTo>
                  <a:cubicBezTo>
                    <a:pt x="1" y="22639"/>
                    <a:pt x="12200" y="34839"/>
                    <a:pt x="27206" y="34839"/>
                  </a:cubicBezTo>
                  <a:cubicBezTo>
                    <a:pt x="42211" y="34839"/>
                    <a:pt x="54411" y="22639"/>
                    <a:pt x="54411" y="7634"/>
                  </a:cubicBezTo>
                  <a:cubicBezTo>
                    <a:pt x="54411" y="3426"/>
                    <a:pt x="50985" y="1"/>
                    <a:pt x="46777" y="1"/>
                  </a:cubicBezTo>
                  <a:cubicBezTo>
                    <a:pt x="42537" y="1"/>
                    <a:pt x="39144" y="3426"/>
                    <a:pt x="39144" y="7634"/>
                  </a:cubicBezTo>
                  <a:cubicBezTo>
                    <a:pt x="39144" y="14223"/>
                    <a:pt x="33795" y="19572"/>
                    <a:pt x="27206" y="19572"/>
                  </a:cubicBezTo>
                  <a:cubicBezTo>
                    <a:pt x="20616" y="19572"/>
                    <a:pt x="15267" y="14223"/>
                    <a:pt x="15267" y="7634"/>
                  </a:cubicBezTo>
                  <a:cubicBezTo>
                    <a:pt x="15267" y="3426"/>
                    <a:pt x="11874" y="1"/>
                    <a:pt x="76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2192850" y="238125"/>
              <a:ext cx="3214725" cy="1923775"/>
            </a:xfrm>
            <a:custGeom>
              <a:rect b="b" l="l" r="r" t="t"/>
              <a:pathLst>
                <a:path extrusionOk="0" h="76951" w="128589">
                  <a:moveTo>
                    <a:pt x="7666" y="0"/>
                  </a:moveTo>
                  <a:cubicBezTo>
                    <a:pt x="3426" y="0"/>
                    <a:pt x="1" y="3425"/>
                    <a:pt x="1" y="7633"/>
                  </a:cubicBezTo>
                  <a:lnTo>
                    <a:pt x="1" y="76950"/>
                  </a:lnTo>
                  <a:lnTo>
                    <a:pt x="128588" y="76950"/>
                  </a:lnTo>
                  <a:lnTo>
                    <a:pt x="128588" y="7633"/>
                  </a:lnTo>
                  <a:cubicBezTo>
                    <a:pt x="128588" y="3425"/>
                    <a:pt x="125163" y="0"/>
                    <a:pt x="1209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00200" y="238125"/>
              <a:ext cx="1607375" cy="1923775"/>
            </a:xfrm>
            <a:custGeom>
              <a:rect b="b" l="l" r="r" t="t"/>
              <a:pathLst>
                <a:path extrusionOk="0" h="76951" w="64295">
                  <a:moveTo>
                    <a:pt x="1" y="0"/>
                  </a:moveTo>
                  <a:lnTo>
                    <a:pt x="1" y="76950"/>
                  </a:lnTo>
                  <a:lnTo>
                    <a:pt x="64294" y="76950"/>
                  </a:lnTo>
                  <a:lnTo>
                    <a:pt x="64294" y="7633"/>
                  </a:lnTo>
                  <a:cubicBezTo>
                    <a:pt x="64294" y="3425"/>
                    <a:pt x="60869" y="0"/>
                    <a:pt x="56629" y="0"/>
                  </a:cubicBezTo>
                  <a:close/>
                </a:path>
              </a:pathLst>
            </a:custGeom>
            <a:solidFill>
              <a:srgbClr val="7B7B7B">
                <a:alpha val="3177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2799575" y="844025"/>
              <a:ext cx="2001275" cy="1317875"/>
            </a:xfrm>
            <a:custGeom>
              <a:rect b="b" l="l" r="r" t="t"/>
              <a:pathLst>
                <a:path extrusionOk="0" h="52715" w="80051">
                  <a:moveTo>
                    <a:pt x="22868" y="1"/>
                  </a:moveTo>
                  <a:cubicBezTo>
                    <a:pt x="20845" y="1"/>
                    <a:pt x="18921" y="816"/>
                    <a:pt x="17485" y="2251"/>
                  </a:cubicBezTo>
                  <a:lnTo>
                    <a:pt x="2219" y="17485"/>
                  </a:lnTo>
                  <a:cubicBezTo>
                    <a:pt x="784" y="18920"/>
                    <a:pt x="1" y="20877"/>
                    <a:pt x="1" y="22900"/>
                  </a:cubicBezTo>
                  <a:lnTo>
                    <a:pt x="1" y="52714"/>
                  </a:lnTo>
                  <a:lnTo>
                    <a:pt x="15267" y="52714"/>
                  </a:lnTo>
                  <a:lnTo>
                    <a:pt x="15267" y="45081"/>
                  </a:lnTo>
                  <a:lnTo>
                    <a:pt x="15267" y="26064"/>
                  </a:lnTo>
                  <a:lnTo>
                    <a:pt x="26032" y="15299"/>
                  </a:lnTo>
                  <a:lnTo>
                    <a:pt x="54019" y="15299"/>
                  </a:lnTo>
                  <a:lnTo>
                    <a:pt x="64784" y="26064"/>
                  </a:lnTo>
                  <a:lnTo>
                    <a:pt x="64784" y="45081"/>
                  </a:lnTo>
                  <a:lnTo>
                    <a:pt x="64784" y="52714"/>
                  </a:lnTo>
                  <a:lnTo>
                    <a:pt x="80050" y="52714"/>
                  </a:lnTo>
                  <a:lnTo>
                    <a:pt x="80050" y="22900"/>
                  </a:lnTo>
                  <a:cubicBezTo>
                    <a:pt x="80050" y="20877"/>
                    <a:pt x="79267" y="18920"/>
                    <a:pt x="77832" y="17485"/>
                  </a:cubicBezTo>
                  <a:lnTo>
                    <a:pt x="62566" y="2251"/>
                  </a:lnTo>
                  <a:cubicBezTo>
                    <a:pt x="61131" y="816"/>
                    <a:pt x="59206" y="1"/>
                    <a:pt x="57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609375" y="1493150"/>
              <a:ext cx="381675" cy="668750"/>
            </a:xfrm>
            <a:custGeom>
              <a:rect b="b" l="l" r="r" t="t"/>
              <a:pathLst>
                <a:path extrusionOk="0" h="26750" w="15267">
                  <a:moveTo>
                    <a:pt x="7634" y="1"/>
                  </a:moveTo>
                  <a:cubicBezTo>
                    <a:pt x="3426" y="1"/>
                    <a:pt x="1" y="3426"/>
                    <a:pt x="1" y="7667"/>
                  </a:cubicBezTo>
                  <a:lnTo>
                    <a:pt x="1" y="26749"/>
                  </a:lnTo>
                  <a:lnTo>
                    <a:pt x="15267" y="26749"/>
                  </a:lnTo>
                  <a:lnTo>
                    <a:pt x="15267" y="7667"/>
                  </a:lnTo>
                  <a:cubicBezTo>
                    <a:pt x="15267" y="3426"/>
                    <a:pt x="11842" y="1"/>
                    <a:pt x="76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00200" y="3765950"/>
              <a:ext cx="680150" cy="870975"/>
            </a:xfrm>
            <a:custGeom>
              <a:rect b="b" l="l" r="r" t="t"/>
              <a:pathLst>
                <a:path extrusionOk="0" h="34839" w="27206">
                  <a:moveTo>
                    <a:pt x="19572" y="1"/>
                  </a:moveTo>
                  <a:cubicBezTo>
                    <a:pt x="15332" y="1"/>
                    <a:pt x="11939" y="3426"/>
                    <a:pt x="11939" y="7634"/>
                  </a:cubicBezTo>
                  <a:cubicBezTo>
                    <a:pt x="11939" y="14223"/>
                    <a:pt x="6590" y="19572"/>
                    <a:pt x="1" y="19572"/>
                  </a:cubicBezTo>
                  <a:lnTo>
                    <a:pt x="1" y="34839"/>
                  </a:lnTo>
                  <a:cubicBezTo>
                    <a:pt x="15006" y="34839"/>
                    <a:pt x="27206" y="22639"/>
                    <a:pt x="27206" y="7634"/>
                  </a:cubicBezTo>
                  <a:cubicBezTo>
                    <a:pt x="27206" y="3426"/>
                    <a:pt x="23780" y="1"/>
                    <a:pt x="19572" y="1"/>
                  </a:cubicBezTo>
                  <a:close/>
                </a:path>
              </a:pathLst>
            </a:custGeom>
            <a:solidFill>
              <a:srgbClr val="7B7B7B">
                <a:alpha val="3177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00200" y="844025"/>
              <a:ext cx="1000650" cy="1317875"/>
            </a:xfrm>
            <a:custGeom>
              <a:rect b="b" l="l" r="r" t="t"/>
              <a:pathLst>
                <a:path extrusionOk="0" h="52715" w="40026">
                  <a:moveTo>
                    <a:pt x="1" y="1"/>
                  </a:moveTo>
                  <a:lnTo>
                    <a:pt x="1" y="15299"/>
                  </a:lnTo>
                  <a:lnTo>
                    <a:pt x="13994" y="15299"/>
                  </a:lnTo>
                  <a:lnTo>
                    <a:pt x="24759" y="26064"/>
                  </a:lnTo>
                  <a:lnTo>
                    <a:pt x="24759" y="45081"/>
                  </a:lnTo>
                  <a:lnTo>
                    <a:pt x="24759" y="52714"/>
                  </a:lnTo>
                  <a:lnTo>
                    <a:pt x="40025" y="52714"/>
                  </a:lnTo>
                  <a:lnTo>
                    <a:pt x="40025" y="22900"/>
                  </a:lnTo>
                  <a:cubicBezTo>
                    <a:pt x="40025" y="20877"/>
                    <a:pt x="39242" y="18920"/>
                    <a:pt x="37807" y="17485"/>
                  </a:cubicBezTo>
                  <a:lnTo>
                    <a:pt x="22541" y="2251"/>
                  </a:lnTo>
                  <a:cubicBezTo>
                    <a:pt x="21106" y="816"/>
                    <a:pt x="19181" y="1"/>
                    <a:pt x="17159" y="1"/>
                  </a:cubicBezTo>
                  <a:close/>
                </a:path>
              </a:pathLst>
            </a:custGeom>
            <a:solidFill>
              <a:srgbClr val="7B7B7B">
                <a:alpha val="3177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00200" y="1493150"/>
              <a:ext cx="190850" cy="668750"/>
            </a:xfrm>
            <a:custGeom>
              <a:rect b="b" l="l" r="r" t="t"/>
              <a:pathLst>
                <a:path extrusionOk="0" h="26750" w="7634">
                  <a:moveTo>
                    <a:pt x="1" y="1"/>
                  </a:moveTo>
                  <a:lnTo>
                    <a:pt x="1" y="26749"/>
                  </a:lnTo>
                  <a:lnTo>
                    <a:pt x="7634" y="26749"/>
                  </a:lnTo>
                  <a:lnTo>
                    <a:pt x="7634" y="7667"/>
                  </a:lnTo>
                  <a:cubicBezTo>
                    <a:pt x="7634" y="3426"/>
                    <a:pt x="4209" y="1"/>
                    <a:pt x="1" y="1"/>
                  </a:cubicBezTo>
                  <a:close/>
                </a:path>
              </a:pathLst>
            </a:custGeom>
            <a:solidFill>
              <a:srgbClr val="7B7B7B">
                <a:alpha val="3177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2" name="Google Shape;2242;p53"/>
          <p:cNvSpPr txBox="1"/>
          <p:nvPr>
            <p:ph type="title"/>
          </p:nvPr>
        </p:nvSpPr>
        <p:spPr>
          <a:xfrm>
            <a:off x="3392150" y="10447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7" name="Google Shape;2247;p54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</a:t>
            </a:r>
            <a:endParaRPr/>
          </a:p>
        </p:txBody>
      </p:sp>
      <p:sp>
        <p:nvSpPr>
          <p:cNvPr id="2248" name="Google Shape;2248;p54"/>
          <p:cNvSpPr txBox="1"/>
          <p:nvPr>
            <p:ph idx="1" type="subTitle"/>
          </p:nvPr>
        </p:nvSpPr>
        <p:spPr>
          <a:xfrm>
            <a:off x="1667400" y="2910100"/>
            <a:ext cx="63108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 DOE</a:t>
            </a:r>
            <a:endParaRPr/>
          </a:p>
        </p:txBody>
      </p:sp>
      <p:sp>
        <p:nvSpPr>
          <p:cNvPr id="2249" name="Google Shape;2249;p54"/>
          <p:cNvSpPr txBox="1"/>
          <p:nvPr>
            <p:ph idx="2" type="subTitle"/>
          </p:nvPr>
        </p:nvSpPr>
        <p:spPr>
          <a:xfrm>
            <a:off x="1667400" y="3874999"/>
            <a:ext cx="5006400" cy="234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Mercury is the closest planet to the Sun and the smallest one in the Solar System</a:t>
            </a:r>
            <a:endParaRPr/>
          </a:p>
        </p:txBody>
      </p:sp>
      <p:pic>
        <p:nvPicPr>
          <p:cNvPr id="2250" name="Google Shape;2250;p54"/>
          <p:cNvPicPr preferRelativeResize="0"/>
          <p:nvPr/>
        </p:nvPicPr>
        <p:blipFill rotWithShape="1">
          <a:blip r:embed="rId3">
            <a:alphaModFix/>
          </a:blip>
          <a:srcRect b="0" l="2557" r="48633" t="0"/>
          <a:stretch/>
        </p:blipFill>
        <p:spPr>
          <a:xfrm>
            <a:off x="9669500" y="1311350"/>
            <a:ext cx="6447448" cy="74315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51" name="Google Shape;2251;p54"/>
          <p:cNvGrpSpPr/>
          <p:nvPr/>
        </p:nvGrpSpPr>
        <p:grpSpPr>
          <a:xfrm>
            <a:off x="1944834" y="1275795"/>
            <a:ext cx="425887" cy="416437"/>
            <a:chOff x="1190625" y="296025"/>
            <a:chExt cx="5219200" cy="5103400"/>
          </a:xfrm>
        </p:grpSpPr>
        <p:sp>
          <p:nvSpPr>
            <p:cNvPr id="2252" name="Google Shape;2252;p54"/>
            <p:cNvSpPr/>
            <p:nvPr/>
          </p:nvSpPr>
          <p:spPr>
            <a:xfrm>
              <a:off x="1386325" y="4378400"/>
              <a:ext cx="2413900" cy="1021025"/>
            </a:xfrm>
            <a:custGeom>
              <a:rect b="b" l="l" r="r" t="t"/>
              <a:pathLst>
                <a:path extrusionOk="0" h="40841" w="96556">
                  <a:moveTo>
                    <a:pt x="7471" y="0"/>
                  </a:moveTo>
                  <a:cubicBezTo>
                    <a:pt x="3328" y="0"/>
                    <a:pt x="1" y="3360"/>
                    <a:pt x="1" y="7470"/>
                  </a:cubicBezTo>
                  <a:lnTo>
                    <a:pt x="1" y="33370"/>
                  </a:lnTo>
                  <a:cubicBezTo>
                    <a:pt x="1" y="37480"/>
                    <a:pt x="3328" y="40840"/>
                    <a:pt x="7471" y="40840"/>
                  </a:cubicBezTo>
                  <a:lnTo>
                    <a:pt x="89086" y="40840"/>
                  </a:lnTo>
                  <a:cubicBezTo>
                    <a:pt x="93228" y="40840"/>
                    <a:pt x="96556" y="37480"/>
                    <a:pt x="96556" y="33370"/>
                  </a:cubicBezTo>
                  <a:lnTo>
                    <a:pt x="96556" y="7470"/>
                  </a:lnTo>
                  <a:cubicBezTo>
                    <a:pt x="96556" y="3360"/>
                    <a:pt x="93228" y="0"/>
                    <a:pt x="89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4"/>
            <p:cNvSpPr/>
            <p:nvPr/>
          </p:nvSpPr>
          <p:spPr>
            <a:xfrm>
              <a:off x="2593275" y="4378400"/>
              <a:ext cx="1206950" cy="1021025"/>
            </a:xfrm>
            <a:custGeom>
              <a:rect b="b" l="l" r="r" t="t"/>
              <a:pathLst>
                <a:path extrusionOk="0" h="40841" w="48278">
                  <a:moveTo>
                    <a:pt x="0" y="0"/>
                  </a:moveTo>
                  <a:lnTo>
                    <a:pt x="0" y="40840"/>
                  </a:lnTo>
                  <a:lnTo>
                    <a:pt x="40808" y="40840"/>
                  </a:lnTo>
                  <a:cubicBezTo>
                    <a:pt x="44950" y="40840"/>
                    <a:pt x="48278" y="37480"/>
                    <a:pt x="48278" y="33370"/>
                  </a:cubicBezTo>
                  <a:lnTo>
                    <a:pt x="48278" y="7470"/>
                  </a:lnTo>
                  <a:cubicBezTo>
                    <a:pt x="48278" y="3360"/>
                    <a:pt x="44950" y="0"/>
                    <a:pt x="4080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4"/>
            <p:cNvSpPr/>
            <p:nvPr/>
          </p:nvSpPr>
          <p:spPr>
            <a:xfrm>
              <a:off x="1386325" y="3358200"/>
              <a:ext cx="2413900" cy="1020225"/>
            </a:xfrm>
            <a:custGeom>
              <a:rect b="b" l="l" r="r" t="t"/>
              <a:pathLst>
                <a:path extrusionOk="0" h="40809" w="96556">
                  <a:moveTo>
                    <a:pt x="7471" y="1"/>
                  </a:moveTo>
                  <a:cubicBezTo>
                    <a:pt x="3328" y="1"/>
                    <a:pt x="1" y="3328"/>
                    <a:pt x="1" y="7471"/>
                  </a:cubicBezTo>
                  <a:lnTo>
                    <a:pt x="1" y="33338"/>
                  </a:lnTo>
                  <a:cubicBezTo>
                    <a:pt x="1" y="37481"/>
                    <a:pt x="3328" y="40808"/>
                    <a:pt x="7471" y="40808"/>
                  </a:cubicBezTo>
                  <a:lnTo>
                    <a:pt x="89086" y="40808"/>
                  </a:lnTo>
                  <a:cubicBezTo>
                    <a:pt x="93228" y="40808"/>
                    <a:pt x="96556" y="37481"/>
                    <a:pt x="96556" y="33338"/>
                  </a:cubicBezTo>
                  <a:lnTo>
                    <a:pt x="96556" y="7471"/>
                  </a:lnTo>
                  <a:cubicBezTo>
                    <a:pt x="96556" y="3328"/>
                    <a:pt x="93228" y="1"/>
                    <a:pt x="89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4"/>
            <p:cNvSpPr/>
            <p:nvPr/>
          </p:nvSpPr>
          <p:spPr>
            <a:xfrm>
              <a:off x="2593275" y="3358200"/>
              <a:ext cx="1206950" cy="1020225"/>
            </a:xfrm>
            <a:custGeom>
              <a:rect b="b" l="l" r="r" t="t"/>
              <a:pathLst>
                <a:path extrusionOk="0" h="40809" w="48278">
                  <a:moveTo>
                    <a:pt x="0" y="1"/>
                  </a:moveTo>
                  <a:lnTo>
                    <a:pt x="0" y="40808"/>
                  </a:lnTo>
                  <a:lnTo>
                    <a:pt x="40808" y="40808"/>
                  </a:lnTo>
                  <a:cubicBezTo>
                    <a:pt x="44950" y="40808"/>
                    <a:pt x="48278" y="37481"/>
                    <a:pt x="48278" y="33338"/>
                  </a:cubicBezTo>
                  <a:lnTo>
                    <a:pt x="48278" y="7471"/>
                  </a:lnTo>
                  <a:cubicBezTo>
                    <a:pt x="48278" y="3328"/>
                    <a:pt x="44950" y="1"/>
                    <a:pt x="40808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4"/>
            <p:cNvSpPr/>
            <p:nvPr/>
          </p:nvSpPr>
          <p:spPr>
            <a:xfrm>
              <a:off x="1386325" y="2337200"/>
              <a:ext cx="2413900" cy="1021025"/>
            </a:xfrm>
            <a:custGeom>
              <a:rect b="b" l="l" r="r" t="t"/>
              <a:pathLst>
                <a:path extrusionOk="0" h="40841" w="96556">
                  <a:moveTo>
                    <a:pt x="7471" y="1"/>
                  </a:moveTo>
                  <a:cubicBezTo>
                    <a:pt x="3328" y="1"/>
                    <a:pt x="1" y="3360"/>
                    <a:pt x="1" y="7470"/>
                  </a:cubicBezTo>
                  <a:lnTo>
                    <a:pt x="1" y="33371"/>
                  </a:lnTo>
                  <a:cubicBezTo>
                    <a:pt x="1" y="37481"/>
                    <a:pt x="3328" y="40841"/>
                    <a:pt x="7471" y="40841"/>
                  </a:cubicBezTo>
                  <a:lnTo>
                    <a:pt x="89086" y="40841"/>
                  </a:lnTo>
                  <a:cubicBezTo>
                    <a:pt x="93228" y="40841"/>
                    <a:pt x="96556" y="37481"/>
                    <a:pt x="96556" y="33371"/>
                  </a:cubicBezTo>
                  <a:lnTo>
                    <a:pt x="96556" y="7470"/>
                  </a:lnTo>
                  <a:cubicBezTo>
                    <a:pt x="96556" y="3360"/>
                    <a:pt x="93228" y="1"/>
                    <a:pt x="890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4"/>
            <p:cNvSpPr/>
            <p:nvPr/>
          </p:nvSpPr>
          <p:spPr>
            <a:xfrm>
              <a:off x="3800200" y="4378400"/>
              <a:ext cx="2413900" cy="1021025"/>
            </a:xfrm>
            <a:custGeom>
              <a:rect b="b" l="l" r="r" t="t"/>
              <a:pathLst>
                <a:path extrusionOk="0" h="40841" w="96556">
                  <a:moveTo>
                    <a:pt x="7471" y="0"/>
                  </a:moveTo>
                  <a:cubicBezTo>
                    <a:pt x="3360" y="0"/>
                    <a:pt x="1" y="3360"/>
                    <a:pt x="1" y="7470"/>
                  </a:cubicBezTo>
                  <a:lnTo>
                    <a:pt x="1" y="33370"/>
                  </a:lnTo>
                  <a:cubicBezTo>
                    <a:pt x="1" y="37480"/>
                    <a:pt x="3360" y="40840"/>
                    <a:pt x="7471" y="40840"/>
                  </a:cubicBezTo>
                  <a:lnTo>
                    <a:pt x="89085" y="40840"/>
                  </a:lnTo>
                  <a:cubicBezTo>
                    <a:pt x="93228" y="40840"/>
                    <a:pt x="96555" y="37480"/>
                    <a:pt x="96555" y="33370"/>
                  </a:cubicBezTo>
                  <a:lnTo>
                    <a:pt x="96555" y="7470"/>
                  </a:lnTo>
                  <a:cubicBezTo>
                    <a:pt x="96555" y="3360"/>
                    <a:pt x="93228" y="0"/>
                    <a:pt x="890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4"/>
            <p:cNvSpPr/>
            <p:nvPr/>
          </p:nvSpPr>
          <p:spPr>
            <a:xfrm>
              <a:off x="5007125" y="4378400"/>
              <a:ext cx="1206975" cy="1021025"/>
            </a:xfrm>
            <a:custGeom>
              <a:rect b="b" l="l" r="r" t="t"/>
              <a:pathLst>
                <a:path extrusionOk="0" h="40841" w="48279">
                  <a:moveTo>
                    <a:pt x="1" y="0"/>
                  </a:moveTo>
                  <a:lnTo>
                    <a:pt x="1" y="40840"/>
                  </a:lnTo>
                  <a:lnTo>
                    <a:pt x="40808" y="40840"/>
                  </a:lnTo>
                  <a:cubicBezTo>
                    <a:pt x="44951" y="40840"/>
                    <a:pt x="48278" y="37480"/>
                    <a:pt x="48278" y="33370"/>
                  </a:cubicBezTo>
                  <a:lnTo>
                    <a:pt x="48278" y="7470"/>
                  </a:lnTo>
                  <a:cubicBezTo>
                    <a:pt x="48278" y="3360"/>
                    <a:pt x="44951" y="0"/>
                    <a:pt x="4080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4"/>
            <p:cNvSpPr/>
            <p:nvPr/>
          </p:nvSpPr>
          <p:spPr>
            <a:xfrm>
              <a:off x="3800200" y="3358200"/>
              <a:ext cx="2413900" cy="1020225"/>
            </a:xfrm>
            <a:custGeom>
              <a:rect b="b" l="l" r="r" t="t"/>
              <a:pathLst>
                <a:path extrusionOk="0" h="40809" w="96556">
                  <a:moveTo>
                    <a:pt x="7471" y="1"/>
                  </a:moveTo>
                  <a:cubicBezTo>
                    <a:pt x="3360" y="1"/>
                    <a:pt x="1" y="3328"/>
                    <a:pt x="1" y="7471"/>
                  </a:cubicBezTo>
                  <a:lnTo>
                    <a:pt x="1" y="33338"/>
                  </a:lnTo>
                  <a:cubicBezTo>
                    <a:pt x="1" y="37481"/>
                    <a:pt x="3360" y="40808"/>
                    <a:pt x="7471" y="40808"/>
                  </a:cubicBezTo>
                  <a:lnTo>
                    <a:pt x="89085" y="40808"/>
                  </a:lnTo>
                  <a:cubicBezTo>
                    <a:pt x="93228" y="40808"/>
                    <a:pt x="96555" y="37481"/>
                    <a:pt x="96555" y="33338"/>
                  </a:cubicBezTo>
                  <a:lnTo>
                    <a:pt x="96555" y="7471"/>
                  </a:lnTo>
                  <a:cubicBezTo>
                    <a:pt x="96555" y="3328"/>
                    <a:pt x="93228" y="1"/>
                    <a:pt x="89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4"/>
            <p:cNvSpPr/>
            <p:nvPr/>
          </p:nvSpPr>
          <p:spPr>
            <a:xfrm>
              <a:off x="3800200" y="2337200"/>
              <a:ext cx="2413900" cy="1021025"/>
            </a:xfrm>
            <a:custGeom>
              <a:rect b="b" l="l" r="r" t="t"/>
              <a:pathLst>
                <a:path extrusionOk="0" h="40841" w="96556">
                  <a:moveTo>
                    <a:pt x="7471" y="1"/>
                  </a:moveTo>
                  <a:cubicBezTo>
                    <a:pt x="3360" y="1"/>
                    <a:pt x="1" y="3360"/>
                    <a:pt x="1" y="7470"/>
                  </a:cubicBezTo>
                  <a:lnTo>
                    <a:pt x="1" y="33371"/>
                  </a:lnTo>
                  <a:cubicBezTo>
                    <a:pt x="1" y="37481"/>
                    <a:pt x="3360" y="40841"/>
                    <a:pt x="7471" y="40841"/>
                  </a:cubicBezTo>
                  <a:lnTo>
                    <a:pt x="89085" y="40841"/>
                  </a:lnTo>
                  <a:cubicBezTo>
                    <a:pt x="93228" y="40841"/>
                    <a:pt x="96555" y="37481"/>
                    <a:pt x="96555" y="33371"/>
                  </a:cubicBezTo>
                  <a:lnTo>
                    <a:pt x="96555" y="7470"/>
                  </a:lnTo>
                  <a:cubicBezTo>
                    <a:pt x="96555" y="3360"/>
                    <a:pt x="93228" y="1"/>
                    <a:pt x="890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4"/>
            <p:cNvSpPr/>
            <p:nvPr/>
          </p:nvSpPr>
          <p:spPr>
            <a:xfrm>
              <a:off x="1386325" y="1317025"/>
              <a:ext cx="2413900" cy="1020200"/>
            </a:xfrm>
            <a:custGeom>
              <a:rect b="b" l="l" r="r" t="t"/>
              <a:pathLst>
                <a:path extrusionOk="0" h="40808" w="96556">
                  <a:moveTo>
                    <a:pt x="7471" y="0"/>
                  </a:moveTo>
                  <a:cubicBezTo>
                    <a:pt x="3328" y="0"/>
                    <a:pt x="1" y="3327"/>
                    <a:pt x="1" y="7470"/>
                  </a:cubicBezTo>
                  <a:lnTo>
                    <a:pt x="1" y="33338"/>
                  </a:lnTo>
                  <a:cubicBezTo>
                    <a:pt x="1" y="37480"/>
                    <a:pt x="3328" y="40808"/>
                    <a:pt x="7471" y="40808"/>
                  </a:cubicBezTo>
                  <a:lnTo>
                    <a:pt x="89086" y="40808"/>
                  </a:lnTo>
                  <a:cubicBezTo>
                    <a:pt x="93228" y="40808"/>
                    <a:pt x="96556" y="37480"/>
                    <a:pt x="96556" y="33338"/>
                  </a:cubicBezTo>
                  <a:lnTo>
                    <a:pt x="96556" y="7470"/>
                  </a:lnTo>
                  <a:cubicBezTo>
                    <a:pt x="96556" y="3327"/>
                    <a:pt x="93228" y="0"/>
                    <a:pt x="890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4"/>
            <p:cNvSpPr/>
            <p:nvPr/>
          </p:nvSpPr>
          <p:spPr>
            <a:xfrm>
              <a:off x="1386325" y="296025"/>
              <a:ext cx="2413900" cy="1021025"/>
            </a:xfrm>
            <a:custGeom>
              <a:rect b="b" l="l" r="r" t="t"/>
              <a:pathLst>
                <a:path extrusionOk="0" h="40841" w="96556">
                  <a:moveTo>
                    <a:pt x="7471" y="0"/>
                  </a:moveTo>
                  <a:cubicBezTo>
                    <a:pt x="3328" y="0"/>
                    <a:pt x="1" y="3360"/>
                    <a:pt x="1" y="7470"/>
                  </a:cubicBezTo>
                  <a:lnTo>
                    <a:pt x="1" y="33370"/>
                  </a:lnTo>
                  <a:cubicBezTo>
                    <a:pt x="1" y="37480"/>
                    <a:pt x="3328" y="40840"/>
                    <a:pt x="7471" y="40840"/>
                  </a:cubicBezTo>
                  <a:lnTo>
                    <a:pt x="89086" y="40840"/>
                  </a:lnTo>
                  <a:cubicBezTo>
                    <a:pt x="93228" y="40840"/>
                    <a:pt x="96556" y="37480"/>
                    <a:pt x="96556" y="33370"/>
                  </a:cubicBezTo>
                  <a:lnTo>
                    <a:pt x="96556" y="7470"/>
                  </a:lnTo>
                  <a:cubicBezTo>
                    <a:pt x="96556" y="3360"/>
                    <a:pt x="93228" y="0"/>
                    <a:pt x="89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4"/>
            <p:cNvSpPr/>
            <p:nvPr/>
          </p:nvSpPr>
          <p:spPr>
            <a:xfrm>
              <a:off x="1190625" y="5025900"/>
              <a:ext cx="5219200" cy="373525"/>
            </a:xfrm>
            <a:custGeom>
              <a:rect b="b" l="l" r="r" t="t"/>
              <a:pathLst>
                <a:path extrusionOk="0" h="14941" w="208768">
                  <a:moveTo>
                    <a:pt x="7470" y="0"/>
                  </a:moveTo>
                  <a:cubicBezTo>
                    <a:pt x="3327" y="0"/>
                    <a:pt x="0" y="3327"/>
                    <a:pt x="0" y="7470"/>
                  </a:cubicBezTo>
                  <a:cubicBezTo>
                    <a:pt x="0" y="11580"/>
                    <a:pt x="3327" y="14940"/>
                    <a:pt x="7470" y="14940"/>
                  </a:cubicBezTo>
                  <a:lnTo>
                    <a:pt x="201297" y="14940"/>
                  </a:lnTo>
                  <a:cubicBezTo>
                    <a:pt x="205440" y="14940"/>
                    <a:pt x="208767" y="11580"/>
                    <a:pt x="208767" y="7470"/>
                  </a:cubicBezTo>
                  <a:cubicBezTo>
                    <a:pt x="208767" y="3327"/>
                    <a:pt x="205440" y="0"/>
                    <a:pt x="201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4"/>
            <p:cNvSpPr/>
            <p:nvPr/>
          </p:nvSpPr>
          <p:spPr>
            <a:xfrm>
              <a:off x="3800200" y="5025900"/>
              <a:ext cx="2609625" cy="373525"/>
            </a:xfrm>
            <a:custGeom>
              <a:rect b="b" l="l" r="r" t="t"/>
              <a:pathLst>
                <a:path extrusionOk="0" h="14941" w="104385">
                  <a:moveTo>
                    <a:pt x="1" y="0"/>
                  </a:moveTo>
                  <a:lnTo>
                    <a:pt x="1" y="14940"/>
                  </a:lnTo>
                  <a:lnTo>
                    <a:pt x="96914" y="14940"/>
                  </a:lnTo>
                  <a:cubicBezTo>
                    <a:pt x="101057" y="14940"/>
                    <a:pt x="104384" y="11580"/>
                    <a:pt x="104384" y="7470"/>
                  </a:cubicBezTo>
                  <a:cubicBezTo>
                    <a:pt x="104384" y="3327"/>
                    <a:pt x="101057" y="0"/>
                    <a:pt x="96914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4"/>
            <p:cNvSpPr/>
            <p:nvPr/>
          </p:nvSpPr>
          <p:spPr>
            <a:xfrm>
              <a:off x="2593275" y="2337200"/>
              <a:ext cx="1206950" cy="1021025"/>
            </a:xfrm>
            <a:custGeom>
              <a:rect b="b" l="l" r="r" t="t"/>
              <a:pathLst>
                <a:path extrusionOk="0" h="40841" w="48278">
                  <a:moveTo>
                    <a:pt x="0" y="1"/>
                  </a:moveTo>
                  <a:lnTo>
                    <a:pt x="0" y="40841"/>
                  </a:lnTo>
                  <a:lnTo>
                    <a:pt x="40808" y="40841"/>
                  </a:lnTo>
                  <a:cubicBezTo>
                    <a:pt x="44950" y="40841"/>
                    <a:pt x="48278" y="37481"/>
                    <a:pt x="48278" y="33371"/>
                  </a:cubicBezTo>
                  <a:lnTo>
                    <a:pt x="48278" y="7470"/>
                  </a:lnTo>
                  <a:cubicBezTo>
                    <a:pt x="48278" y="3360"/>
                    <a:pt x="44950" y="1"/>
                    <a:pt x="40808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4"/>
            <p:cNvSpPr/>
            <p:nvPr/>
          </p:nvSpPr>
          <p:spPr>
            <a:xfrm>
              <a:off x="2593275" y="1317025"/>
              <a:ext cx="1206950" cy="1020200"/>
            </a:xfrm>
            <a:custGeom>
              <a:rect b="b" l="l" r="r" t="t"/>
              <a:pathLst>
                <a:path extrusionOk="0" h="40808" w="48278">
                  <a:moveTo>
                    <a:pt x="0" y="0"/>
                  </a:moveTo>
                  <a:lnTo>
                    <a:pt x="0" y="40808"/>
                  </a:lnTo>
                  <a:lnTo>
                    <a:pt x="40808" y="40808"/>
                  </a:lnTo>
                  <a:cubicBezTo>
                    <a:pt x="44950" y="40808"/>
                    <a:pt x="48278" y="37480"/>
                    <a:pt x="48278" y="33338"/>
                  </a:cubicBezTo>
                  <a:lnTo>
                    <a:pt x="48278" y="7470"/>
                  </a:lnTo>
                  <a:cubicBezTo>
                    <a:pt x="48278" y="3327"/>
                    <a:pt x="44950" y="0"/>
                    <a:pt x="4080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4"/>
            <p:cNvSpPr/>
            <p:nvPr/>
          </p:nvSpPr>
          <p:spPr>
            <a:xfrm>
              <a:off x="2593275" y="296025"/>
              <a:ext cx="1206950" cy="1021025"/>
            </a:xfrm>
            <a:custGeom>
              <a:rect b="b" l="l" r="r" t="t"/>
              <a:pathLst>
                <a:path extrusionOk="0" h="40841" w="48278">
                  <a:moveTo>
                    <a:pt x="0" y="0"/>
                  </a:moveTo>
                  <a:lnTo>
                    <a:pt x="0" y="40840"/>
                  </a:lnTo>
                  <a:lnTo>
                    <a:pt x="40808" y="40840"/>
                  </a:lnTo>
                  <a:cubicBezTo>
                    <a:pt x="44950" y="40840"/>
                    <a:pt x="48278" y="37480"/>
                    <a:pt x="48278" y="33370"/>
                  </a:cubicBezTo>
                  <a:lnTo>
                    <a:pt x="48278" y="7470"/>
                  </a:lnTo>
                  <a:cubicBezTo>
                    <a:pt x="48278" y="3360"/>
                    <a:pt x="44950" y="0"/>
                    <a:pt x="4080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4"/>
            <p:cNvSpPr/>
            <p:nvPr/>
          </p:nvSpPr>
          <p:spPr>
            <a:xfrm>
              <a:off x="5007125" y="2337200"/>
              <a:ext cx="1206975" cy="1021025"/>
            </a:xfrm>
            <a:custGeom>
              <a:rect b="b" l="l" r="r" t="t"/>
              <a:pathLst>
                <a:path extrusionOk="0" h="40841" w="48279">
                  <a:moveTo>
                    <a:pt x="1" y="1"/>
                  </a:moveTo>
                  <a:lnTo>
                    <a:pt x="1" y="40841"/>
                  </a:lnTo>
                  <a:lnTo>
                    <a:pt x="40808" y="40841"/>
                  </a:lnTo>
                  <a:cubicBezTo>
                    <a:pt x="44951" y="40841"/>
                    <a:pt x="48278" y="37481"/>
                    <a:pt x="48278" y="33371"/>
                  </a:cubicBezTo>
                  <a:lnTo>
                    <a:pt x="48278" y="7470"/>
                  </a:lnTo>
                  <a:cubicBezTo>
                    <a:pt x="48278" y="3360"/>
                    <a:pt x="44951" y="1"/>
                    <a:pt x="40808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4"/>
            <p:cNvSpPr/>
            <p:nvPr/>
          </p:nvSpPr>
          <p:spPr>
            <a:xfrm>
              <a:off x="5007125" y="3358200"/>
              <a:ext cx="1206975" cy="1020225"/>
            </a:xfrm>
            <a:custGeom>
              <a:rect b="b" l="l" r="r" t="t"/>
              <a:pathLst>
                <a:path extrusionOk="0" h="40809" w="48279">
                  <a:moveTo>
                    <a:pt x="1" y="1"/>
                  </a:moveTo>
                  <a:lnTo>
                    <a:pt x="1" y="40808"/>
                  </a:lnTo>
                  <a:lnTo>
                    <a:pt x="40808" y="40808"/>
                  </a:lnTo>
                  <a:cubicBezTo>
                    <a:pt x="44951" y="40808"/>
                    <a:pt x="48278" y="37481"/>
                    <a:pt x="48278" y="33338"/>
                  </a:cubicBezTo>
                  <a:lnTo>
                    <a:pt x="48278" y="7471"/>
                  </a:lnTo>
                  <a:cubicBezTo>
                    <a:pt x="48278" y="3328"/>
                    <a:pt x="44951" y="1"/>
                    <a:pt x="40808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0" name="Google Shape;2270;p54"/>
          <p:cNvGrpSpPr/>
          <p:nvPr/>
        </p:nvGrpSpPr>
        <p:grpSpPr>
          <a:xfrm>
            <a:off x="15397609" y="-440850"/>
            <a:ext cx="5249996" cy="8913696"/>
            <a:chOff x="7698805" y="-220425"/>
            <a:chExt cx="2624998" cy="4456848"/>
          </a:xfrm>
        </p:grpSpPr>
        <p:grpSp>
          <p:nvGrpSpPr>
            <p:cNvPr id="2271" name="Google Shape;2271;p54"/>
            <p:cNvGrpSpPr/>
            <p:nvPr/>
          </p:nvGrpSpPr>
          <p:grpSpPr>
            <a:xfrm>
              <a:off x="7698805" y="1785050"/>
              <a:ext cx="2451373" cy="2451373"/>
              <a:chOff x="7698805" y="1785050"/>
              <a:chExt cx="2451373" cy="2451373"/>
            </a:xfrm>
          </p:grpSpPr>
          <p:sp>
            <p:nvSpPr>
              <p:cNvPr id="2272" name="Google Shape;2272;p54"/>
              <p:cNvSpPr/>
              <p:nvPr/>
            </p:nvSpPr>
            <p:spPr>
              <a:xfrm rot="8100000">
                <a:off x="7757422" y="3866607"/>
                <a:ext cx="322865" cy="29953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54"/>
              <p:cNvSpPr/>
              <p:nvPr/>
            </p:nvSpPr>
            <p:spPr>
              <a:xfrm rot="8100000">
                <a:off x="7686074" y="2717985"/>
                <a:ext cx="2762808" cy="29953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4" name="Google Shape;2274;p54"/>
            <p:cNvGrpSpPr/>
            <p:nvPr/>
          </p:nvGrpSpPr>
          <p:grpSpPr>
            <a:xfrm>
              <a:off x="7871486" y="-220425"/>
              <a:ext cx="2452317" cy="2442198"/>
              <a:chOff x="7871486" y="-220425"/>
              <a:chExt cx="2452317" cy="2442198"/>
            </a:xfrm>
          </p:grpSpPr>
          <p:sp>
            <p:nvSpPr>
              <p:cNvPr id="2275" name="Google Shape;2275;p54"/>
              <p:cNvSpPr/>
              <p:nvPr/>
            </p:nvSpPr>
            <p:spPr>
              <a:xfrm rot="8100000">
                <a:off x="7930103" y="1851958"/>
                <a:ext cx="322865" cy="29953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54"/>
              <p:cNvSpPr/>
              <p:nvPr/>
            </p:nvSpPr>
            <p:spPr>
              <a:xfrm rot="8100000">
                <a:off x="7859699" y="712510"/>
                <a:ext cx="2762808" cy="29953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55"/>
          <p:cNvSpPr txBox="1"/>
          <p:nvPr>
            <p:ph idx="2" type="title"/>
          </p:nvPr>
        </p:nvSpPr>
        <p:spPr>
          <a:xfrm>
            <a:off x="4246400" y="3184500"/>
            <a:ext cx="46818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E</a:t>
            </a:r>
            <a:r>
              <a:rPr lang="en">
                <a:solidFill>
                  <a:schemeClr val="lt1"/>
                </a:solidFill>
              </a:rPr>
              <a:t>vents</a:t>
            </a:r>
            <a:endParaRPr sz="6000">
              <a:solidFill>
                <a:schemeClr val="lt1"/>
              </a:solidFill>
            </a:endParaRPr>
          </a:p>
        </p:txBody>
      </p:sp>
      <p:sp>
        <p:nvSpPr>
          <p:cNvPr id="2282" name="Google Shape;2282;p55"/>
          <p:cNvSpPr/>
          <p:nvPr/>
        </p:nvSpPr>
        <p:spPr>
          <a:xfrm>
            <a:off x="14871859" y="8542865"/>
            <a:ext cx="418206" cy="5275"/>
          </a:xfrm>
          <a:custGeom>
            <a:rect b="b" l="l" r="r" t="t"/>
            <a:pathLst>
              <a:path extrusionOk="0" h="101" w="8007">
                <a:moveTo>
                  <a:pt x="0" y="0"/>
                </a:moveTo>
                <a:lnTo>
                  <a:pt x="0" y="101"/>
                </a:lnTo>
                <a:lnTo>
                  <a:pt x="8006" y="101"/>
                </a:lnTo>
                <a:lnTo>
                  <a:pt x="800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3" name="Google Shape;2283;p55"/>
          <p:cNvGrpSpPr/>
          <p:nvPr/>
        </p:nvGrpSpPr>
        <p:grpSpPr>
          <a:xfrm flipH="1">
            <a:off x="5967901" y="1598351"/>
            <a:ext cx="11260167" cy="7610098"/>
            <a:chOff x="2374350" y="799175"/>
            <a:chExt cx="5630083" cy="3805049"/>
          </a:xfrm>
        </p:grpSpPr>
        <p:sp>
          <p:nvSpPr>
            <p:cNvPr id="2284" name="Google Shape;2284;p55"/>
            <p:cNvSpPr/>
            <p:nvPr/>
          </p:nvSpPr>
          <p:spPr>
            <a:xfrm>
              <a:off x="2374350" y="4096151"/>
              <a:ext cx="5630083" cy="2728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5"/>
            <p:cNvSpPr/>
            <p:nvPr/>
          </p:nvSpPr>
          <p:spPr>
            <a:xfrm>
              <a:off x="2965276" y="4203334"/>
              <a:ext cx="372966" cy="2755"/>
            </a:xfrm>
            <a:custGeom>
              <a:rect b="b" l="l" r="r" t="t"/>
              <a:pathLst>
                <a:path extrusionOk="0" h="102" w="13811">
                  <a:moveTo>
                    <a:pt x="0" y="1"/>
                  </a:moveTo>
                  <a:lnTo>
                    <a:pt x="0" y="101"/>
                  </a:lnTo>
                  <a:lnTo>
                    <a:pt x="13810" y="101"/>
                  </a:lnTo>
                  <a:lnTo>
                    <a:pt x="138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5"/>
            <p:cNvSpPr/>
            <p:nvPr/>
          </p:nvSpPr>
          <p:spPr>
            <a:xfrm>
              <a:off x="4301163" y="4205143"/>
              <a:ext cx="607180" cy="2728"/>
            </a:xfrm>
            <a:custGeom>
              <a:rect b="b" l="l" r="r" t="t"/>
              <a:pathLst>
                <a:path extrusionOk="0" h="101" w="22484">
                  <a:moveTo>
                    <a:pt x="1" y="1"/>
                  </a:moveTo>
                  <a:lnTo>
                    <a:pt x="1" y="101"/>
                  </a:lnTo>
                  <a:lnTo>
                    <a:pt x="22484" y="101"/>
                  </a:lnTo>
                  <a:lnTo>
                    <a:pt x="224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5"/>
            <p:cNvSpPr/>
            <p:nvPr/>
          </p:nvSpPr>
          <p:spPr>
            <a:xfrm>
              <a:off x="3565220" y="4260990"/>
              <a:ext cx="216202" cy="3646"/>
            </a:xfrm>
            <a:custGeom>
              <a:rect b="b" l="l" r="r" t="t"/>
              <a:pathLst>
                <a:path extrusionOk="0" h="135" w="8006">
                  <a:moveTo>
                    <a:pt x="0" y="1"/>
                  </a:moveTo>
                  <a:lnTo>
                    <a:pt x="0" y="134"/>
                  </a:lnTo>
                  <a:lnTo>
                    <a:pt x="8006" y="134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5"/>
            <p:cNvSpPr/>
            <p:nvPr/>
          </p:nvSpPr>
          <p:spPr>
            <a:xfrm>
              <a:off x="6738776" y="4260099"/>
              <a:ext cx="340533" cy="2728"/>
            </a:xfrm>
            <a:custGeom>
              <a:rect b="b" l="l" r="r" t="t"/>
              <a:pathLst>
                <a:path extrusionOk="0" h="101" w="12610">
                  <a:moveTo>
                    <a:pt x="0" y="0"/>
                  </a:moveTo>
                  <a:lnTo>
                    <a:pt x="0" y="101"/>
                  </a:lnTo>
                  <a:lnTo>
                    <a:pt x="12609" y="101"/>
                  </a:lnTo>
                  <a:lnTo>
                    <a:pt x="126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5"/>
            <p:cNvSpPr/>
            <p:nvPr/>
          </p:nvSpPr>
          <p:spPr>
            <a:xfrm>
              <a:off x="6071265" y="4241168"/>
              <a:ext cx="479258" cy="2755"/>
            </a:xfrm>
            <a:custGeom>
              <a:rect b="b" l="l" r="r" t="t"/>
              <a:pathLst>
                <a:path extrusionOk="0" h="102" w="17747">
                  <a:moveTo>
                    <a:pt x="1" y="1"/>
                  </a:moveTo>
                  <a:lnTo>
                    <a:pt x="1" y="101"/>
                  </a:lnTo>
                  <a:lnTo>
                    <a:pt x="17747" y="101"/>
                  </a:lnTo>
                  <a:lnTo>
                    <a:pt x="177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5"/>
            <p:cNvSpPr/>
            <p:nvPr/>
          </p:nvSpPr>
          <p:spPr>
            <a:xfrm>
              <a:off x="6367818" y="2693391"/>
              <a:ext cx="822464" cy="871726"/>
            </a:xfrm>
            <a:custGeom>
              <a:rect b="b" l="l" r="r" t="t"/>
              <a:pathLst>
                <a:path extrusionOk="0" h="38589" w="30456">
                  <a:moveTo>
                    <a:pt x="10117" y="0"/>
                  </a:moveTo>
                  <a:cubicBezTo>
                    <a:pt x="8086" y="0"/>
                    <a:pt x="6418" y="1239"/>
                    <a:pt x="6272" y="4330"/>
                  </a:cubicBezTo>
                  <a:cubicBezTo>
                    <a:pt x="5871" y="12802"/>
                    <a:pt x="1602" y="7265"/>
                    <a:pt x="668" y="16705"/>
                  </a:cubicBezTo>
                  <a:cubicBezTo>
                    <a:pt x="1" y="23210"/>
                    <a:pt x="9274" y="24144"/>
                    <a:pt x="6505" y="26179"/>
                  </a:cubicBezTo>
                  <a:cubicBezTo>
                    <a:pt x="4470" y="27680"/>
                    <a:pt x="3270" y="30248"/>
                    <a:pt x="6105" y="32016"/>
                  </a:cubicBezTo>
                  <a:cubicBezTo>
                    <a:pt x="9941" y="34451"/>
                    <a:pt x="6305" y="36319"/>
                    <a:pt x="8940" y="38020"/>
                  </a:cubicBezTo>
                  <a:cubicBezTo>
                    <a:pt x="9602" y="38444"/>
                    <a:pt x="10123" y="38588"/>
                    <a:pt x="10599" y="38588"/>
                  </a:cubicBezTo>
                  <a:cubicBezTo>
                    <a:pt x="11602" y="38588"/>
                    <a:pt x="12404" y="37949"/>
                    <a:pt x="13892" y="37949"/>
                  </a:cubicBezTo>
                  <a:cubicBezTo>
                    <a:pt x="14476" y="37949"/>
                    <a:pt x="15164" y="38047"/>
                    <a:pt x="16012" y="38321"/>
                  </a:cubicBezTo>
                  <a:cubicBezTo>
                    <a:pt x="16499" y="38477"/>
                    <a:pt x="16976" y="38548"/>
                    <a:pt x="17434" y="38548"/>
                  </a:cubicBezTo>
                  <a:cubicBezTo>
                    <a:pt x="20402" y="38548"/>
                    <a:pt x="22619" y="35586"/>
                    <a:pt x="21983" y="33651"/>
                  </a:cubicBezTo>
                  <a:cubicBezTo>
                    <a:pt x="21316" y="31582"/>
                    <a:pt x="22450" y="31549"/>
                    <a:pt x="24651" y="30815"/>
                  </a:cubicBezTo>
                  <a:cubicBezTo>
                    <a:pt x="26820" y="30081"/>
                    <a:pt x="28421" y="27980"/>
                    <a:pt x="27020" y="25812"/>
                  </a:cubicBezTo>
                  <a:cubicBezTo>
                    <a:pt x="24752" y="22242"/>
                    <a:pt x="30456" y="21475"/>
                    <a:pt x="28854" y="15538"/>
                  </a:cubicBezTo>
                  <a:cubicBezTo>
                    <a:pt x="26586" y="7098"/>
                    <a:pt x="19548" y="14403"/>
                    <a:pt x="17813" y="6331"/>
                  </a:cubicBezTo>
                  <a:cubicBezTo>
                    <a:pt x="17052" y="2804"/>
                    <a:pt x="13173" y="0"/>
                    <a:pt x="10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5"/>
            <p:cNvSpPr/>
            <p:nvPr/>
          </p:nvSpPr>
          <p:spPr>
            <a:xfrm>
              <a:off x="6491059" y="3360180"/>
              <a:ext cx="633294" cy="735994"/>
            </a:xfrm>
            <a:custGeom>
              <a:rect b="b" l="l" r="r" t="t"/>
              <a:pathLst>
                <a:path extrusionOk="0" h="27254" w="23451">
                  <a:moveTo>
                    <a:pt x="0" y="1"/>
                  </a:moveTo>
                  <a:cubicBezTo>
                    <a:pt x="0" y="1"/>
                    <a:pt x="300" y="27253"/>
                    <a:pt x="11709" y="27253"/>
                  </a:cubicBezTo>
                  <a:cubicBezTo>
                    <a:pt x="23150" y="27253"/>
                    <a:pt x="23450" y="1"/>
                    <a:pt x="2345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5"/>
            <p:cNvSpPr/>
            <p:nvPr/>
          </p:nvSpPr>
          <p:spPr>
            <a:xfrm>
              <a:off x="3151746" y="799175"/>
              <a:ext cx="1365643" cy="1461133"/>
            </a:xfrm>
            <a:custGeom>
              <a:rect b="b" l="l" r="r" t="t"/>
              <a:pathLst>
                <a:path extrusionOk="0" h="54106" w="50570">
                  <a:moveTo>
                    <a:pt x="0" y="0"/>
                  </a:moveTo>
                  <a:lnTo>
                    <a:pt x="0" y="54105"/>
                  </a:lnTo>
                  <a:lnTo>
                    <a:pt x="50570" y="54105"/>
                  </a:lnTo>
                  <a:lnTo>
                    <a:pt x="505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5"/>
            <p:cNvSpPr/>
            <p:nvPr/>
          </p:nvSpPr>
          <p:spPr>
            <a:xfrm>
              <a:off x="3183261" y="799175"/>
              <a:ext cx="1402586" cy="1461133"/>
            </a:xfrm>
            <a:custGeom>
              <a:rect b="b" l="l" r="r" t="t"/>
              <a:pathLst>
                <a:path extrusionOk="0" h="54106" w="51938">
                  <a:moveTo>
                    <a:pt x="1" y="0"/>
                  </a:moveTo>
                  <a:lnTo>
                    <a:pt x="1" y="54105"/>
                  </a:lnTo>
                  <a:lnTo>
                    <a:pt x="51938" y="54105"/>
                  </a:lnTo>
                  <a:lnTo>
                    <a:pt x="519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5"/>
            <p:cNvSpPr/>
            <p:nvPr/>
          </p:nvSpPr>
          <p:spPr>
            <a:xfrm>
              <a:off x="3151746" y="2260288"/>
              <a:ext cx="1365643" cy="127032"/>
            </a:xfrm>
            <a:custGeom>
              <a:rect b="b" l="l" r="r" t="t"/>
              <a:pathLst>
                <a:path extrusionOk="0" h="4704" w="50570">
                  <a:moveTo>
                    <a:pt x="0" y="0"/>
                  </a:moveTo>
                  <a:lnTo>
                    <a:pt x="0" y="4704"/>
                  </a:lnTo>
                  <a:lnTo>
                    <a:pt x="50570" y="4704"/>
                  </a:lnTo>
                  <a:lnTo>
                    <a:pt x="505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5"/>
            <p:cNvSpPr/>
            <p:nvPr/>
          </p:nvSpPr>
          <p:spPr>
            <a:xfrm>
              <a:off x="3296763" y="2260288"/>
              <a:ext cx="1402586" cy="127032"/>
            </a:xfrm>
            <a:custGeom>
              <a:rect b="b" l="l" r="r" t="t"/>
              <a:pathLst>
                <a:path extrusionOk="0" h="4704" w="51938">
                  <a:moveTo>
                    <a:pt x="1" y="0"/>
                  </a:moveTo>
                  <a:lnTo>
                    <a:pt x="1" y="4704"/>
                  </a:lnTo>
                  <a:lnTo>
                    <a:pt x="51938" y="4704"/>
                  </a:lnTo>
                  <a:lnTo>
                    <a:pt x="519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5"/>
            <p:cNvSpPr/>
            <p:nvPr/>
          </p:nvSpPr>
          <p:spPr>
            <a:xfrm>
              <a:off x="3278751" y="894638"/>
              <a:ext cx="1211606" cy="1270180"/>
            </a:xfrm>
            <a:custGeom>
              <a:rect b="b" l="l" r="r" t="t"/>
              <a:pathLst>
                <a:path extrusionOk="0" h="47035" w="44866">
                  <a:moveTo>
                    <a:pt x="1" y="1"/>
                  </a:moveTo>
                  <a:lnTo>
                    <a:pt x="1" y="47035"/>
                  </a:lnTo>
                  <a:lnTo>
                    <a:pt x="44866" y="47035"/>
                  </a:lnTo>
                  <a:lnTo>
                    <a:pt x="448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5"/>
            <p:cNvSpPr/>
            <p:nvPr/>
          </p:nvSpPr>
          <p:spPr>
            <a:xfrm>
              <a:off x="3315693" y="949594"/>
              <a:ext cx="14421" cy="1120653"/>
            </a:xfrm>
            <a:custGeom>
              <a:rect b="b" l="l" r="r" t="t"/>
              <a:pathLst>
                <a:path extrusionOk="0" h="41498" w="534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lnTo>
                    <a:pt x="0" y="41230"/>
                  </a:lnTo>
                  <a:cubicBezTo>
                    <a:pt x="0" y="41364"/>
                    <a:pt x="134" y="41497"/>
                    <a:pt x="267" y="41497"/>
                  </a:cubicBezTo>
                  <a:cubicBezTo>
                    <a:pt x="401" y="41497"/>
                    <a:pt x="501" y="41364"/>
                    <a:pt x="534" y="41230"/>
                  </a:cubicBezTo>
                  <a:lnTo>
                    <a:pt x="534" y="234"/>
                  </a:lnTo>
                  <a:cubicBezTo>
                    <a:pt x="501" y="101"/>
                    <a:pt x="401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5"/>
            <p:cNvSpPr/>
            <p:nvPr/>
          </p:nvSpPr>
          <p:spPr>
            <a:xfrm>
              <a:off x="4478640" y="893747"/>
              <a:ext cx="11720" cy="1271071"/>
            </a:xfrm>
            <a:custGeom>
              <a:rect b="b" l="l" r="r" t="t"/>
              <a:pathLst>
                <a:path extrusionOk="0" h="47068" w="434">
                  <a:moveTo>
                    <a:pt x="0" y="1"/>
                  </a:moveTo>
                  <a:lnTo>
                    <a:pt x="0" y="47068"/>
                  </a:lnTo>
                  <a:lnTo>
                    <a:pt x="434" y="47068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5"/>
            <p:cNvSpPr/>
            <p:nvPr/>
          </p:nvSpPr>
          <p:spPr>
            <a:xfrm>
              <a:off x="3233706" y="931581"/>
              <a:ext cx="1374663" cy="106319"/>
            </a:xfrm>
            <a:custGeom>
              <a:rect b="b" l="l" r="r" t="t"/>
              <a:pathLst>
                <a:path extrusionOk="0" h="3937" w="50904">
                  <a:moveTo>
                    <a:pt x="1" y="1"/>
                  </a:moveTo>
                  <a:lnTo>
                    <a:pt x="301" y="3937"/>
                  </a:lnTo>
                  <a:lnTo>
                    <a:pt x="50904" y="3937"/>
                  </a:lnTo>
                  <a:lnTo>
                    <a:pt x="505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5"/>
            <p:cNvSpPr/>
            <p:nvPr/>
          </p:nvSpPr>
          <p:spPr>
            <a:xfrm>
              <a:off x="3233706" y="1106332"/>
              <a:ext cx="1374663" cy="106346"/>
            </a:xfrm>
            <a:custGeom>
              <a:rect b="b" l="l" r="r" t="t"/>
              <a:pathLst>
                <a:path extrusionOk="0" h="3938" w="50904">
                  <a:moveTo>
                    <a:pt x="1" y="1"/>
                  </a:moveTo>
                  <a:lnTo>
                    <a:pt x="301" y="3937"/>
                  </a:lnTo>
                  <a:lnTo>
                    <a:pt x="50904" y="3937"/>
                  </a:lnTo>
                  <a:lnTo>
                    <a:pt x="505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5"/>
            <p:cNvSpPr/>
            <p:nvPr/>
          </p:nvSpPr>
          <p:spPr>
            <a:xfrm>
              <a:off x="3233706" y="1281109"/>
              <a:ext cx="1374663" cy="107210"/>
            </a:xfrm>
            <a:custGeom>
              <a:rect b="b" l="l" r="r" t="t"/>
              <a:pathLst>
                <a:path extrusionOk="0" h="3970" w="50904">
                  <a:moveTo>
                    <a:pt x="1" y="0"/>
                  </a:moveTo>
                  <a:lnTo>
                    <a:pt x="301" y="3970"/>
                  </a:lnTo>
                  <a:lnTo>
                    <a:pt x="50904" y="3970"/>
                  </a:lnTo>
                  <a:lnTo>
                    <a:pt x="50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5"/>
            <p:cNvSpPr/>
            <p:nvPr/>
          </p:nvSpPr>
          <p:spPr>
            <a:xfrm>
              <a:off x="3233706" y="1455859"/>
              <a:ext cx="1374663" cy="107210"/>
            </a:xfrm>
            <a:custGeom>
              <a:rect b="b" l="l" r="r" t="t"/>
              <a:pathLst>
                <a:path extrusionOk="0" h="3970" w="50904">
                  <a:moveTo>
                    <a:pt x="1" y="0"/>
                  </a:moveTo>
                  <a:lnTo>
                    <a:pt x="301" y="3970"/>
                  </a:lnTo>
                  <a:lnTo>
                    <a:pt x="50904" y="3970"/>
                  </a:lnTo>
                  <a:lnTo>
                    <a:pt x="50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5"/>
            <p:cNvSpPr/>
            <p:nvPr/>
          </p:nvSpPr>
          <p:spPr>
            <a:xfrm>
              <a:off x="3233706" y="1630609"/>
              <a:ext cx="1374663" cy="107237"/>
            </a:xfrm>
            <a:custGeom>
              <a:rect b="b" l="l" r="r" t="t"/>
              <a:pathLst>
                <a:path extrusionOk="0" h="3971" w="50904">
                  <a:moveTo>
                    <a:pt x="1" y="1"/>
                  </a:moveTo>
                  <a:lnTo>
                    <a:pt x="301" y="3970"/>
                  </a:lnTo>
                  <a:lnTo>
                    <a:pt x="50904" y="3970"/>
                  </a:lnTo>
                  <a:lnTo>
                    <a:pt x="505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5"/>
            <p:cNvSpPr/>
            <p:nvPr/>
          </p:nvSpPr>
          <p:spPr>
            <a:xfrm>
              <a:off x="3233706" y="1806278"/>
              <a:ext cx="1374663" cy="106319"/>
            </a:xfrm>
            <a:custGeom>
              <a:rect b="b" l="l" r="r" t="t"/>
              <a:pathLst>
                <a:path extrusionOk="0" h="3937" w="50904">
                  <a:moveTo>
                    <a:pt x="1" y="0"/>
                  </a:moveTo>
                  <a:lnTo>
                    <a:pt x="301" y="3937"/>
                  </a:lnTo>
                  <a:lnTo>
                    <a:pt x="50904" y="3937"/>
                  </a:lnTo>
                  <a:lnTo>
                    <a:pt x="50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5"/>
            <p:cNvSpPr/>
            <p:nvPr/>
          </p:nvSpPr>
          <p:spPr>
            <a:xfrm>
              <a:off x="6162245" y="2788157"/>
              <a:ext cx="504480" cy="1308014"/>
            </a:xfrm>
            <a:custGeom>
              <a:rect b="b" l="l" r="r" t="t"/>
              <a:pathLst>
                <a:path extrusionOk="0" h="48436" w="18681">
                  <a:moveTo>
                    <a:pt x="1" y="1"/>
                  </a:moveTo>
                  <a:lnTo>
                    <a:pt x="1" y="48435"/>
                  </a:lnTo>
                  <a:lnTo>
                    <a:pt x="18681" y="48435"/>
                  </a:lnTo>
                  <a:lnTo>
                    <a:pt x="186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5"/>
            <p:cNvSpPr/>
            <p:nvPr/>
          </p:nvSpPr>
          <p:spPr>
            <a:xfrm>
              <a:off x="6391059" y="3870955"/>
              <a:ext cx="275667" cy="225222"/>
            </a:xfrm>
            <a:custGeom>
              <a:rect b="b" l="l" r="r" t="t"/>
              <a:pathLst>
                <a:path extrusionOk="0" h="8340" w="10208">
                  <a:moveTo>
                    <a:pt x="1" y="0"/>
                  </a:moveTo>
                  <a:lnTo>
                    <a:pt x="5238" y="8339"/>
                  </a:lnTo>
                  <a:lnTo>
                    <a:pt x="10208" y="8339"/>
                  </a:lnTo>
                  <a:lnTo>
                    <a:pt x="102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5"/>
            <p:cNvSpPr/>
            <p:nvPr/>
          </p:nvSpPr>
          <p:spPr>
            <a:xfrm>
              <a:off x="4865974" y="2788157"/>
              <a:ext cx="504480" cy="1308014"/>
            </a:xfrm>
            <a:custGeom>
              <a:rect b="b" l="l" r="r" t="t"/>
              <a:pathLst>
                <a:path extrusionOk="0" h="48436" w="18681">
                  <a:moveTo>
                    <a:pt x="1" y="1"/>
                  </a:moveTo>
                  <a:lnTo>
                    <a:pt x="1" y="48435"/>
                  </a:lnTo>
                  <a:lnTo>
                    <a:pt x="18681" y="48435"/>
                  </a:lnTo>
                  <a:lnTo>
                    <a:pt x="186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5"/>
            <p:cNvSpPr/>
            <p:nvPr/>
          </p:nvSpPr>
          <p:spPr>
            <a:xfrm>
              <a:off x="5252444" y="2788157"/>
              <a:ext cx="1414279" cy="1230537"/>
            </a:xfrm>
            <a:custGeom>
              <a:rect b="b" l="l" r="r" t="t"/>
              <a:pathLst>
                <a:path extrusionOk="0" h="45567" w="52371">
                  <a:moveTo>
                    <a:pt x="0" y="1"/>
                  </a:moveTo>
                  <a:lnTo>
                    <a:pt x="0" y="45567"/>
                  </a:lnTo>
                  <a:lnTo>
                    <a:pt x="52371" y="45567"/>
                  </a:lnTo>
                  <a:lnTo>
                    <a:pt x="52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5"/>
            <p:cNvSpPr/>
            <p:nvPr/>
          </p:nvSpPr>
          <p:spPr>
            <a:xfrm>
              <a:off x="5356926" y="2901660"/>
              <a:ext cx="1205314" cy="258573"/>
            </a:xfrm>
            <a:custGeom>
              <a:rect b="b" l="l" r="r" t="t"/>
              <a:pathLst>
                <a:path extrusionOk="0" h="9575" w="44633">
                  <a:moveTo>
                    <a:pt x="1" y="1"/>
                  </a:moveTo>
                  <a:lnTo>
                    <a:pt x="1" y="9574"/>
                  </a:lnTo>
                  <a:lnTo>
                    <a:pt x="44632" y="9574"/>
                  </a:lnTo>
                  <a:lnTo>
                    <a:pt x="44632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5"/>
            <p:cNvSpPr/>
            <p:nvPr/>
          </p:nvSpPr>
          <p:spPr>
            <a:xfrm>
              <a:off x="5252444" y="3870955"/>
              <a:ext cx="276558" cy="225222"/>
            </a:xfrm>
            <a:custGeom>
              <a:rect b="b" l="l" r="r" t="t"/>
              <a:pathLst>
                <a:path extrusionOk="0" h="8340" w="10241">
                  <a:moveTo>
                    <a:pt x="0" y="0"/>
                  </a:moveTo>
                  <a:lnTo>
                    <a:pt x="0" y="8339"/>
                  </a:lnTo>
                  <a:lnTo>
                    <a:pt x="5004" y="8339"/>
                  </a:lnTo>
                  <a:lnTo>
                    <a:pt x="102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5"/>
            <p:cNvSpPr/>
            <p:nvPr/>
          </p:nvSpPr>
          <p:spPr>
            <a:xfrm>
              <a:off x="5356926" y="3273709"/>
              <a:ext cx="1205314" cy="258546"/>
            </a:xfrm>
            <a:custGeom>
              <a:rect b="b" l="l" r="r" t="t"/>
              <a:pathLst>
                <a:path extrusionOk="0" h="9574" w="44633">
                  <a:moveTo>
                    <a:pt x="1" y="0"/>
                  </a:moveTo>
                  <a:lnTo>
                    <a:pt x="1" y="9574"/>
                  </a:lnTo>
                  <a:lnTo>
                    <a:pt x="44632" y="9574"/>
                  </a:lnTo>
                  <a:lnTo>
                    <a:pt x="4463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5"/>
            <p:cNvSpPr/>
            <p:nvPr/>
          </p:nvSpPr>
          <p:spPr>
            <a:xfrm>
              <a:off x="5356926" y="3646650"/>
              <a:ext cx="1205314" cy="257655"/>
            </a:xfrm>
            <a:custGeom>
              <a:rect b="b" l="l" r="r" t="t"/>
              <a:pathLst>
                <a:path extrusionOk="0" h="9541" w="44633">
                  <a:moveTo>
                    <a:pt x="1" y="0"/>
                  </a:moveTo>
                  <a:lnTo>
                    <a:pt x="1" y="9540"/>
                  </a:lnTo>
                  <a:lnTo>
                    <a:pt x="44632" y="9540"/>
                  </a:lnTo>
                  <a:lnTo>
                    <a:pt x="4463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5"/>
            <p:cNvSpPr/>
            <p:nvPr/>
          </p:nvSpPr>
          <p:spPr>
            <a:xfrm>
              <a:off x="4690333" y="2788157"/>
              <a:ext cx="504480" cy="1308014"/>
            </a:xfrm>
            <a:custGeom>
              <a:rect b="b" l="l" r="r" t="t"/>
              <a:pathLst>
                <a:path extrusionOk="0" h="48436" w="18681">
                  <a:moveTo>
                    <a:pt x="0" y="1"/>
                  </a:moveTo>
                  <a:lnTo>
                    <a:pt x="0" y="48435"/>
                  </a:lnTo>
                  <a:lnTo>
                    <a:pt x="18680" y="48435"/>
                  </a:lnTo>
                  <a:lnTo>
                    <a:pt x="186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5"/>
            <p:cNvSpPr/>
            <p:nvPr/>
          </p:nvSpPr>
          <p:spPr>
            <a:xfrm>
              <a:off x="4919120" y="3870955"/>
              <a:ext cx="275694" cy="225222"/>
            </a:xfrm>
            <a:custGeom>
              <a:rect b="b" l="l" r="r" t="t"/>
              <a:pathLst>
                <a:path extrusionOk="0" h="8340" w="10209">
                  <a:moveTo>
                    <a:pt x="1" y="0"/>
                  </a:moveTo>
                  <a:lnTo>
                    <a:pt x="5238" y="8339"/>
                  </a:lnTo>
                  <a:lnTo>
                    <a:pt x="10208" y="8339"/>
                  </a:lnTo>
                  <a:lnTo>
                    <a:pt x="102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5"/>
            <p:cNvSpPr/>
            <p:nvPr/>
          </p:nvSpPr>
          <p:spPr>
            <a:xfrm>
              <a:off x="3394062" y="2864357"/>
              <a:ext cx="504480" cy="1308014"/>
            </a:xfrm>
            <a:custGeom>
              <a:rect b="b" l="l" r="r" t="t"/>
              <a:pathLst>
                <a:path extrusionOk="0" h="48436" w="18681">
                  <a:moveTo>
                    <a:pt x="0" y="1"/>
                  </a:moveTo>
                  <a:lnTo>
                    <a:pt x="0" y="48435"/>
                  </a:lnTo>
                  <a:lnTo>
                    <a:pt x="18680" y="48435"/>
                  </a:lnTo>
                  <a:lnTo>
                    <a:pt x="186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5"/>
            <p:cNvSpPr/>
            <p:nvPr/>
          </p:nvSpPr>
          <p:spPr>
            <a:xfrm>
              <a:off x="3780505" y="2788157"/>
              <a:ext cx="1414306" cy="1230537"/>
            </a:xfrm>
            <a:custGeom>
              <a:rect b="b" l="l" r="r" t="t"/>
              <a:pathLst>
                <a:path extrusionOk="0" h="45567" w="52372">
                  <a:moveTo>
                    <a:pt x="1" y="1"/>
                  </a:moveTo>
                  <a:lnTo>
                    <a:pt x="1" y="45567"/>
                  </a:lnTo>
                  <a:lnTo>
                    <a:pt x="52371" y="45567"/>
                  </a:lnTo>
                  <a:lnTo>
                    <a:pt x="52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5"/>
            <p:cNvSpPr/>
            <p:nvPr/>
          </p:nvSpPr>
          <p:spPr>
            <a:xfrm>
              <a:off x="3884988" y="2901660"/>
              <a:ext cx="1205314" cy="258573"/>
            </a:xfrm>
            <a:custGeom>
              <a:rect b="b" l="l" r="r" t="t"/>
              <a:pathLst>
                <a:path extrusionOk="0" h="9575" w="44633">
                  <a:moveTo>
                    <a:pt x="1" y="1"/>
                  </a:moveTo>
                  <a:lnTo>
                    <a:pt x="1" y="9574"/>
                  </a:lnTo>
                  <a:lnTo>
                    <a:pt x="44633" y="9574"/>
                  </a:lnTo>
                  <a:lnTo>
                    <a:pt x="44633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5"/>
            <p:cNvSpPr/>
            <p:nvPr/>
          </p:nvSpPr>
          <p:spPr>
            <a:xfrm>
              <a:off x="3780505" y="3870955"/>
              <a:ext cx="276585" cy="225222"/>
            </a:xfrm>
            <a:custGeom>
              <a:rect b="b" l="l" r="r" t="t"/>
              <a:pathLst>
                <a:path extrusionOk="0" h="8340" w="10242">
                  <a:moveTo>
                    <a:pt x="1" y="0"/>
                  </a:moveTo>
                  <a:lnTo>
                    <a:pt x="1" y="8339"/>
                  </a:lnTo>
                  <a:lnTo>
                    <a:pt x="5004" y="8339"/>
                  </a:lnTo>
                  <a:lnTo>
                    <a:pt x="102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5"/>
            <p:cNvSpPr/>
            <p:nvPr/>
          </p:nvSpPr>
          <p:spPr>
            <a:xfrm>
              <a:off x="3884988" y="3273709"/>
              <a:ext cx="1205314" cy="258546"/>
            </a:xfrm>
            <a:custGeom>
              <a:rect b="b" l="l" r="r" t="t"/>
              <a:pathLst>
                <a:path extrusionOk="0" h="9574" w="44633">
                  <a:moveTo>
                    <a:pt x="1" y="0"/>
                  </a:moveTo>
                  <a:lnTo>
                    <a:pt x="1" y="9574"/>
                  </a:lnTo>
                  <a:lnTo>
                    <a:pt x="44633" y="9574"/>
                  </a:lnTo>
                  <a:lnTo>
                    <a:pt x="4463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5"/>
            <p:cNvSpPr/>
            <p:nvPr/>
          </p:nvSpPr>
          <p:spPr>
            <a:xfrm>
              <a:off x="3884988" y="3646650"/>
              <a:ext cx="1205314" cy="257655"/>
            </a:xfrm>
            <a:custGeom>
              <a:rect b="b" l="l" r="r" t="t"/>
              <a:pathLst>
                <a:path extrusionOk="0" h="9541" w="44633">
                  <a:moveTo>
                    <a:pt x="1" y="0"/>
                  </a:moveTo>
                  <a:lnTo>
                    <a:pt x="1" y="9540"/>
                  </a:lnTo>
                  <a:lnTo>
                    <a:pt x="44633" y="9540"/>
                  </a:lnTo>
                  <a:lnTo>
                    <a:pt x="4463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5"/>
            <p:cNvSpPr/>
            <p:nvPr/>
          </p:nvSpPr>
          <p:spPr>
            <a:xfrm>
              <a:off x="3005810" y="4349270"/>
              <a:ext cx="4367141" cy="254954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5"/>
            <p:cNvSpPr/>
            <p:nvPr/>
          </p:nvSpPr>
          <p:spPr>
            <a:xfrm>
              <a:off x="4113802" y="1170307"/>
              <a:ext cx="653116" cy="460570"/>
            </a:xfrm>
            <a:custGeom>
              <a:rect b="b" l="l" r="r" t="t"/>
              <a:pathLst>
                <a:path extrusionOk="0" h="17055" w="24185">
                  <a:moveTo>
                    <a:pt x="17486" y="181"/>
                  </a:moveTo>
                  <a:cubicBezTo>
                    <a:pt x="16948" y="181"/>
                    <a:pt x="16426" y="279"/>
                    <a:pt x="15945" y="467"/>
                  </a:cubicBezTo>
                  <a:cubicBezTo>
                    <a:pt x="13811" y="1301"/>
                    <a:pt x="9274" y="0"/>
                    <a:pt x="10508" y="3203"/>
                  </a:cubicBezTo>
                  <a:cubicBezTo>
                    <a:pt x="10243" y="3103"/>
                    <a:pt x="9950" y="3055"/>
                    <a:pt x="9649" y="3055"/>
                  </a:cubicBezTo>
                  <a:cubicBezTo>
                    <a:pt x="8130" y="3055"/>
                    <a:pt x="6388" y="4278"/>
                    <a:pt x="6806" y="6338"/>
                  </a:cubicBezTo>
                  <a:cubicBezTo>
                    <a:pt x="7306" y="8807"/>
                    <a:pt x="1302" y="5704"/>
                    <a:pt x="1" y="10741"/>
                  </a:cubicBezTo>
                  <a:cubicBezTo>
                    <a:pt x="1869" y="11175"/>
                    <a:pt x="3503" y="12376"/>
                    <a:pt x="4437" y="14044"/>
                  </a:cubicBezTo>
                  <a:cubicBezTo>
                    <a:pt x="5513" y="15980"/>
                    <a:pt x="10309" y="17054"/>
                    <a:pt x="14571" y="17054"/>
                  </a:cubicBezTo>
                  <a:cubicBezTo>
                    <a:pt x="18899" y="17054"/>
                    <a:pt x="22676" y="15947"/>
                    <a:pt x="21449" y="13510"/>
                  </a:cubicBezTo>
                  <a:cubicBezTo>
                    <a:pt x="18981" y="8673"/>
                    <a:pt x="24185" y="7439"/>
                    <a:pt x="22617" y="4003"/>
                  </a:cubicBezTo>
                  <a:cubicBezTo>
                    <a:pt x="21376" y="1341"/>
                    <a:pt x="19335" y="181"/>
                    <a:pt x="17486" y="1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5"/>
            <p:cNvSpPr/>
            <p:nvPr/>
          </p:nvSpPr>
          <p:spPr>
            <a:xfrm>
              <a:off x="4378640" y="1147785"/>
              <a:ext cx="181987" cy="110829"/>
            </a:xfrm>
            <a:custGeom>
              <a:rect b="b" l="l" r="r" t="t"/>
              <a:pathLst>
                <a:path extrusionOk="0" h="4104" w="6739">
                  <a:moveTo>
                    <a:pt x="6672" y="0"/>
                  </a:moveTo>
                  <a:cubicBezTo>
                    <a:pt x="5905" y="801"/>
                    <a:pt x="4437" y="1101"/>
                    <a:pt x="3036" y="1368"/>
                  </a:cubicBezTo>
                  <a:cubicBezTo>
                    <a:pt x="1635" y="1635"/>
                    <a:pt x="434" y="1868"/>
                    <a:pt x="167" y="2569"/>
                  </a:cubicBezTo>
                  <a:cubicBezTo>
                    <a:pt x="1" y="2969"/>
                    <a:pt x="167" y="3469"/>
                    <a:pt x="668" y="4070"/>
                  </a:cubicBezTo>
                  <a:cubicBezTo>
                    <a:pt x="668" y="4087"/>
                    <a:pt x="676" y="4095"/>
                    <a:pt x="684" y="4095"/>
                  </a:cubicBezTo>
                  <a:cubicBezTo>
                    <a:pt x="693" y="4095"/>
                    <a:pt x="701" y="4087"/>
                    <a:pt x="701" y="4070"/>
                  </a:cubicBezTo>
                  <a:cubicBezTo>
                    <a:pt x="701" y="4103"/>
                    <a:pt x="735" y="4103"/>
                    <a:pt x="735" y="4103"/>
                  </a:cubicBezTo>
                  <a:cubicBezTo>
                    <a:pt x="768" y="4070"/>
                    <a:pt x="768" y="4037"/>
                    <a:pt x="735" y="4003"/>
                  </a:cubicBezTo>
                  <a:cubicBezTo>
                    <a:pt x="268" y="3436"/>
                    <a:pt x="134" y="2969"/>
                    <a:pt x="268" y="2602"/>
                  </a:cubicBezTo>
                  <a:cubicBezTo>
                    <a:pt x="501" y="1968"/>
                    <a:pt x="1669" y="1735"/>
                    <a:pt x="3036" y="1468"/>
                  </a:cubicBezTo>
                  <a:cubicBezTo>
                    <a:pt x="4404" y="1201"/>
                    <a:pt x="5972" y="901"/>
                    <a:pt x="6739" y="67"/>
                  </a:cubicBezTo>
                  <a:cubicBezTo>
                    <a:pt x="6739" y="67"/>
                    <a:pt x="6739" y="34"/>
                    <a:pt x="67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5"/>
            <p:cNvSpPr/>
            <p:nvPr/>
          </p:nvSpPr>
          <p:spPr>
            <a:xfrm>
              <a:off x="4695734" y="1285592"/>
              <a:ext cx="492760" cy="499998"/>
            </a:xfrm>
            <a:custGeom>
              <a:rect b="b" l="l" r="r" t="t"/>
              <a:pathLst>
                <a:path extrusionOk="0" h="18515" w="18247">
                  <a:moveTo>
                    <a:pt x="16546" y="1"/>
                  </a:moveTo>
                  <a:cubicBezTo>
                    <a:pt x="16279" y="1002"/>
                    <a:pt x="15978" y="2036"/>
                    <a:pt x="15645" y="3036"/>
                  </a:cubicBezTo>
                  <a:cubicBezTo>
                    <a:pt x="15345" y="4071"/>
                    <a:pt x="14978" y="5038"/>
                    <a:pt x="14611" y="6005"/>
                  </a:cubicBezTo>
                  <a:cubicBezTo>
                    <a:pt x="14244" y="6939"/>
                    <a:pt x="13810" y="7840"/>
                    <a:pt x="13277" y="8707"/>
                  </a:cubicBezTo>
                  <a:cubicBezTo>
                    <a:pt x="13076" y="9074"/>
                    <a:pt x="12810" y="9408"/>
                    <a:pt x="12509" y="9741"/>
                  </a:cubicBezTo>
                  <a:lnTo>
                    <a:pt x="12309" y="9941"/>
                  </a:lnTo>
                  <a:cubicBezTo>
                    <a:pt x="12242" y="9975"/>
                    <a:pt x="12176" y="10041"/>
                    <a:pt x="12142" y="10075"/>
                  </a:cubicBezTo>
                  <a:cubicBezTo>
                    <a:pt x="12076" y="10108"/>
                    <a:pt x="11809" y="10275"/>
                    <a:pt x="11575" y="10375"/>
                  </a:cubicBezTo>
                  <a:cubicBezTo>
                    <a:pt x="9741" y="11409"/>
                    <a:pt x="7873" y="12276"/>
                    <a:pt x="5938" y="13044"/>
                  </a:cubicBezTo>
                  <a:cubicBezTo>
                    <a:pt x="4937" y="13444"/>
                    <a:pt x="3970" y="13811"/>
                    <a:pt x="2969" y="14144"/>
                  </a:cubicBezTo>
                  <a:cubicBezTo>
                    <a:pt x="2002" y="14511"/>
                    <a:pt x="968" y="14845"/>
                    <a:pt x="0" y="15145"/>
                  </a:cubicBezTo>
                  <a:lnTo>
                    <a:pt x="968" y="18514"/>
                  </a:lnTo>
                  <a:cubicBezTo>
                    <a:pt x="3103" y="17880"/>
                    <a:pt x="5204" y="17147"/>
                    <a:pt x="7239" y="16246"/>
                  </a:cubicBezTo>
                  <a:cubicBezTo>
                    <a:pt x="9340" y="15379"/>
                    <a:pt x="11342" y="14345"/>
                    <a:pt x="13210" y="13110"/>
                  </a:cubicBezTo>
                  <a:cubicBezTo>
                    <a:pt x="13510" y="12944"/>
                    <a:pt x="13777" y="12777"/>
                    <a:pt x="14044" y="12577"/>
                  </a:cubicBezTo>
                  <a:cubicBezTo>
                    <a:pt x="14177" y="12443"/>
                    <a:pt x="14344" y="12343"/>
                    <a:pt x="14444" y="12176"/>
                  </a:cubicBezTo>
                  <a:cubicBezTo>
                    <a:pt x="14577" y="12043"/>
                    <a:pt x="14711" y="11909"/>
                    <a:pt x="14811" y="11776"/>
                  </a:cubicBezTo>
                  <a:cubicBezTo>
                    <a:pt x="15211" y="11242"/>
                    <a:pt x="15578" y="10709"/>
                    <a:pt x="15845" y="10142"/>
                  </a:cubicBezTo>
                  <a:cubicBezTo>
                    <a:pt x="16379" y="9074"/>
                    <a:pt x="16779" y="7973"/>
                    <a:pt x="17113" y="6873"/>
                  </a:cubicBezTo>
                  <a:cubicBezTo>
                    <a:pt x="17713" y="4704"/>
                    <a:pt x="18080" y="2503"/>
                    <a:pt x="18247" y="268"/>
                  </a:cubicBezTo>
                  <a:lnTo>
                    <a:pt x="16546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5"/>
            <p:cNvSpPr/>
            <p:nvPr/>
          </p:nvSpPr>
          <p:spPr>
            <a:xfrm>
              <a:off x="4611964" y="1633310"/>
              <a:ext cx="273858" cy="227625"/>
            </a:xfrm>
            <a:custGeom>
              <a:rect b="b" l="l" r="r" t="t"/>
              <a:pathLst>
                <a:path extrusionOk="0" h="8429" w="10141">
                  <a:moveTo>
                    <a:pt x="9040" y="1"/>
                  </a:moveTo>
                  <a:cubicBezTo>
                    <a:pt x="9040" y="1"/>
                    <a:pt x="1334" y="1002"/>
                    <a:pt x="801" y="2336"/>
                  </a:cubicBezTo>
                  <a:cubicBezTo>
                    <a:pt x="0" y="4304"/>
                    <a:pt x="834" y="6772"/>
                    <a:pt x="2235" y="8073"/>
                  </a:cubicBezTo>
                  <a:cubicBezTo>
                    <a:pt x="2515" y="8327"/>
                    <a:pt x="3000" y="8428"/>
                    <a:pt x="3595" y="8428"/>
                  </a:cubicBezTo>
                  <a:cubicBezTo>
                    <a:pt x="5978" y="8428"/>
                    <a:pt x="10141" y="6806"/>
                    <a:pt x="10141" y="6806"/>
                  </a:cubicBezTo>
                  <a:lnTo>
                    <a:pt x="90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5"/>
            <p:cNvSpPr/>
            <p:nvPr/>
          </p:nvSpPr>
          <p:spPr>
            <a:xfrm>
              <a:off x="5120902" y="1199121"/>
              <a:ext cx="87415" cy="119848"/>
            </a:xfrm>
            <a:custGeom>
              <a:rect b="b" l="l" r="r" t="t"/>
              <a:pathLst>
                <a:path extrusionOk="0" h="4438" w="3237">
                  <a:moveTo>
                    <a:pt x="1" y="1"/>
                  </a:moveTo>
                  <a:lnTo>
                    <a:pt x="568" y="2769"/>
                  </a:lnTo>
                  <a:cubicBezTo>
                    <a:pt x="735" y="3403"/>
                    <a:pt x="1135" y="3970"/>
                    <a:pt x="1736" y="4270"/>
                  </a:cubicBezTo>
                  <a:lnTo>
                    <a:pt x="2036" y="4437"/>
                  </a:lnTo>
                  <a:cubicBezTo>
                    <a:pt x="3237" y="3703"/>
                    <a:pt x="3137" y="1502"/>
                    <a:pt x="3137" y="15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5"/>
            <p:cNvSpPr/>
            <p:nvPr/>
          </p:nvSpPr>
          <p:spPr>
            <a:xfrm>
              <a:off x="5120902" y="1135687"/>
              <a:ext cx="94626" cy="106319"/>
            </a:xfrm>
            <a:custGeom>
              <a:rect b="b" l="l" r="r" t="t"/>
              <a:pathLst>
                <a:path extrusionOk="0" h="3937" w="3504">
                  <a:moveTo>
                    <a:pt x="701" y="1"/>
                  </a:moveTo>
                  <a:lnTo>
                    <a:pt x="1" y="2436"/>
                  </a:lnTo>
                  <a:lnTo>
                    <a:pt x="3137" y="3937"/>
                  </a:lnTo>
                  <a:lnTo>
                    <a:pt x="3503" y="835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5"/>
            <p:cNvSpPr/>
            <p:nvPr/>
          </p:nvSpPr>
          <p:spPr>
            <a:xfrm>
              <a:off x="4198490" y="3621428"/>
              <a:ext cx="201808" cy="215311"/>
            </a:xfrm>
            <a:custGeom>
              <a:rect b="b" l="l" r="r" t="t"/>
              <a:pathLst>
                <a:path extrusionOk="0" h="7973" w="7473">
                  <a:moveTo>
                    <a:pt x="4970" y="0"/>
                  </a:moveTo>
                  <a:lnTo>
                    <a:pt x="0" y="6171"/>
                  </a:lnTo>
                  <a:lnTo>
                    <a:pt x="2936" y="7973"/>
                  </a:lnTo>
                  <a:lnTo>
                    <a:pt x="7472" y="2302"/>
                  </a:lnTo>
                  <a:lnTo>
                    <a:pt x="4970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5"/>
            <p:cNvSpPr/>
            <p:nvPr/>
          </p:nvSpPr>
          <p:spPr>
            <a:xfrm>
              <a:off x="4139943" y="3753483"/>
              <a:ext cx="225168" cy="265162"/>
            </a:xfrm>
            <a:custGeom>
              <a:rect b="b" l="l" r="r" t="t"/>
              <a:pathLst>
                <a:path extrusionOk="0" h="9819" w="8338">
                  <a:moveTo>
                    <a:pt x="3023" y="1"/>
                  </a:moveTo>
                  <a:cubicBezTo>
                    <a:pt x="2962" y="1"/>
                    <a:pt x="2895" y="17"/>
                    <a:pt x="2835" y="47"/>
                  </a:cubicBezTo>
                  <a:lnTo>
                    <a:pt x="300" y="1782"/>
                  </a:lnTo>
                  <a:cubicBezTo>
                    <a:pt x="67" y="1948"/>
                    <a:pt x="0" y="2349"/>
                    <a:pt x="234" y="2582"/>
                  </a:cubicBezTo>
                  <a:cubicBezTo>
                    <a:pt x="1134" y="3550"/>
                    <a:pt x="1635" y="3983"/>
                    <a:pt x="2769" y="5217"/>
                  </a:cubicBezTo>
                  <a:cubicBezTo>
                    <a:pt x="3469" y="5985"/>
                    <a:pt x="5404" y="8253"/>
                    <a:pt x="6371" y="9320"/>
                  </a:cubicBezTo>
                  <a:cubicBezTo>
                    <a:pt x="6700" y="9683"/>
                    <a:pt x="7044" y="9818"/>
                    <a:pt x="7343" y="9818"/>
                  </a:cubicBezTo>
                  <a:cubicBezTo>
                    <a:pt x="7925" y="9818"/>
                    <a:pt x="8337" y="9306"/>
                    <a:pt x="8139" y="8953"/>
                  </a:cubicBezTo>
                  <a:cubicBezTo>
                    <a:pt x="6738" y="6585"/>
                    <a:pt x="6071" y="4684"/>
                    <a:pt x="6004" y="3483"/>
                  </a:cubicBezTo>
                  <a:cubicBezTo>
                    <a:pt x="6004" y="3283"/>
                    <a:pt x="5938" y="3083"/>
                    <a:pt x="5804" y="2949"/>
                  </a:cubicBezTo>
                  <a:lnTo>
                    <a:pt x="3202" y="80"/>
                  </a:lnTo>
                  <a:cubicBezTo>
                    <a:pt x="3166" y="25"/>
                    <a:pt x="3099" y="1"/>
                    <a:pt x="3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5"/>
            <p:cNvSpPr/>
            <p:nvPr/>
          </p:nvSpPr>
          <p:spPr>
            <a:xfrm>
              <a:off x="4263329" y="3621428"/>
              <a:ext cx="136969" cy="136942"/>
            </a:xfrm>
            <a:custGeom>
              <a:rect b="b" l="l" r="r" t="t"/>
              <a:pathLst>
                <a:path extrusionOk="0" h="5071" w="5072">
                  <a:moveTo>
                    <a:pt x="2569" y="0"/>
                  </a:moveTo>
                  <a:lnTo>
                    <a:pt x="1" y="3203"/>
                  </a:lnTo>
                  <a:lnTo>
                    <a:pt x="2870" y="5071"/>
                  </a:lnTo>
                  <a:lnTo>
                    <a:pt x="5071" y="2302"/>
                  </a:lnTo>
                  <a:lnTo>
                    <a:pt x="2569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5"/>
            <p:cNvSpPr/>
            <p:nvPr/>
          </p:nvSpPr>
          <p:spPr>
            <a:xfrm>
              <a:off x="4298462" y="1671441"/>
              <a:ext cx="527921" cy="586171"/>
            </a:xfrm>
            <a:custGeom>
              <a:rect b="b" l="l" r="r" t="t"/>
              <a:pathLst>
                <a:path extrusionOk="0" h="21706" w="19549">
                  <a:moveTo>
                    <a:pt x="8203" y="0"/>
                  </a:moveTo>
                  <a:cubicBezTo>
                    <a:pt x="7415" y="0"/>
                    <a:pt x="6626" y="19"/>
                    <a:pt x="5838" y="57"/>
                  </a:cubicBezTo>
                  <a:cubicBezTo>
                    <a:pt x="3870" y="123"/>
                    <a:pt x="1936" y="357"/>
                    <a:pt x="1" y="724"/>
                  </a:cubicBezTo>
                  <a:cubicBezTo>
                    <a:pt x="2503" y="12365"/>
                    <a:pt x="2403" y="15835"/>
                    <a:pt x="2102" y="21472"/>
                  </a:cubicBezTo>
                  <a:lnTo>
                    <a:pt x="15946" y="21705"/>
                  </a:lnTo>
                  <a:cubicBezTo>
                    <a:pt x="19548" y="1724"/>
                    <a:pt x="17914" y="1124"/>
                    <a:pt x="17914" y="1124"/>
                  </a:cubicBezTo>
                  <a:cubicBezTo>
                    <a:pt x="17914" y="1124"/>
                    <a:pt x="14878" y="457"/>
                    <a:pt x="12143" y="157"/>
                  </a:cubicBezTo>
                  <a:cubicBezTo>
                    <a:pt x="10829" y="52"/>
                    <a:pt x="9516" y="0"/>
                    <a:pt x="82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5"/>
            <p:cNvSpPr/>
            <p:nvPr/>
          </p:nvSpPr>
          <p:spPr>
            <a:xfrm>
              <a:off x="4337215" y="1845003"/>
              <a:ext cx="39643" cy="115338"/>
            </a:xfrm>
            <a:custGeom>
              <a:rect b="b" l="l" r="r" t="t"/>
              <a:pathLst>
                <a:path extrusionOk="0" h="4271" w="1468">
                  <a:moveTo>
                    <a:pt x="1468" y="1"/>
                  </a:moveTo>
                  <a:lnTo>
                    <a:pt x="0" y="1669"/>
                  </a:lnTo>
                  <a:cubicBezTo>
                    <a:pt x="167" y="2603"/>
                    <a:pt x="300" y="3470"/>
                    <a:pt x="401" y="4271"/>
                  </a:cubicBezTo>
                  <a:cubicBezTo>
                    <a:pt x="968" y="2903"/>
                    <a:pt x="1335" y="1469"/>
                    <a:pt x="14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5"/>
            <p:cNvSpPr/>
            <p:nvPr/>
          </p:nvSpPr>
          <p:spPr>
            <a:xfrm>
              <a:off x="4457009" y="1481973"/>
              <a:ext cx="225249" cy="248716"/>
            </a:xfrm>
            <a:custGeom>
              <a:rect b="b" l="l" r="r" t="t"/>
              <a:pathLst>
                <a:path extrusionOk="0" h="9210" w="8341">
                  <a:moveTo>
                    <a:pt x="735" y="1"/>
                  </a:moveTo>
                  <a:lnTo>
                    <a:pt x="735" y="1"/>
                  </a:lnTo>
                  <a:cubicBezTo>
                    <a:pt x="1102" y="2036"/>
                    <a:pt x="1435" y="5738"/>
                    <a:pt x="1" y="7073"/>
                  </a:cubicBezTo>
                  <a:cubicBezTo>
                    <a:pt x="1" y="7073"/>
                    <a:pt x="534" y="9174"/>
                    <a:pt x="4270" y="9207"/>
                  </a:cubicBezTo>
                  <a:cubicBezTo>
                    <a:pt x="4336" y="9208"/>
                    <a:pt x="4400" y="9209"/>
                    <a:pt x="4463" y="9209"/>
                  </a:cubicBezTo>
                  <a:cubicBezTo>
                    <a:pt x="8341" y="9209"/>
                    <a:pt x="6305" y="7206"/>
                    <a:pt x="6305" y="7206"/>
                  </a:cubicBezTo>
                  <a:cubicBezTo>
                    <a:pt x="4037" y="6606"/>
                    <a:pt x="4137" y="4938"/>
                    <a:pt x="4537" y="3370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5"/>
            <p:cNvSpPr/>
            <p:nvPr/>
          </p:nvSpPr>
          <p:spPr>
            <a:xfrm>
              <a:off x="4435405" y="1671441"/>
              <a:ext cx="219821" cy="151984"/>
            </a:xfrm>
            <a:custGeom>
              <a:rect b="b" l="l" r="r" t="t"/>
              <a:pathLst>
                <a:path extrusionOk="0" h="5628" w="8140">
                  <a:moveTo>
                    <a:pt x="3173" y="0"/>
                  </a:moveTo>
                  <a:cubicBezTo>
                    <a:pt x="2390" y="0"/>
                    <a:pt x="1610" y="19"/>
                    <a:pt x="834" y="57"/>
                  </a:cubicBezTo>
                  <a:cubicBezTo>
                    <a:pt x="534" y="57"/>
                    <a:pt x="234" y="90"/>
                    <a:pt x="0" y="90"/>
                  </a:cubicBezTo>
                  <a:cubicBezTo>
                    <a:pt x="1401" y="2458"/>
                    <a:pt x="6905" y="5627"/>
                    <a:pt x="6905" y="5627"/>
                  </a:cubicBezTo>
                  <a:cubicBezTo>
                    <a:pt x="8139" y="3492"/>
                    <a:pt x="8006" y="1157"/>
                    <a:pt x="7539" y="223"/>
                  </a:cubicBezTo>
                  <a:lnTo>
                    <a:pt x="7105" y="157"/>
                  </a:lnTo>
                  <a:cubicBezTo>
                    <a:pt x="5792" y="52"/>
                    <a:pt x="4478" y="0"/>
                    <a:pt x="3173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5"/>
            <p:cNvSpPr/>
            <p:nvPr/>
          </p:nvSpPr>
          <p:spPr>
            <a:xfrm>
              <a:off x="4515556" y="1518916"/>
              <a:ext cx="64002" cy="83797"/>
            </a:xfrm>
            <a:custGeom>
              <a:rect b="b" l="l" r="r" t="t"/>
              <a:pathLst>
                <a:path extrusionOk="0" h="3103" w="2370">
                  <a:moveTo>
                    <a:pt x="134" y="0"/>
                  </a:moveTo>
                  <a:cubicBezTo>
                    <a:pt x="34" y="367"/>
                    <a:pt x="1" y="734"/>
                    <a:pt x="68" y="1101"/>
                  </a:cubicBezTo>
                  <a:cubicBezTo>
                    <a:pt x="134" y="2002"/>
                    <a:pt x="1302" y="2969"/>
                    <a:pt x="2169" y="3103"/>
                  </a:cubicBezTo>
                  <a:cubicBezTo>
                    <a:pt x="2203" y="2736"/>
                    <a:pt x="2269" y="2369"/>
                    <a:pt x="2369" y="2002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5"/>
            <p:cNvSpPr/>
            <p:nvPr/>
          </p:nvSpPr>
          <p:spPr>
            <a:xfrm>
              <a:off x="4400839" y="1233148"/>
              <a:ext cx="296731" cy="347284"/>
            </a:xfrm>
            <a:custGeom>
              <a:rect b="b" l="l" r="r" t="t"/>
              <a:pathLst>
                <a:path extrusionOk="0" h="12860" w="10988">
                  <a:moveTo>
                    <a:pt x="5177" y="1"/>
                  </a:moveTo>
                  <a:cubicBezTo>
                    <a:pt x="2302" y="1"/>
                    <a:pt x="0" y="2696"/>
                    <a:pt x="680" y="5679"/>
                  </a:cubicBezTo>
                  <a:cubicBezTo>
                    <a:pt x="1414" y="8981"/>
                    <a:pt x="1647" y="10382"/>
                    <a:pt x="3615" y="11850"/>
                  </a:cubicBezTo>
                  <a:cubicBezTo>
                    <a:pt x="4528" y="12543"/>
                    <a:pt x="5544" y="12859"/>
                    <a:pt x="6516" y="12859"/>
                  </a:cubicBezTo>
                  <a:cubicBezTo>
                    <a:pt x="8634" y="12859"/>
                    <a:pt x="10548" y="11359"/>
                    <a:pt x="10754" y="8981"/>
                  </a:cubicBezTo>
                  <a:cubicBezTo>
                    <a:pt x="10987" y="5846"/>
                    <a:pt x="9786" y="976"/>
                    <a:pt x="6317" y="142"/>
                  </a:cubicBezTo>
                  <a:cubicBezTo>
                    <a:pt x="5931" y="46"/>
                    <a:pt x="5549" y="1"/>
                    <a:pt x="5177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5"/>
            <p:cNvSpPr/>
            <p:nvPr/>
          </p:nvSpPr>
          <p:spPr>
            <a:xfrm>
              <a:off x="4340374" y="1271954"/>
              <a:ext cx="163515" cy="204239"/>
            </a:xfrm>
            <a:custGeom>
              <a:rect b="b" l="l" r="r" t="t"/>
              <a:pathLst>
                <a:path extrusionOk="0" h="7563" w="6055">
                  <a:moveTo>
                    <a:pt x="2849" y="0"/>
                  </a:moveTo>
                  <a:cubicBezTo>
                    <a:pt x="903" y="0"/>
                    <a:pt x="1230" y="2277"/>
                    <a:pt x="484" y="4742"/>
                  </a:cubicBezTo>
                  <a:cubicBezTo>
                    <a:pt x="1" y="6337"/>
                    <a:pt x="1842" y="7563"/>
                    <a:pt x="3141" y="7563"/>
                  </a:cubicBezTo>
                  <a:cubicBezTo>
                    <a:pt x="3907" y="7563"/>
                    <a:pt x="4484" y="7137"/>
                    <a:pt x="4286" y="6110"/>
                  </a:cubicBezTo>
                  <a:cubicBezTo>
                    <a:pt x="3719" y="3341"/>
                    <a:pt x="5254" y="4609"/>
                    <a:pt x="5654" y="2708"/>
                  </a:cubicBezTo>
                  <a:cubicBezTo>
                    <a:pt x="6054" y="806"/>
                    <a:pt x="4420" y="106"/>
                    <a:pt x="3019" y="6"/>
                  </a:cubicBezTo>
                  <a:cubicBezTo>
                    <a:pt x="2960" y="2"/>
                    <a:pt x="2904" y="0"/>
                    <a:pt x="28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5"/>
            <p:cNvSpPr/>
            <p:nvPr/>
          </p:nvSpPr>
          <p:spPr>
            <a:xfrm>
              <a:off x="4340779" y="1226694"/>
              <a:ext cx="333944" cy="114447"/>
            </a:xfrm>
            <a:custGeom>
              <a:rect b="b" l="l" r="r" t="t"/>
              <a:pathLst>
                <a:path extrusionOk="0" h="4238" w="12366">
                  <a:moveTo>
                    <a:pt x="7763" y="0"/>
                  </a:moveTo>
                  <a:cubicBezTo>
                    <a:pt x="4458" y="0"/>
                    <a:pt x="0" y="1884"/>
                    <a:pt x="2103" y="3816"/>
                  </a:cubicBezTo>
                  <a:cubicBezTo>
                    <a:pt x="2424" y="4116"/>
                    <a:pt x="2764" y="4237"/>
                    <a:pt x="3121" y="4237"/>
                  </a:cubicBezTo>
                  <a:cubicBezTo>
                    <a:pt x="4662" y="4237"/>
                    <a:pt x="6511" y="1968"/>
                    <a:pt x="8394" y="1968"/>
                  </a:cubicBezTo>
                  <a:cubicBezTo>
                    <a:pt x="8843" y="1968"/>
                    <a:pt x="9293" y="2096"/>
                    <a:pt x="9742" y="2415"/>
                  </a:cubicBezTo>
                  <a:cubicBezTo>
                    <a:pt x="10359" y="2849"/>
                    <a:pt x="10836" y="3023"/>
                    <a:pt x="11173" y="3023"/>
                  </a:cubicBezTo>
                  <a:cubicBezTo>
                    <a:pt x="12366" y="3023"/>
                    <a:pt x="11787" y="831"/>
                    <a:pt x="9342" y="181"/>
                  </a:cubicBezTo>
                  <a:cubicBezTo>
                    <a:pt x="8877" y="57"/>
                    <a:pt x="8338" y="0"/>
                    <a:pt x="77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5"/>
            <p:cNvSpPr/>
            <p:nvPr/>
          </p:nvSpPr>
          <p:spPr>
            <a:xfrm>
              <a:off x="4275562" y="2252186"/>
              <a:ext cx="493165" cy="1489056"/>
            </a:xfrm>
            <a:custGeom>
              <a:rect b="b" l="l" r="r" t="t"/>
              <a:pathLst>
                <a:path extrusionOk="0" h="55140" w="18262">
                  <a:moveTo>
                    <a:pt x="6653" y="0"/>
                  </a:moveTo>
                  <a:cubicBezTo>
                    <a:pt x="6653" y="0"/>
                    <a:pt x="8288" y="17346"/>
                    <a:pt x="9522" y="28888"/>
                  </a:cubicBezTo>
                  <a:cubicBezTo>
                    <a:pt x="10088" y="34320"/>
                    <a:pt x="0" y="52238"/>
                    <a:pt x="81" y="52238"/>
                  </a:cubicBezTo>
                  <a:cubicBezTo>
                    <a:pt x="81" y="52238"/>
                    <a:pt x="82" y="52238"/>
                    <a:pt x="82" y="52238"/>
                  </a:cubicBezTo>
                  <a:lnTo>
                    <a:pt x="3651" y="55140"/>
                  </a:lnTo>
                  <a:cubicBezTo>
                    <a:pt x="3651" y="55140"/>
                    <a:pt x="17461" y="41296"/>
                    <a:pt x="17894" y="30455"/>
                  </a:cubicBezTo>
                  <a:cubicBezTo>
                    <a:pt x="18261" y="20048"/>
                    <a:pt x="16794" y="200"/>
                    <a:pt x="16794" y="200"/>
                  </a:cubicBezTo>
                  <a:lnTo>
                    <a:pt x="6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5"/>
            <p:cNvSpPr/>
            <p:nvPr/>
          </p:nvSpPr>
          <p:spPr>
            <a:xfrm>
              <a:off x="4275562" y="2252186"/>
              <a:ext cx="493165" cy="1489056"/>
            </a:xfrm>
            <a:custGeom>
              <a:rect b="b" l="l" r="r" t="t"/>
              <a:pathLst>
                <a:path extrusionOk="0" h="55140" w="18262">
                  <a:moveTo>
                    <a:pt x="6653" y="0"/>
                  </a:moveTo>
                  <a:cubicBezTo>
                    <a:pt x="6653" y="0"/>
                    <a:pt x="8288" y="17346"/>
                    <a:pt x="9522" y="28888"/>
                  </a:cubicBezTo>
                  <a:cubicBezTo>
                    <a:pt x="10088" y="34320"/>
                    <a:pt x="0" y="52238"/>
                    <a:pt x="81" y="52238"/>
                  </a:cubicBezTo>
                  <a:cubicBezTo>
                    <a:pt x="81" y="52238"/>
                    <a:pt x="82" y="52238"/>
                    <a:pt x="82" y="52238"/>
                  </a:cubicBezTo>
                  <a:lnTo>
                    <a:pt x="3651" y="55140"/>
                  </a:lnTo>
                  <a:cubicBezTo>
                    <a:pt x="3651" y="55140"/>
                    <a:pt x="17461" y="41296"/>
                    <a:pt x="17894" y="30455"/>
                  </a:cubicBezTo>
                  <a:cubicBezTo>
                    <a:pt x="18261" y="20048"/>
                    <a:pt x="16794" y="200"/>
                    <a:pt x="16794" y="200"/>
                  </a:cubicBezTo>
                  <a:lnTo>
                    <a:pt x="66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5"/>
            <p:cNvSpPr/>
            <p:nvPr/>
          </p:nvSpPr>
          <p:spPr>
            <a:xfrm>
              <a:off x="4252527" y="3633121"/>
              <a:ext cx="158573" cy="125249"/>
            </a:xfrm>
            <a:custGeom>
              <a:rect b="b" l="l" r="r" t="t"/>
              <a:pathLst>
                <a:path extrusionOk="0" h="4638" w="5872">
                  <a:moveTo>
                    <a:pt x="835" y="1"/>
                  </a:moveTo>
                  <a:lnTo>
                    <a:pt x="1" y="1769"/>
                  </a:lnTo>
                  <a:lnTo>
                    <a:pt x="4637" y="4638"/>
                  </a:lnTo>
                  <a:lnTo>
                    <a:pt x="5872" y="3370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5"/>
            <p:cNvSpPr/>
            <p:nvPr/>
          </p:nvSpPr>
          <p:spPr>
            <a:xfrm>
              <a:off x="4472321" y="2400499"/>
              <a:ext cx="179286" cy="612905"/>
            </a:xfrm>
            <a:custGeom>
              <a:rect b="b" l="l" r="r" t="t"/>
              <a:pathLst>
                <a:path extrusionOk="0" h="22696" w="6639">
                  <a:moveTo>
                    <a:pt x="1056" y="0"/>
                  </a:moveTo>
                  <a:cubicBezTo>
                    <a:pt x="651" y="0"/>
                    <a:pt x="302" y="344"/>
                    <a:pt x="1" y="946"/>
                  </a:cubicBezTo>
                  <a:cubicBezTo>
                    <a:pt x="568" y="6850"/>
                    <a:pt x="1435" y="15723"/>
                    <a:pt x="2169" y="22695"/>
                  </a:cubicBezTo>
                  <a:cubicBezTo>
                    <a:pt x="3804" y="17591"/>
                    <a:pt x="6639" y="8352"/>
                    <a:pt x="2803" y="1680"/>
                  </a:cubicBezTo>
                  <a:cubicBezTo>
                    <a:pt x="2126" y="509"/>
                    <a:pt x="1549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5"/>
            <p:cNvSpPr/>
            <p:nvPr/>
          </p:nvSpPr>
          <p:spPr>
            <a:xfrm>
              <a:off x="3629168" y="3169200"/>
              <a:ext cx="243234" cy="123440"/>
            </a:xfrm>
            <a:custGeom>
              <a:rect b="b" l="l" r="r" t="t"/>
              <a:pathLst>
                <a:path extrusionOk="0" h="4571" w="9007">
                  <a:moveTo>
                    <a:pt x="7906" y="1"/>
                  </a:moveTo>
                  <a:lnTo>
                    <a:pt x="1" y="1335"/>
                  </a:lnTo>
                  <a:lnTo>
                    <a:pt x="1101" y="4571"/>
                  </a:lnTo>
                  <a:lnTo>
                    <a:pt x="9007" y="3237"/>
                  </a:lnTo>
                  <a:lnTo>
                    <a:pt x="7906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5"/>
            <p:cNvSpPr/>
            <p:nvPr/>
          </p:nvSpPr>
          <p:spPr>
            <a:xfrm>
              <a:off x="3569811" y="3176329"/>
              <a:ext cx="122441" cy="292626"/>
            </a:xfrm>
            <a:custGeom>
              <a:rect b="b" l="l" r="r" t="t"/>
              <a:pathLst>
                <a:path extrusionOk="0" h="10836" w="4534">
                  <a:moveTo>
                    <a:pt x="541" y="1"/>
                  </a:moveTo>
                  <a:cubicBezTo>
                    <a:pt x="235" y="1"/>
                    <a:pt x="1" y="256"/>
                    <a:pt x="64" y="571"/>
                  </a:cubicBezTo>
                  <a:cubicBezTo>
                    <a:pt x="264" y="1872"/>
                    <a:pt x="431" y="2506"/>
                    <a:pt x="664" y="4207"/>
                  </a:cubicBezTo>
                  <a:cubicBezTo>
                    <a:pt x="831" y="5207"/>
                    <a:pt x="1131" y="8176"/>
                    <a:pt x="1331" y="9577"/>
                  </a:cubicBezTo>
                  <a:cubicBezTo>
                    <a:pt x="1456" y="10473"/>
                    <a:pt x="2062" y="10835"/>
                    <a:pt x="2508" y="10835"/>
                  </a:cubicBezTo>
                  <a:cubicBezTo>
                    <a:pt x="2776" y="10835"/>
                    <a:pt x="2987" y="10704"/>
                    <a:pt x="2999" y="10478"/>
                  </a:cubicBezTo>
                  <a:cubicBezTo>
                    <a:pt x="3199" y="7809"/>
                    <a:pt x="3733" y="5941"/>
                    <a:pt x="4367" y="5041"/>
                  </a:cubicBezTo>
                  <a:cubicBezTo>
                    <a:pt x="4500" y="4874"/>
                    <a:pt x="4534" y="4674"/>
                    <a:pt x="4534" y="4474"/>
                  </a:cubicBezTo>
                  <a:lnTo>
                    <a:pt x="3966" y="671"/>
                  </a:lnTo>
                  <a:cubicBezTo>
                    <a:pt x="3966" y="537"/>
                    <a:pt x="3833" y="404"/>
                    <a:pt x="3700" y="404"/>
                  </a:cubicBezTo>
                  <a:lnTo>
                    <a:pt x="597" y="4"/>
                  </a:lnTo>
                  <a:cubicBezTo>
                    <a:pt x="578" y="2"/>
                    <a:pt x="560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5"/>
            <p:cNvSpPr/>
            <p:nvPr/>
          </p:nvSpPr>
          <p:spPr>
            <a:xfrm>
              <a:off x="3732760" y="3169200"/>
              <a:ext cx="139643" cy="106346"/>
            </a:xfrm>
            <a:custGeom>
              <a:rect b="b" l="l" r="r" t="t"/>
              <a:pathLst>
                <a:path extrusionOk="0" h="3938" w="5171">
                  <a:moveTo>
                    <a:pt x="4070" y="1"/>
                  </a:moveTo>
                  <a:lnTo>
                    <a:pt x="1" y="701"/>
                  </a:lnTo>
                  <a:lnTo>
                    <a:pt x="1101" y="3937"/>
                  </a:lnTo>
                  <a:lnTo>
                    <a:pt x="5171" y="3237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5"/>
            <p:cNvSpPr/>
            <p:nvPr/>
          </p:nvSpPr>
          <p:spPr>
            <a:xfrm>
              <a:off x="3738161" y="2252186"/>
              <a:ext cx="888221" cy="1026946"/>
            </a:xfrm>
            <a:custGeom>
              <a:rect b="b" l="l" r="r" t="t"/>
              <a:pathLst>
                <a:path extrusionOk="0" h="38028" w="32891">
                  <a:moveTo>
                    <a:pt x="22750" y="0"/>
                  </a:moveTo>
                  <a:cubicBezTo>
                    <a:pt x="22750" y="0"/>
                    <a:pt x="21383" y="11675"/>
                    <a:pt x="19214" y="22650"/>
                  </a:cubicBezTo>
                  <a:cubicBezTo>
                    <a:pt x="19014" y="23651"/>
                    <a:pt x="18280" y="24484"/>
                    <a:pt x="17346" y="24851"/>
                  </a:cubicBezTo>
                  <a:cubicBezTo>
                    <a:pt x="13010" y="26453"/>
                    <a:pt x="1" y="33858"/>
                    <a:pt x="301" y="33858"/>
                  </a:cubicBezTo>
                  <a:lnTo>
                    <a:pt x="2269" y="38027"/>
                  </a:lnTo>
                  <a:cubicBezTo>
                    <a:pt x="2269" y="38027"/>
                    <a:pt x="24652" y="32423"/>
                    <a:pt x="26553" y="28287"/>
                  </a:cubicBezTo>
                  <a:cubicBezTo>
                    <a:pt x="30990" y="18747"/>
                    <a:pt x="32891" y="167"/>
                    <a:pt x="32891" y="167"/>
                  </a:cubicBezTo>
                  <a:lnTo>
                    <a:pt x="22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5"/>
            <p:cNvSpPr/>
            <p:nvPr/>
          </p:nvSpPr>
          <p:spPr>
            <a:xfrm>
              <a:off x="3738161" y="2252186"/>
              <a:ext cx="888221" cy="1026946"/>
            </a:xfrm>
            <a:custGeom>
              <a:rect b="b" l="l" r="r" t="t"/>
              <a:pathLst>
                <a:path extrusionOk="0" h="38028" w="32891">
                  <a:moveTo>
                    <a:pt x="22750" y="0"/>
                  </a:moveTo>
                  <a:cubicBezTo>
                    <a:pt x="22750" y="0"/>
                    <a:pt x="21383" y="11675"/>
                    <a:pt x="19214" y="22650"/>
                  </a:cubicBezTo>
                  <a:cubicBezTo>
                    <a:pt x="19014" y="23651"/>
                    <a:pt x="18280" y="24484"/>
                    <a:pt x="17346" y="24851"/>
                  </a:cubicBezTo>
                  <a:cubicBezTo>
                    <a:pt x="13010" y="26453"/>
                    <a:pt x="1" y="33858"/>
                    <a:pt x="301" y="33858"/>
                  </a:cubicBezTo>
                  <a:lnTo>
                    <a:pt x="2269" y="38027"/>
                  </a:lnTo>
                  <a:cubicBezTo>
                    <a:pt x="2269" y="38027"/>
                    <a:pt x="24652" y="32423"/>
                    <a:pt x="26553" y="28287"/>
                  </a:cubicBezTo>
                  <a:cubicBezTo>
                    <a:pt x="30990" y="18747"/>
                    <a:pt x="32891" y="167"/>
                    <a:pt x="32891" y="167"/>
                  </a:cubicBezTo>
                  <a:lnTo>
                    <a:pt x="22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5"/>
            <p:cNvSpPr/>
            <p:nvPr/>
          </p:nvSpPr>
          <p:spPr>
            <a:xfrm>
              <a:off x="3739079" y="3132284"/>
              <a:ext cx="95490" cy="163056"/>
            </a:xfrm>
            <a:custGeom>
              <a:rect b="b" l="l" r="r" t="t"/>
              <a:pathLst>
                <a:path extrusionOk="0" h="6038" w="3536">
                  <a:moveTo>
                    <a:pt x="1768" y="0"/>
                  </a:moveTo>
                  <a:lnTo>
                    <a:pt x="0" y="868"/>
                  </a:lnTo>
                  <a:lnTo>
                    <a:pt x="1701" y="6005"/>
                  </a:lnTo>
                  <a:lnTo>
                    <a:pt x="3536" y="603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5"/>
            <p:cNvSpPr/>
            <p:nvPr/>
          </p:nvSpPr>
          <p:spPr>
            <a:xfrm>
              <a:off x="3678723" y="3301633"/>
              <a:ext cx="32460" cy="56116"/>
            </a:xfrm>
            <a:custGeom>
              <a:rect b="b" l="l" r="r" t="t"/>
              <a:pathLst>
                <a:path extrusionOk="0" h="2078" w="1202">
                  <a:moveTo>
                    <a:pt x="200" y="301"/>
                  </a:moveTo>
                  <a:lnTo>
                    <a:pt x="200" y="301"/>
                  </a:lnTo>
                  <a:cubicBezTo>
                    <a:pt x="501" y="734"/>
                    <a:pt x="701" y="1201"/>
                    <a:pt x="867" y="1702"/>
                  </a:cubicBezTo>
                  <a:cubicBezTo>
                    <a:pt x="867" y="1735"/>
                    <a:pt x="867" y="1802"/>
                    <a:pt x="867" y="1835"/>
                  </a:cubicBezTo>
                  <a:cubicBezTo>
                    <a:pt x="867" y="1868"/>
                    <a:pt x="834" y="1902"/>
                    <a:pt x="801" y="1902"/>
                  </a:cubicBezTo>
                  <a:cubicBezTo>
                    <a:pt x="701" y="1902"/>
                    <a:pt x="601" y="1868"/>
                    <a:pt x="501" y="1802"/>
                  </a:cubicBezTo>
                  <a:cubicBezTo>
                    <a:pt x="300" y="1602"/>
                    <a:pt x="167" y="1068"/>
                    <a:pt x="200" y="301"/>
                  </a:cubicBezTo>
                  <a:close/>
                  <a:moveTo>
                    <a:pt x="100" y="0"/>
                  </a:moveTo>
                  <a:cubicBezTo>
                    <a:pt x="67" y="0"/>
                    <a:pt x="34" y="34"/>
                    <a:pt x="34" y="67"/>
                  </a:cubicBezTo>
                  <a:cubicBezTo>
                    <a:pt x="0" y="401"/>
                    <a:pt x="34" y="768"/>
                    <a:pt x="67" y="1101"/>
                  </a:cubicBezTo>
                  <a:cubicBezTo>
                    <a:pt x="67" y="1401"/>
                    <a:pt x="200" y="1702"/>
                    <a:pt x="400" y="1935"/>
                  </a:cubicBezTo>
                  <a:cubicBezTo>
                    <a:pt x="483" y="2017"/>
                    <a:pt x="610" y="2077"/>
                    <a:pt x="727" y="2077"/>
                  </a:cubicBezTo>
                  <a:cubicBezTo>
                    <a:pt x="752" y="2077"/>
                    <a:pt x="777" y="2074"/>
                    <a:pt x="801" y="2069"/>
                  </a:cubicBezTo>
                  <a:cubicBezTo>
                    <a:pt x="901" y="2069"/>
                    <a:pt x="968" y="2002"/>
                    <a:pt x="1001" y="1935"/>
                  </a:cubicBezTo>
                  <a:cubicBezTo>
                    <a:pt x="1201" y="1535"/>
                    <a:pt x="300" y="167"/>
                    <a:pt x="167" y="34"/>
                  </a:cubicBezTo>
                  <a:cubicBezTo>
                    <a:pt x="167" y="0"/>
                    <a:pt x="134" y="0"/>
                    <a:pt x="1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5"/>
            <p:cNvSpPr/>
            <p:nvPr/>
          </p:nvSpPr>
          <p:spPr>
            <a:xfrm>
              <a:off x="3679614" y="3300742"/>
              <a:ext cx="45071" cy="34350"/>
            </a:xfrm>
            <a:custGeom>
              <a:rect b="b" l="l" r="r" t="t"/>
              <a:pathLst>
                <a:path extrusionOk="0" h="1272" w="1669">
                  <a:moveTo>
                    <a:pt x="234" y="200"/>
                  </a:moveTo>
                  <a:lnTo>
                    <a:pt x="234" y="200"/>
                  </a:lnTo>
                  <a:cubicBezTo>
                    <a:pt x="634" y="234"/>
                    <a:pt x="1035" y="367"/>
                    <a:pt x="1368" y="600"/>
                  </a:cubicBezTo>
                  <a:cubicBezTo>
                    <a:pt x="1435" y="667"/>
                    <a:pt x="1468" y="767"/>
                    <a:pt x="1502" y="867"/>
                  </a:cubicBezTo>
                  <a:lnTo>
                    <a:pt x="1502" y="901"/>
                  </a:lnTo>
                  <a:lnTo>
                    <a:pt x="1502" y="934"/>
                  </a:lnTo>
                  <a:cubicBezTo>
                    <a:pt x="1502" y="1067"/>
                    <a:pt x="1468" y="1101"/>
                    <a:pt x="1435" y="1101"/>
                  </a:cubicBezTo>
                  <a:cubicBezTo>
                    <a:pt x="1428" y="1102"/>
                    <a:pt x="1420" y="1102"/>
                    <a:pt x="1413" y="1102"/>
                  </a:cubicBezTo>
                  <a:cubicBezTo>
                    <a:pt x="1162" y="1102"/>
                    <a:pt x="525" y="588"/>
                    <a:pt x="234" y="200"/>
                  </a:cubicBezTo>
                  <a:close/>
                  <a:moveTo>
                    <a:pt x="67" y="0"/>
                  </a:moveTo>
                  <a:cubicBezTo>
                    <a:pt x="34" y="0"/>
                    <a:pt x="1" y="33"/>
                    <a:pt x="1" y="33"/>
                  </a:cubicBezTo>
                  <a:cubicBezTo>
                    <a:pt x="1" y="67"/>
                    <a:pt x="1" y="100"/>
                    <a:pt x="1" y="100"/>
                  </a:cubicBezTo>
                  <a:lnTo>
                    <a:pt x="1" y="133"/>
                  </a:lnTo>
                  <a:cubicBezTo>
                    <a:pt x="225" y="518"/>
                    <a:pt x="1034" y="1272"/>
                    <a:pt x="1422" y="1272"/>
                  </a:cubicBezTo>
                  <a:cubicBezTo>
                    <a:pt x="1438" y="1272"/>
                    <a:pt x="1454" y="1270"/>
                    <a:pt x="1468" y="1268"/>
                  </a:cubicBezTo>
                  <a:cubicBezTo>
                    <a:pt x="1568" y="1268"/>
                    <a:pt x="1668" y="1168"/>
                    <a:pt x="1668" y="934"/>
                  </a:cubicBezTo>
                  <a:cubicBezTo>
                    <a:pt x="1668" y="767"/>
                    <a:pt x="1568" y="634"/>
                    <a:pt x="1468" y="500"/>
                  </a:cubicBezTo>
                  <a:cubicBezTo>
                    <a:pt x="1035" y="100"/>
                    <a:pt x="101" y="33"/>
                    <a:pt x="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5"/>
            <p:cNvSpPr/>
            <p:nvPr/>
          </p:nvSpPr>
          <p:spPr>
            <a:xfrm>
              <a:off x="4575021" y="1373790"/>
              <a:ext cx="19849" cy="26330"/>
            </a:xfrm>
            <a:custGeom>
              <a:rect b="b" l="l" r="r" t="t"/>
              <a:pathLst>
                <a:path extrusionOk="0" h="975" w="735">
                  <a:moveTo>
                    <a:pt x="337" y="0"/>
                  </a:moveTo>
                  <a:cubicBezTo>
                    <a:pt x="325" y="0"/>
                    <a:pt x="313" y="2"/>
                    <a:pt x="301" y="4"/>
                  </a:cubicBezTo>
                  <a:cubicBezTo>
                    <a:pt x="101" y="4"/>
                    <a:pt x="1" y="271"/>
                    <a:pt x="34" y="538"/>
                  </a:cubicBezTo>
                  <a:cubicBezTo>
                    <a:pt x="65" y="785"/>
                    <a:pt x="239" y="975"/>
                    <a:pt x="397" y="975"/>
                  </a:cubicBezTo>
                  <a:cubicBezTo>
                    <a:pt x="410" y="975"/>
                    <a:pt x="422" y="974"/>
                    <a:pt x="434" y="971"/>
                  </a:cubicBezTo>
                  <a:cubicBezTo>
                    <a:pt x="601" y="938"/>
                    <a:pt x="734" y="704"/>
                    <a:pt x="668" y="438"/>
                  </a:cubicBezTo>
                  <a:cubicBezTo>
                    <a:pt x="637" y="190"/>
                    <a:pt x="491" y="0"/>
                    <a:pt x="3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5"/>
            <p:cNvSpPr/>
            <p:nvPr/>
          </p:nvSpPr>
          <p:spPr>
            <a:xfrm>
              <a:off x="4657900" y="1360369"/>
              <a:ext cx="19849" cy="27140"/>
            </a:xfrm>
            <a:custGeom>
              <a:rect b="b" l="l" r="r" t="t"/>
              <a:pathLst>
                <a:path extrusionOk="0" h="1005" w="735">
                  <a:moveTo>
                    <a:pt x="301" y="1"/>
                  </a:moveTo>
                  <a:cubicBezTo>
                    <a:pt x="100" y="34"/>
                    <a:pt x="0" y="301"/>
                    <a:pt x="34" y="568"/>
                  </a:cubicBezTo>
                  <a:cubicBezTo>
                    <a:pt x="96" y="815"/>
                    <a:pt x="243" y="1005"/>
                    <a:pt x="424" y="1005"/>
                  </a:cubicBezTo>
                  <a:cubicBezTo>
                    <a:pt x="438" y="1005"/>
                    <a:pt x="453" y="1004"/>
                    <a:pt x="467" y="1001"/>
                  </a:cubicBezTo>
                  <a:cubicBezTo>
                    <a:pt x="668" y="968"/>
                    <a:pt x="734" y="734"/>
                    <a:pt x="701" y="468"/>
                  </a:cubicBezTo>
                  <a:cubicBezTo>
                    <a:pt x="668" y="201"/>
                    <a:pt x="501" y="1"/>
                    <a:pt x="3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5"/>
            <p:cNvSpPr/>
            <p:nvPr/>
          </p:nvSpPr>
          <p:spPr>
            <a:xfrm>
              <a:off x="4663301" y="1354077"/>
              <a:ext cx="17148" cy="9236"/>
            </a:xfrm>
            <a:custGeom>
              <a:rect b="b" l="l" r="r" t="t"/>
              <a:pathLst>
                <a:path extrusionOk="0" h="342" w="635">
                  <a:moveTo>
                    <a:pt x="634" y="0"/>
                  </a:moveTo>
                  <a:lnTo>
                    <a:pt x="1" y="267"/>
                  </a:lnTo>
                  <a:cubicBezTo>
                    <a:pt x="74" y="320"/>
                    <a:pt x="143" y="342"/>
                    <a:pt x="207" y="342"/>
                  </a:cubicBezTo>
                  <a:cubicBezTo>
                    <a:pt x="464" y="342"/>
                    <a:pt x="634" y="0"/>
                    <a:pt x="6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5"/>
            <p:cNvSpPr/>
            <p:nvPr/>
          </p:nvSpPr>
          <p:spPr>
            <a:xfrm>
              <a:off x="4626358" y="1392802"/>
              <a:ext cx="34269" cy="51499"/>
            </a:xfrm>
            <a:custGeom>
              <a:rect b="b" l="l" r="r" t="t"/>
              <a:pathLst>
                <a:path extrusionOk="0" h="1907" w="1269">
                  <a:moveTo>
                    <a:pt x="1" y="0"/>
                  </a:moveTo>
                  <a:lnTo>
                    <a:pt x="301" y="1902"/>
                  </a:lnTo>
                  <a:cubicBezTo>
                    <a:pt x="339" y="1905"/>
                    <a:pt x="376" y="1907"/>
                    <a:pt x="412" y="1907"/>
                  </a:cubicBezTo>
                  <a:cubicBezTo>
                    <a:pt x="735" y="1907"/>
                    <a:pt x="1029" y="1778"/>
                    <a:pt x="1268" y="1568"/>
                  </a:cubicBezTo>
                  <a:cubicBezTo>
                    <a:pt x="768" y="1101"/>
                    <a:pt x="334" y="568"/>
                    <a:pt x="1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5"/>
            <p:cNvSpPr/>
            <p:nvPr/>
          </p:nvSpPr>
          <p:spPr>
            <a:xfrm>
              <a:off x="4553822" y="1457965"/>
              <a:ext cx="58169" cy="21334"/>
            </a:xfrm>
            <a:custGeom>
              <a:rect b="b" l="l" r="r" t="t"/>
              <a:pathLst>
                <a:path extrusionOk="0" h="790" w="2154">
                  <a:moveTo>
                    <a:pt x="117" y="1"/>
                  </a:moveTo>
                  <a:cubicBezTo>
                    <a:pt x="48" y="1"/>
                    <a:pt x="0" y="71"/>
                    <a:pt x="52" y="123"/>
                  </a:cubicBezTo>
                  <a:cubicBezTo>
                    <a:pt x="485" y="556"/>
                    <a:pt x="1052" y="790"/>
                    <a:pt x="1653" y="790"/>
                  </a:cubicBezTo>
                  <a:cubicBezTo>
                    <a:pt x="1820" y="790"/>
                    <a:pt x="1953" y="790"/>
                    <a:pt x="2086" y="756"/>
                  </a:cubicBezTo>
                  <a:cubicBezTo>
                    <a:pt x="2120" y="756"/>
                    <a:pt x="2153" y="723"/>
                    <a:pt x="2153" y="656"/>
                  </a:cubicBezTo>
                  <a:cubicBezTo>
                    <a:pt x="2153" y="623"/>
                    <a:pt x="2086" y="590"/>
                    <a:pt x="2053" y="590"/>
                  </a:cubicBezTo>
                  <a:cubicBezTo>
                    <a:pt x="1928" y="615"/>
                    <a:pt x="1801" y="627"/>
                    <a:pt x="1674" y="627"/>
                  </a:cubicBezTo>
                  <a:cubicBezTo>
                    <a:pt x="1129" y="627"/>
                    <a:pt x="591" y="402"/>
                    <a:pt x="185" y="23"/>
                  </a:cubicBezTo>
                  <a:cubicBezTo>
                    <a:pt x="162" y="7"/>
                    <a:pt x="139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5"/>
            <p:cNvSpPr/>
            <p:nvPr/>
          </p:nvSpPr>
          <p:spPr>
            <a:xfrm>
              <a:off x="4395762" y="1426829"/>
              <a:ext cx="84823" cy="78855"/>
            </a:xfrm>
            <a:custGeom>
              <a:rect b="b" l="l" r="r" t="t"/>
              <a:pathLst>
                <a:path extrusionOk="0" h="2920" w="3141">
                  <a:moveTo>
                    <a:pt x="1325" y="1"/>
                  </a:moveTo>
                  <a:cubicBezTo>
                    <a:pt x="1284" y="1"/>
                    <a:pt x="1243" y="3"/>
                    <a:pt x="1201" y="8"/>
                  </a:cubicBezTo>
                  <a:cubicBezTo>
                    <a:pt x="401" y="108"/>
                    <a:pt x="0" y="1009"/>
                    <a:pt x="434" y="1709"/>
                  </a:cubicBezTo>
                  <a:cubicBezTo>
                    <a:pt x="768" y="2276"/>
                    <a:pt x="1301" y="2677"/>
                    <a:pt x="1935" y="2877"/>
                  </a:cubicBezTo>
                  <a:cubicBezTo>
                    <a:pt x="2039" y="2906"/>
                    <a:pt x="2136" y="2919"/>
                    <a:pt x="2226" y="2919"/>
                  </a:cubicBezTo>
                  <a:cubicBezTo>
                    <a:pt x="2859" y="2919"/>
                    <a:pt x="3140" y="2248"/>
                    <a:pt x="2936" y="1576"/>
                  </a:cubicBezTo>
                  <a:cubicBezTo>
                    <a:pt x="2746" y="879"/>
                    <a:pt x="2104" y="1"/>
                    <a:pt x="1325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5"/>
            <p:cNvSpPr/>
            <p:nvPr/>
          </p:nvSpPr>
          <p:spPr>
            <a:xfrm>
              <a:off x="4526385" y="1337523"/>
              <a:ext cx="44153" cy="39103"/>
            </a:xfrm>
            <a:custGeom>
              <a:rect b="b" l="l" r="r" t="t"/>
              <a:pathLst>
                <a:path extrusionOk="0" h="1448" w="1635">
                  <a:moveTo>
                    <a:pt x="1456" y="0"/>
                  </a:moveTo>
                  <a:cubicBezTo>
                    <a:pt x="1437" y="0"/>
                    <a:pt x="1418" y="4"/>
                    <a:pt x="1401" y="13"/>
                  </a:cubicBezTo>
                  <a:cubicBezTo>
                    <a:pt x="1335" y="13"/>
                    <a:pt x="300" y="346"/>
                    <a:pt x="34" y="1214"/>
                  </a:cubicBezTo>
                  <a:cubicBezTo>
                    <a:pt x="0" y="1314"/>
                    <a:pt x="34" y="1380"/>
                    <a:pt x="134" y="1414"/>
                  </a:cubicBezTo>
                  <a:cubicBezTo>
                    <a:pt x="134" y="1414"/>
                    <a:pt x="167" y="1447"/>
                    <a:pt x="167" y="1447"/>
                  </a:cubicBezTo>
                  <a:cubicBezTo>
                    <a:pt x="234" y="1414"/>
                    <a:pt x="300" y="1380"/>
                    <a:pt x="334" y="1314"/>
                  </a:cubicBezTo>
                  <a:cubicBezTo>
                    <a:pt x="567" y="613"/>
                    <a:pt x="1468" y="313"/>
                    <a:pt x="1501" y="313"/>
                  </a:cubicBezTo>
                  <a:cubicBezTo>
                    <a:pt x="1568" y="280"/>
                    <a:pt x="1635" y="213"/>
                    <a:pt x="1601" y="113"/>
                  </a:cubicBezTo>
                  <a:cubicBezTo>
                    <a:pt x="1576" y="38"/>
                    <a:pt x="1514" y="0"/>
                    <a:pt x="1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5"/>
            <p:cNvSpPr/>
            <p:nvPr/>
          </p:nvSpPr>
          <p:spPr>
            <a:xfrm>
              <a:off x="4627951" y="1318241"/>
              <a:ext cx="47097" cy="15123"/>
            </a:xfrm>
            <a:custGeom>
              <a:rect b="b" l="l" r="r" t="t"/>
              <a:pathLst>
                <a:path extrusionOk="0" h="560" w="1744">
                  <a:moveTo>
                    <a:pt x="760" y="0"/>
                  </a:moveTo>
                  <a:cubicBezTo>
                    <a:pt x="548" y="0"/>
                    <a:pt x="336" y="43"/>
                    <a:pt x="142" y="126"/>
                  </a:cubicBezTo>
                  <a:cubicBezTo>
                    <a:pt x="1" y="211"/>
                    <a:pt x="51" y="415"/>
                    <a:pt x="191" y="415"/>
                  </a:cubicBezTo>
                  <a:cubicBezTo>
                    <a:pt x="216" y="415"/>
                    <a:pt x="245" y="408"/>
                    <a:pt x="275" y="393"/>
                  </a:cubicBezTo>
                  <a:cubicBezTo>
                    <a:pt x="430" y="342"/>
                    <a:pt x="589" y="315"/>
                    <a:pt x="745" y="315"/>
                  </a:cubicBezTo>
                  <a:cubicBezTo>
                    <a:pt x="995" y="315"/>
                    <a:pt x="1238" y="383"/>
                    <a:pt x="1443" y="527"/>
                  </a:cubicBezTo>
                  <a:cubicBezTo>
                    <a:pt x="1476" y="527"/>
                    <a:pt x="1510" y="560"/>
                    <a:pt x="1543" y="560"/>
                  </a:cubicBezTo>
                  <a:cubicBezTo>
                    <a:pt x="1676" y="527"/>
                    <a:pt x="1743" y="326"/>
                    <a:pt x="1610" y="260"/>
                  </a:cubicBezTo>
                  <a:cubicBezTo>
                    <a:pt x="1357" y="84"/>
                    <a:pt x="1058" y="0"/>
                    <a:pt x="7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5"/>
            <p:cNvSpPr/>
            <p:nvPr/>
          </p:nvSpPr>
          <p:spPr>
            <a:xfrm>
              <a:off x="4062465" y="1749513"/>
              <a:ext cx="276558" cy="597270"/>
            </a:xfrm>
            <a:custGeom>
              <a:rect b="b" l="l" r="r" t="t"/>
              <a:pathLst>
                <a:path extrusionOk="0" h="22117" w="10241">
                  <a:moveTo>
                    <a:pt x="7739" y="1"/>
                  </a:moveTo>
                  <a:cubicBezTo>
                    <a:pt x="6338" y="1435"/>
                    <a:pt x="5004" y="2970"/>
                    <a:pt x="3803" y="4571"/>
                  </a:cubicBezTo>
                  <a:cubicBezTo>
                    <a:pt x="3203" y="5405"/>
                    <a:pt x="2602" y="6205"/>
                    <a:pt x="2068" y="7073"/>
                  </a:cubicBezTo>
                  <a:cubicBezTo>
                    <a:pt x="1501" y="7940"/>
                    <a:pt x="1001" y="8874"/>
                    <a:pt x="567" y="9808"/>
                  </a:cubicBezTo>
                  <a:lnTo>
                    <a:pt x="401" y="10142"/>
                  </a:lnTo>
                  <a:cubicBezTo>
                    <a:pt x="367" y="10208"/>
                    <a:pt x="334" y="10242"/>
                    <a:pt x="301" y="10375"/>
                  </a:cubicBezTo>
                  <a:cubicBezTo>
                    <a:pt x="234" y="10475"/>
                    <a:pt x="200" y="10609"/>
                    <a:pt x="167" y="10709"/>
                  </a:cubicBezTo>
                  <a:cubicBezTo>
                    <a:pt x="67" y="11042"/>
                    <a:pt x="34" y="11409"/>
                    <a:pt x="0" y="11776"/>
                  </a:cubicBezTo>
                  <a:cubicBezTo>
                    <a:pt x="0" y="12343"/>
                    <a:pt x="34" y="12944"/>
                    <a:pt x="100" y="13511"/>
                  </a:cubicBezTo>
                  <a:cubicBezTo>
                    <a:pt x="267" y="14545"/>
                    <a:pt x="501" y="15545"/>
                    <a:pt x="834" y="16546"/>
                  </a:cubicBezTo>
                  <a:cubicBezTo>
                    <a:pt x="1401" y="18447"/>
                    <a:pt x="2135" y="20315"/>
                    <a:pt x="3002" y="22117"/>
                  </a:cubicBezTo>
                  <a:lnTo>
                    <a:pt x="4637" y="21516"/>
                  </a:lnTo>
                  <a:cubicBezTo>
                    <a:pt x="4403" y="20582"/>
                    <a:pt x="4203" y="19648"/>
                    <a:pt x="3970" y="18714"/>
                  </a:cubicBezTo>
                  <a:cubicBezTo>
                    <a:pt x="3736" y="17780"/>
                    <a:pt x="3570" y="16846"/>
                    <a:pt x="3403" y="15912"/>
                  </a:cubicBezTo>
                  <a:cubicBezTo>
                    <a:pt x="3236" y="15012"/>
                    <a:pt x="3103" y="14111"/>
                    <a:pt x="3069" y="13210"/>
                  </a:cubicBezTo>
                  <a:cubicBezTo>
                    <a:pt x="3036" y="12810"/>
                    <a:pt x="3036" y="12410"/>
                    <a:pt x="3069" y="12043"/>
                  </a:cubicBezTo>
                  <a:cubicBezTo>
                    <a:pt x="3103" y="11909"/>
                    <a:pt x="3136" y="11776"/>
                    <a:pt x="3169" y="11676"/>
                  </a:cubicBezTo>
                  <a:cubicBezTo>
                    <a:pt x="3203" y="11643"/>
                    <a:pt x="3203" y="11576"/>
                    <a:pt x="3236" y="11543"/>
                  </a:cubicBezTo>
                  <a:lnTo>
                    <a:pt x="3403" y="11276"/>
                  </a:lnTo>
                  <a:cubicBezTo>
                    <a:pt x="4337" y="9675"/>
                    <a:pt x="5371" y="8140"/>
                    <a:pt x="6538" y="6706"/>
                  </a:cubicBezTo>
                  <a:cubicBezTo>
                    <a:pt x="7105" y="5972"/>
                    <a:pt x="7739" y="5238"/>
                    <a:pt x="8373" y="4538"/>
                  </a:cubicBezTo>
                  <a:cubicBezTo>
                    <a:pt x="8973" y="3837"/>
                    <a:pt x="9641" y="3103"/>
                    <a:pt x="10241" y="2469"/>
                  </a:cubicBezTo>
                  <a:lnTo>
                    <a:pt x="7739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5"/>
            <p:cNvSpPr/>
            <p:nvPr/>
          </p:nvSpPr>
          <p:spPr>
            <a:xfrm>
              <a:off x="4187660" y="1690237"/>
              <a:ext cx="215338" cy="248473"/>
            </a:xfrm>
            <a:custGeom>
              <a:rect b="b" l="l" r="r" t="t"/>
              <a:pathLst>
                <a:path extrusionOk="0" h="9201" w="7974">
                  <a:moveTo>
                    <a:pt x="4375" y="1"/>
                  </a:moveTo>
                  <a:cubicBezTo>
                    <a:pt x="4284" y="1"/>
                    <a:pt x="4193" y="10"/>
                    <a:pt x="4104" y="28"/>
                  </a:cubicBezTo>
                  <a:cubicBezTo>
                    <a:pt x="2703" y="328"/>
                    <a:pt x="1" y="4798"/>
                    <a:pt x="1" y="4798"/>
                  </a:cubicBezTo>
                  <a:lnTo>
                    <a:pt x="4604" y="9201"/>
                  </a:lnTo>
                  <a:cubicBezTo>
                    <a:pt x="4604" y="9201"/>
                    <a:pt x="7973" y="6399"/>
                    <a:pt x="7907" y="4498"/>
                  </a:cubicBezTo>
                  <a:cubicBezTo>
                    <a:pt x="7844" y="2637"/>
                    <a:pt x="5962" y="1"/>
                    <a:pt x="4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5"/>
            <p:cNvSpPr/>
            <p:nvPr/>
          </p:nvSpPr>
          <p:spPr>
            <a:xfrm>
              <a:off x="4290361" y="3841708"/>
              <a:ext cx="49581" cy="40075"/>
            </a:xfrm>
            <a:custGeom>
              <a:rect b="b" l="l" r="r" t="t"/>
              <a:pathLst>
                <a:path extrusionOk="0" h="1484" w="1836">
                  <a:moveTo>
                    <a:pt x="268" y="249"/>
                  </a:moveTo>
                  <a:lnTo>
                    <a:pt x="268" y="249"/>
                  </a:lnTo>
                  <a:cubicBezTo>
                    <a:pt x="735" y="416"/>
                    <a:pt x="1168" y="650"/>
                    <a:pt x="1568" y="983"/>
                  </a:cubicBezTo>
                  <a:cubicBezTo>
                    <a:pt x="1602" y="1016"/>
                    <a:pt x="1635" y="1050"/>
                    <a:pt x="1635" y="1117"/>
                  </a:cubicBezTo>
                  <a:cubicBezTo>
                    <a:pt x="1669" y="1150"/>
                    <a:pt x="1635" y="1183"/>
                    <a:pt x="1635" y="1217"/>
                  </a:cubicBezTo>
                  <a:cubicBezTo>
                    <a:pt x="1568" y="1283"/>
                    <a:pt x="1468" y="1317"/>
                    <a:pt x="1368" y="1317"/>
                  </a:cubicBezTo>
                  <a:cubicBezTo>
                    <a:pt x="1101" y="1283"/>
                    <a:pt x="701" y="883"/>
                    <a:pt x="268" y="249"/>
                  </a:cubicBezTo>
                  <a:close/>
                  <a:moveTo>
                    <a:pt x="69" y="1"/>
                  </a:moveTo>
                  <a:cubicBezTo>
                    <a:pt x="49" y="1"/>
                    <a:pt x="34" y="16"/>
                    <a:pt x="34" y="16"/>
                  </a:cubicBezTo>
                  <a:cubicBezTo>
                    <a:pt x="1" y="49"/>
                    <a:pt x="1" y="82"/>
                    <a:pt x="34" y="116"/>
                  </a:cubicBezTo>
                  <a:cubicBezTo>
                    <a:pt x="201" y="416"/>
                    <a:pt x="401" y="716"/>
                    <a:pt x="634" y="983"/>
                  </a:cubicBezTo>
                  <a:cubicBezTo>
                    <a:pt x="801" y="1217"/>
                    <a:pt x="1068" y="1383"/>
                    <a:pt x="1368" y="1483"/>
                  </a:cubicBezTo>
                  <a:cubicBezTo>
                    <a:pt x="1502" y="1483"/>
                    <a:pt x="1635" y="1417"/>
                    <a:pt x="1735" y="1317"/>
                  </a:cubicBezTo>
                  <a:cubicBezTo>
                    <a:pt x="1802" y="1250"/>
                    <a:pt x="1835" y="1150"/>
                    <a:pt x="1802" y="1083"/>
                  </a:cubicBezTo>
                  <a:cubicBezTo>
                    <a:pt x="1702" y="616"/>
                    <a:pt x="268" y="49"/>
                    <a:pt x="101" y="16"/>
                  </a:cubicBezTo>
                  <a:cubicBezTo>
                    <a:pt x="90" y="5"/>
                    <a:pt x="79" y="1"/>
                    <a:pt x="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5"/>
            <p:cNvSpPr/>
            <p:nvPr/>
          </p:nvSpPr>
          <p:spPr>
            <a:xfrm>
              <a:off x="4290361" y="3828449"/>
              <a:ext cx="50472" cy="21604"/>
            </a:xfrm>
            <a:custGeom>
              <a:rect b="b" l="l" r="r" t="t"/>
              <a:pathLst>
                <a:path extrusionOk="0" h="800" w="1869">
                  <a:moveTo>
                    <a:pt x="1335" y="140"/>
                  </a:moveTo>
                  <a:cubicBezTo>
                    <a:pt x="1435" y="173"/>
                    <a:pt x="1535" y="207"/>
                    <a:pt x="1602" y="307"/>
                  </a:cubicBezTo>
                  <a:lnTo>
                    <a:pt x="1635" y="340"/>
                  </a:lnTo>
                  <a:cubicBezTo>
                    <a:pt x="1702" y="440"/>
                    <a:pt x="1669" y="507"/>
                    <a:pt x="1669" y="507"/>
                  </a:cubicBezTo>
                  <a:cubicBezTo>
                    <a:pt x="1585" y="607"/>
                    <a:pt x="1352" y="649"/>
                    <a:pt x="1081" y="649"/>
                  </a:cubicBezTo>
                  <a:cubicBezTo>
                    <a:pt x="810" y="649"/>
                    <a:pt x="501" y="607"/>
                    <a:pt x="268" y="540"/>
                  </a:cubicBezTo>
                  <a:cubicBezTo>
                    <a:pt x="568" y="307"/>
                    <a:pt x="935" y="173"/>
                    <a:pt x="1335" y="140"/>
                  </a:cubicBezTo>
                  <a:close/>
                  <a:moveTo>
                    <a:pt x="1234" y="1"/>
                  </a:moveTo>
                  <a:cubicBezTo>
                    <a:pt x="684" y="1"/>
                    <a:pt x="34" y="475"/>
                    <a:pt x="34" y="507"/>
                  </a:cubicBezTo>
                  <a:cubicBezTo>
                    <a:pt x="1" y="507"/>
                    <a:pt x="1" y="540"/>
                    <a:pt x="1" y="573"/>
                  </a:cubicBezTo>
                  <a:cubicBezTo>
                    <a:pt x="1" y="607"/>
                    <a:pt x="1" y="607"/>
                    <a:pt x="34" y="640"/>
                  </a:cubicBezTo>
                  <a:cubicBezTo>
                    <a:pt x="266" y="729"/>
                    <a:pt x="679" y="799"/>
                    <a:pt x="1049" y="799"/>
                  </a:cubicBezTo>
                  <a:cubicBezTo>
                    <a:pt x="1371" y="799"/>
                    <a:pt x="1660" y="746"/>
                    <a:pt x="1769" y="607"/>
                  </a:cubicBezTo>
                  <a:cubicBezTo>
                    <a:pt x="1869" y="507"/>
                    <a:pt x="1869" y="340"/>
                    <a:pt x="1735" y="240"/>
                  </a:cubicBezTo>
                  <a:cubicBezTo>
                    <a:pt x="1669" y="106"/>
                    <a:pt x="1502" y="6"/>
                    <a:pt x="1335" y="6"/>
                  </a:cubicBezTo>
                  <a:cubicBezTo>
                    <a:pt x="1302" y="2"/>
                    <a:pt x="1268" y="1"/>
                    <a:pt x="12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5"/>
            <p:cNvSpPr/>
            <p:nvPr/>
          </p:nvSpPr>
          <p:spPr>
            <a:xfrm>
              <a:off x="4580422" y="1366688"/>
              <a:ext cx="17148" cy="9587"/>
            </a:xfrm>
            <a:custGeom>
              <a:rect b="b" l="l" r="r" t="t"/>
              <a:pathLst>
                <a:path extrusionOk="0" h="355" w="635">
                  <a:moveTo>
                    <a:pt x="634" y="0"/>
                  </a:moveTo>
                  <a:lnTo>
                    <a:pt x="1" y="267"/>
                  </a:lnTo>
                  <a:cubicBezTo>
                    <a:pt x="77" y="330"/>
                    <a:pt x="150" y="355"/>
                    <a:pt x="216" y="355"/>
                  </a:cubicBezTo>
                  <a:cubicBezTo>
                    <a:pt x="468" y="355"/>
                    <a:pt x="634" y="0"/>
                    <a:pt x="6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5"/>
            <p:cNvSpPr/>
            <p:nvPr/>
          </p:nvSpPr>
          <p:spPr>
            <a:xfrm>
              <a:off x="4338106" y="2226613"/>
              <a:ext cx="403590" cy="48123"/>
            </a:xfrm>
            <a:custGeom>
              <a:rect b="b" l="l" r="r" t="t"/>
              <a:pathLst>
                <a:path extrusionOk="0" h="1782" w="14945">
                  <a:moveTo>
                    <a:pt x="594" y="1"/>
                  </a:moveTo>
                  <a:cubicBezTo>
                    <a:pt x="522" y="1"/>
                    <a:pt x="459" y="38"/>
                    <a:pt x="434" y="113"/>
                  </a:cubicBezTo>
                  <a:lnTo>
                    <a:pt x="67" y="1348"/>
                  </a:lnTo>
                  <a:cubicBezTo>
                    <a:pt x="1" y="1448"/>
                    <a:pt x="134" y="1548"/>
                    <a:pt x="267" y="1548"/>
                  </a:cubicBezTo>
                  <a:lnTo>
                    <a:pt x="14544" y="1781"/>
                  </a:lnTo>
                  <a:cubicBezTo>
                    <a:pt x="14678" y="1781"/>
                    <a:pt x="14778" y="1714"/>
                    <a:pt x="14778" y="1648"/>
                  </a:cubicBezTo>
                  <a:lnTo>
                    <a:pt x="14945" y="414"/>
                  </a:lnTo>
                  <a:cubicBezTo>
                    <a:pt x="14945" y="313"/>
                    <a:pt x="14845" y="247"/>
                    <a:pt x="14711" y="247"/>
                  </a:cubicBezTo>
                  <a:lnTo>
                    <a:pt x="668" y="13"/>
                  </a:lnTo>
                  <a:cubicBezTo>
                    <a:pt x="643" y="5"/>
                    <a:pt x="618" y="1"/>
                    <a:pt x="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5"/>
            <p:cNvSpPr/>
            <p:nvPr/>
          </p:nvSpPr>
          <p:spPr>
            <a:xfrm>
              <a:off x="4385851" y="2224263"/>
              <a:ext cx="23440" cy="48663"/>
            </a:xfrm>
            <a:custGeom>
              <a:rect b="b" l="l" r="r" t="t"/>
              <a:pathLst>
                <a:path extrusionOk="0" h="1802" w="868">
                  <a:moveTo>
                    <a:pt x="367" y="0"/>
                  </a:moveTo>
                  <a:cubicBezTo>
                    <a:pt x="301" y="0"/>
                    <a:pt x="234" y="34"/>
                    <a:pt x="234" y="100"/>
                  </a:cubicBezTo>
                  <a:lnTo>
                    <a:pt x="34" y="1701"/>
                  </a:lnTo>
                  <a:cubicBezTo>
                    <a:pt x="1" y="1768"/>
                    <a:pt x="67" y="1801"/>
                    <a:pt x="134" y="1801"/>
                  </a:cubicBezTo>
                  <a:lnTo>
                    <a:pt x="534" y="1801"/>
                  </a:lnTo>
                  <a:cubicBezTo>
                    <a:pt x="601" y="1801"/>
                    <a:pt x="668" y="1768"/>
                    <a:pt x="668" y="1701"/>
                  </a:cubicBezTo>
                  <a:lnTo>
                    <a:pt x="868" y="100"/>
                  </a:lnTo>
                  <a:cubicBezTo>
                    <a:pt x="868" y="67"/>
                    <a:pt x="834" y="0"/>
                    <a:pt x="7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5"/>
            <p:cNvSpPr/>
            <p:nvPr/>
          </p:nvSpPr>
          <p:spPr>
            <a:xfrm>
              <a:off x="4688524" y="2229664"/>
              <a:ext cx="23440" cy="47772"/>
            </a:xfrm>
            <a:custGeom>
              <a:rect b="b" l="l" r="r" t="t"/>
              <a:pathLst>
                <a:path extrusionOk="0" h="1769" w="868">
                  <a:moveTo>
                    <a:pt x="367" y="0"/>
                  </a:moveTo>
                  <a:cubicBezTo>
                    <a:pt x="301" y="0"/>
                    <a:pt x="201" y="34"/>
                    <a:pt x="201" y="67"/>
                  </a:cubicBezTo>
                  <a:lnTo>
                    <a:pt x="1" y="1668"/>
                  </a:lnTo>
                  <a:cubicBezTo>
                    <a:pt x="1" y="1735"/>
                    <a:pt x="67" y="1768"/>
                    <a:pt x="134" y="1768"/>
                  </a:cubicBezTo>
                  <a:lnTo>
                    <a:pt x="501" y="1768"/>
                  </a:lnTo>
                  <a:cubicBezTo>
                    <a:pt x="601" y="1768"/>
                    <a:pt x="668" y="1735"/>
                    <a:pt x="668" y="1702"/>
                  </a:cubicBezTo>
                  <a:lnTo>
                    <a:pt x="868" y="67"/>
                  </a:lnTo>
                  <a:cubicBezTo>
                    <a:pt x="868" y="34"/>
                    <a:pt x="801" y="0"/>
                    <a:pt x="7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5"/>
            <p:cNvSpPr/>
            <p:nvPr/>
          </p:nvSpPr>
          <p:spPr>
            <a:xfrm>
              <a:off x="4537187" y="2226964"/>
              <a:ext cx="23440" cy="47772"/>
            </a:xfrm>
            <a:custGeom>
              <a:rect b="b" l="l" r="r" t="t"/>
              <a:pathLst>
                <a:path extrusionOk="0" h="1769" w="868">
                  <a:moveTo>
                    <a:pt x="367" y="0"/>
                  </a:moveTo>
                  <a:cubicBezTo>
                    <a:pt x="301" y="0"/>
                    <a:pt x="234" y="34"/>
                    <a:pt x="201" y="67"/>
                  </a:cubicBezTo>
                  <a:lnTo>
                    <a:pt x="1" y="1701"/>
                  </a:lnTo>
                  <a:cubicBezTo>
                    <a:pt x="1" y="1735"/>
                    <a:pt x="67" y="1768"/>
                    <a:pt x="134" y="1768"/>
                  </a:cubicBezTo>
                  <a:lnTo>
                    <a:pt x="534" y="1768"/>
                  </a:lnTo>
                  <a:cubicBezTo>
                    <a:pt x="601" y="1768"/>
                    <a:pt x="668" y="1735"/>
                    <a:pt x="668" y="1701"/>
                  </a:cubicBezTo>
                  <a:lnTo>
                    <a:pt x="868" y="100"/>
                  </a:lnTo>
                  <a:cubicBezTo>
                    <a:pt x="868" y="34"/>
                    <a:pt x="801" y="0"/>
                    <a:pt x="7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5"/>
            <p:cNvSpPr/>
            <p:nvPr/>
          </p:nvSpPr>
          <p:spPr>
            <a:xfrm>
              <a:off x="4129113" y="2312543"/>
              <a:ext cx="116230" cy="93707"/>
            </a:xfrm>
            <a:custGeom>
              <a:rect b="b" l="l" r="r" t="t"/>
              <a:pathLst>
                <a:path extrusionOk="0" h="3470" w="4304">
                  <a:moveTo>
                    <a:pt x="868" y="0"/>
                  </a:moveTo>
                  <a:cubicBezTo>
                    <a:pt x="1" y="1101"/>
                    <a:pt x="835" y="3102"/>
                    <a:pt x="835" y="3102"/>
                  </a:cubicBezTo>
                  <a:lnTo>
                    <a:pt x="4304" y="3469"/>
                  </a:lnTo>
                  <a:lnTo>
                    <a:pt x="2202" y="434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5"/>
            <p:cNvSpPr/>
            <p:nvPr/>
          </p:nvSpPr>
          <p:spPr>
            <a:xfrm>
              <a:off x="4151636" y="2393990"/>
              <a:ext cx="92816" cy="87415"/>
            </a:xfrm>
            <a:custGeom>
              <a:rect b="b" l="l" r="r" t="t"/>
              <a:pathLst>
                <a:path extrusionOk="0" h="3237" w="3437">
                  <a:moveTo>
                    <a:pt x="1" y="0"/>
                  </a:moveTo>
                  <a:lnTo>
                    <a:pt x="368" y="2769"/>
                  </a:lnTo>
                  <a:lnTo>
                    <a:pt x="3270" y="3236"/>
                  </a:lnTo>
                  <a:lnTo>
                    <a:pt x="3436" y="3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5"/>
            <p:cNvSpPr/>
            <p:nvPr/>
          </p:nvSpPr>
          <p:spPr>
            <a:xfrm>
              <a:off x="5209182" y="1218943"/>
              <a:ext cx="664836" cy="415067"/>
            </a:xfrm>
            <a:custGeom>
              <a:rect b="b" l="l" r="r" t="t"/>
              <a:pathLst>
                <a:path extrusionOk="0" h="15370" w="24619">
                  <a:moveTo>
                    <a:pt x="2169" y="1"/>
                  </a:moveTo>
                  <a:lnTo>
                    <a:pt x="1" y="1035"/>
                  </a:lnTo>
                  <a:cubicBezTo>
                    <a:pt x="902" y="3370"/>
                    <a:pt x="2002" y="5605"/>
                    <a:pt x="3270" y="7739"/>
                  </a:cubicBezTo>
                  <a:cubicBezTo>
                    <a:pt x="3937" y="8840"/>
                    <a:pt x="4671" y="9908"/>
                    <a:pt x="5472" y="10908"/>
                  </a:cubicBezTo>
                  <a:cubicBezTo>
                    <a:pt x="5872" y="11442"/>
                    <a:pt x="6339" y="11942"/>
                    <a:pt x="6806" y="12409"/>
                  </a:cubicBezTo>
                  <a:cubicBezTo>
                    <a:pt x="7340" y="12943"/>
                    <a:pt x="7907" y="13410"/>
                    <a:pt x="8507" y="13810"/>
                  </a:cubicBezTo>
                  <a:cubicBezTo>
                    <a:pt x="8674" y="13910"/>
                    <a:pt x="8874" y="14011"/>
                    <a:pt x="9041" y="14111"/>
                  </a:cubicBezTo>
                  <a:cubicBezTo>
                    <a:pt x="9241" y="14211"/>
                    <a:pt x="9408" y="14311"/>
                    <a:pt x="9608" y="14411"/>
                  </a:cubicBezTo>
                  <a:lnTo>
                    <a:pt x="9908" y="14544"/>
                  </a:lnTo>
                  <a:lnTo>
                    <a:pt x="10175" y="14611"/>
                  </a:lnTo>
                  <a:cubicBezTo>
                    <a:pt x="10342" y="14678"/>
                    <a:pt x="10542" y="14744"/>
                    <a:pt x="10709" y="14811"/>
                  </a:cubicBezTo>
                  <a:cubicBezTo>
                    <a:pt x="11409" y="15011"/>
                    <a:pt x="12110" y="15178"/>
                    <a:pt x="12843" y="15245"/>
                  </a:cubicBezTo>
                  <a:cubicBezTo>
                    <a:pt x="13527" y="15328"/>
                    <a:pt x="14219" y="15370"/>
                    <a:pt x="14912" y="15370"/>
                  </a:cubicBezTo>
                  <a:cubicBezTo>
                    <a:pt x="15604" y="15370"/>
                    <a:pt x="16296" y="15328"/>
                    <a:pt x="16980" y="15245"/>
                  </a:cubicBezTo>
                  <a:cubicBezTo>
                    <a:pt x="18314" y="15078"/>
                    <a:pt x="19615" y="14811"/>
                    <a:pt x="20883" y="14411"/>
                  </a:cubicBezTo>
                  <a:cubicBezTo>
                    <a:pt x="21516" y="14244"/>
                    <a:pt x="22150" y="14011"/>
                    <a:pt x="22751" y="13777"/>
                  </a:cubicBezTo>
                  <a:cubicBezTo>
                    <a:pt x="23051" y="13677"/>
                    <a:pt x="23351" y="13544"/>
                    <a:pt x="23685" y="13410"/>
                  </a:cubicBezTo>
                  <a:lnTo>
                    <a:pt x="24118" y="13210"/>
                  </a:lnTo>
                  <a:lnTo>
                    <a:pt x="24619" y="12976"/>
                  </a:lnTo>
                  <a:lnTo>
                    <a:pt x="22517" y="8640"/>
                  </a:lnTo>
                  <a:lnTo>
                    <a:pt x="22183" y="8773"/>
                  </a:lnTo>
                  <a:lnTo>
                    <a:pt x="21817" y="8940"/>
                  </a:lnTo>
                  <a:cubicBezTo>
                    <a:pt x="21550" y="9040"/>
                    <a:pt x="21316" y="9140"/>
                    <a:pt x="21049" y="9240"/>
                  </a:cubicBezTo>
                  <a:cubicBezTo>
                    <a:pt x="20549" y="9441"/>
                    <a:pt x="20015" y="9607"/>
                    <a:pt x="19482" y="9774"/>
                  </a:cubicBezTo>
                  <a:cubicBezTo>
                    <a:pt x="18447" y="10108"/>
                    <a:pt x="17413" y="10341"/>
                    <a:pt x="16346" y="10541"/>
                  </a:cubicBezTo>
                  <a:cubicBezTo>
                    <a:pt x="15512" y="10680"/>
                    <a:pt x="14655" y="10750"/>
                    <a:pt x="13813" y="10750"/>
                  </a:cubicBezTo>
                  <a:cubicBezTo>
                    <a:pt x="13645" y="10750"/>
                    <a:pt x="13477" y="10747"/>
                    <a:pt x="13310" y="10742"/>
                  </a:cubicBezTo>
                  <a:cubicBezTo>
                    <a:pt x="12410" y="10708"/>
                    <a:pt x="11543" y="10508"/>
                    <a:pt x="10742" y="10141"/>
                  </a:cubicBezTo>
                  <a:cubicBezTo>
                    <a:pt x="9875" y="9641"/>
                    <a:pt x="9107" y="9007"/>
                    <a:pt x="8440" y="8273"/>
                  </a:cubicBezTo>
                  <a:cubicBezTo>
                    <a:pt x="7640" y="7473"/>
                    <a:pt x="6906" y="6605"/>
                    <a:pt x="6205" y="5705"/>
                  </a:cubicBezTo>
                  <a:cubicBezTo>
                    <a:pt x="5472" y="4804"/>
                    <a:pt x="4804" y="3837"/>
                    <a:pt x="4137" y="2903"/>
                  </a:cubicBezTo>
                  <a:cubicBezTo>
                    <a:pt x="3437" y="1969"/>
                    <a:pt x="2803" y="968"/>
                    <a:pt x="2169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5"/>
            <p:cNvSpPr/>
            <p:nvPr/>
          </p:nvSpPr>
          <p:spPr>
            <a:xfrm>
              <a:off x="5190278" y="1162205"/>
              <a:ext cx="85606" cy="147744"/>
            </a:xfrm>
            <a:custGeom>
              <a:rect b="b" l="l" r="r" t="t"/>
              <a:pathLst>
                <a:path extrusionOk="0" h="5471" w="3170">
                  <a:moveTo>
                    <a:pt x="2836" y="0"/>
                  </a:moveTo>
                  <a:lnTo>
                    <a:pt x="0" y="2969"/>
                  </a:lnTo>
                  <a:cubicBezTo>
                    <a:pt x="0" y="2969"/>
                    <a:pt x="734" y="5204"/>
                    <a:pt x="2235" y="5471"/>
                  </a:cubicBezTo>
                  <a:lnTo>
                    <a:pt x="2469" y="5204"/>
                  </a:lnTo>
                  <a:cubicBezTo>
                    <a:pt x="2936" y="4637"/>
                    <a:pt x="3169" y="3936"/>
                    <a:pt x="3036" y="32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5"/>
            <p:cNvSpPr/>
            <p:nvPr/>
          </p:nvSpPr>
          <p:spPr>
            <a:xfrm>
              <a:off x="5147043" y="1112274"/>
              <a:ext cx="119821" cy="132433"/>
            </a:xfrm>
            <a:custGeom>
              <a:rect b="b" l="l" r="r" t="t"/>
              <a:pathLst>
                <a:path extrusionOk="0" h="4904" w="4437">
                  <a:moveTo>
                    <a:pt x="2469" y="0"/>
                  </a:moveTo>
                  <a:lnTo>
                    <a:pt x="0" y="1968"/>
                  </a:lnTo>
                  <a:lnTo>
                    <a:pt x="1601" y="4904"/>
                  </a:lnTo>
                  <a:lnTo>
                    <a:pt x="4437" y="1935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5"/>
            <p:cNvSpPr/>
            <p:nvPr/>
          </p:nvSpPr>
          <p:spPr>
            <a:xfrm>
              <a:off x="6246933" y="1445948"/>
              <a:ext cx="308100" cy="679230"/>
            </a:xfrm>
            <a:custGeom>
              <a:rect b="b" l="l" r="r" t="t"/>
              <a:pathLst>
                <a:path extrusionOk="0" h="25152" w="11409">
                  <a:moveTo>
                    <a:pt x="3703" y="1"/>
                  </a:moveTo>
                  <a:lnTo>
                    <a:pt x="0" y="3069"/>
                  </a:lnTo>
                  <a:cubicBezTo>
                    <a:pt x="601" y="3870"/>
                    <a:pt x="1235" y="4671"/>
                    <a:pt x="1835" y="5538"/>
                  </a:cubicBezTo>
                  <a:cubicBezTo>
                    <a:pt x="2435" y="6372"/>
                    <a:pt x="3036" y="7239"/>
                    <a:pt x="3603" y="8073"/>
                  </a:cubicBezTo>
                  <a:cubicBezTo>
                    <a:pt x="4770" y="9708"/>
                    <a:pt x="5771" y="11475"/>
                    <a:pt x="6638" y="13277"/>
                  </a:cubicBezTo>
                  <a:lnTo>
                    <a:pt x="6905" y="13944"/>
                  </a:lnTo>
                  <a:lnTo>
                    <a:pt x="6972" y="14111"/>
                  </a:lnTo>
                  <a:lnTo>
                    <a:pt x="7005" y="14177"/>
                  </a:lnTo>
                  <a:lnTo>
                    <a:pt x="7005" y="14211"/>
                  </a:lnTo>
                  <a:cubicBezTo>
                    <a:pt x="7039" y="14244"/>
                    <a:pt x="7039" y="14277"/>
                    <a:pt x="7039" y="14311"/>
                  </a:cubicBezTo>
                  <a:cubicBezTo>
                    <a:pt x="7105" y="14644"/>
                    <a:pt x="7139" y="14978"/>
                    <a:pt x="7105" y="15312"/>
                  </a:cubicBezTo>
                  <a:cubicBezTo>
                    <a:pt x="7005" y="16246"/>
                    <a:pt x="6839" y="17180"/>
                    <a:pt x="6572" y="18080"/>
                  </a:cubicBezTo>
                  <a:cubicBezTo>
                    <a:pt x="6305" y="19014"/>
                    <a:pt x="5971" y="20015"/>
                    <a:pt x="5638" y="20982"/>
                  </a:cubicBezTo>
                  <a:cubicBezTo>
                    <a:pt x="5271" y="21983"/>
                    <a:pt x="4904" y="22984"/>
                    <a:pt x="4537" y="23951"/>
                  </a:cubicBezTo>
                  <a:lnTo>
                    <a:pt x="6605" y="25152"/>
                  </a:lnTo>
                  <a:cubicBezTo>
                    <a:pt x="7973" y="23317"/>
                    <a:pt x="9107" y="21383"/>
                    <a:pt x="10074" y="19314"/>
                  </a:cubicBezTo>
                  <a:cubicBezTo>
                    <a:pt x="10575" y="18214"/>
                    <a:pt x="10942" y="17079"/>
                    <a:pt x="11208" y="15879"/>
                  </a:cubicBezTo>
                  <a:cubicBezTo>
                    <a:pt x="11342" y="15145"/>
                    <a:pt x="11409" y="14378"/>
                    <a:pt x="11308" y="13644"/>
                  </a:cubicBezTo>
                  <a:cubicBezTo>
                    <a:pt x="11275" y="13410"/>
                    <a:pt x="11242" y="13177"/>
                    <a:pt x="11175" y="12943"/>
                  </a:cubicBezTo>
                  <a:lnTo>
                    <a:pt x="11142" y="12776"/>
                  </a:lnTo>
                  <a:lnTo>
                    <a:pt x="11108" y="12676"/>
                  </a:lnTo>
                  <a:lnTo>
                    <a:pt x="11042" y="12476"/>
                  </a:lnTo>
                  <a:lnTo>
                    <a:pt x="10741" y="11609"/>
                  </a:lnTo>
                  <a:cubicBezTo>
                    <a:pt x="9907" y="9474"/>
                    <a:pt x="8873" y="7406"/>
                    <a:pt x="7639" y="5471"/>
                  </a:cubicBezTo>
                  <a:cubicBezTo>
                    <a:pt x="7072" y="4504"/>
                    <a:pt x="6472" y="3570"/>
                    <a:pt x="5771" y="2669"/>
                  </a:cubicBezTo>
                  <a:cubicBezTo>
                    <a:pt x="5104" y="1768"/>
                    <a:pt x="4470" y="901"/>
                    <a:pt x="3703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5"/>
            <p:cNvSpPr/>
            <p:nvPr/>
          </p:nvSpPr>
          <p:spPr>
            <a:xfrm>
              <a:off x="6313581" y="2061206"/>
              <a:ext cx="128841" cy="109019"/>
            </a:xfrm>
            <a:custGeom>
              <a:rect b="b" l="l" r="r" t="t"/>
              <a:pathLst>
                <a:path extrusionOk="0" h="4037" w="4771">
                  <a:moveTo>
                    <a:pt x="3703" y="1"/>
                  </a:moveTo>
                  <a:lnTo>
                    <a:pt x="3370" y="67"/>
                  </a:lnTo>
                  <a:cubicBezTo>
                    <a:pt x="2669" y="234"/>
                    <a:pt x="2069" y="668"/>
                    <a:pt x="1735" y="1301"/>
                  </a:cubicBezTo>
                  <a:lnTo>
                    <a:pt x="1" y="4037"/>
                  </a:lnTo>
                  <a:lnTo>
                    <a:pt x="4037" y="3336"/>
                  </a:lnTo>
                  <a:cubicBezTo>
                    <a:pt x="4037" y="3336"/>
                    <a:pt x="4771" y="1101"/>
                    <a:pt x="3703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5"/>
            <p:cNvSpPr/>
            <p:nvPr/>
          </p:nvSpPr>
          <p:spPr>
            <a:xfrm>
              <a:off x="6313581" y="2151295"/>
              <a:ext cx="109046" cy="91898"/>
            </a:xfrm>
            <a:custGeom>
              <a:rect b="b" l="l" r="r" t="t"/>
              <a:pathLst>
                <a:path extrusionOk="0" h="3403" w="4038">
                  <a:moveTo>
                    <a:pt x="4037" y="0"/>
                  </a:moveTo>
                  <a:lnTo>
                    <a:pt x="1" y="701"/>
                  </a:lnTo>
                  <a:lnTo>
                    <a:pt x="434" y="3403"/>
                  </a:lnTo>
                  <a:lnTo>
                    <a:pt x="3570" y="3303"/>
                  </a:lnTo>
                  <a:lnTo>
                    <a:pt x="4037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5"/>
            <p:cNvSpPr/>
            <p:nvPr/>
          </p:nvSpPr>
          <p:spPr>
            <a:xfrm>
              <a:off x="5917228" y="1078408"/>
              <a:ext cx="18039" cy="25250"/>
            </a:xfrm>
            <a:custGeom>
              <a:rect b="b" l="l" r="r" t="t"/>
              <a:pathLst>
                <a:path extrusionOk="0" h="935" w="668">
                  <a:moveTo>
                    <a:pt x="368" y="1"/>
                  </a:moveTo>
                  <a:cubicBezTo>
                    <a:pt x="201" y="1"/>
                    <a:pt x="34" y="201"/>
                    <a:pt x="34" y="468"/>
                  </a:cubicBezTo>
                  <a:cubicBezTo>
                    <a:pt x="1" y="735"/>
                    <a:pt x="134" y="935"/>
                    <a:pt x="301" y="935"/>
                  </a:cubicBezTo>
                  <a:cubicBezTo>
                    <a:pt x="468" y="935"/>
                    <a:pt x="634" y="735"/>
                    <a:pt x="634" y="468"/>
                  </a:cubicBezTo>
                  <a:cubicBezTo>
                    <a:pt x="668" y="234"/>
                    <a:pt x="534" y="1"/>
                    <a:pt x="3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5"/>
            <p:cNvSpPr/>
            <p:nvPr/>
          </p:nvSpPr>
          <p:spPr>
            <a:xfrm>
              <a:off x="5893814" y="1103631"/>
              <a:ext cx="36970" cy="66810"/>
            </a:xfrm>
            <a:custGeom>
              <a:rect b="b" l="l" r="r" t="t"/>
              <a:pathLst>
                <a:path extrusionOk="0" h="2474" w="1369">
                  <a:moveTo>
                    <a:pt x="1368" y="1"/>
                  </a:moveTo>
                  <a:cubicBezTo>
                    <a:pt x="1001" y="768"/>
                    <a:pt x="534" y="1502"/>
                    <a:pt x="0" y="2169"/>
                  </a:cubicBezTo>
                  <a:cubicBezTo>
                    <a:pt x="249" y="2368"/>
                    <a:pt x="553" y="2474"/>
                    <a:pt x="871" y="2474"/>
                  </a:cubicBezTo>
                  <a:cubicBezTo>
                    <a:pt x="980" y="2474"/>
                    <a:pt x="1090" y="2461"/>
                    <a:pt x="1201" y="2436"/>
                  </a:cubicBezTo>
                  <a:lnTo>
                    <a:pt x="1368" y="1"/>
                  </a:ln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5"/>
            <p:cNvSpPr/>
            <p:nvPr/>
          </p:nvSpPr>
          <p:spPr>
            <a:xfrm>
              <a:off x="5925329" y="1038117"/>
              <a:ext cx="41804" cy="15501"/>
            </a:xfrm>
            <a:custGeom>
              <a:rect b="b" l="l" r="r" t="t"/>
              <a:pathLst>
                <a:path extrusionOk="0" h="574" w="1548">
                  <a:moveTo>
                    <a:pt x="514" y="0"/>
                  </a:moveTo>
                  <a:cubicBezTo>
                    <a:pt x="376" y="0"/>
                    <a:pt x="237" y="20"/>
                    <a:pt x="101" y="58"/>
                  </a:cubicBezTo>
                  <a:cubicBezTo>
                    <a:pt x="34" y="58"/>
                    <a:pt x="1" y="159"/>
                    <a:pt x="1" y="225"/>
                  </a:cubicBezTo>
                  <a:cubicBezTo>
                    <a:pt x="34" y="292"/>
                    <a:pt x="68" y="325"/>
                    <a:pt x="134" y="325"/>
                  </a:cubicBezTo>
                  <a:lnTo>
                    <a:pt x="201" y="325"/>
                  </a:lnTo>
                  <a:cubicBezTo>
                    <a:pt x="297" y="299"/>
                    <a:pt x="395" y="287"/>
                    <a:pt x="493" y="287"/>
                  </a:cubicBezTo>
                  <a:cubicBezTo>
                    <a:pt x="770" y="287"/>
                    <a:pt x="1047" y="386"/>
                    <a:pt x="1268" y="559"/>
                  </a:cubicBezTo>
                  <a:cubicBezTo>
                    <a:pt x="1289" y="569"/>
                    <a:pt x="1311" y="574"/>
                    <a:pt x="1332" y="574"/>
                  </a:cubicBezTo>
                  <a:cubicBezTo>
                    <a:pt x="1447" y="574"/>
                    <a:pt x="1548" y="438"/>
                    <a:pt x="1435" y="325"/>
                  </a:cubicBezTo>
                  <a:cubicBezTo>
                    <a:pt x="1175" y="113"/>
                    <a:pt x="849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5"/>
            <p:cNvSpPr/>
            <p:nvPr/>
          </p:nvSpPr>
          <p:spPr>
            <a:xfrm>
              <a:off x="5903374" y="1182918"/>
              <a:ext cx="251687" cy="270185"/>
            </a:xfrm>
            <a:custGeom>
              <a:rect b="b" l="l" r="r" t="t"/>
              <a:pathLst>
                <a:path extrusionOk="0" h="10005" w="9320">
                  <a:moveTo>
                    <a:pt x="8286" y="0"/>
                  </a:moveTo>
                  <a:lnTo>
                    <a:pt x="4050" y="3269"/>
                  </a:lnTo>
                  <a:cubicBezTo>
                    <a:pt x="4550" y="5037"/>
                    <a:pt x="4683" y="6972"/>
                    <a:pt x="2115" y="7772"/>
                  </a:cubicBezTo>
                  <a:cubicBezTo>
                    <a:pt x="2115" y="7772"/>
                    <a:pt x="0" y="10004"/>
                    <a:pt x="3652" y="10004"/>
                  </a:cubicBezTo>
                  <a:cubicBezTo>
                    <a:pt x="3892" y="10004"/>
                    <a:pt x="4157" y="9995"/>
                    <a:pt x="4450" y="9974"/>
                  </a:cubicBezTo>
                  <a:cubicBezTo>
                    <a:pt x="8753" y="9674"/>
                    <a:pt x="9320" y="7272"/>
                    <a:pt x="9320" y="7272"/>
                  </a:cubicBezTo>
                  <a:cubicBezTo>
                    <a:pt x="7652" y="5838"/>
                    <a:pt x="8386" y="2602"/>
                    <a:pt x="8286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5"/>
            <p:cNvSpPr/>
            <p:nvPr/>
          </p:nvSpPr>
          <p:spPr>
            <a:xfrm>
              <a:off x="5956871" y="1333310"/>
              <a:ext cx="245935" cy="85633"/>
            </a:xfrm>
            <a:custGeom>
              <a:rect b="b" l="l" r="r" t="t"/>
              <a:pathLst>
                <a:path extrusionOk="0" h="3171" w="9107">
                  <a:moveTo>
                    <a:pt x="5241" y="1"/>
                  </a:moveTo>
                  <a:cubicBezTo>
                    <a:pt x="3612" y="1"/>
                    <a:pt x="1642" y="190"/>
                    <a:pt x="0" y="836"/>
                  </a:cubicBezTo>
                  <a:cubicBezTo>
                    <a:pt x="367" y="1536"/>
                    <a:pt x="434" y="2404"/>
                    <a:pt x="201" y="3171"/>
                  </a:cubicBezTo>
                  <a:lnTo>
                    <a:pt x="8473" y="2437"/>
                  </a:lnTo>
                  <a:cubicBezTo>
                    <a:pt x="8807" y="1670"/>
                    <a:pt x="9107" y="502"/>
                    <a:pt x="8340" y="269"/>
                  </a:cubicBezTo>
                  <a:cubicBezTo>
                    <a:pt x="7926" y="157"/>
                    <a:pt x="6725" y="1"/>
                    <a:pt x="5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5"/>
            <p:cNvSpPr/>
            <p:nvPr/>
          </p:nvSpPr>
          <p:spPr>
            <a:xfrm>
              <a:off x="6691031" y="3962691"/>
              <a:ext cx="45071" cy="23575"/>
            </a:xfrm>
            <a:custGeom>
              <a:rect b="b" l="l" r="r" t="t"/>
              <a:pathLst>
                <a:path extrusionOk="0" h="873" w="1669">
                  <a:moveTo>
                    <a:pt x="1268" y="139"/>
                  </a:moveTo>
                  <a:lnTo>
                    <a:pt x="1401" y="172"/>
                  </a:lnTo>
                  <a:cubicBezTo>
                    <a:pt x="1080" y="436"/>
                    <a:pt x="605" y="724"/>
                    <a:pt x="357" y="724"/>
                  </a:cubicBezTo>
                  <a:cubicBezTo>
                    <a:pt x="322" y="724"/>
                    <a:pt x="292" y="718"/>
                    <a:pt x="267" y="706"/>
                  </a:cubicBezTo>
                  <a:cubicBezTo>
                    <a:pt x="234" y="706"/>
                    <a:pt x="167" y="673"/>
                    <a:pt x="167" y="539"/>
                  </a:cubicBezTo>
                  <a:cubicBezTo>
                    <a:pt x="167" y="473"/>
                    <a:pt x="201" y="406"/>
                    <a:pt x="267" y="373"/>
                  </a:cubicBezTo>
                  <a:cubicBezTo>
                    <a:pt x="568" y="206"/>
                    <a:pt x="901" y="139"/>
                    <a:pt x="1268" y="139"/>
                  </a:cubicBezTo>
                  <a:close/>
                  <a:moveTo>
                    <a:pt x="1346" y="0"/>
                  </a:moveTo>
                  <a:cubicBezTo>
                    <a:pt x="1001" y="0"/>
                    <a:pt x="406" y="34"/>
                    <a:pt x="167" y="272"/>
                  </a:cubicBezTo>
                  <a:cubicBezTo>
                    <a:pt x="67" y="339"/>
                    <a:pt x="34" y="439"/>
                    <a:pt x="34" y="539"/>
                  </a:cubicBezTo>
                  <a:cubicBezTo>
                    <a:pt x="0" y="673"/>
                    <a:pt x="67" y="806"/>
                    <a:pt x="201" y="840"/>
                  </a:cubicBezTo>
                  <a:cubicBezTo>
                    <a:pt x="234" y="873"/>
                    <a:pt x="301" y="873"/>
                    <a:pt x="334" y="873"/>
                  </a:cubicBezTo>
                  <a:cubicBezTo>
                    <a:pt x="734" y="873"/>
                    <a:pt x="1401" y="373"/>
                    <a:pt x="1635" y="139"/>
                  </a:cubicBezTo>
                  <a:cubicBezTo>
                    <a:pt x="1668" y="106"/>
                    <a:pt x="1635" y="39"/>
                    <a:pt x="1602" y="6"/>
                  </a:cubicBezTo>
                  <a:cubicBezTo>
                    <a:pt x="1583" y="6"/>
                    <a:pt x="1485" y="0"/>
                    <a:pt x="1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5"/>
            <p:cNvSpPr/>
            <p:nvPr/>
          </p:nvSpPr>
          <p:spPr>
            <a:xfrm>
              <a:off x="6695541" y="3940844"/>
              <a:ext cx="40562" cy="27410"/>
            </a:xfrm>
            <a:custGeom>
              <a:rect b="b" l="l" r="r" t="t"/>
              <a:pathLst>
                <a:path extrusionOk="0" h="1015" w="1502">
                  <a:moveTo>
                    <a:pt x="364" y="167"/>
                  </a:moveTo>
                  <a:cubicBezTo>
                    <a:pt x="378" y="167"/>
                    <a:pt x="391" y="171"/>
                    <a:pt x="401" y="181"/>
                  </a:cubicBezTo>
                  <a:lnTo>
                    <a:pt x="467" y="181"/>
                  </a:lnTo>
                  <a:cubicBezTo>
                    <a:pt x="767" y="214"/>
                    <a:pt x="1101" y="648"/>
                    <a:pt x="1268" y="848"/>
                  </a:cubicBezTo>
                  <a:cubicBezTo>
                    <a:pt x="868" y="815"/>
                    <a:pt x="267" y="548"/>
                    <a:pt x="200" y="348"/>
                  </a:cubicBezTo>
                  <a:cubicBezTo>
                    <a:pt x="200" y="314"/>
                    <a:pt x="167" y="281"/>
                    <a:pt x="267" y="214"/>
                  </a:cubicBezTo>
                  <a:cubicBezTo>
                    <a:pt x="291" y="191"/>
                    <a:pt x="331" y="167"/>
                    <a:pt x="364" y="167"/>
                  </a:cubicBezTo>
                  <a:close/>
                  <a:moveTo>
                    <a:pt x="400" y="1"/>
                  </a:moveTo>
                  <a:cubicBezTo>
                    <a:pt x="314" y="1"/>
                    <a:pt x="240" y="32"/>
                    <a:pt x="167" y="81"/>
                  </a:cubicBezTo>
                  <a:cubicBezTo>
                    <a:pt x="67" y="147"/>
                    <a:pt x="0" y="281"/>
                    <a:pt x="67" y="381"/>
                  </a:cubicBezTo>
                  <a:cubicBezTo>
                    <a:pt x="167" y="715"/>
                    <a:pt x="1034" y="1015"/>
                    <a:pt x="1401" y="1015"/>
                  </a:cubicBezTo>
                  <a:lnTo>
                    <a:pt x="1401" y="981"/>
                  </a:lnTo>
                  <a:cubicBezTo>
                    <a:pt x="1435" y="981"/>
                    <a:pt x="1468" y="981"/>
                    <a:pt x="1468" y="948"/>
                  </a:cubicBezTo>
                  <a:cubicBezTo>
                    <a:pt x="1501" y="948"/>
                    <a:pt x="1501" y="915"/>
                    <a:pt x="1468" y="881"/>
                  </a:cubicBezTo>
                  <a:cubicBezTo>
                    <a:pt x="1468" y="848"/>
                    <a:pt x="968" y="81"/>
                    <a:pt x="501" y="14"/>
                  </a:cubicBezTo>
                  <a:cubicBezTo>
                    <a:pt x="465" y="5"/>
                    <a:pt x="432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5"/>
            <p:cNvSpPr/>
            <p:nvPr/>
          </p:nvSpPr>
          <p:spPr>
            <a:xfrm>
              <a:off x="6141532" y="4241168"/>
              <a:ext cx="54982" cy="21118"/>
            </a:xfrm>
            <a:custGeom>
              <a:rect b="b" l="l" r="r" t="t"/>
              <a:pathLst>
                <a:path extrusionOk="0" h="782" w="2036">
                  <a:moveTo>
                    <a:pt x="935" y="168"/>
                  </a:moveTo>
                  <a:cubicBezTo>
                    <a:pt x="1201" y="168"/>
                    <a:pt x="1468" y="168"/>
                    <a:pt x="1735" y="201"/>
                  </a:cubicBezTo>
                  <a:cubicBezTo>
                    <a:pt x="1307" y="442"/>
                    <a:pt x="707" y="640"/>
                    <a:pt x="401" y="640"/>
                  </a:cubicBezTo>
                  <a:cubicBezTo>
                    <a:pt x="325" y="640"/>
                    <a:pt x="267" y="628"/>
                    <a:pt x="234" y="601"/>
                  </a:cubicBezTo>
                  <a:cubicBezTo>
                    <a:pt x="201" y="568"/>
                    <a:pt x="167" y="535"/>
                    <a:pt x="201" y="435"/>
                  </a:cubicBezTo>
                  <a:cubicBezTo>
                    <a:pt x="234" y="201"/>
                    <a:pt x="568" y="168"/>
                    <a:pt x="935" y="168"/>
                  </a:cubicBezTo>
                  <a:close/>
                  <a:moveTo>
                    <a:pt x="1001" y="1"/>
                  </a:moveTo>
                  <a:cubicBezTo>
                    <a:pt x="559" y="1"/>
                    <a:pt x="117" y="84"/>
                    <a:pt x="34" y="401"/>
                  </a:cubicBezTo>
                  <a:cubicBezTo>
                    <a:pt x="1" y="501"/>
                    <a:pt x="34" y="635"/>
                    <a:pt x="134" y="701"/>
                  </a:cubicBezTo>
                  <a:cubicBezTo>
                    <a:pt x="207" y="750"/>
                    <a:pt x="263" y="781"/>
                    <a:pt x="326" y="781"/>
                  </a:cubicBezTo>
                  <a:cubicBezTo>
                    <a:pt x="350" y="781"/>
                    <a:pt x="374" y="777"/>
                    <a:pt x="401" y="768"/>
                  </a:cubicBezTo>
                  <a:cubicBezTo>
                    <a:pt x="968" y="701"/>
                    <a:pt x="1502" y="535"/>
                    <a:pt x="2002" y="234"/>
                  </a:cubicBezTo>
                  <a:cubicBezTo>
                    <a:pt x="2002" y="234"/>
                    <a:pt x="2035" y="201"/>
                    <a:pt x="2035" y="168"/>
                  </a:cubicBezTo>
                  <a:cubicBezTo>
                    <a:pt x="2002" y="134"/>
                    <a:pt x="2002" y="101"/>
                    <a:pt x="1969" y="101"/>
                  </a:cubicBezTo>
                  <a:cubicBezTo>
                    <a:pt x="1885" y="84"/>
                    <a:pt x="1443" y="1"/>
                    <a:pt x="1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5"/>
            <p:cNvSpPr/>
            <p:nvPr/>
          </p:nvSpPr>
          <p:spPr>
            <a:xfrm>
              <a:off x="6156844" y="4216405"/>
              <a:ext cx="38779" cy="32001"/>
            </a:xfrm>
            <a:custGeom>
              <a:rect b="b" l="l" r="r" t="t"/>
              <a:pathLst>
                <a:path extrusionOk="0" h="1185" w="1436">
                  <a:moveTo>
                    <a:pt x="468" y="151"/>
                  </a:moveTo>
                  <a:cubicBezTo>
                    <a:pt x="501" y="151"/>
                    <a:pt x="568" y="184"/>
                    <a:pt x="601" y="184"/>
                  </a:cubicBezTo>
                  <a:cubicBezTo>
                    <a:pt x="901" y="384"/>
                    <a:pt x="1135" y="684"/>
                    <a:pt x="1268" y="985"/>
                  </a:cubicBezTo>
                  <a:cubicBezTo>
                    <a:pt x="835" y="918"/>
                    <a:pt x="201" y="551"/>
                    <a:pt x="167" y="318"/>
                  </a:cubicBezTo>
                  <a:cubicBezTo>
                    <a:pt x="167" y="318"/>
                    <a:pt x="167" y="251"/>
                    <a:pt x="301" y="184"/>
                  </a:cubicBezTo>
                  <a:cubicBezTo>
                    <a:pt x="334" y="184"/>
                    <a:pt x="401" y="151"/>
                    <a:pt x="468" y="151"/>
                  </a:cubicBezTo>
                  <a:close/>
                  <a:moveTo>
                    <a:pt x="418" y="1"/>
                  </a:moveTo>
                  <a:cubicBezTo>
                    <a:pt x="343" y="1"/>
                    <a:pt x="268" y="17"/>
                    <a:pt x="201" y="51"/>
                  </a:cubicBezTo>
                  <a:cubicBezTo>
                    <a:pt x="1" y="151"/>
                    <a:pt x="1" y="251"/>
                    <a:pt x="1" y="351"/>
                  </a:cubicBezTo>
                  <a:cubicBezTo>
                    <a:pt x="67" y="718"/>
                    <a:pt x="968" y="1118"/>
                    <a:pt x="1368" y="1185"/>
                  </a:cubicBezTo>
                  <a:cubicBezTo>
                    <a:pt x="1402" y="1185"/>
                    <a:pt x="1435" y="1151"/>
                    <a:pt x="1435" y="1151"/>
                  </a:cubicBezTo>
                  <a:cubicBezTo>
                    <a:pt x="1435" y="1118"/>
                    <a:pt x="1435" y="1085"/>
                    <a:pt x="1435" y="1051"/>
                  </a:cubicBezTo>
                  <a:cubicBezTo>
                    <a:pt x="1435" y="1018"/>
                    <a:pt x="1101" y="251"/>
                    <a:pt x="634" y="51"/>
                  </a:cubicBezTo>
                  <a:cubicBezTo>
                    <a:pt x="568" y="17"/>
                    <a:pt x="493" y="1"/>
                    <a:pt x="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5"/>
            <p:cNvSpPr/>
            <p:nvPr/>
          </p:nvSpPr>
          <p:spPr>
            <a:xfrm>
              <a:off x="6138831" y="4028584"/>
              <a:ext cx="145071" cy="215338"/>
            </a:xfrm>
            <a:custGeom>
              <a:rect b="b" l="l" r="r" t="t"/>
              <a:pathLst>
                <a:path extrusionOk="0" h="7974" w="5372">
                  <a:moveTo>
                    <a:pt x="3003" y="1"/>
                  </a:moveTo>
                  <a:lnTo>
                    <a:pt x="1" y="1001"/>
                  </a:lnTo>
                  <a:lnTo>
                    <a:pt x="2336" y="7973"/>
                  </a:lnTo>
                  <a:lnTo>
                    <a:pt x="5371" y="6939"/>
                  </a:lnTo>
                  <a:lnTo>
                    <a:pt x="3003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5"/>
            <p:cNvSpPr/>
            <p:nvPr/>
          </p:nvSpPr>
          <p:spPr>
            <a:xfrm>
              <a:off x="6612663" y="3761935"/>
              <a:ext cx="205400" cy="197326"/>
            </a:xfrm>
            <a:custGeom>
              <a:rect b="b" l="l" r="r" t="t"/>
              <a:pathLst>
                <a:path extrusionOk="0" h="7307" w="7606">
                  <a:moveTo>
                    <a:pt x="2769" y="1"/>
                  </a:moveTo>
                  <a:lnTo>
                    <a:pt x="0" y="1635"/>
                  </a:lnTo>
                  <a:lnTo>
                    <a:pt x="4871" y="7306"/>
                  </a:lnTo>
                  <a:lnTo>
                    <a:pt x="7606" y="5672"/>
                  </a:lnTo>
                  <a:lnTo>
                    <a:pt x="2769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5"/>
            <p:cNvSpPr/>
            <p:nvPr/>
          </p:nvSpPr>
          <p:spPr>
            <a:xfrm>
              <a:off x="6645123" y="3903334"/>
              <a:ext cx="236915" cy="192708"/>
            </a:xfrm>
            <a:custGeom>
              <a:rect b="b" l="l" r="r" t="t"/>
              <a:pathLst>
                <a:path extrusionOk="0" h="7136" w="8773">
                  <a:moveTo>
                    <a:pt x="6509" y="1"/>
                  </a:moveTo>
                  <a:cubicBezTo>
                    <a:pt x="6465" y="1"/>
                    <a:pt x="6418" y="12"/>
                    <a:pt x="6370" y="35"/>
                  </a:cubicBezTo>
                  <a:lnTo>
                    <a:pt x="3302" y="1837"/>
                  </a:lnTo>
                  <a:cubicBezTo>
                    <a:pt x="3135" y="1937"/>
                    <a:pt x="3001" y="2104"/>
                    <a:pt x="2968" y="2304"/>
                  </a:cubicBezTo>
                  <a:cubicBezTo>
                    <a:pt x="2601" y="3304"/>
                    <a:pt x="2167" y="4439"/>
                    <a:pt x="333" y="6140"/>
                  </a:cubicBezTo>
                  <a:cubicBezTo>
                    <a:pt x="0" y="6421"/>
                    <a:pt x="375" y="7135"/>
                    <a:pt x="1095" y="7135"/>
                  </a:cubicBezTo>
                  <a:cubicBezTo>
                    <a:pt x="1313" y="7135"/>
                    <a:pt x="1563" y="7070"/>
                    <a:pt x="1834" y="6907"/>
                  </a:cubicBezTo>
                  <a:cubicBezTo>
                    <a:pt x="2968" y="6240"/>
                    <a:pt x="4636" y="5139"/>
                    <a:pt x="5470" y="4672"/>
                  </a:cubicBezTo>
                  <a:cubicBezTo>
                    <a:pt x="6837" y="3838"/>
                    <a:pt x="7371" y="3605"/>
                    <a:pt x="8472" y="3004"/>
                  </a:cubicBezTo>
                  <a:cubicBezTo>
                    <a:pt x="8739" y="2837"/>
                    <a:pt x="8772" y="2504"/>
                    <a:pt x="8605" y="2270"/>
                  </a:cubicBezTo>
                  <a:lnTo>
                    <a:pt x="6704" y="102"/>
                  </a:lnTo>
                  <a:cubicBezTo>
                    <a:pt x="6661" y="37"/>
                    <a:pt x="6590" y="1"/>
                    <a:pt x="6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5"/>
            <p:cNvSpPr/>
            <p:nvPr/>
          </p:nvSpPr>
          <p:spPr>
            <a:xfrm>
              <a:off x="6015580" y="4203928"/>
              <a:ext cx="323250" cy="181096"/>
            </a:xfrm>
            <a:custGeom>
              <a:rect b="b" l="l" r="r" t="t"/>
              <a:pathLst>
                <a:path extrusionOk="0" h="6706" w="11970">
                  <a:moveTo>
                    <a:pt x="10210" y="0"/>
                  </a:moveTo>
                  <a:cubicBezTo>
                    <a:pt x="10184" y="0"/>
                    <a:pt x="10159" y="4"/>
                    <a:pt x="10135" y="12"/>
                  </a:cubicBezTo>
                  <a:lnTo>
                    <a:pt x="6833" y="1113"/>
                  </a:lnTo>
                  <a:cubicBezTo>
                    <a:pt x="6566" y="1213"/>
                    <a:pt x="6366" y="1380"/>
                    <a:pt x="6199" y="1580"/>
                  </a:cubicBezTo>
                  <a:cubicBezTo>
                    <a:pt x="4531" y="3548"/>
                    <a:pt x="2897" y="4549"/>
                    <a:pt x="495" y="5450"/>
                  </a:cubicBezTo>
                  <a:cubicBezTo>
                    <a:pt x="0" y="5604"/>
                    <a:pt x="394" y="6705"/>
                    <a:pt x="1491" y="6705"/>
                  </a:cubicBezTo>
                  <a:cubicBezTo>
                    <a:pt x="1577" y="6705"/>
                    <a:pt x="1668" y="6698"/>
                    <a:pt x="1763" y="6684"/>
                  </a:cubicBezTo>
                  <a:cubicBezTo>
                    <a:pt x="3897" y="6384"/>
                    <a:pt x="5398" y="5283"/>
                    <a:pt x="7133" y="4682"/>
                  </a:cubicBezTo>
                  <a:cubicBezTo>
                    <a:pt x="8634" y="4182"/>
                    <a:pt x="10335" y="3682"/>
                    <a:pt x="11536" y="3315"/>
                  </a:cubicBezTo>
                  <a:cubicBezTo>
                    <a:pt x="11836" y="3215"/>
                    <a:pt x="11970" y="2881"/>
                    <a:pt x="11836" y="2648"/>
                  </a:cubicBezTo>
                  <a:lnTo>
                    <a:pt x="10435" y="146"/>
                  </a:lnTo>
                  <a:cubicBezTo>
                    <a:pt x="10384" y="44"/>
                    <a:pt x="10295" y="0"/>
                    <a:pt x="10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5"/>
            <p:cNvSpPr/>
            <p:nvPr/>
          </p:nvSpPr>
          <p:spPr>
            <a:xfrm>
              <a:off x="6174208" y="1386402"/>
              <a:ext cx="334889" cy="341532"/>
            </a:xfrm>
            <a:custGeom>
              <a:rect b="b" l="l" r="r" t="t"/>
              <a:pathLst>
                <a:path extrusionOk="0" h="12647" w="12401">
                  <a:moveTo>
                    <a:pt x="4595" y="0"/>
                  </a:moveTo>
                  <a:cubicBezTo>
                    <a:pt x="1631" y="0"/>
                    <a:pt x="0" y="3500"/>
                    <a:pt x="2260" y="6775"/>
                  </a:cubicBezTo>
                  <a:cubicBezTo>
                    <a:pt x="3761" y="8877"/>
                    <a:pt x="5395" y="10845"/>
                    <a:pt x="7197" y="12646"/>
                  </a:cubicBezTo>
                  <a:lnTo>
                    <a:pt x="12400" y="7443"/>
                  </a:lnTo>
                  <a:cubicBezTo>
                    <a:pt x="12400" y="7443"/>
                    <a:pt x="7797" y="104"/>
                    <a:pt x="4762" y="4"/>
                  </a:cubicBezTo>
                  <a:cubicBezTo>
                    <a:pt x="4706" y="2"/>
                    <a:pt x="4650" y="0"/>
                    <a:pt x="45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5"/>
            <p:cNvSpPr/>
            <p:nvPr/>
          </p:nvSpPr>
          <p:spPr>
            <a:xfrm>
              <a:off x="6247824" y="1493693"/>
              <a:ext cx="77504" cy="182878"/>
            </a:xfrm>
            <a:custGeom>
              <a:rect b="b" l="l" r="r" t="t"/>
              <a:pathLst>
                <a:path extrusionOk="0" h="6772" w="2870">
                  <a:moveTo>
                    <a:pt x="701" y="0"/>
                  </a:moveTo>
                  <a:lnTo>
                    <a:pt x="1" y="3470"/>
                  </a:lnTo>
                  <a:cubicBezTo>
                    <a:pt x="901" y="4737"/>
                    <a:pt x="1869" y="5871"/>
                    <a:pt x="2669" y="6772"/>
                  </a:cubicBezTo>
                  <a:cubicBezTo>
                    <a:pt x="2869" y="5671"/>
                    <a:pt x="2736" y="4504"/>
                    <a:pt x="2269" y="3470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5"/>
            <p:cNvSpPr/>
            <p:nvPr/>
          </p:nvSpPr>
          <p:spPr>
            <a:xfrm>
              <a:off x="5803725" y="1378246"/>
              <a:ext cx="515282" cy="788384"/>
            </a:xfrm>
            <a:custGeom>
              <a:rect b="b" l="l" r="r" t="t"/>
              <a:pathLst>
                <a:path extrusionOk="0" h="29194" w="19081">
                  <a:moveTo>
                    <a:pt x="13959" y="1"/>
                  </a:moveTo>
                  <a:cubicBezTo>
                    <a:pt x="13765" y="1"/>
                    <a:pt x="13571" y="2"/>
                    <a:pt x="13377" y="6"/>
                  </a:cubicBezTo>
                  <a:cubicBezTo>
                    <a:pt x="10975" y="39"/>
                    <a:pt x="8573" y="206"/>
                    <a:pt x="6172" y="506"/>
                  </a:cubicBezTo>
                  <a:cubicBezTo>
                    <a:pt x="4537" y="773"/>
                    <a:pt x="2903" y="1173"/>
                    <a:pt x="1335" y="1707"/>
                  </a:cubicBezTo>
                  <a:cubicBezTo>
                    <a:pt x="1335" y="1707"/>
                    <a:pt x="1" y="3375"/>
                    <a:pt x="67" y="10780"/>
                  </a:cubicBezTo>
                  <a:cubicBezTo>
                    <a:pt x="67" y="12248"/>
                    <a:pt x="134" y="13916"/>
                    <a:pt x="301" y="15850"/>
                  </a:cubicBezTo>
                  <a:cubicBezTo>
                    <a:pt x="568" y="19386"/>
                    <a:pt x="1068" y="23756"/>
                    <a:pt x="1969" y="29193"/>
                  </a:cubicBezTo>
                  <a:lnTo>
                    <a:pt x="18914" y="28026"/>
                  </a:lnTo>
                  <a:cubicBezTo>
                    <a:pt x="18948" y="25391"/>
                    <a:pt x="16946" y="12782"/>
                    <a:pt x="19081" y="339"/>
                  </a:cubicBezTo>
                  <a:cubicBezTo>
                    <a:pt x="17374" y="130"/>
                    <a:pt x="15666" y="1"/>
                    <a:pt x="13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5"/>
            <p:cNvSpPr/>
            <p:nvPr/>
          </p:nvSpPr>
          <p:spPr>
            <a:xfrm>
              <a:off x="5805535" y="1590993"/>
              <a:ext cx="73886" cy="215311"/>
            </a:xfrm>
            <a:custGeom>
              <a:rect b="b" l="l" r="r" t="t"/>
              <a:pathLst>
                <a:path extrusionOk="0" h="7973" w="2736">
                  <a:moveTo>
                    <a:pt x="2302" y="0"/>
                  </a:moveTo>
                  <a:lnTo>
                    <a:pt x="0" y="2902"/>
                  </a:lnTo>
                  <a:cubicBezTo>
                    <a:pt x="0" y="4370"/>
                    <a:pt x="67" y="6038"/>
                    <a:pt x="234" y="7972"/>
                  </a:cubicBezTo>
                  <a:cubicBezTo>
                    <a:pt x="1135" y="6004"/>
                    <a:pt x="2736" y="2135"/>
                    <a:pt x="2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5"/>
            <p:cNvSpPr/>
            <p:nvPr/>
          </p:nvSpPr>
          <p:spPr>
            <a:xfrm>
              <a:off x="5606453" y="1422859"/>
              <a:ext cx="349526" cy="293355"/>
            </a:xfrm>
            <a:custGeom>
              <a:rect b="b" l="l" r="r" t="t"/>
              <a:pathLst>
                <a:path extrusionOk="0" h="10863" w="12943">
                  <a:moveTo>
                    <a:pt x="9324" y="1"/>
                  </a:moveTo>
                  <a:cubicBezTo>
                    <a:pt x="8882" y="1"/>
                    <a:pt x="8389" y="50"/>
                    <a:pt x="7839" y="155"/>
                  </a:cubicBezTo>
                  <a:cubicBezTo>
                    <a:pt x="5104" y="755"/>
                    <a:pt x="2469" y="1689"/>
                    <a:pt x="0" y="2924"/>
                  </a:cubicBezTo>
                  <a:lnTo>
                    <a:pt x="5004" y="10863"/>
                  </a:lnTo>
                  <a:cubicBezTo>
                    <a:pt x="5004" y="10863"/>
                    <a:pt x="11042" y="8094"/>
                    <a:pt x="12009" y="5225"/>
                  </a:cubicBezTo>
                  <a:cubicBezTo>
                    <a:pt x="12942" y="2396"/>
                    <a:pt x="12397" y="1"/>
                    <a:pt x="9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5"/>
            <p:cNvSpPr/>
            <p:nvPr/>
          </p:nvSpPr>
          <p:spPr>
            <a:xfrm>
              <a:off x="6138831" y="4028584"/>
              <a:ext cx="114420" cy="123440"/>
            </a:xfrm>
            <a:custGeom>
              <a:rect b="b" l="l" r="r" t="t"/>
              <a:pathLst>
                <a:path extrusionOk="0" h="4571" w="4237">
                  <a:moveTo>
                    <a:pt x="3003" y="1"/>
                  </a:moveTo>
                  <a:lnTo>
                    <a:pt x="1" y="1001"/>
                  </a:lnTo>
                  <a:lnTo>
                    <a:pt x="1201" y="4571"/>
                  </a:lnTo>
                  <a:lnTo>
                    <a:pt x="4237" y="3570"/>
                  </a:lnTo>
                  <a:lnTo>
                    <a:pt x="3003" y="1"/>
                  </a:ln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5"/>
            <p:cNvSpPr/>
            <p:nvPr/>
          </p:nvSpPr>
          <p:spPr>
            <a:xfrm>
              <a:off x="6613554" y="3761935"/>
              <a:ext cx="141452" cy="122549"/>
            </a:xfrm>
            <a:custGeom>
              <a:rect b="b" l="l" r="r" t="t"/>
              <a:pathLst>
                <a:path extrusionOk="0" h="4538" w="5238">
                  <a:moveTo>
                    <a:pt x="2736" y="1"/>
                  </a:moveTo>
                  <a:lnTo>
                    <a:pt x="1" y="1635"/>
                  </a:lnTo>
                  <a:lnTo>
                    <a:pt x="2503" y="4538"/>
                  </a:lnTo>
                  <a:lnTo>
                    <a:pt x="5238" y="2936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5"/>
            <p:cNvSpPr/>
            <p:nvPr/>
          </p:nvSpPr>
          <p:spPr>
            <a:xfrm>
              <a:off x="5908235" y="955157"/>
              <a:ext cx="268079" cy="336158"/>
            </a:xfrm>
            <a:custGeom>
              <a:rect b="b" l="l" r="r" t="t"/>
              <a:pathLst>
                <a:path extrusionOk="0" h="12448" w="9927">
                  <a:moveTo>
                    <a:pt x="5435" y="0"/>
                  </a:moveTo>
                  <a:cubicBezTo>
                    <a:pt x="4933" y="0"/>
                    <a:pt x="4415" y="94"/>
                    <a:pt x="3903" y="295"/>
                  </a:cubicBezTo>
                  <a:cubicBezTo>
                    <a:pt x="767" y="1463"/>
                    <a:pt x="0" y="6099"/>
                    <a:pt x="500" y="8968"/>
                  </a:cubicBezTo>
                  <a:cubicBezTo>
                    <a:pt x="808" y="11120"/>
                    <a:pt x="2647" y="12448"/>
                    <a:pt x="4553" y="12448"/>
                  </a:cubicBezTo>
                  <a:cubicBezTo>
                    <a:pt x="5543" y="12448"/>
                    <a:pt x="6551" y="12090"/>
                    <a:pt x="7372" y="11303"/>
                  </a:cubicBezTo>
                  <a:cubicBezTo>
                    <a:pt x="9073" y="9735"/>
                    <a:pt x="9140" y="7901"/>
                    <a:pt x="9540" y="4765"/>
                  </a:cubicBezTo>
                  <a:cubicBezTo>
                    <a:pt x="9927" y="2143"/>
                    <a:pt x="7847" y="0"/>
                    <a:pt x="5435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5"/>
            <p:cNvSpPr/>
            <p:nvPr/>
          </p:nvSpPr>
          <p:spPr>
            <a:xfrm>
              <a:off x="5993814" y="994098"/>
              <a:ext cx="315310" cy="275964"/>
            </a:xfrm>
            <a:custGeom>
              <a:rect b="b" l="l" r="r" t="t"/>
              <a:pathLst>
                <a:path extrusionOk="0" h="10219" w="11676">
                  <a:moveTo>
                    <a:pt x="3565" y="0"/>
                  </a:moveTo>
                  <a:cubicBezTo>
                    <a:pt x="2261" y="0"/>
                    <a:pt x="1208" y="357"/>
                    <a:pt x="901" y="1188"/>
                  </a:cubicBezTo>
                  <a:cubicBezTo>
                    <a:pt x="0" y="3623"/>
                    <a:pt x="467" y="8627"/>
                    <a:pt x="1301" y="9627"/>
                  </a:cubicBezTo>
                  <a:cubicBezTo>
                    <a:pt x="1673" y="10059"/>
                    <a:pt x="2442" y="10218"/>
                    <a:pt x="3234" y="10218"/>
                  </a:cubicBezTo>
                  <a:cubicBezTo>
                    <a:pt x="4218" y="10218"/>
                    <a:pt x="5238" y="9972"/>
                    <a:pt x="5571" y="9694"/>
                  </a:cubicBezTo>
                  <a:cubicBezTo>
                    <a:pt x="6171" y="9194"/>
                    <a:pt x="11675" y="5925"/>
                    <a:pt x="10374" y="3156"/>
                  </a:cubicBezTo>
                  <a:cubicBezTo>
                    <a:pt x="9539" y="1332"/>
                    <a:pt x="6083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5"/>
            <p:cNvSpPr/>
            <p:nvPr/>
          </p:nvSpPr>
          <p:spPr>
            <a:xfrm>
              <a:off x="6235213" y="1056804"/>
              <a:ext cx="74804" cy="59465"/>
            </a:xfrm>
            <a:custGeom>
              <a:rect b="b" l="l" r="r" t="t"/>
              <a:pathLst>
                <a:path extrusionOk="0" h="2202" w="2770">
                  <a:moveTo>
                    <a:pt x="1" y="0"/>
                  </a:moveTo>
                  <a:lnTo>
                    <a:pt x="1" y="0"/>
                  </a:lnTo>
                  <a:cubicBezTo>
                    <a:pt x="968" y="401"/>
                    <a:pt x="2069" y="1468"/>
                    <a:pt x="2769" y="2202"/>
                  </a:cubicBezTo>
                  <a:cubicBezTo>
                    <a:pt x="2269" y="23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5"/>
            <p:cNvSpPr/>
            <p:nvPr/>
          </p:nvSpPr>
          <p:spPr>
            <a:xfrm>
              <a:off x="5789305" y="826396"/>
              <a:ext cx="539776" cy="251065"/>
            </a:xfrm>
            <a:custGeom>
              <a:rect b="b" l="l" r="r" t="t"/>
              <a:pathLst>
                <a:path extrusionOk="0" h="9297" w="19988">
                  <a:moveTo>
                    <a:pt x="7268" y="0"/>
                  </a:moveTo>
                  <a:cubicBezTo>
                    <a:pt x="6633" y="0"/>
                    <a:pt x="5853" y="202"/>
                    <a:pt x="4871" y="693"/>
                  </a:cubicBezTo>
                  <a:cubicBezTo>
                    <a:pt x="1" y="3128"/>
                    <a:pt x="6539" y="7965"/>
                    <a:pt x="9808" y="8199"/>
                  </a:cubicBezTo>
                  <a:cubicBezTo>
                    <a:pt x="9808" y="8199"/>
                    <a:pt x="12610" y="8799"/>
                    <a:pt x="16346" y="9266"/>
                  </a:cubicBezTo>
                  <a:cubicBezTo>
                    <a:pt x="16512" y="9287"/>
                    <a:pt x="16668" y="9297"/>
                    <a:pt x="16816" y="9297"/>
                  </a:cubicBezTo>
                  <a:cubicBezTo>
                    <a:pt x="19988" y="9297"/>
                    <a:pt x="18950" y="4691"/>
                    <a:pt x="16846" y="3862"/>
                  </a:cubicBezTo>
                  <a:cubicBezTo>
                    <a:pt x="16452" y="3710"/>
                    <a:pt x="16098" y="3650"/>
                    <a:pt x="15772" y="3650"/>
                  </a:cubicBezTo>
                  <a:cubicBezTo>
                    <a:pt x="14569" y="3650"/>
                    <a:pt x="13750" y="4464"/>
                    <a:pt x="12727" y="4464"/>
                  </a:cubicBezTo>
                  <a:cubicBezTo>
                    <a:pt x="12385" y="4464"/>
                    <a:pt x="12020" y="4372"/>
                    <a:pt x="11609" y="4129"/>
                  </a:cubicBezTo>
                  <a:cubicBezTo>
                    <a:pt x="10038" y="3170"/>
                    <a:pt x="9785" y="0"/>
                    <a:pt x="72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5"/>
            <p:cNvSpPr/>
            <p:nvPr/>
          </p:nvSpPr>
          <p:spPr>
            <a:xfrm>
              <a:off x="5868592" y="815297"/>
              <a:ext cx="238751" cy="214501"/>
            </a:xfrm>
            <a:custGeom>
              <a:rect b="b" l="l" r="r" t="t"/>
              <a:pathLst>
                <a:path extrusionOk="0" h="7943" w="8841">
                  <a:moveTo>
                    <a:pt x="3288" y="0"/>
                  </a:moveTo>
                  <a:cubicBezTo>
                    <a:pt x="3248" y="0"/>
                    <a:pt x="3209" y="1"/>
                    <a:pt x="3169" y="4"/>
                  </a:cubicBezTo>
                  <a:cubicBezTo>
                    <a:pt x="2369" y="37"/>
                    <a:pt x="1635" y="504"/>
                    <a:pt x="834" y="1405"/>
                  </a:cubicBezTo>
                  <a:cubicBezTo>
                    <a:pt x="134" y="2105"/>
                    <a:pt x="0" y="3172"/>
                    <a:pt x="434" y="4073"/>
                  </a:cubicBezTo>
                  <a:cubicBezTo>
                    <a:pt x="1435" y="6208"/>
                    <a:pt x="5037" y="7943"/>
                    <a:pt x="7339" y="7943"/>
                  </a:cubicBezTo>
                  <a:lnTo>
                    <a:pt x="7439" y="7943"/>
                  </a:lnTo>
                  <a:cubicBezTo>
                    <a:pt x="7506" y="7943"/>
                    <a:pt x="7539" y="7876"/>
                    <a:pt x="7539" y="7842"/>
                  </a:cubicBezTo>
                  <a:cubicBezTo>
                    <a:pt x="7539" y="7776"/>
                    <a:pt x="7506" y="7742"/>
                    <a:pt x="7439" y="7742"/>
                  </a:cubicBezTo>
                  <a:cubicBezTo>
                    <a:pt x="7397" y="7744"/>
                    <a:pt x="7354" y="7744"/>
                    <a:pt x="7311" y="7744"/>
                  </a:cubicBezTo>
                  <a:cubicBezTo>
                    <a:pt x="5038" y="7744"/>
                    <a:pt x="1584" y="6035"/>
                    <a:pt x="634" y="3973"/>
                  </a:cubicBezTo>
                  <a:cubicBezTo>
                    <a:pt x="201" y="3172"/>
                    <a:pt x="334" y="2205"/>
                    <a:pt x="968" y="1538"/>
                  </a:cubicBezTo>
                  <a:cubicBezTo>
                    <a:pt x="1735" y="671"/>
                    <a:pt x="2469" y="237"/>
                    <a:pt x="3169" y="204"/>
                  </a:cubicBezTo>
                  <a:cubicBezTo>
                    <a:pt x="3189" y="203"/>
                    <a:pt x="3209" y="203"/>
                    <a:pt x="3229" y="203"/>
                  </a:cubicBezTo>
                  <a:cubicBezTo>
                    <a:pt x="4305" y="203"/>
                    <a:pt x="5253" y="1086"/>
                    <a:pt x="6105" y="1905"/>
                  </a:cubicBezTo>
                  <a:cubicBezTo>
                    <a:pt x="6911" y="2651"/>
                    <a:pt x="7663" y="3370"/>
                    <a:pt x="8457" y="3370"/>
                  </a:cubicBezTo>
                  <a:cubicBezTo>
                    <a:pt x="8551" y="3370"/>
                    <a:pt x="8645" y="3360"/>
                    <a:pt x="8740" y="3339"/>
                  </a:cubicBezTo>
                  <a:cubicBezTo>
                    <a:pt x="8807" y="3339"/>
                    <a:pt x="8840" y="3273"/>
                    <a:pt x="8840" y="3206"/>
                  </a:cubicBezTo>
                  <a:cubicBezTo>
                    <a:pt x="8813" y="3179"/>
                    <a:pt x="8786" y="3130"/>
                    <a:pt x="8741" y="3130"/>
                  </a:cubicBezTo>
                  <a:cubicBezTo>
                    <a:pt x="8731" y="3130"/>
                    <a:pt x="8719" y="3133"/>
                    <a:pt x="8707" y="3139"/>
                  </a:cubicBezTo>
                  <a:cubicBezTo>
                    <a:pt x="8632" y="3155"/>
                    <a:pt x="8557" y="3163"/>
                    <a:pt x="8482" y="3163"/>
                  </a:cubicBezTo>
                  <a:cubicBezTo>
                    <a:pt x="7778" y="3163"/>
                    <a:pt x="7025" y="2494"/>
                    <a:pt x="6272" y="1771"/>
                  </a:cubicBezTo>
                  <a:cubicBezTo>
                    <a:pt x="5369" y="901"/>
                    <a:pt x="4405" y="0"/>
                    <a:pt x="32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5"/>
            <p:cNvSpPr/>
            <p:nvPr/>
          </p:nvSpPr>
          <p:spPr>
            <a:xfrm>
              <a:off x="5975397" y="1064393"/>
              <a:ext cx="80529" cy="98919"/>
            </a:xfrm>
            <a:custGeom>
              <a:rect b="b" l="l" r="r" t="t"/>
              <a:pathLst>
                <a:path extrusionOk="0" h="3663" w="2982">
                  <a:moveTo>
                    <a:pt x="1932" y="1"/>
                  </a:moveTo>
                  <a:cubicBezTo>
                    <a:pt x="1824" y="1"/>
                    <a:pt x="1707" y="17"/>
                    <a:pt x="1583" y="53"/>
                  </a:cubicBezTo>
                  <a:cubicBezTo>
                    <a:pt x="682" y="320"/>
                    <a:pt x="148" y="1654"/>
                    <a:pt x="48" y="2488"/>
                  </a:cubicBezTo>
                  <a:cubicBezTo>
                    <a:pt x="0" y="3162"/>
                    <a:pt x="300" y="3663"/>
                    <a:pt x="784" y="3663"/>
                  </a:cubicBezTo>
                  <a:cubicBezTo>
                    <a:pt x="970" y="3663"/>
                    <a:pt x="1184" y="3589"/>
                    <a:pt x="1416" y="3422"/>
                  </a:cubicBezTo>
                  <a:cubicBezTo>
                    <a:pt x="2050" y="2922"/>
                    <a:pt x="2517" y="2254"/>
                    <a:pt x="2750" y="1487"/>
                  </a:cubicBezTo>
                  <a:cubicBezTo>
                    <a:pt x="2982" y="706"/>
                    <a:pt x="2636" y="1"/>
                    <a:pt x="1932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5"/>
            <p:cNvSpPr/>
            <p:nvPr/>
          </p:nvSpPr>
          <p:spPr>
            <a:xfrm>
              <a:off x="6019037" y="2135065"/>
              <a:ext cx="753088" cy="1752111"/>
            </a:xfrm>
            <a:custGeom>
              <a:rect b="b" l="l" r="r" t="t"/>
              <a:pathLst>
                <a:path extrusionOk="0" h="64881" w="27887">
                  <a:moveTo>
                    <a:pt x="10941" y="1"/>
                  </a:moveTo>
                  <a:lnTo>
                    <a:pt x="0" y="735"/>
                  </a:lnTo>
                  <a:cubicBezTo>
                    <a:pt x="0" y="735"/>
                    <a:pt x="4336" y="24752"/>
                    <a:pt x="6571" y="33725"/>
                  </a:cubicBezTo>
                  <a:cubicBezTo>
                    <a:pt x="9040" y="43532"/>
                    <a:pt x="22883" y="64881"/>
                    <a:pt x="22883" y="64881"/>
                  </a:cubicBezTo>
                  <a:lnTo>
                    <a:pt x="27887" y="61945"/>
                  </a:lnTo>
                  <a:cubicBezTo>
                    <a:pt x="27887" y="61945"/>
                    <a:pt x="17613" y="43765"/>
                    <a:pt x="16112" y="33992"/>
                  </a:cubicBezTo>
                  <a:cubicBezTo>
                    <a:pt x="14444" y="23384"/>
                    <a:pt x="10941" y="1"/>
                    <a:pt x="109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5"/>
            <p:cNvSpPr/>
            <p:nvPr/>
          </p:nvSpPr>
          <p:spPr>
            <a:xfrm>
              <a:off x="6587440" y="3758344"/>
              <a:ext cx="195489" cy="136051"/>
            </a:xfrm>
            <a:custGeom>
              <a:rect b="b" l="l" r="r" t="t"/>
              <a:pathLst>
                <a:path extrusionOk="0" h="5038" w="7239">
                  <a:moveTo>
                    <a:pt x="6205" y="1"/>
                  </a:moveTo>
                  <a:lnTo>
                    <a:pt x="34" y="3370"/>
                  </a:lnTo>
                  <a:cubicBezTo>
                    <a:pt x="0" y="3370"/>
                    <a:pt x="1602" y="5037"/>
                    <a:pt x="1602" y="5037"/>
                  </a:cubicBezTo>
                  <a:lnTo>
                    <a:pt x="7239" y="1702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5"/>
            <p:cNvSpPr/>
            <p:nvPr/>
          </p:nvSpPr>
          <p:spPr>
            <a:xfrm>
              <a:off x="6062272" y="2384295"/>
              <a:ext cx="138752" cy="652522"/>
            </a:xfrm>
            <a:custGeom>
              <a:rect b="b" l="l" r="r" t="t"/>
              <a:pathLst>
                <a:path extrusionOk="0" h="24163" w="5138">
                  <a:moveTo>
                    <a:pt x="727" y="0"/>
                  </a:moveTo>
                  <a:cubicBezTo>
                    <a:pt x="486" y="0"/>
                    <a:pt x="233" y="49"/>
                    <a:pt x="0" y="179"/>
                  </a:cubicBezTo>
                  <a:cubicBezTo>
                    <a:pt x="1435" y="7817"/>
                    <a:pt x="3503" y="18592"/>
                    <a:pt x="4870" y="24162"/>
                  </a:cubicBezTo>
                  <a:cubicBezTo>
                    <a:pt x="5137" y="16123"/>
                    <a:pt x="5104" y="545"/>
                    <a:pt x="934" y="12"/>
                  </a:cubicBezTo>
                  <a:cubicBezTo>
                    <a:pt x="867" y="4"/>
                    <a:pt x="798" y="0"/>
                    <a:pt x="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5"/>
            <p:cNvSpPr/>
            <p:nvPr/>
          </p:nvSpPr>
          <p:spPr>
            <a:xfrm>
              <a:off x="5856871" y="2145894"/>
              <a:ext cx="416201" cy="1998019"/>
            </a:xfrm>
            <a:custGeom>
              <a:rect b="b" l="l" r="r" t="t"/>
              <a:pathLst>
                <a:path extrusionOk="0" h="73987" w="15412">
                  <a:moveTo>
                    <a:pt x="11142" y="0"/>
                  </a:moveTo>
                  <a:lnTo>
                    <a:pt x="1" y="767"/>
                  </a:lnTo>
                  <a:cubicBezTo>
                    <a:pt x="1" y="767"/>
                    <a:pt x="268" y="24518"/>
                    <a:pt x="901" y="34191"/>
                  </a:cubicBezTo>
                  <a:cubicBezTo>
                    <a:pt x="1569" y="44265"/>
                    <a:pt x="10308" y="73986"/>
                    <a:pt x="10308" y="73986"/>
                  </a:cubicBezTo>
                  <a:lnTo>
                    <a:pt x="15412" y="72252"/>
                  </a:lnTo>
                  <a:cubicBezTo>
                    <a:pt x="15412" y="72252"/>
                    <a:pt x="10642" y="44232"/>
                    <a:pt x="10575" y="34325"/>
                  </a:cubicBezTo>
                  <a:cubicBezTo>
                    <a:pt x="10542" y="23517"/>
                    <a:pt x="11142" y="0"/>
                    <a:pt x="111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5"/>
            <p:cNvSpPr/>
            <p:nvPr/>
          </p:nvSpPr>
          <p:spPr>
            <a:xfrm>
              <a:off x="6091978" y="4028584"/>
              <a:ext cx="192816" cy="123440"/>
            </a:xfrm>
            <a:custGeom>
              <a:rect b="b" l="l" r="r" t="t"/>
              <a:pathLst>
                <a:path extrusionOk="0" h="4571" w="7140">
                  <a:moveTo>
                    <a:pt x="7106" y="1"/>
                  </a:moveTo>
                  <a:lnTo>
                    <a:pt x="34" y="2536"/>
                  </a:lnTo>
                  <a:cubicBezTo>
                    <a:pt x="1" y="2536"/>
                    <a:pt x="935" y="4571"/>
                    <a:pt x="935" y="4571"/>
                  </a:cubicBezTo>
                  <a:lnTo>
                    <a:pt x="7139" y="2502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5"/>
            <p:cNvSpPr/>
            <p:nvPr/>
          </p:nvSpPr>
          <p:spPr>
            <a:xfrm>
              <a:off x="5015528" y="1054995"/>
              <a:ext cx="47772" cy="53173"/>
            </a:xfrm>
            <a:custGeom>
              <a:rect b="b" l="l" r="r" t="t"/>
              <a:pathLst>
                <a:path extrusionOk="0" h="1969" w="1769">
                  <a:moveTo>
                    <a:pt x="300" y="1"/>
                  </a:moveTo>
                  <a:lnTo>
                    <a:pt x="0" y="267"/>
                  </a:lnTo>
                  <a:lnTo>
                    <a:pt x="1468" y="1969"/>
                  </a:lnTo>
                  <a:lnTo>
                    <a:pt x="1768" y="16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5"/>
            <p:cNvSpPr/>
            <p:nvPr/>
          </p:nvSpPr>
          <p:spPr>
            <a:xfrm>
              <a:off x="5064164" y="907250"/>
              <a:ext cx="68485" cy="162192"/>
            </a:xfrm>
            <a:custGeom>
              <a:rect b="b" l="l" r="r" t="t"/>
              <a:pathLst>
                <a:path extrusionOk="0" h="6006" w="2536">
                  <a:moveTo>
                    <a:pt x="401" y="1"/>
                  </a:moveTo>
                  <a:lnTo>
                    <a:pt x="0" y="134"/>
                  </a:lnTo>
                  <a:lnTo>
                    <a:pt x="2135" y="6005"/>
                  </a:lnTo>
                  <a:lnTo>
                    <a:pt x="2536" y="5872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5"/>
            <p:cNvSpPr/>
            <p:nvPr/>
          </p:nvSpPr>
          <p:spPr>
            <a:xfrm>
              <a:off x="5192087" y="959505"/>
              <a:ext cx="17121" cy="99108"/>
            </a:xfrm>
            <a:custGeom>
              <a:rect b="b" l="l" r="r" t="t"/>
              <a:pathLst>
                <a:path extrusionOk="0" h="3670" w="634">
                  <a:moveTo>
                    <a:pt x="200" y="1"/>
                  </a:moveTo>
                  <a:lnTo>
                    <a:pt x="0" y="3637"/>
                  </a:lnTo>
                  <a:lnTo>
                    <a:pt x="400" y="3670"/>
                  </a:lnTo>
                  <a:lnTo>
                    <a:pt x="634" y="34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5"/>
            <p:cNvSpPr/>
            <p:nvPr/>
          </p:nvSpPr>
          <p:spPr>
            <a:xfrm>
              <a:off x="5252444" y="952294"/>
              <a:ext cx="68485" cy="121658"/>
            </a:xfrm>
            <a:custGeom>
              <a:rect b="b" l="l" r="r" t="t"/>
              <a:pathLst>
                <a:path extrusionOk="0" h="4505" w="2536">
                  <a:moveTo>
                    <a:pt x="2135" y="1"/>
                  </a:moveTo>
                  <a:lnTo>
                    <a:pt x="0" y="4337"/>
                  </a:lnTo>
                  <a:lnTo>
                    <a:pt x="367" y="4504"/>
                  </a:lnTo>
                  <a:lnTo>
                    <a:pt x="2535" y="168"/>
                  </a:lnTo>
                  <a:lnTo>
                    <a:pt x="21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5"/>
            <p:cNvSpPr/>
            <p:nvPr/>
          </p:nvSpPr>
          <p:spPr>
            <a:xfrm>
              <a:off x="5308290" y="1075708"/>
              <a:ext cx="37861" cy="24359"/>
            </a:xfrm>
            <a:custGeom>
              <a:rect b="b" l="l" r="r" t="t"/>
              <a:pathLst>
                <a:path extrusionOk="0" h="902" w="1402">
                  <a:moveTo>
                    <a:pt x="1268" y="1"/>
                  </a:moveTo>
                  <a:lnTo>
                    <a:pt x="0" y="534"/>
                  </a:lnTo>
                  <a:lnTo>
                    <a:pt x="167" y="901"/>
                  </a:lnTo>
                  <a:lnTo>
                    <a:pt x="1401" y="401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2" name="Google Shape;2412;p55"/>
          <p:cNvSpPr txBox="1"/>
          <p:nvPr>
            <p:ph type="title"/>
          </p:nvPr>
        </p:nvSpPr>
        <p:spPr>
          <a:xfrm>
            <a:off x="-993297" y="-789350"/>
            <a:ext cx="5411400" cy="6664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6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56"/>
          <p:cNvSpPr txBox="1"/>
          <p:nvPr>
            <p:ph idx="15" type="title"/>
          </p:nvPr>
        </p:nvSpPr>
        <p:spPr>
          <a:xfrm>
            <a:off x="3392150" y="10447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eview of Past Events</a:t>
            </a:r>
            <a:endParaRPr/>
          </a:p>
        </p:txBody>
      </p:sp>
      <p:sp>
        <p:nvSpPr>
          <p:cNvPr id="2418" name="Google Shape;2418;p56"/>
          <p:cNvSpPr txBox="1"/>
          <p:nvPr>
            <p:ph idx="1" type="subTitle"/>
          </p:nvPr>
        </p:nvSpPr>
        <p:spPr>
          <a:xfrm>
            <a:off x="1670200" y="3930700"/>
            <a:ext cx="3933000" cy="164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 in the Solar System</a:t>
            </a:r>
            <a:endParaRPr/>
          </a:p>
        </p:txBody>
      </p:sp>
      <p:sp>
        <p:nvSpPr>
          <p:cNvPr id="2419" name="Google Shape;2419;p56"/>
          <p:cNvSpPr txBox="1"/>
          <p:nvPr>
            <p:ph idx="3" type="subTitle"/>
          </p:nvPr>
        </p:nvSpPr>
        <p:spPr>
          <a:xfrm>
            <a:off x="7035000" y="3930700"/>
            <a:ext cx="3933000" cy="164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Pluto is considered a dwarf planet since the year 2006</a:t>
            </a:r>
            <a:endParaRPr/>
          </a:p>
        </p:txBody>
      </p:sp>
      <p:sp>
        <p:nvSpPr>
          <p:cNvPr id="2420" name="Google Shape;2420;p56"/>
          <p:cNvSpPr txBox="1"/>
          <p:nvPr>
            <p:ph idx="5" type="subTitle"/>
          </p:nvPr>
        </p:nvSpPr>
        <p:spPr>
          <a:xfrm>
            <a:off x="12399800" y="3930700"/>
            <a:ext cx="3933000" cy="164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fourth-brightest object in the night sky</a:t>
            </a:r>
            <a:endParaRPr/>
          </a:p>
        </p:txBody>
      </p:sp>
      <p:sp>
        <p:nvSpPr>
          <p:cNvPr id="2421" name="Google Shape;2421;p56"/>
          <p:cNvSpPr txBox="1"/>
          <p:nvPr>
            <p:ph idx="7" type="subTitle"/>
          </p:nvPr>
        </p:nvSpPr>
        <p:spPr>
          <a:xfrm>
            <a:off x="1670200" y="7413600"/>
            <a:ext cx="3933000" cy="1648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 full of iron oxide dust</a:t>
            </a:r>
            <a:endParaRPr/>
          </a:p>
        </p:txBody>
      </p:sp>
      <p:grpSp>
        <p:nvGrpSpPr>
          <p:cNvPr id="2422" name="Google Shape;2422;p56"/>
          <p:cNvGrpSpPr/>
          <p:nvPr/>
        </p:nvGrpSpPr>
        <p:grpSpPr>
          <a:xfrm>
            <a:off x="15916027" y="1334815"/>
            <a:ext cx="396659" cy="277292"/>
            <a:chOff x="1190625" y="1023425"/>
            <a:chExt cx="5219200" cy="3648575"/>
          </a:xfrm>
        </p:grpSpPr>
        <p:sp>
          <p:nvSpPr>
            <p:cNvPr id="2423" name="Google Shape;2423;p56"/>
            <p:cNvSpPr/>
            <p:nvPr/>
          </p:nvSpPr>
          <p:spPr>
            <a:xfrm>
              <a:off x="1190625" y="1023425"/>
              <a:ext cx="5219200" cy="3648575"/>
            </a:xfrm>
            <a:custGeom>
              <a:rect b="b" l="l" r="r" t="t"/>
              <a:pathLst>
                <a:path extrusionOk="0" h="145943" w="208768">
                  <a:moveTo>
                    <a:pt x="21855" y="1"/>
                  </a:moveTo>
                  <a:cubicBezTo>
                    <a:pt x="9786" y="1"/>
                    <a:pt x="0" y="9787"/>
                    <a:pt x="0" y="21824"/>
                  </a:cubicBezTo>
                  <a:lnTo>
                    <a:pt x="0" y="124120"/>
                  </a:lnTo>
                  <a:cubicBezTo>
                    <a:pt x="0" y="136156"/>
                    <a:pt x="9786" y="145942"/>
                    <a:pt x="21855" y="145942"/>
                  </a:cubicBezTo>
                  <a:lnTo>
                    <a:pt x="186912" y="145942"/>
                  </a:lnTo>
                  <a:cubicBezTo>
                    <a:pt x="198981" y="145942"/>
                    <a:pt x="208767" y="136156"/>
                    <a:pt x="208767" y="124120"/>
                  </a:cubicBezTo>
                  <a:lnTo>
                    <a:pt x="208767" y="21824"/>
                  </a:lnTo>
                  <a:cubicBezTo>
                    <a:pt x="208767" y="9787"/>
                    <a:pt x="198981" y="1"/>
                    <a:pt x="186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6"/>
            <p:cNvSpPr/>
            <p:nvPr/>
          </p:nvSpPr>
          <p:spPr>
            <a:xfrm>
              <a:off x="3800200" y="1023425"/>
              <a:ext cx="2609625" cy="3648575"/>
            </a:xfrm>
            <a:custGeom>
              <a:rect b="b" l="l" r="r" t="t"/>
              <a:pathLst>
                <a:path extrusionOk="0" h="145943" w="104385">
                  <a:moveTo>
                    <a:pt x="1" y="1"/>
                  </a:moveTo>
                  <a:lnTo>
                    <a:pt x="1" y="145942"/>
                  </a:lnTo>
                  <a:lnTo>
                    <a:pt x="82529" y="145942"/>
                  </a:lnTo>
                  <a:cubicBezTo>
                    <a:pt x="94598" y="145942"/>
                    <a:pt x="104384" y="136156"/>
                    <a:pt x="104384" y="124120"/>
                  </a:cubicBezTo>
                  <a:lnTo>
                    <a:pt x="104384" y="21824"/>
                  </a:lnTo>
                  <a:cubicBezTo>
                    <a:pt x="104384" y="9787"/>
                    <a:pt x="94598" y="1"/>
                    <a:pt x="825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6"/>
            <p:cNvSpPr/>
            <p:nvPr/>
          </p:nvSpPr>
          <p:spPr>
            <a:xfrm>
              <a:off x="1190625" y="1872375"/>
              <a:ext cx="5219200" cy="943550"/>
            </a:xfrm>
            <a:custGeom>
              <a:rect b="b" l="l" r="r" t="t"/>
              <a:pathLst>
                <a:path extrusionOk="0" h="37742" w="208768">
                  <a:moveTo>
                    <a:pt x="0" y="0"/>
                  </a:moveTo>
                  <a:lnTo>
                    <a:pt x="0" y="37741"/>
                  </a:lnTo>
                  <a:lnTo>
                    <a:pt x="208767" y="37741"/>
                  </a:lnTo>
                  <a:lnTo>
                    <a:pt x="208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6"/>
            <p:cNvSpPr/>
            <p:nvPr/>
          </p:nvSpPr>
          <p:spPr>
            <a:xfrm>
              <a:off x="1797350" y="3179600"/>
              <a:ext cx="832650" cy="364550"/>
            </a:xfrm>
            <a:custGeom>
              <a:rect b="b" l="l" r="r" t="t"/>
              <a:pathLst>
                <a:path extrusionOk="0" h="14582" w="33306">
                  <a:moveTo>
                    <a:pt x="7274" y="1"/>
                  </a:moveTo>
                  <a:cubicBezTo>
                    <a:pt x="3262" y="1"/>
                    <a:pt x="0" y="3263"/>
                    <a:pt x="0" y="7308"/>
                  </a:cubicBezTo>
                  <a:cubicBezTo>
                    <a:pt x="0" y="11320"/>
                    <a:pt x="3262" y="14582"/>
                    <a:pt x="7274" y="14582"/>
                  </a:cubicBezTo>
                  <a:lnTo>
                    <a:pt x="25998" y="14582"/>
                  </a:lnTo>
                  <a:cubicBezTo>
                    <a:pt x="30043" y="14582"/>
                    <a:pt x="33305" y="11320"/>
                    <a:pt x="33305" y="7308"/>
                  </a:cubicBezTo>
                  <a:cubicBezTo>
                    <a:pt x="33305" y="3263"/>
                    <a:pt x="30043" y="1"/>
                    <a:pt x="25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6"/>
            <p:cNvSpPr/>
            <p:nvPr/>
          </p:nvSpPr>
          <p:spPr>
            <a:xfrm>
              <a:off x="3800200" y="1872375"/>
              <a:ext cx="2609625" cy="943550"/>
            </a:xfrm>
            <a:custGeom>
              <a:rect b="b" l="l" r="r" t="t"/>
              <a:pathLst>
                <a:path extrusionOk="0" h="37742" w="104385">
                  <a:moveTo>
                    <a:pt x="1" y="0"/>
                  </a:moveTo>
                  <a:lnTo>
                    <a:pt x="1" y="37741"/>
                  </a:lnTo>
                  <a:lnTo>
                    <a:pt x="104384" y="37741"/>
                  </a:lnTo>
                  <a:lnTo>
                    <a:pt x="104384" y="0"/>
                  </a:lnTo>
                  <a:close/>
                </a:path>
              </a:pathLst>
            </a:custGeom>
            <a:solidFill>
              <a:srgbClr val="7B7B7B">
                <a:alpha val="3177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6"/>
            <p:cNvSpPr/>
            <p:nvPr/>
          </p:nvSpPr>
          <p:spPr>
            <a:xfrm>
              <a:off x="4363700" y="3823025"/>
              <a:ext cx="1439375" cy="363750"/>
            </a:xfrm>
            <a:custGeom>
              <a:rect b="b" l="l" r="r" t="t"/>
              <a:pathLst>
                <a:path extrusionOk="0" h="14550" w="57575">
                  <a:moveTo>
                    <a:pt x="7275" y="1"/>
                  </a:moveTo>
                  <a:cubicBezTo>
                    <a:pt x="3263" y="1"/>
                    <a:pt x="1" y="3230"/>
                    <a:pt x="1" y="7275"/>
                  </a:cubicBezTo>
                  <a:cubicBezTo>
                    <a:pt x="1" y="11287"/>
                    <a:pt x="3263" y="14549"/>
                    <a:pt x="7275" y="14549"/>
                  </a:cubicBezTo>
                  <a:lnTo>
                    <a:pt x="50301" y="14549"/>
                  </a:lnTo>
                  <a:cubicBezTo>
                    <a:pt x="54313" y="14549"/>
                    <a:pt x="57575" y="11287"/>
                    <a:pt x="57575" y="7275"/>
                  </a:cubicBezTo>
                  <a:cubicBezTo>
                    <a:pt x="57575" y="3230"/>
                    <a:pt x="54313" y="1"/>
                    <a:pt x="50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9" name="Google Shape;2429;p56"/>
          <p:cNvSpPr txBox="1"/>
          <p:nvPr>
            <p:ph type="title"/>
          </p:nvPr>
        </p:nvSpPr>
        <p:spPr>
          <a:xfrm>
            <a:off x="1822599" y="2672500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430" name="Google Shape;2430;p56"/>
          <p:cNvSpPr txBox="1"/>
          <p:nvPr>
            <p:ph idx="2" type="title"/>
          </p:nvPr>
        </p:nvSpPr>
        <p:spPr>
          <a:xfrm>
            <a:off x="7187399" y="2672500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431" name="Google Shape;2431;p56"/>
          <p:cNvSpPr txBox="1"/>
          <p:nvPr>
            <p:ph idx="4" type="title"/>
          </p:nvPr>
        </p:nvSpPr>
        <p:spPr>
          <a:xfrm>
            <a:off x="12552199" y="2672500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432" name="Google Shape;2432;p56"/>
          <p:cNvSpPr txBox="1"/>
          <p:nvPr>
            <p:ph idx="6" type="title"/>
          </p:nvPr>
        </p:nvSpPr>
        <p:spPr>
          <a:xfrm>
            <a:off x="1822599" y="6155400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2433" name="Google Shape;2433;p56"/>
          <p:cNvSpPr txBox="1"/>
          <p:nvPr>
            <p:ph idx="8" type="title"/>
          </p:nvPr>
        </p:nvSpPr>
        <p:spPr>
          <a:xfrm>
            <a:off x="7187399" y="6155400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2434" name="Google Shape;2434;p56"/>
          <p:cNvSpPr txBox="1"/>
          <p:nvPr>
            <p:ph idx="9" type="subTitle"/>
          </p:nvPr>
        </p:nvSpPr>
        <p:spPr>
          <a:xfrm>
            <a:off x="7035000" y="7413600"/>
            <a:ext cx="3933000" cy="1648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was named after the Roman messenger god</a:t>
            </a:r>
            <a:endParaRPr/>
          </a:p>
        </p:txBody>
      </p:sp>
      <p:sp>
        <p:nvSpPr>
          <p:cNvPr id="2435" name="Google Shape;2435;p56"/>
          <p:cNvSpPr txBox="1"/>
          <p:nvPr>
            <p:ph idx="13" type="title"/>
          </p:nvPr>
        </p:nvSpPr>
        <p:spPr>
          <a:xfrm>
            <a:off x="12552199" y="6155400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2436" name="Google Shape;2436;p56"/>
          <p:cNvSpPr txBox="1"/>
          <p:nvPr>
            <p:ph idx="14" type="subTitle"/>
          </p:nvPr>
        </p:nvSpPr>
        <p:spPr>
          <a:xfrm>
            <a:off x="12399800" y="7413600"/>
            <a:ext cx="3933000" cy="1648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0" name="Shape 2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1" name="Google Shape;2441;p57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</a:t>
            </a:r>
            <a:r>
              <a:rPr lang="en"/>
              <a:t>pcoming Events</a:t>
            </a:r>
            <a:endParaRPr/>
          </a:p>
        </p:txBody>
      </p:sp>
      <p:sp>
        <p:nvSpPr>
          <p:cNvPr id="2442" name="Google Shape;2442;p57"/>
          <p:cNvSpPr txBox="1"/>
          <p:nvPr>
            <p:ph idx="4294967295" type="body"/>
          </p:nvPr>
        </p:nvSpPr>
        <p:spPr>
          <a:xfrm>
            <a:off x="3273107" y="7477154"/>
            <a:ext cx="3334200" cy="197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 sz="2800"/>
              <a:t>Mercury is the closest planet to the Sun</a:t>
            </a:r>
            <a:endParaRPr sz="2800"/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443" name="Google Shape;2443;p57"/>
          <p:cNvSpPr txBox="1"/>
          <p:nvPr>
            <p:ph idx="4294967295" type="body"/>
          </p:nvPr>
        </p:nvSpPr>
        <p:spPr>
          <a:xfrm>
            <a:off x="3273107" y="6835303"/>
            <a:ext cx="33342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latin typeface="Overpass Black"/>
                <a:ea typeface="Overpass Black"/>
                <a:cs typeface="Overpass Black"/>
                <a:sym typeface="Overpass Black"/>
              </a:rPr>
              <a:t>APRIL 26</a:t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444" name="Google Shape;2444;p57"/>
          <p:cNvSpPr txBox="1"/>
          <p:nvPr>
            <p:ph idx="4294967295" type="body"/>
          </p:nvPr>
        </p:nvSpPr>
        <p:spPr>
          <a:xfrm>
            <a:off x="8168700" y="2721623"/>
            <a:ext cx="3453600" cy="1711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800"/>
              <a:t>Venus has a beautiful name, but it’s very hot</a:t>
            </a:r>
            <a:endParaRPr sz="2800"/>
          </a:p>
        </p:txBody>
      </p:sp>
      <p:sp>
        <p:nvSpPr>
          <p:cNvPr id="2445" name="Google Shape;2445;p57"/>
          <p:cNvSpPr txBox="1"/>
          <p:nvPr>
            <p:ph idx="4294967295" type="body"/>
          </p:nvPr>
        </p:nvSpPr>
        <p:spPr>
          <a:xfrm>
            <a:off x="8168699" y="4288370"/>
            <a:ext cx="31662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latin typeface="Overpass Black"/>
                <a:ea typeface="Overpass Black"/>
                <a:cs typeface="Overpass Black"/>
                <a:sym typeface="Overpass Black"/>
              </a:rPr>
              <a:t>JUNE 06</a:t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grpSp>
        <p:nvGrpSpPr>
          <p:cNvPr id="2446" name="Google Shape;2446;p57"/>
          <p:cNvGrpSpPr/>
          <p:nvPr/>
        </p:nvGrpSpPr>
        <p:grpSpPr>
          <a:xfrm>
            <a:off x="1843747" y="5662793"/>
            <a:ext cx="14600506" cy="657049"/>
            <a:chOff x="912695" y="2864688"/>
            <a:chExt cx="7300253" cy="328525"/>
          </a:xfrm>
        </p:grpSpPr>
        <p:sp>
          <p:nvSpPr>
            <p:cNvPr id="2447" name="Google Shape;2447;p57"/>
            <p:cNvSpPr/>
            <p:nvPr/>
          </p:nvSpPr>
          <p:spPr>
            <a:xfrm rot="5400000">
              <a:off x="914547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7"/>
            <p:cNvSpPr/>
            <p:nvPr/>
          </p:nvSpPr>
          <p:spPr>
            <a:xfrm rot="5400000">
              <a:off x="1324431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7"/>
            <p:cNvSpPr/>
            <p:nvPr/>
          </p:nvSpPr>
          <p:spPr>
            <a:xfrm rot="5400000">
              <a:off x="1734315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7"/>
            <p:cNvSpPr/>
            <p:nvPr/>
          </p:nvSpPr>
          <p:spPr>
            <a:xfrm rot="5400000">
              <a:off x="2144199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7"/>
            <p:cNvSpPr/>
            <p:nvPr/>
          </p:nvSpPr>
          <p:spPr>
            <a:xfrm rot="5400000">
              <a:off x="2554082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7"/>
            <p:cNvSpPr/>
            <p:nvPr/>
          </p:nvSpPr>
          <p:spPr>
            <a:xfrm rot="5400000">
              <a:off x="2963966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7"/>
            <p:cNvSpPr/>
            <p:nvPr/>
          </p:nvSpPr>
          <p:spPr>
            <a:xfrm rot="5400000">
              <a:off x="3373850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7"/>
            <p:cNvSpPr/>
            <p:nvPr/>
          </p:nvSpPr>
          <p:spPr>
            <a:xfrm rot="5400000">
              <a:off x="3783733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7"/>
            <p:cNvSpPr/>
            <p:nvPr/>
          </p:nvSpPr>
          <p:spPr>
            <a:xfrm rot="5400000">
              <a:off x="4193617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7"/>
            <p:cNvSpPr/>
            <p:nvPr/>
          </p:nvSpPr>
          <p:spPr>
            <a:xfrm rot="5400000">
              <a:off x="4603501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7"/>
            <p:cNvSpPr/>
            <p:nvPr/>
          </p:nvSpPr>
          <p:spPr>
            <a:xfrm rot="5400000">
              <a:off x="5013384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7"/>
            <p:cNvSpPr/>
            <p:nvPr/>
          </p:nvSpPr>
          <p:spPr>
            <a:xfrm rot="5400000">
              <a:off x="5423268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7"/>
            <p:cNvSpPr/>
            <p:nvPr/>
          </p:nvSpPr>
          <p:spPr>
            <a:xfrm rot="5400000">
              <a:off x="5833152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7"/>
            <p:cNvSpPr/>
            <p:nvPr/>
          </p:nvSpPr>
          <p:spPr>
            <a:xfrm rot="5400000">
              <a:off x="6243036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7"/>
            <p:cNvSpPr/>
            <p:nvPr/>
          </p:nvSpPr>
          <p:spPr>
            <a:xfrm rot="5400000">
              <a:off x="6652919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7"/>
            <p:cNvSpPr/>
            <p:nvPr/>
          </p:nvSpPr>
          <p:spPr>
            <a:xfrm rot="5400000">
              <a:off x="7062803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7"/>
            <p:cNvSpPr/>
            <p:nvPr/>
          </p:nvSpPr>
          <p:spPr>
            <a:xfrm rot="5400000">
              <a:off x="7472687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7"/>
            <p:cNvSpPr/>
            <p:nvPr/>
          </p:nvSpPr>
          <p:spPr>
            <a:xfrm rot="5400000">
              <a:off x="7882570" y="2862835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65" name="Google Shape;2465;p57"/>
          <p:cNvCxnSpPr/>
          <p:nvPr/>
        </p:nvCxnSpPr>
        <p:spPr>
          <a:xfrm flipH="1" rot="-5400000">
            <a:off x="2081851" y="6329967"/>
            <a:ext cx="1163400" cy="978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2466" name="Google Shape;2466;p57"/>
          <p:cNvSpPr txBox="1"/>
          <p:nvPr>
            <p:ph idx="4294967295" type="body"/>
          </p:nvPr>
        </p:nvSpPr>
        <p:spPr>
          <a:xfrm>
            <a:off x="13107351" y="7477154"/>
            <a:ext cx="3334200" cy="197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800"/>
              <a:t>Despite being red, Mars is actually a cold place</a:t>
            </a:r>
            <a:endParaRPr sz="2800"/>
          </a:p>
        </p:txBody>
      </p:sp>
      <p:sp>
        <p:nvSpPr>
          <p:cNvPr id="2467" name="Google Shape;2467;p57"/>
          <p:cNvSpPr txBox="1"/>
          <p:nvPr>
            <p:ph idx="4294967295" type="body"/>
          </p:nvPr>
        </p:nvSpPr>
        <p:spPr>
          <a:xfrm>
            <a:off x="13107351" y="6835303"/>
            <a:ext cx="33342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latin typeface="Overpass Black"/>
                <a:ea typeface="Overpass Black"/>
                <a:cs typeface="Overpass Black"/>
                <a:sym typeface="Overpass Black"/>
              </a:rPr>
              <a:t>JULY 12</a:t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cxnSp>
        <p:nvCxnSpPr>
          <p:cNvPr id="2468" name="Google Shape;2468;p57"/>
          <p:cNvCxnSpPr/>
          <p:nvPr/>
        </p:nvCxnSpPr>
        <p:spPr>
          <a:xfrm flipH="1" rot="-5400000">
            <a:off x="11916095" y="6329967"/>
            <a:ext cx="1163400" cy="978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2469" name="Google Shape;2469;p57"/>
          <p:cNvCxnSpPr/>
          <p:nvPr/>
        </p:nvCxnSpPr>
        <p:spPr>
          <a:xfrm rot="-5400000">
            <a:off x="6997101" y="4731617"/>
            <a:ext cx="1143600" cy="9390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2470" name="Google Shape;2470;p57"/>
          <p:cNvGrpSpPr/>
          <p:nvPr/>
        </p:nvGrpSpPr>
        <p:grpSpPr>
          <a:xfrm>
            <a:off x="1941631" y="1327208"/>
            <a:ext cx="441879" cy="311080"/>
            <a:chOff x="1163700" y="991625"/>
            <a:chExt cx="5273025" cy="3712175"/>
          </a:xfrm>
        </p:grpSpPr>
        <p:sp>
          <p:nvSpPr>
            <p:cNvPr id="2471" name="Google Shape;2471;p57"/>
            <p:cNvSpPr/>
            <p:nvPr/>
          </p:nvSpPr>
          <p:spPr>
            <a:xfrm>
              <a:off x="3599600" y="2842000"/>
              <a:ext cx="2837125" cy="1861800"/>
            </a:xfrm>
            <a:custGeom>
              <a:rect b="b" l="l" r="r" t="t"/>
              <a:pathLst>
                <a:path extrusionOk="0" h="74472" w="113485">
                  <a:moveTo>
                    <a:pt x="26585" y="0"/>
                  </a:moveTo>
                  <a:cubicBezTo>
                    <a:pt x="23519" y="0"/>
                    <a:pt x="20844" y="1990"/>
                    <a:pt x="19931" y="4926"/>
                  </a:cubicBezTo>
                  <a:lnTo>
                    <a:pt x="1370" y="65468"/>
                  </a:lnTo>
                  <a:cubicBezTo>
                    <a:pt x="0" y="69937"/>
                    <a:pt x="3360" y="74471"/>
                    <a:pt x="8025" y="74471"/>
                  </a:cubicBezTo>
                  <a:lnTo>
                    <a:pt x="105460" y="74471"/>
                  </a:lnTo>
                  <a:cubicBezTo>
                    <a:pt x="110125" y="74471"/>
                    <a:pt x="113485" y="69937"/>
                    <a:pt x="112082" y="65468"/>
                  </a:cubicBezTo>
                  <a:lnTo>
                    <a:pt x="93521" y="4926"/>
                  </a:lnTo>
                  <a:cubicBezTo>
                    <a:pt x="92640" y="1990"/>
                    <a:pt x="89933" y="0"/>
                    <a:pt x="86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7"/>
            <p:cNvSpPr/>
            <p:nvPr/>
          </p:nvSpPr>
          <p:spPr>
            <a:xfrm>
              <a:off x="5017750" y="2842000"/>
              <a:ext cx="1418975" cy="1861800"/>
            </a:xfrm>
            <a:custGeom>
              <a:rect b="b" l="l" r="r" t="t"/>
              <a:pathLst>
                <a:path extrusionOk="0" h="74472" w="56759">
                  <a:moveTo>
                    <a:pt x="0" y="0"/>
                  </a:moveTo>
                  <a:lnTo>
                    <a:pt x="0" y="74471"/>
                  </a:lnTo>
                  <a:lnTo>
                    <a:pt x="48734" y="74471"/>
                  </a:lnTo>
                  <a:cubicBezTo>
                    <a:pt x="53399" y="74471"/>
                    <a:pt x="56759" y="69937"/>
                    <a:pt x="55389" y="65468"/>
                  </a:cubicBezTo>
                  <a:lnTo>
                    <a:pt x="36795" y="4926"/>
                  </a:lnTo>
                  <a:cubicBezTo>
                    <a:pt x="35914" y="1990"/>
                    <a:pt x="33207" y="0"/>
                    <a:pt x="3014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7"/>
            <p:cNvSpPr/>
            <p:nvPr/>
          </p:nvSpPr>
          <p:spPr>
            <a:xfrm>
              <a:off x="1163700" y="2842000"/>
              <a:ext cx="2837150" cy="1861800"/>
            </a:xfrm>
            <a:custGeom>
              <a:rect b="b" l="l" r="r" t="t"/>
              <a:pathLst>
                <a:path extrusionOk="0" h="74472" w="113486">
                  <a:moveTo>
                    <a:pt x="26618" y="0"/>
                  </a:moveTo>
                  <a:cubicBezTo>
                    <a:pt x="23552" y="0"/>
                    <a:pt x="20845" y="1990"/>
                    <a:pt x="19964" y="4926"/>
                  </a:cubicBezTo>
                  <a:lnTo>
                    <a:pt x="1403" y="65468"/>
                  </a:lnTo>
                  <a:cubicBezTo>
                    <a:pt x="1" y="69937"/>
                    <a:pt x="3360" y="74471"/>
                    <a:pt x="8025" y="74471"/>
                  </a:cubicBezTo>
                  <a:lnTo>
                    <a:pt x="105461" y="74471"/>
                  </a:lnTo>
                  <a:cubicBezTo>
                    <a:pt x="110125" y="74471"/>
                    <a:pt x="113485" y="69937"/>
                    <a:pt x="112115" y="65468"/>
                  </a:cubicBezTo>
                  <a:lnTo>
                    <a:pt x="93554" y="4926"/>
                  </a:lnTo>
                  <a:cubicBezTo>
                    <a:pt x="92641" y="1990"/>
                    <a:pt x="89966" y="0"/>
                    <a:pt x="869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7"/>
            <p:cNvSpPr/>
            <p:nvPr/>
          </p:nvSpPr>
          <p:spPr>
            <a:xfrm>
              <a:off x="2582675" y="2842000"/>
              <a:ext cx="1418175" cy="1861800"/>
            </a:xfrm>
            <a:custGeom>
              <a:rect b="b" l="l" r="r" t="t"/>
              <a:pathLst>
                <a:path extrusionOk="0" h="74472" w="56727">
                  <a:moveTo>
                    <a:pt x="0" y="0"/>
                  </a:moveTo>
                  <a:lnTo>
                    <a:pt x="0" y="74471"/>
                  </a:lnTo>
                  <a:lnTo>
                    <a:pt x="48702" y="74471"/>
                  </a:lnTo>
                  <a:cubicBezTo>
                    <a:pt x="53366" y="74471"/>
                    <a:pt x="56726" y="69937"/>
                    <a:pt x="55356" y="65468"/>
                  </a:cubicBezTo>
                  <a:lnTo>
                    <a:pt x="36795" y="4926"/>
                  </a:lnTo>
                  <a:cubicBezTo>
                    <a:pt x="35882" y="1990"/>
                    <a:pt x="33207" y="0"/>
                    <a:pt x="3014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7"/>
            <p:cNvSpPr/>
            <p:nvPr/>
          </p:nvSpPr>
          <p:spPr>
            <a:xfrm>
              <a:off x="2382050" y="991625"/>
              <a:ext cx="2836325" cy="1861800"/>
            </a:xfrm>
            <a:custGeom>
              <a:rect b="b" l="l" r="r" t="t"/>
              <a:pathLst>
                <a:path extrusionOk="0" h="74472" w="113453">
                  <a:moveTo>
                    <a:pt x="26586" y="1"/>
                  </a:moveTo>
                  <a:cubicBezTo>
                    <a:pt x="23520" y="1"/>
                    <a:pt x="20812" y="1991"/>
                    <a:pt x="19931" y="4926"/>
                  </a:cubicBezTo>
                  <a:lnTo>
                    <a:pt x="1371" y="65469"/>
                  </a:lnTo>
                  <a:cubicBezTo>
                    <a:pt x="1" y="69938"/>
                    <a:pt x="3328" y="74472"/>
                    <a:pt x="8025" y="74472"/>
                  </a:cubicBezTo>
                  <a:lnTo>
                    <a:pt x="105428" y="74472"/>
                  </a:lnTo>
                  <a:cubicBezTo>
                    <a:pt x="110125" y="74472"/>
                    <a:pt x="113453" y="69938"/>
                    <a:pt x="112082" y="65469"/>
                  </a:cubicBezTo>
                  <a:lnTo>
                    <a:pt x="93522" y="4926"/>
                  </a:lnTo>
                  <a:cubicBezTo>
                    <a:pt x="92641" y="1991"/>
                    <a:pt x="89934" y="1"/>
                    <a:pt x="868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7"/>
            <p:cNvSpPr/>
            <p:nvPr/>
          </p:nvSpPr>
          <p:spPr>
            <a:xfrm>
              <a:off x="3800200" y="991625"/>
              <a:ext cx="1418175" cy="1861800"/>
            </a:xfrm>
            <a:custGeom>
              <a:rect b="b" l="l" r="r" t="t"/>
              <a:pathLst>
                <a:path extrusionOk="0" h="74472" w="56727">
                  <a:moveTo>
                    <a:pt x="1" y="1"/>
                  </a:moveTo>
                  <a:lnTo>
                    <a:pt x="1" y="74472"/>
                  </a:lnTo>
                  <a:lnTo>
                    <a:pt x="48702" y="74472"/>
                  </a:lnTo>
                  <a:cubicBezTo>
                    <a:pt x="53399" y="74472"/>
                    <a:pt x="56727" y="69938"/>
                    <a:pt x="55356" y="65469"/>
                  </a:cubicBezTo>
                  <a:lnTo>
                    <a:pt x="36796" y="4926"/>
                  </a:lnTo>
                  <a:cubicBezTo>
                    <a:pt x="35915" y="1991"/>
                    <a:pt x="33208" y="1"/>
                    <a:pt x="3014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480" name="Shape 2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" name="Google Shape;2481;p58"/>
          <p:cNvSpPr txBox="1"/>
          <p:nvPr>
            <p:ph type="ctrTitle"/>
          </p:nvPr>
        </p:nvSpPr>
        <p:spPr>
          <a:xfrm>
            <a:off x="1930700" y="4262650"/>
            <a:ext cx="5463600" cy="205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482" name="Google Shape;2482;p58"/>
          <p:cNvSpPr txBox="1"/>
          <p:nvPr>
            <p:ph idx="1" type="subTitle"/>
          </p:nvPr>
        </p:nvSpPr>
        <p:spPr>
          <a:xfrm>
            <a:off x="1930700" y="6188350"/>
            <a:ext cx="5463600" cy="159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2483" name="Google Shape;2483;p58"/>
          <p:cNvSpPr txBox="1"/>
          <p:nvPr>
            <p:ph idx="2" type="subTitle"/>
          </p:nvPr>
        </p:nvSpPr>
        <p:spPr>
          <a:xfrm>
            <a:off x="1930700" y="7612303"/>
            <a:ext cx="5172600" cy="1597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addyouremail@freepik.com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+91 620 421 838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 sz="2400"/>
          </a:p>
        </p:txBody>
      </p:sp>
      <p:grpSp>
        <p:nvGrpSpPr>
          <p:cNvPr id="2484" name="Google Shape;2484;p58"/>
          <p:cNvGrpSpPr/>
          <p:nvPr/>
        </p:nvGrpSpPr>
        <p:grpSpPr>
          <a:xfrm>
            <a:off x="5910242" y="1631285"/>
            <a:ext cx="7205158" cy="7578820"/>
            <a:chOff x="1758586" y="642937"/>
            <a:chExt cx="3548290" cy="3732306"/>
          </a:xfrm>
        </p:grpSpPr>
        <p:sp>
          <p:nvSpPr>
            <p:cNvPr id="2485" name="Google Shape;2485;p58"/>
            <p:cNvSpPr/>
            <p:nvPr/>
          </p:nvSpPr>
          <p:spPr>
            <a:xfrm flipH="1">
              <a:off x="4040164" y="784559"/>
              <a:ext cx="133869" cy="548950"/>
            </a:xfrm>
            <a:custGeom>
              <a:rect b="b" l="l" r="r" t="t"/>
              <a:pathLst>
                <a:path extrusionOk="0" h="20249" w="4938">
                  <a:moveTo>
                    <a:pt x="1401" y="0"/>
                  </a:moveTo>
                  <a:cubicBezTo>
                    <a:pt x="601" y="0"/>
                    <a:pt x="0" y="701"/>
                    <a:pt x="100" y="1468"/>
                  </a:cubicBezTo>
                  <a:lnTo>
                    <a:pt x="2235" y="19081"/>
                  </a:lnTo>
                  <a:cubicBezTo>
                    <a:pt x="2302" y="19748"/>
                    <a:pt x="2869" y="20248"/>
                    <a:pt x="3536" y="20248"/>
                  </a:cubicBezTo>
                  <a:cubicBezTo>
                    <a:pt x="4303" y="20248"/>
                    <a:pt x="4937" y="19548"/>
                    <a:pt x="4837" y="18780"/>
                  </a:cubicBezTo>
                  <a:lnTo>
                    <a:pt x="2702" y="1168"/>
                  </a:lnTo>
                  <a:cubicBezTo>
                    <a:pt x="2635" y="501"/>
                    <a:pt x="2068" y="0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8"/>
            <p:cNvSpPr/>
            <p:nvPr/>
          </p:nvSpPr>
          <p:spPr>
            <a:xfrm flipH="1">
              <a:off x="2189396" y="4135016"/>
              <a:ext cx="3117480" cy="240226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8"/>
            <p:cNvSpPr/>
            <p:nvPr/>
          </p:nvSpPr>
          <p:spPr>
            <a:xfrm flipH="1">
              <a:off x="3939802" y="842439"/>
              <a:ext cx="19004" cy="25348"/>
            </a:xfrm>
            <a:custGeom>
              <a:rect b="b" l="l" r="r" t="t"/>
              <a:pathLst>
                <a:path extrusionOk="0" h="935" w="701">
                  <a:moveTo>
                    <a:pt x="267" y="0"/>
                  </a:moveTo>
                  <a:cubicBezTo>
                    <a:pt x="100" y="0"/>
                    <a:pt x="0" y="267"/>
                    <a:pt x="34" y="501"/>
                  </a:cubicBezTo>
                  <a:cubicBezTo>
                    <a:pt x="100" y="767"/>
                    <a:pt x="267" y="934"/>
                    <a:pt x="434" y="934"/>
                  </a:cubicBezTo>
                  <a:cubicBezTo>
                    <a:pt x="601" y="934"/>
                    <a:pt x="701" y="667"/>
                    <a:pt x="634" y="401"/>
                  </a:cubicBezTo>
                  <a:cubicBezTo>
                    <a:pt x="601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8"/>
            <p:cNvSpPr/>
            <p:nvPr/>
          </p:nvSpPr>
          <p:spPr>
            <a:xfrm flipH="1">
              <a:off x="3909060" y="867760"/>
              <a:ext cx="43430" cy="65227"/>
            </a:xfrm>
            <a:custGeom>
              <a:rect b="b" l="l" r="r" t="t"/>
              <a:pathLst>
                <a:path extrusionOk="0" h="2406" w="1602">
                  <a:moveTo>
                    <a:pt x="1" y="0"/>
                  </a:moveTo>
                  <a:lnTo>
                    <a:pt x="401" y="2402"/>
                  </a:lnTo>
                  <a:cubicBezTo>
                    <a:pt x="435" y="2404"/>
                    <a:pt x="469" y="2406"/>
                    <a:pt x="503" y="2406"/>
                  </a:cubicBezTo>
                  <a:cubicBezTo>
                    <a:pt x="931" y="2406"/>
                    <a:pt x="1324" y="2213"/>
                    <a:pt x="1602" y="1935"/>
                  </a:cubicBezTo>
                  <a:cubicBezTo>
                    <a:pt x="968" y="1368"/>
                    <a:pt x="434" y="734"/>
                    <a:pt x="1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8"/>
            <p:cNvSpPr/>
            <p:nvPr/>
          </p:nvSpPr>
          <p:spPr>
            <a:xfrm flipH="1">
              <a:off x="3953357" y="802289"/>
              <a:ext cx="40719" cy="21173"/>
            </a:xfrm>
            <a:custGeom>
              <a:rect b="b" l="l" r="r" t="t"/>
              <a:pathLst>
                <a:path extrusionOk="0" h="781" w="1502">
                  <a:moveTo>
                    <a:pt x="1177" y="1"/>
                  </a:moveTo>
                  <a:cubicBezTo>
                    <a:pt x="750" y="1"/>
                    <a:pt x="358" y="194"/>
                    <a:pt x="67" y="514"/>
                  </a:cubicBezTo>
                  <a:cubicBezTo>
                    <a:pt x="0" y="547"/>
                    <a:pt x="0" y="647"/>
                    <a:pt x="67" y="714"/>
                  </a:cubicBezTo>
                  <a:cubicBezTo>
                    <a:pt x="100" y="747"/>
                    <a:pt x="134" y="747"/>
                    <a:pt x="167" y="781"/>
                  </a:cubicBezTo>
                  <a:cubicBezTo>
                    <a:pt x="200" y="781"/>
                    <a:pt x="267" y="747"/>
                    <a:pt x="267" y="714"/>
                  </a:cubicBezTo>
                  <a:cubicBezTo>
                    <a:pt x="507" y="444"/>
                    <a:pt x="856" y="309"/>
                    <a:pt x="1190" y="309"/>
                  </a:cubicBezTo>
                  <a:cubicBezTo>
                    <a:pt x="1227" y="309"/>
                    <a:pt x="1264" y="310"/>
                    <a:pt x="1301" y="314"/>
                  </a:cubicBezTo>
                  <a:cubicBezTo>
                    <a:pt x="1401" y="314"/>
                    <a:pt x="1468" y="247"/>
                    <a:pt x="1501" y="180"/>
                  </a:cubicBezTo>
                  <a:cubicBezTo>
                    <a:pt x="1501" y="80"/>
                    <a:pt x="1468" y="14"/>
                    <a:pt x="1368" y="14"/>
                  </a:cubicBezTo>
                  <a:cubicBezTo>
                    <a:pt x="1304" y="5"/>
                    <a:pt x="1240" y="1"/>
                    <a:pt x="11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8"/>
            <p:cNvSpPr/>
            <p:nvPr/>
          </p:nvSpPr>
          <p:spPr>
            <a:xfrm flipH="1">
              <a:off x="3919009" y="952750"/>
              <a:ext cx="264079" cy="287610"/>
            </a:xfrm>
            <a:custGeom>
              <a:rect b="b" l="l" r="r" t="t"/>
              <a:pathLst>
                <a:path extrusionOk="0" h="10609" w="9741">
                  <a:moveTo>
                    <a:pt x="968" y="1"/>
                  </a:moveTo>
                  <a:lnTo>
                    <a:pt x="968" y="1"/>
                  </a:lnTo>
                  <a:cubicBezTo>
                    <a:pt x="1368" y="2369"/>
                    <a:pt x="1702" y="6672"/>
                    <a:pt x="1" y="8240"/>
                  </a:cubicBezTo>
                  <a:cubicBezTo>
                    <a:pt x="1" y="8240"/>
                    <a:pt x="568" y="10608"/>
                    <a:pt x="4937" y="10608"/>
                  </a:cubicBezTo>
                  <a:cubicBezTo>
                    <a:pt x="9741" y="10608"/>
                    <a:pt x="7306" y="8240"/>
                    <a:pt x="7306" y="8240"/>
                  </a:cubicBezTo>
                  <a:cubicBezTo>
                    <a:pt x="4704" y="7606"/>
                    <a:pt x="4837" y="5672"/>
                    <a:pt x="5338" y="3837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8"/>
            <p:cNvSpPr/>
            <p:nvPr/>
          </p:nvSpPr>
          <p:spPr>
            <a:xfrm flipH="1">
              <a:off x="3975073" y="1134197"/>
              <a:ext cx="226097" cy="74498"/>
            </a:xfrm>
            <a:custGeom>
              <a:rect b="b" l="l" r="r" t="t"/>
              <a:pathLst>
                <a:path extrusionOk="0" h="2748" w="8340">
                  <a:moveTo>
                    <a:pt x="3661" y="0"/>
                  </a:moveTo>
                  <a:cubicBezTo>
                    <a:pt x="2344" y="0"/>
                    <a:pt x="1091" y="127"/>
                    <a:pt x="701" y="279"/>
                  </a:cubicBezTo>
                  <a:cubicBezTo>
                    <a:pt x="0" y="546"/>
                    <a:pt x="267" y="1480"/>
                    <a:pt x="534" y="2314"/>
                  </a:cubicBezTo>
                  <a:lnTo>
                    <a:pt x="7806" y="2748"/>
                  </a:lnTo>
                  <a:cubicBezTo>
                    <a:pt x="7806" y="2748"/>
                    <a:pt x="8340" y="1113"/>
                    <a:pt x="6939" y="446"/>
                  </a:cubicBezTo>
                  <a:cubicBezTo>
                    <a:pt x="6267" y="118"/>
                    <a:pt x="493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8"/>
            <p:cNvSpPr/>
            <p:nvPr/>
          </p:nvSpPr>
          <p:spPr>
            <a:xfrm flipH="1">
              <a:off x="3975073" y="1134197"/>
              <a:ext cx="226097" cy="74498"/>
            </a:xfrm>
            <a:custGeom>
              <a:rect b="b" l="l" r="r" t="t"/>
              <a:pathLst>
                <a:path extrusionOk="0" h="2748" w="8340">
                  <a:moveTo>
                    <a:pt x="3661" y="0"/>
                  </a:moveTo>
                  <a:cubicBezTo>
                    <a:pt x="2344" y="0"/>
                    <a:pt x="1091" y="127"/>
                    <a:pt x="701" y="279"/>
                  </a:cubicBezTo>
                  <a:cubicBezTo>
                    <a:pt x="0" y="546"/>
                    <a:pt x="267" y="1480"/>
                    <a:pt x="534" y="2314"/>
                  </a:cubicBezTo>
                  <a:lnTo>
                    <a:pt x="7806" y="2748"/>
                  </a:lnTo>
                  <a:cubicBezTo>
                    <a:pt x="7806" y="2748"/>
                    <a:pt x="8340" y="1113"/>
                    <a:pt x="6939" y="446"/>
                  </a:cubicBezTo>
                  <a:cubicBezTo>
                    <a:pt x="6267" y="118"/>
                    <a:pt x="493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8"/>
            <p:cNvSpPr/>
            <p:nvPr/>
          </p:nvSpPr>
          <p:spPr>
            <a:xfrm flipH="1">
              <a:off x="4014843" y="4149669"/>
              <a:ext cx="56118" cy="20658"/>
            </a:xfrm>
            <a:custGeom>
              <a:rect b="b" l="l" r="r" t="t"/>
              <a:pathLst>
                <a:path extrusionOk="0" h="762" w="2070">
                  <a:moveTo>
                    <a:pt x="1735" y="128"/>
                  </a:moveTo>
                  <a:cubicBezTo>
                    <a:pt x="1802" y="161"/>
                    <a:pt x="1869" y="195"/>
                    <a:pt x="1869" y="261"/>
                  </a:cubicBezTo>
                  <a:cubicBezTo>
                    <a:pt x="1936" y="328"/>
                    <a:pt x="1902" y="395"/>
                    <a:pt x="1869" y="428"/>
                  </a:cubicBezTo>
                  <a:cubicBezTo>
                    <a:pt x="1791" y="545"/>
                    <a:pt x="1472" y="594"/>
                    <a:pt x="1108" y="594"/>
                  </a:cubicBezTo>
                  <a:cubicBezTo>
                    <a:pt x="850" y="594"/>
                    <a:pt x="569" y="570"/>
                    <a:pt x="334" y="528"/>
                  </a:cubicBezTo>
                  <a:cubicBezTo>
                    <a:pt x="701" y="328"/>
                    <a:pt x="1135" y="195"/>
                    <a:pt x="1602" y="161"/>
                  </a:cubicBezTo>
                  <a:lnTo>
                    <a:pt x="1602" y="128"/>
                  </a:lnTo>
                  <a:close/>
                  <a:moveTo>
                    <a:pt x="1562" y="0"/>
                  </a:moveTo>
                  <a:cubicBezTo>
                    <a:pt x="987" y="0"/>
                    <a:pt x="97" y="499"/>
                    <a:pt x="68" y="528"/>
                  </a:cubicBezTo>
                  <a:cubicBezTo>
                    <a:pt x="34" y="562"/>
                    <a:pt x="1" y="595"/>
                    <a:pt x="34" y="628"/>
                  </a:cubicBezTo>
                  <a:cubicBezTo>
                    <a:pt x="34" y="628"/>
                    <a:pt x="34" y="662"/>
                    <a:pt x="68" y="662"/>
                  </a:cubicBezTo>
                  <a:cubicBezTo>
                    <a:pt x="401" y="728"/>
                    <a:pt x="735" y="762"/>
                    <a:pt x="1068" y="762"/>
                  </a:cubicBezTo>
                  <a:cubicBezTo>
                    <a:pt x="1469" y="762"/>
                    <a:pt x="1869" y="695"/>
                    <a:pt x="2002" y="528"/>
                  </a:cubicBezTo>
                  <a:cubicBezTo>
                    <a:pt x="2069" y="428"/>
                    <a:pt x="2069" y="295"/>
                    <a:pt x="2002" y="195"/>
                  </a:cubicBezTo>
                  <a:cubicBezTo>
                    <a:pt x="1969" y="95"/>
                    <a:pt x="1869" y="28"/>
                    <a:pt x="1769" y="28"/>
                  </a:cubicBezTo>
                  <a:cubicBezTo>
                    <a:pt x="1707" y="9"/>
                    <a:pt x="1637" y="0"/>
                    <a:pt x="1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8"/>
            <p:cNvSpPr/>
            <p:nvPr/>
          </p:nvSpPr>
          <p:spPr>
            <a:xfrm flipH="1">
              <a:off x="4035663" y="4129283"/>
              <a:ext cx="35297" cy="39255"/>
            </a:xfrm>
            <a:custGeom>
              <a:rect b="b" l="l" r="r" t="t"/>
              <a:pathLst>
                <a:path extrusionOk="0" h="1448" w="1302">
                  <a:moveTo>
                    <a:pt x="968" y="146"/>
                  </a:moveTo>
                  <a:cubicBezTo>
                    <a:pt x="1102" y="146"/>
                    <a:pt x="1102" y="213"/>
                    <a:pt x="1102" y="213"/>
                  </a:cubicBezTo>
                  <a:cubicBezTo>
                    <a:pt x="1135" y="446"/>
                    <a:pt x="601" y="980"/>
                    <a:pt x="201" y="1214"/>
                  </a:cubicBezTo>
                  <a:cubicBezTo>
                    <a:pt x="234" y="847"/>
                    <a:pt x="401" y="513"/>
                    <a:pt x="668" y="246"/>
                  </a:cubicBezTo>
                  <a:cubicBezTo>
                    <a:pt x="735" y="179"/>
                    <a:pt x="835" y="146"/>
                    <a:pt x="935" y="146"/>
                  </a:cubicBezTo>
                  <a:close/>
                  <a:moveTo>
                    <a:pt x="863" y="0"/>
                  </a:moveTo>
                  <a:cubicBezTo>
                    <a:pt x="756" y="0"/>
                    <a:pt x="643" y="38"/>
                    <a:pt x="568" y="113"/>
                  </a:cubicBezTo>
                  <a:cubicBezTo>
                    <a:pt x="134" y="480"/>
                    <a:pt x="34" y="1314"/>
                    <a:pt x="34" y="1380"/>
                  </a:cubicBezTo>
                  <a:cubicBezTo>
                    <a:pt x="1" y="1414"/>
                    <a:pt x="34" y="1447"/>
                    <a:pt x="34" y="1447"/>
                  </a:cubicBezTo>
                  <a:lnTo>
                    <a:pt x="101" y="1447"/>
                  </a:lnTo>
                  <a:cubicBezTo>
                    <a:pt x="501" y="1280"/>
                    <a:pt x="1302" y="580"/>
                    <a:pt x="1235" y="213"/>
                  </a:cubicBezTo>
                  <a:cubicBezTo>
                    <a:pt x="1235" y="113"/>
                    <a:pt x="1168" y="13"/>
                    <a:pt x="968" y="13"/>
                  </a:cubicBezTo>
                  <a:cubicBezTo>
                    <a:pt x="935" y="4"/>
                    <a:pt x="899" y="0"/>
                    <a:pt x="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8"/>
            <p:cNvSpPr/>
            <p:nvPr/>
          </p:nvSpPr>
          <p:spPr>
            <a:xfrm flipH="1">
              <a:off x="4061879" y="3965023"/>
              <a:ext cx="102205" cy="201698"/>
            </a:xfrm>
            <a:custGeom>
              <a:rect b="b" l="l" r="r" t="t"/>
              <a:pathLst>
                <a:path extrusionOk="0" h="7440" w="3770">
                  <a:moveTo>
                    <a:pt x="534" y="1"/>
                  </a:moveTo>
                  <a:lnTo>
                    <a:pt x="0" y="7439"/>
                  </a:lnTo>
                  <a:lnTo>
                    <a:pt x="3202" y="7439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8"/>
            <p:cNvSpPr/>
            <p:nvPr/>
          </p:nvSpPr>
          <p:spPr>
            <a:xfrm flipH="1">
              <a:off x="4681342" y="3766985"/>
              <a:ext cx="198960" cy="203488"/>
            </a:xfrm>
            <a:custGeom>
              <a:rect b="b" l="l" r="r" t="t"/>
              <a:pathLst>
                <a:path extrusionOk="0" h="7506" w="7339">
                  <a:moveTo>
                    <a:pt x="4370" y="0"/>
                  </a:moveTo>
                  <a:lnTo>
                    <a:pt x="0" y="6338"/>
                  </a:lnTo>
                  <a:lnTo>
                    <a:pt x="2936" y="7506"/>
                  </a:lnTo>
                  <a:lnTo>
                    <a:pt x="7339" y="1168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8"/>
            <p:cNvSpPr/>
            <p:nvPr/>
          </p:nvSpPr>
          <p:spPr>
            <a:xfrm flipH="1">
              <a:off x="4742828" y="3984922"/>
              <a:ext cx="49774" cy="32939"/>
            </a:xfrm>
            <a:custGeom>
              <a:rect b="b" l="l" r="r" t="t"/>
              <a:pathLst>
                <a:path extrusionOk="0" h="1215" w="1836">
                  <a:moveTo>
                    <a:pt x="301" y="201"/>
                  </a:moveTo>
                  <a:cubicBezTo>
                    <a:pt x="735" y="267"/>
                    <a:pt x="1135" y="401"/>
                    <a:pt x="1535" y="634"/>
                  </a:cubicBezTo>
                  <a:cubicBezTo>
                    <a:pt x="1569" y="668"/>
                    <a:pt x="1602" y="701"/>
                    <a:pt x="1635" y="734"/>
                  </a:cubicBezTo>
                  <a:cubicBezTo>
                    <a:pt x="1669" y="801"/>
                    <a:pt x="1702" y="868"/>
                    <a:pt x="1669" y="935"/>
                  </a:cubicBezTo>
                  <a:cubicBezTo>
                    <a:pt x="1669" y="1035"/>
                    <a:pt x="1602" y="1068"/>
                    <a:pt x="1569" y="1068"/>
                  </a:cubicBezTo>
                  <a:cubicBezTo>
                    <a:pt x="1554" y="1072"/>
                    <a:pt x="1539" y="1074"/>
                    <a:pt x="1522" y="1074"/>
                  </a:cubicBezTo>
                  <a:cubicBezTo>
                    <a:pt x="1259" y="1074"/>
                    <a:pt x="677" y="608"/>
                    <a:pt x="301" y="201"/>
                  </a:cubicBezTo>
                  <a:close/>
                  <a:moveTo>
                    <a:pt x="101" y="1"/>
                  </a:moveTo>
                  <a:cubicBezTo>
                    <a:pt x="68" y="1"/>
                    <a:pt x="34" y="1"/>
                    <a:pt x="34" y="34"/>
                  </a:cubicBezTo>
                  <a:cubicBezTo>
                    <a:pt x="1" y="67"/>
                    <a:pt x="1" y="101"/>
                    <a:pt x="34" y="134"/>
                  </a:cubicBezTo>
                  <a:cubicBezTo>
                    <a:pt x="234" y="367"/>
                    <a:pt x="468" y="601"/>
                    <a:pt x="735" y="801"/>
                  </a:cubicBezTo>
                  <a:cubicBezTo>
                    <a:pt x="995" y="1033"/>
                    <a:pt x="1307" y="1214"/>
                    <a:pt x="1515" y="1214"/>
                  </a:cubicBezTo>
                  <a:cubicBezTo>
                    <a:pt x="1547" y="1214"/>
                    <a:pt x="1576" y="1210"/>
                    <a:pt x="1602" y="1201"/>
                  </a:cubicBezTo>
                  <a:cubicBezTo>
                    <a:pt x="1735" y="1168"/>
                    <a:pt x="1802" y="1068"/>
                    <a:pt x="1836" y="935"/>
                  </a:cubicBezTo>
                  <a:cubicBezTo>
                    <a:pt x="1836" y="834"/>
                    <a:pt x="1802" y="734"/>
                    <a:pt x="1769" y="668"/>
                  </a:cubicBezTo>
                  <a:cubicBezTo>
                    <a:pt x="1435" y="201"/>
                    <a:pt x="168" y="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8"/>
            <p:cNvSpPr/>
            <p:nvPr/>
          </p:nvSpPr>
          <p:spPr>
            <a:xfrm flipH="1">
              <a:off x="4744644" y="3967734"/>
              <a:ext cx="47036" cy="22176"/>
            </a:xfrm>
            <a:custGeom>
              <a:rect b="b" l="l" r="r" t="t"/>
              <a:pathLst>
                <a:path extrusionOk="0" h="818" w="1735">
                  <a:moveTo>
                    <a:pt x="1201" y="168"/>
                  </a:moveTo>
                  <a:cubicBezTo>
                    <a:pt x="1301" y="168"/>
                    <a:pt x="1401" y="201"/>
                    <a:pt x="1468" y="268"/>
                  </a:cubicBezTo>
                  <a:lnTo>
                    <a:pt x="1501" y="268"/>
                  </a:lnTo>
                  <a:cubicBezTo>
                    <a:pt x="1601" y="368"/>
                    <a:pt x="1568" y="434"/>
                    <a:pt x="1568" y="434"/>
                  </a:cubicBezTo>
                  <a:cubicBezTo>
                    <a:pt x="1462" y="593"/>
                    <a:pt x="960" y="688"/>
                    <a:pt x="540" y="688"/>
                  </a:cubicBezTo>
                  <a:cubicBezTo>
                    <a:pt x="429" y="688"/>
                    <a:pt x="324" y="682"/>
                    <a:pt x="234" y="668"/>
                  </a:cubicBezTo>
                  <a:cubicBezTo>
                    <a:pt x="501" y="401"/>
                    <a:pt x="834" y="234"/>
                    <a:pt x="1201" y="168"/>
                  </a:cubicBezTo>
                  <a:close/>
                  <a:moveTo>
                    <a:pt x="1201" y="1"/>
                  </a:moveTo>
                  <a:cubicBezTo>
                    <a:pt x="667" y="1"/>
                    <a:pt x="34" y="635"/>
                    <a:pt x="0" y="668"/>
                  </a:cubicBezTo>
                  <a:cubicBezTo>
                    <a:pt x="0" y="668"/>
                    <a:pt x="0" y="701"/>
                    <a:pt x="0" y="735"/>
                  </a:cubicBezTo>
                  <a:cubicBezTo>
                    <a:pt x="0" y="735"/>
                    <a:pt x="0" y="768"/>
                    <a:pt x="0" y="768"/>
                  </a:cubicBezTo>
                  <a:lnTo>
                    <a:pt x="34" y="768"/>
                  </a:lnTo>
                  <a:cubicBezTo>
                    <a:pt x="170" y="799"/>
                    <a:pt x="365" y="818"/>
                    <a:pt x="573" y="818"/>
                  </a:cubicBezTo>
                  <a:cubicBezTo>
                    <a:pt x="1030" y="818"/>
                    <a:pt x="1554" y="730"/>
                    <a:pt x="1668" y="501"/>
                  </a:cubicBezTo>
                  <a:cubicBezTo>
                    <a:pt x="1735" y="434"/>
                    <a:pt x="1735" y="301"/>
                    <a:pt x="1601" y="168"/>
                  </a:cubicBezTo>
                  <a:cubicBezTo>
                    <a:pt x="1501" y="34"/>
                    <a:pt x="1335" y="1"/>
                    <a:pt x="12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8"/>
            <p:cNvSpPr/>
            <p:nvPr/>
          </p:nvSpPr>
          <p:spPr>
            <a:xfrm flipH="1">
              <a:off x="4730194" y="3902399"/>
              <a:ext cx="216121" cy="215389"/>
            </a:xfrm>
            <a:custGeom>
              <a:rect b="b" l="l" r="r" t="t"/>
              <a:pathLst>
                <a:path extrusionOk="0" h="7945" w="7972">
                  <a:moveTo>
                    <a:pt x="2819" y="1"/>
                  </a:moveTo>
                  <a:cubicBezTo>
                    <a:pt x="2752" y="1"/>
                    <a:pt x="2685" y="26"/>
                    <a:pt x="2635" y="76"/>
                  </a:cubicBezTo>
                  <a:lnTo>
                    <a:pt x="267" y="1810"/>
                  </a:lnTo>
                  <a:cubicBezTo>
                    <a:pt x="34" y="1977"/>
                    <a:pt x="0" y="2344"/>
                    <a:pt x="234" y="2544"/>
                  </a:cubicBezTo>
                  <a:cubicBezTo>
                    <a:pt x="1201" y="3345"/>
                    <a:pt x="1701" y="3678"/>
                    <a:pt x="2869" y="4712"/>
                  </a:cubicBezTo>
                  <a:cubicBezTo>
                    <a:pt x="3603" y="5346"/>
                    <a:pt x="5037" y="6714"/>
                    <a:pt x="6038" y="7581"/>
                  </a:cubicBezTo>
                  <a:cubicBezTo>
                    <a:pt x="6342" y="7844"/>
                    <a:pt x="6648" y="7945"/>
                    <a:pt x="6919" y="7945"/>
                  </a:cubicBezTo>
                  <a:cubicBezTo>
                    <a:pt x="7540" y="7945"/>
                    <a:pt x="7971" y="7416"/>
                    <a:pt x="7739" y="7114"/>
                  </a:cubicBezTo>
                  <a:cubicBezTo>
                    <a:pt x="6271" y="5113"/>
                    <a:pt x="6071" y="3945"/>
                    <a:pt x="5971" y="2878"/>
                  </a:cubicBezTo>
                  <a:cubicBezTo>
                    <a:pt x="5938" y="2711"/>
                    <a:pt x="5838" y="2511"/>
                    <a:pt x="5704" y="2411"/>
                  </a:cubicBezTo>
                  <a:lnTo>
                    <a:pt x="3002" y="76"/>
                  </a:lnTo>
                  <a:cubicBezTo>
                    <a:pt x="2952" y="26"/>
                    <a:pt x="2886" y="1"/>
                    <a:pt x="2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8"/>
            <p:cNvSpPr/>
            <p:nvPr/>
          </p:nvSpPr>
          <p:spPr>
            <a:xfrm flipH="1">
              <a:off x="3898189" y="4155850"/>
              <a:ext cx="302981" cy="99494"/>
            </a:xfrm>
            <a:custGeom>
              <a:rect b="b" l="l" r="r" t="t"/>
              <a:pathLst>
                <a:path extrusionOk="0" h="3670" w="11176">
                  <a:moveTo>
                    <a:pt x="1068" y="0"/>
                  </a:moveTo>
                  <a:cubicBezTo>
                    <a:pt x="934" y="0"/>
                    <a:pt x="801" y="100"/>
                    <a:pt x="801" y="234"/>
                  </a:cubicBezTo>
                  <a:lnTo>
                    <a:pt x="67" y="3102"/>
                  </a:lnTo>
                  <a:cubicBezTo>
                    <a:pt x="0" y="3369"/>
                    <a:pt x="201" y="3669"/>
                    <a:pt x="501" y="3669"/>
                  </a:cubicBezTo>
                  <a:cubicBezTo>
                    <a:pt x="1768" y="3636"/>
                    <a:pt x="3603" y="3569"/>
                    <a:pt x="5204" y="3569"/>
                  </a:cubicBezTo>
                  <a:cubicBezTo>
                    <a:pt x="7039" y="3569"/>
                    <a:pt x="7272" y="3669"/>
                    <a:pt x="9441" y="3669"/>
                  </a:cubicBezTo>
                  <a:cubicBezTo>
                    <a:pt x="10741" y="3669"/>
                    <a:pt x="11175" y="2335"/>
                    <a:pt x="10608" y="2202"/>
                  </a:cubicBezTo>
                  <a:cubicBezTo>
                    <a:pt x="8106" y="1668"/>
                    <a:pt x="7472" y="1601"/>
                    <a:pt x="5338" y="267"/>
                  </a:cubicBezTo>
                  <a:cubicBezTo>
                    <a:pt x="5104" y="100"/>
                    <a:pt x="4837" y="33"/>
                    <a:pt x="45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8"/>
            <p:cNvSpPr/>
            <p:nvPr/>
          </p:nvSpPr>
          <p:spPr>
            <a:xfrm flipH="1">
              <a:off x="3440626" y="1286447"/>
              <a:ext cx="488360" cy="424732"/>
            </a:xfrm>
            <a:custGeom>
              <a:rect b="b" l="l" r="r" t="t"/>
              <a:pathLst>
                <a:path extrusionOk="0" h="15667" w="18014">
                  <a:moveTo>
                    <a:pt x="9608" y="11396"/>
                  </a:moveTo>
                  <a:lnTo>
                    <a:pt x="9608" y="11396"/>
                  </a:lnTo>
                  <a:cubicBezTo>
                    <a:pt x="9585" y="11413"/>
                    <a:pt x="9562" y="11428"/>
                    <a:pt x="9541" y="11442"/>
                  </a:cubicBezTo>
                  <a:cubicBezTo>
                    <a:pt x="9531" y="11452"/>
                    <a:pt x="9524" y="11456"/>
                    <a:pt x="9521" y="11456"/>
                  </a:cubicBezTo>
                  <a:cubicBezTo>
                    <a:pt x="9513" y="11456"/>
                    <a:pt x="9527" y="11432"/>
                    <a:pt x="9574" y="11409"/>
                  </a:cubicBezTo>
                  <a:cubicBezTo>
                    <a:pt x="9585" y="11404"/>
                    <a:pt x="9597" y="11400"/>
                    <a:pt x="9608" y="11396"/>
                  </a:cubicBezTo>
                  <a:close/>
                  <a:moveTo>
                    <a:pt x="10953" y="11631"/>
                  </a:moveTo>
                  <a:lnTo>
                    <a:pt x="10975" y="11642"/>
                  </a:lnTo>
                  <a:cubicBezTo>
                    <a:pt x="10975" y="11655"/>
                    <a:pt x="10975" y="11667"/>
                    <a:pt x="10975" y="11676"/>
                  </a:cubicBezTo>
                  <a:lnTo>
                    <a:pt x="10953" y="11631"/>
                  </a:lnTo>
                  <a:close/>
                  <a:moveTo>
                    <a:pt x="4571" y="1"/>
                  </a:moveTo>
                  <a:lnTo>
                    <a:pt x="1" y="1702"/>
                  </a:lnTo>
                  <a:cubicBezTo>
                    <a:pt x="234" y="2336"/>
                    <a:pt x="435" y="2903"/>
                    <a:pt x="668" y="3436"/>
                  </a:cubicBezTo>
                  <a:cubicBezTo>
                    <a:pt x="902" y="4003"/>
                    <a:pt x="1168" y="4571"/>
                    <a:pt x="1402" y="5104"/>
                  </a:cubicBezTo>
                  <a:cubicBezTo>
                    <a:pt x="1902" y="6238"/>
                    <a:pt x="2469" y="7339"/>
                    <a:pt x="3070" y="8407"/>
                  </a:cubicBezTo>
                  <a:cubicBezTo>
                    <a:pt x="3670" y="9507"/>
                    <a:pt x="4337" y="10575"/>
                    <a:pt x="5071" y="11576"/>
                  </a:cubicBezTo>
                  <a:cubicBezTo>
                    <a:pt x="5838" y="12643"/>
                    <a:pt x="6672" y="13644"/>
                    <a:pt x="7640" y="14578"/>
                  </a:cubicBezTo>
                  <a:lnTo>
                    <a:pt x="7807" y="14745"/>
                  </a:lnTo>
                  <a:lnTo>
                    <a:pt x="7907" y="14811"/>
                  </a:lnTo>
                  <a:lnTo>
                    <a:pt x="8007" y="14911"/>
                  </a:lnTo>
                  <a:lnTo>
                    <a:pt x="8140" y="15045"/>
                  </a:lnTo>
                  <a:cubicBezTo>
                    <a:pt x="8607" y="15412"/>
                    <a:pt x="9141" y="15612"/>
                    <a:pt x="9708" y="15645"/>
                  </a:cubicBezTo>
                  <a:cubicBezTo>
                    <a:pt x="9815" y="15659"/>
                    <a:pt x="9920" y="15666"/>
                    <a:pt x="10024" y="15666"/>
                  </a:cubicBezTo>
                  <a:cubicBezTo>
                    <a:pt x="10408" y="15666"/>
                    <a:pt x="10775" y="15576"/>
                    <a:pt x="11142" y="15445"/>
                  </a:cubicBezTo>
                  <a:cubicBezTo>
                    <a:pt x="11442" y="15312"/>
                    <a:pt x="11709" y="15145"/>
                    <a:pt x="11976" y="14978"/>
                  </a:cubicBezTo>
                  <a:cubicBezTo>
                    <a:pt x="12310" y="14711"/>
                    <a:pt x="12643" y="14411"/>
                    <a:pt x="12944" y="14044"/>
                  </a:cubicBezTo>
                  <a:cubicBezTo>
                    <a:pt x="13177" y="13777"/>
                    <a:pt x="13411" y="13477"/>
                    <a:pt x="13611" y="13210"/>
                  </a:cubicBezTo>
                  <a:cubicBezTo>
                    <a:pt x="14311" y="12143"/>
                    <a:pt x="14945" y="11042"/>
                    <a:pt x="15479" y="9874"/>
                  </a:cubicBezTo>
                  <a:cubicBezTo>
                    <a:pt x="16479" y="7673"/>
                    <a:pt x="17347" y="5405"/>
                    <a:pt x="18014" y="3103"/>
                  </a:cubicBezTo>
                  <a:lnTo>
                    <a:pt x="15812" y="2169"/>
                  </a:lnTo>
                  <a:cubicBezTo>
                    <a:pt x="14645" y="4170"/>
                    <a:pt x="13477" y="6172"/>
                    <a:pt x="12243" y="8073"/>
                  </a:cubicBezTo>
                  <a:cubicBezTo>
                    <a:pt x="11676" y="9007"/>
                    <a:pt x="11042" y="9874"/>
                    <a:pt x="10342" y="10708"/>
                  </a:cubicBezTo>
                  <a:cubicBezTo>
                    <a:pt x="10315" y="10735"/>
                    <a:pt x="10289" y="10761"/>
                    <a:pt x="10262" y="10788"/>
                  </a:cubicBezTo>
                  <a:lnTo>
                    <a:pt x="10262" y="10788"/>
                  </a:lnTo>
                  <a:cubicBezTo>
                    <a:pt x="9128" y="9316"/>
                    <a:pt x="8147" y="7748"/>
                    <a:pt x="7340" y="6105"/>
                  </a:cubicBezTo>
                  <a:cubicBezTo>
                    <a:pt x="6806" y="5104"/>
                    <a:pt x="6339" y="4104"/>
                    <a:pt x="5872" y="3069"/>
                  </a:cubicBezTo>
                  <a:cubicBezTo>
                    <a:pt x="5638" y="2569"/>
                    <a:pt x="5405" y="2069"/>
                    <a:pt x="5205" y="1535"/>
                  </a:cubicBezTo>
                  <a:lnTo>
                    <a:pt x="457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8"/>
            <p:cNvSpPr/>
            <p:nvPr/>
          </p:nvSpPr>
          <p:spPr>
            <a:xfrm flipH="1">
              <a:off x="3509350" y="1224039"/>
              <a:ext cx="713535" cy="250524"/>
            </a:xfrm>
            <a:custGeom>
              <a:rect b="b" l="l" r="r" t="t"/>
              <a:pathLst>
                <a:path extrusionOk="0" h="9241" w="26320">
                  <a:moveTo>
                    <a:pt x="1702" y="1"/>
                  </a:moveTo>
                  <a:lnTo>
                    <a:pt x="1" y="4538"/>
                  </a:lnTo>
                  <a:cubicBezTo>
                    <a:pt x="2169" y="5371"/>
                    <a:pt x="4337" y="6139"/>
                    <a:pt x="6506" y="6806"/>
                  </a:cubicBezTo>
                  <a:cubicBezTo>
                    <a:pt x="8707" y="7506"/>
                    <a:pt x="10909" y="8140"/>
                    <a:pt x="13177" y="8674"/>
                  </a:cubicBezTo>
                  <a:cubicBezTo>
                    <a:pt x="13744" y="8807"/>
                    <a:pt x="14311" y="8941"/>
                    <a:pt x="14912" y="9041"/>
                  </a:cubicBezTo>
                  <a:lnTo>
                    <a:pt x="15345" y="9141"/>
                  </a:lnTo>
                  <a:lnTo>
                    <a:pt x="15479" y="9174"/>
                  </a:lnTo>
                  <a:lnTo>
                    <a:pt x="15679" y="9208"/>
                  </a:lnTo>
                  <a:lnTo>
                    <a:pt x="16079" y="9241"/>
                  </a:lnTo>
                  <a:cubicBezTo>
                    <a:pt x="16546" y="9241"/>
                    <a:pt x="17013" y="9208"/>
                    <a:pt x="17447" y="9108"/>
                  </a:cubicBezTo>
                  <a:cubicBezTo>
                    <a:pt x="18181" y="8941"/>
                    <a:pt x="18881" y="8674"/>
                    <a:pt x="19548" y="8340"/>
                  </a:cubicBezTo>
                  <a:cubicBezTo>
                    <a:pt x="20115" y="8040"/>
                    <a:pt x="20682" y="7673"/>
                    <a:pt x="21216" y="7306"/>
                  </a:cubicBezTo>
                  <a:cubicBezTo>
                    <a:pt x="23151" y="5872"/>
                    <a:pt x="24852" y="4171"/>
                    <a:pt x="26320" y="2236"/>
                  </a:cubicBezTo>
                  <a:lnTo>
                    <a:pt x="24618" y="568"/>
                  </a:lnTo>
                  <a:cubicBezTo>
                    <a:pt x="22884" y="1836"/>
                    <a:pt x="21083" y="3003"/>
                    <a:pt x="19181" y="4037"/>
                  </a:cubicBezTo>
                  <a:cubicBezTo>
                    <a:pt x="18748" y="4271"/>
                    <a:pt x="18314" y="4471"/>
                    <a:pt x="17880" y="4638"/>
                  </a:cubicBezTo>
                  <a:cubicBezTo>
                    <a:pt x="17513" y="4771"/>
                    <a:pt x="17113" y="4871"/>
                    <a:pt x="16746" y="4904"/>
                  </a:cubicBezTo>
                  <a:cubicBezTo>
                    <a:pt x="16646" y="4904"/>
                    <a:pt x="16546" y="4904"/>
                    <a:pt x="16446" y="4871"/>
                  </a:cubicBezTo>
                  <a:lnTo>
                    <a:pt x="16313" y="4871"/>
                  </a:lnTo>
                  <a:lnTo>
                    <a:pt x="15946" y="4771"/>
                  </a:lnTo>
                  <a:cubicBezTo>
                    <a:pt x="15412" y="4604"/>
                    <a:pt x="14878" y="4471"/>
                    <a:pt x="14378" y="4304"/>
                  </a:cubicBezTo>
                  <a:cubicBezTo>
                    <a:pt x="12276" y="3670"/>
                    <a:pt x="10141" y="2936"/>
                    <a:pt x="8040" y="2203"/>
                  </a:cubicBezTo>
                  <a:lnTo>
                    <a:pt x="1702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8"/>
            <p:cNvSpPr/>
            <p:nvPr/>
          </p:nvSpPr>
          <p:spPr>
            <a:xfrm flipH="1">
              <a:off x="3463236" y="1192402"/>
              <a:ext cx="105810" cy="107627"/>
            </a:xfrm>
            <a:custGeom>
              <a:rect b="b" l="l" r="r" t="t"/>
              <a:pathLst>
                <a:path extrusionOk="0" h="3970" w="3903">
                  <a:moveTo>
                    <a:pt x="1268" y="0"/>
                  </a:moveTo>
                  <a:lnTo>
                    <a:pt x="0" y="2069"/>
                  </a:lnTo>
                  <a:lnTo>
                    <a:pt x="1234" y="3970"/>
                  </a:lnTo>
                  <a:cubicBezTo>
                    <a:pt x="2802" y="3970"/>
                    <a:pt x="3903" y="2502"/>
                    <a:pt x="3903" y="2502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8"/>
            <p:cNvSpPr/>
            <p:nvPr/>
          </p:nvSpPr>
          <p:spPr>
            <a:xfrm flipH="1">
              <a:off x="3431571" y="1118256"/>
              <a:ext cx="103126" cy="142897"/>
            </a:xfrm>
            <a:custGeom>
              <a:rect b="b" l="l" r="r" t="t"/>
              <a:pathLst>
                <a:path extrusionOk="0" h="5271" w="3804">
                  <a:moveTo>
                    <a:pt x="1935" y="0"/>
                  </a:moveTo>
                  <a:lnTo>
                    <a:pt x="1" y="2735"/>
                  </a:lnTo>
                  <a:lnTo>
                    <a:pt x="2636" y="5271"/>
                  </a:lnTo>
                  <a:lnTo>
                    <a:pt x="3803" y="2669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8"/>
            <p:cNvSpPr/>
            <p:nvPr/>
          </p:nvSpPr>
          <p:spPr>
            <a:xfrm flipH="1">
              <a:off x="3920798" y="1194435"/>
              <a:ext cx="397595" cy="259334"/>
            </a:xfrm>
            <a:custGeom>
              <a:rect b="b" l="l" r="r" t="t"/>
              <a:pathLst>
                <a:path extrusionOk="0" h="9566" w="14666">
                  <a:moveTo>
                    <a:pt x="4686" y="0"/>
                  </a:moveTo>
                  <a:cubicBezTo>
                    <a:pt x="1871" y="0"/>
                    <a:pt x="0" y="2182"/>
                    <a:pt x="789" y="4629"/>
                  </a:cubicBezTo>
                  <a:cubicBezTo>
                    <a:pt x="1723" y="7531"/>
                    <a:pt x="10729" y="9566"/>
                    <a:pt x="10729" y="9566"/>
                  </a:cubicBezTo>
                  <a:lnTo>
                    <a:pt x="14665" y="2894"/>
                  </a:lnTo>
                  <a:cubicBezTo>
                    <a:pt x="14665" y="2894"/>
                    <a:pt x="10429" y="1660"/>
                    <a:pt x="6726" y="359"/>
                  </a:cubicBezTo>
                  <a:cubicBezTo>
                    <a:pt x="6011" y="113"/>
                    <a:pt x="5324" y="0"/>
                    <a:pt x="4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8"/>
            <p:cNvSpPr/>
            <p:nvPr/>
          </p:nvSpPr>
          <p:spPr>
            <a:xfrm flipH="1">
              <a:off x="3762557" y="1172503"/>
              <a:ext cx="573349" cy="779548"/>
            </a:xfrm>
            <a:custGeom>
              <a:rect b="b" l="l" r="r" t="t"/>
              <a:pathLst>
                <a:path extrusionOk="0" h="28755" w="21149">
                  <a:moveTo>
                    <a:pt x="9290" y="1"/>
                  </a:moveTo>
                  <a:cubicBezTo>
                    <a:pt x="8073" y="1"/>
                    <a:pt x="6855" y="34"/>
                    <a:pt x="5638" y="101"/>
                  </a:cubicBezTo>
                  <a:cubicBezTo>
                    <a:pt x="5371" y="134"/>
                    <a:pt x="5104" y="167"/>
                    <a:pt x="4870" y="167"/>
                  </a:cubicBezTo>
                  <a:cubicBezTo>
                    <a:pt x="2202" y="368"/>
                    <a:pt x="234" y="2736"/>
                    <a:pt x="501" y="5371"/>
                  </a:cubicBezTo>
                  <a:cubicBezTo>
                    <a:pt x="1568" y="16246"/>
                    <a:pt x="0" y="26453"/>
                    <a:pt x="34" y="28755"/>
                  </a:cubicBezTo>
                  <a:lnTo>
                    <a:pt x="17213" y="28755"/>
                  </a:lnTo>
                  <a:cubicBezTo>
                    <a:pt x="21149" y="4871"/>
                    <a:pt x="17846" y="1001"/>
                    <a:pt x="17846" y="1001"/>
                  </a:cubicBezTo>
                  <a:cubicBezTo>
                    <a:pt x="16245" y="568"/>
                    <a:pt x="14577" y="301"/>
                    <a:pt x="12943" y="101"/>
                  </a:cubicBezTo>
                  <a:cubicBezTo>
                    <a:pt x="11725" y="34"/>
                    <a:pt x="10508" y="1"/>
                    <a:pt x="9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8"/>
            <p:cNvSpPr/>
            <p:nvPr/>
          </p:nvSpPr>
          <p:spPr>
            <a:xfrm flipH="1">
              <a:off x="3900006" y="1173033"/>
              <a:ext cx="391604" cy="797181"/>
            </a:xfrm>
            <a:custGeom>
              <a:rect b="b" l="l" r="r" t="t"/>
              <a:pathLst>
                <a:path extrusionOk="0" h="28735" w="14445">
                  <a:moveTo>
                    <a:pt x="12790" y="1"/>
                  </a:moveTo>
                  <a:cubicBezTo>
                    <a:pt x="12743" y="1"/>
                    <a:pt x="12701" y="32"/>
                    <a:pt x="12676" y="81"/>
                  </a:cubicBezTo>
                  <a:cubicBezTo>
                    <a:pt x="12009" y="648"/>
                    <a:pt x="7139" y="4984"/>
                    <a:pt x="4604" y="9921"/>
                  </a:cubicBezTo>
                  <a:cubicBezTo>
                    <a:pt x="3537" y="7686"/>
                    <a:pt x="1769" y="3416"/>
                    <a:pt x="2436" y="448"/>
                  </a:cubicBezTo>
                  <a:cubicBezTo>
                    <a:pt x="2491" y="283"/>
                    <a:pt x="2365" y="163"/>
                    <a:pt x="2226" y="163"/>
                  </a:cubicBezTo>
                  <a:cubicBezTo>
                    <a:pt x="2196" y="163"/>
                    <a:pt x="2165" y="169"/>
                    <a:pt x="2136" y="181"/>
                  </a:cubicBezTo>
                  <a:lnTo>
                    <a:pt x="1102" y="614"/>
                  </a:lnTo>
                  <a:cubicBezTo>
                    <a:pt x="1035" y="648"/>
                    <a:pt x="1001" y="714"/>
                    <a:pt x="968" y="748"/>
                  </a:cubicBezTo>
                  <a:cubicBezTo>
                    <a:pt x="768" y="1282"/>
                    <a:pt x="1" y="4050"/>
                    <a:pt x="3336" y="10788"/>
                  </a:cubicBezTo>
                  <a:lnTo>
                    <a:pt x="3937" y="13424"/>
                  </a:lnTo>
                  <a:cubicBezTo>
                    <a:pt x="3937" y="13424"/>
                    <a:pt x="3803" y="22363"/>
                    <a:pt x="2970" y="28735"/>
                  </a:cubicBezTo>
                  <a:lnTo>
                    <a:pt x="4571" y="28735"/>
                  </a:lnTo>
                  <a:cubicBezTo>
                    <a:pt x="4571" y="28735"/>
                    <a:pt x="5638" y="18661"/>
                    <a:pt x="5405" y="13424"/>
                  </a:cubicBezTo>
                  <a:lnTo>
                    <a:pt x="5972" y="11355"/>
                  </a:lnTo>
                  <a:cubicBezTo>
                    <a:pt x="5972" y="11355"/>
                    <a:pt x="8774" y="4617"/>
                    <a:pt x="14244" y="614"/>
                  </a:cubicBezTo>
                  <a:cubicBezTo>
                    <a:pt x="14444" y="481"/>
                    <a:pt x="14378" y="214"/>
                    <a:pt x="14144" y="181"/>
                  </a:cubicBezTo>
                  <a:lnTo>
                    <a:pt x="12843" y="14"/>
                  </a:lnTo>
                  <a:cubicBezTo>
                    <a:pt x="12825" y="5"/>
                    <a:pt x="12807" y="1"/>
                    <a:pt x="127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8"/>
            <p:cNvSpPr/>
            <p:nvPr/>
          </p:nvSpPr>
          <p:spPr>
            <a:xfrm flipH="1">
              <a:off x="3671224" y="1196685"/>
              <a:ext cx="330091" cy="377371"/>
            </a:xfrm>
            <a:custGeom>
              <a:rect b="b" l="l" r="r" t="t"/>
              <a:pathLst>
                <a:path extrusionOk="0" h="13920" w="12176">
                  <a:moveTo>
                    <a:pt x="4845" y="0"/>
                  </a:moveTo>
                  <a:cubicBezTo>
                    <a:pt x="3260" y="0"/>
                    <a:pt x="1754" y="1913"/>
                    <a:pt x="1168" y="3378"/>
                  </a:cubicBezTo>
                  <a:cubicBezTo>
                    <a:pt x="0" y="6247"/>
                    <a:pt x="4704" y="13919"/>
                    <a:pt x="4704" y="13919"/>
                  </a:cubicBezTo>
                  <a:lnTo>
                    <a:pt x="12176" y="9483"/>
                  </a:lnTo>
                  <a:cubicBezTo>
                    <a:pt x="12176" y="9483"/>
                    <a:pt x="9207" y="6080"/>
                    <a:pt x="7572" y="2511"/>
                  </a:cubicBezTo>
                  <a:cubicBezTo>
                    <a:pt x="6753" y="673"/>
                    <a:pt x="5785" y="0"/>
                    <a:pt x="4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8"/>
            <p:cNvSpPr/>
            <p:nvPr/>
          </p:nvSpPr>
          <p:spPr>
            <a:xfrm flipH="1">
              <a:off x="3377324" y="1295501"/>
              <a:ext cx="130236" cy="103099"/>
            </a:xfrm>
            <a:custGeom>
              <a:rect b="b" l="l" r="r" t="t"/>
              <a:pathLst>
                <a:path extrusionOk="0" h="3803" w="4804">
                  <a:moveTo>
                    <a:pt x="3303" y="0"/>
                  </a:moveTo>
                  <a:cubicBezTo>
                    <a:pt x="3303" y="0"/>
                    <a:pt x="1101" y="234"/>
                    <a:pt x="267" y="1668"/>
                  </a:cubicBezTo>
                  <a:cubicBezTo>
                    <a:pt x="0" y="2102"/>
                    <a:pt x="134" y="2635"/>
                    <a:pt x="501" y="2936"/>
                  </a:cubicBezTo>
                  <a:lnTo>
                    <a:pt x="1702" y="3803"/>
                  </a:lnTo>
                  <a:lnTo>
                    <a:pt x="4804" y="2502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8"/>
            <p:cNvSpPr/>
            <p:nvPr/>
          </p:nvSpPr>
          <p:spPr>
            <a:xfrm flipH="1">
              <a:off x="3307679" y="1264759"/>
              <a:ext cx="110365" cy="98572"/>
            </a:xfrm>
            <a:custGeom>
              <a:rect b="b" l="l" r="r" t="t"/>
              <a:pathLst>
                <a:path extrusionOk="0" h="3636" w="4071">
                  <a:moveTo>
                    <a:pt x="1435" y="0"/>
                  </a:moveTo>
                  <a:lnTo>
                    <a:pt x="1" y="1134"/>
                  </a:lnTo>
                  <a:lnTo>
                    <a:pt x="1502" y="3636"/>
                  </a:lnTo>
                  <a:lnTo>
                    <a:pt x="4070" y="1768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8"/>
            <p:cNvSpPr/>
            <p:nvPr/>
          </p:nvSpPr>
          <p:spPr>
            <a:xfrm flipH="1">
              <a:off x="3276041" y="1215906"/>
              <a:ext cx="284872" cy="107654"/>
            </a:xfrm>
            <a:custGeom>
              <a:rect b="b" l="l" r="r" t="t"/>
              <a:pathLst>
                <a:path extrusionOk="0" h="3971" w="10508">
                  <a:moveTo>
                    <a:pt x="9907" y="1"/>
                  </a:moveTo>
                  <a:lnTo>
                    <a:pt x="0" y="1368"/>
                  </a:lnTo>
                  <a:lnTo>
                    <a:pt x="601" y="3970"/>
                  </a:lnTo>
                  <a:lnTo>
                    <a:pt x="10508" y="2603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8"/>
            <p:cNvSpPr/>
            <p:nvPr/>
          </p:nvSpPr>
          <p:spPr>
            <a:xfrm flipH="1">
              <a:off x="3295940" y="1225856"/>
              <a:ext cx="136553" cy="22637"/>
            </a:xfrm>
            <a:custGeom>
              <a:rect b="b" l="l" r="r" t="t"/>
              <a:pathLst>
                <a:path extrusionOk="0" h="835" w="5037">
                  <a:moveTo>
                    <a:pt x="4970" y="1"/>
                  </a:moveTo>
                  <a:lnTo>
                    <a:pt x="67" y="668"/>
                  </a:lnTo>
                  <a:cubicBezTo>
                    <a:pt x="33" y="701"/>
                    <a:pt x="0" y="735"/>
                    <a:pt x="33" y="768"/>
                  </a:cubicBezTo>
                  <a:cubicBezTo>
                    <a:pt x="33" y="796"/>
                    <a:pt x="57" y="824"/>
                    <a:pt x="84" y="832"/>
                  </a:cubicBezTo>
                  <a:lnTo>
                    <a:pt x="84" y="832"/>
                  </a:lnTo>
                  <a:lnTo>
                    <a:pt x="4970" y="134"/>
                  </a:lnTo>
                  <a:cubicBezTo>
                    <a:pt x="5037" y="134"/>
                    <a:pt x="5037" y="1"/>
                    <a:pt x="4970" y="1"/>
                  </a:cubicBezTo>
                  <a:close/>
                  <a:moveTo>
                    <a:pt x="84" y="832"/>
                  </a:moveTo>
                  <a:lnTo>
                    <a:pt x="67" y="835"/>
                  </a:lnTo>
                  <a:lnTo>
                    <a:pt x="100" y="835"/>
                  </a:lnTo>
                  <a:cubicBezTo>
                    <a:pt x="95" y="835"/>
                    <a:pt x="89" y="834"/>
                    <a:pt x="84" y="8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8"/>
            <p:cNvSpPr/>
            <p:nvPr/>
          </p:nvSpPr>
          <p:spPr>
            <a:xfrm flipH="1">
              <a:off x="3301362" y="1237622"/>
              <a:ext cx="118471" cy="18109"/>
            </a:xfrm>
            <a:custGeom>
              <a:rect b="b" l="l" r="r" t="t"/>
              <a:pathLst>
                <a:path extrusionOk="0" h="668" w="4370">
                  <a:moveTo>
                    <a:pt x="4270" y="0"/>
                  </a:moveTo>
                  <a:lnTo>
                    <a:pt x="100" y="534"/>
                  </a:lnTo>
                  <a:cubicBezTo>
                    <a:pt x="33" y="534"/>
                    <a:pt x="0" y="567"/>
                    <a:pt x="33" y="601"/>
                  </a:cubicBezTo>
                  <a:cubicBezTo>
                    <a:pt x="33" y="634"/>
                    <a:pt x="67" y="667"/>
                    <a:pt x="100" y="667"/>
                  </a:cubicBezTo>
                  <a:lnTo>
                    <a:pt x="4303" y="134"/>
                  </a:lnTo>
                  <a:cubicBezTo>
                    <a:pt x="4336" y="134"/>
                    <a:pt x="4370" y="100"/>
                    <a:pt x="4370" y="67"/>
                  </a:cubicBezTo>
                  <a:cubicBezTo>
                    <a:pt x="4370" y="0"/>
                    <a:pt x="4336" y="0"/>
                    <a:pt x="4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8"/>
            <p:cNvSpPr/>
            <p:nvPr/>
          </p:nvSpPr>
          <p:spPr>
            <a:xfrm flipH="1">
              <a:off x="3289596" y="1245755"/>
              <a:ext cx="132975" cy="20820"/>
            </a:xfrm>
            <a:custGeom>
              <a:rect b="b" l="l" r="r" t="t"/>
              <a:pathLst>
                <a:path extrusionOk="0" h="768" w="4905">
                  <a:moveTo>
                    <a:pt x="4804" y="1"/>
                  </a:moveTo>
                  <a:lnTo>
                    <a:pt x="68" y="634"/>
                  </a:lnTo>
                  <a:cubicBezTo>
                    <a:pt x="34" y="634"/>
                    <a:pt x="1" y="668"/>
                    <a:pt x="34" y="701"/>
                  </a:cubicBezTo>
                  <a:cubicBezTo>
                    <a:pt x="34" y="734"/>
                    <a:pt x="68" y="768"/>
                    <a:pt x="101" y="768"/>
                  </a:cubicBezTo>
                  <a:lnTo>
                    <a:pt x="4838" y="134"/>
                  </a:lnTo>
                  <a:cubicBezTo>
                    <a:pt x="4904" y="101"/>
                    <a:pt x="4871" y="1"/>
                    <a:pt x="4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8"/>
            <p:cNvSpPr/>
            <p:nvPr/>
          </p:nvSpPr>
          <p:spPr>
            <a:xfrm flipH="1">
              <a:off x="3288702" y="1253888"/>
              <a:ext cx="140186" cy="23559"/>
            </a:xfrm>
            <a:custGeom>
              <a:rect b="b" l="l" r="r" t="t"/>
              <a:pathLst>
                <a:path extrusionOk="0" h="869" w="5171">
                  <a:moveTo>
                    <a:pt x="5104" y="1"/>
                  </a:moveTo>
                  <a:lnTo>
                    <a:pt x="67" y="735"/>
                  </a:lnTo>
                  <a:cubicBezTo>
                    <a:pt x="0" y="735"/>
                    <a:pt x="0" y="835"/>
                    <a:pt x="67" y="868"/>
                  </a:cubicBezTo>
                  <a:lnTo>
                    <a:pt x="5104" y="134"/>
                  </a:lnTo>
                  <a:cubicBezTo>
                    <a:pt x="5137" y="134"/>
                    <a:pt x="5171" y="101"/>
                    <a:pt x="5171" y="67"/>
                  </a:cubicBezTo>
                  <a:cubicBezTo>
                    <a:pt x="5171" y="34"/>
                    <a:pt x="5137" y="1"/>
                    <a:pt x="5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8"/>
            <p:cNvSpPr/>
            <p:nvPr/>
          </p:nvSpPr>
          <p:spPr>
            <a:xfrm flipH="1">
              <a:off x="3285991" y="1265274"/>
              <a:ext cx="132947" cy="23016"/>
            </a:xfrm>
            <a:custGeom>
              <a:rect b="b" l="l" r="r" t="t"/>
              <a:pathLst>
                <a:path extrusionOk="0" h="849" w="4904">
                  <a:moveTo>
                    <a:pt x="4833" y="1"/>
                  </a:moveTo>
                  <a:cubicBezTo>
                    <a:pt x="4823" y="1"/>
                    <a:pt x="4814" y="5"/>
                    <a:pt x="4804" y="14"/>
                  </a:cubicBezTo>
                  <a:lnTo>
                    <a:pt x="67" y="682"/>
                  </a:lnTo>
                  <a:cubicBezTo>
                    <a:pt x="34" y="682"/>
                    <a:pt x="0" y="715"/>
                    <a:pt x="0" y="782"/>
                  </a:cubicBezTo>
                  <a:cubicBezTo>
                    <a:pt x="0" y="815"/>
                    <a:pt x="34" y="848"/>
                    <a:pt x="67" y="848"/>
                  </a:cubicBezTo>
                  <a:lnTo>
                    <a:pt x="4837" y="148"/>
                  </a:lnTo>
                  <a:cubicBezTo>
                    <a:pt x="4871" y="148"/>
                    <a:pt x="4904" y="81"/>
                    <a:pt x="4904" y="48"/>
                  </a:cubicBezTo>
                  <a:cubicBezTo>
                    <a:pt x="4880" y="24"/>
                    <a:pt x="4857" y="1"/>
                    <a:pt x="4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8"/>
            <p:cNvSpPr/>
            <p:nvPr/>
          </p:nvSpPr>
          <p:spPr>
            <a:xfrm flipH="1">
              <a:off x="3286885" y="1274681"/>
              <a:ext cx="124814" cy="22637"/>
            </a:xfrm>
            <a:custGeom>
              <a:rect b="b" l="l" r="r" t="t"/>
              <a:pathLst>
                <a:path extrusionOk="0" h="835" w="4604">
                  <a:moveTo>
                    <a:pt x="4503" y="1"/>
                  </a:moveTo>
                  <a:lnTo>
                    <a:pt x="67" y="701"/>
                  </a:lnTo>
                  <a:cubicBezTo>
                    <a:pt x="34" y="701"/>
                    <a:pt x="0" y="735"/>
                    <a:pt x="0" y="768"/>
                  </a:cubicBezTo>
                  <a:cubicBezTo>
                    <a:pt x="0" y="802"/>
                    <a:pt x="34" y="835"/>
                    <a:pt x="67" y="835"/>
                  </a:cubicBezTo>
                  <a:lnTo>
                    <a:pt x="100" y="835"/>
                  </a:lnTo>
                  <a:lnTo>
                    <a:pt x="4537" y="134"/>
                  </a:lnTo>
                  <a:cubicBezTo>
                    <a:pt x="4570" y="134"/>
                    <a:pt x="4604" y="101"/>
                    <a:pt x="4604" y="68"/>
                  </a:cubicBezTo>
                  <a:cubicBezTo>
                    <a:pt x="4604" y="1"/>
                    <a:pt x="4537" y="1"/>
                    <a:pt x="45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8"/>
            <p:cNvSpPr/>
            <p:nvPr/>
          </p:nvSpPr>
          <p:spPr>
            <a:xfrm flipH="1">
              <a:off x="3433388" y="1237622"/>
              <a:ext cx="127525" cy="85939"/>
            </a:xfrm>
            <a:custGeom>
              <a:rect b="b" l="l" r="r" t="t"/>
              <a:pathLst>
                <a:path extrusionOk="0" h="3170" w="4704">
                  <a:moveTo>
                    <a:pt x="4103" y="0"/>
                  </a:moveTo>
                  <a:lnTo>
                    <a:pt x="0" y="567"/>
                  </a:lnTo>
                  <a:lnTo>
                    <a:pt x="601" y="3169"/>
                  </a:lnTo>
                  <a:lnTo>
                    <a:pt x="4704" y="2602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8"/>
            <p:cNvSpPr/>
            <p:nvPr/>
          </p:nvSpPr>
          <p:spPr>
            <a:xfrm flipH="1">
              <a:off x="4061879" y="3965023"/>
              <a:ext cx="94993" cy="104021"/>
            </a:xfrm>
            <a:custGeom>
              <a:rect b="b" l="l" r="r" t="t"/>
              <a:pathLst>
                <a:path extrusionOk="0" h="3837" w="3504">
                  <a:moveTo>
                    <a:pt x="268" y="1"/>
                  </a:moveTo>
                  <a:lnTo>
                    <a:pt x="1" y="3837"/>
                  </a:lnTo>
                  <a:lnTo>
                    <a:pt x="3203" y="3837"/>
                  </a:lnTo>
                  <a:lnTo>
                    <a:pt x="3503" y="1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8"/>
            <p:cNvSpPr/>
            <p:nvPr/>
          </p:nvSpPr>
          <p:spPr>
            <a:xfrm flipH="1">
              <a:off x="4681342" y="3766985"/>
              <a:ext cx="142002" cy="126631"/>
            </a:xfrm>
            <a:custGeom>
              <a:rect b="b" l="l" r="r" t="t"/>
              <a:pathLst>
                <a:path extrusionOk="0" h="4671" w="5238">
                  <a:moveTo>
                    <a:pt x="2269" y="0"/>
                  </a:moveTo>
                  <a:lnTo>
                    <a:pt x="1" y="3269"/>
                  </a:lnTo>
                  <a:lnTo>
                    <a:pt x="2803" y="4670"/>
                  </a:lnTo>
                  <a:lnTo>
                    <a:pt x="5238" y="1168"/>
                  </a:lnTo>
                  <a:lnTo>
                    <a:pt x="2269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8"/>
            <p:cNvSpPr/>
            <p:nvPr/>
          </p:nvSpPr>
          <p:spPr>
            <a:xfrm flipH="1">
              <a:off x="3928958" y="738282"/>
              <a:ext cx="280453" cy="337221"/>
            </a:xfrm>
            <a:custGeom>
              <a:rect b="b" l="l" r="r" t="t"/>
              <a:pathLst>
                <a:path extrusionOk="0" h="12439" w="10345">
                  <a:moveTo>
                    <a:pt x="5037" y="1"/>
                  </a:moveTo>
                  <a:cubicBezTo>
                    <a:pt x="2229" y="1"/>
                    <a:pt x="1" y="2647"/>
                    <a:pt x="671" y="5543"/>
                  </a:cubicBezTo>
                  <a:cubicBezTo>
                    <a:pt x="1405" y="8612"/>
                    <a:pt x="1672" y="10447"/>
                    <a:pt x="3540" y="11715"/>
                  </a:cubicBezTo>
                  <a:cubicBezTo>
                    <a:pt x="4265" y="12215"/>
                    <a:pt x="5043" y="12439"/>
                    <a:pt x="5803" y="12439"/>
                  </a:cubicBezTo>
                  <a:cubicBezTo>
                    <a:pt x="7981" y="12439"/>
                    <a:pt x="10005" y="10602"/>
                    <a:pt x="10178" y="8179"/>
                  </a:cubicBezTo>
                  <a:cubicBezTo>
                    <a:pt x="10345" y="5277"/>
                    <a:pt x="9144" y="707"/>
                    <a:pt x="5842" y="73"/>
                  </a:cubicBezTo>
                  <a:cubicBezTo>
                    <a:pt x="5570" y="24"/>
                    <a:pt x="5301" y="1"/>
                    <a:pt x="5037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8"/>
            <p:cNvSpPr/>
            <p:nvPr/>
          </p:nvSpPr>
          <p:spPr>
            <a:xfrm flipH="1">
              <a:off x="3943191" y="750726"/>
              <a:ext cx="290538" cy="272537"/>
            </a:xfrm>
            <a:custGeom>
              <a:rect b="b" l="l" r="r" t="t"/>
              <a:pathLst>
                <a:path extrusionOk="0" h="10053" w="10717">
                  <a:moveTo>
                    <a:pt x="5983" y="0"/>
                  </a:moveTo>
                  <a:cubicBezTo>
                    <a:pt x="3183" y="0"/>
                    <a:pt x="1" y="1645"/>
                    <a:pt x="134" y="2950"/>
                  </a:cubicBezTo>
                  <a:cubicBezTo>
                    <a:pt x="267" y="4617"/>
                    <a:pt x="234" y="7987"/>
                    <a:pt x="3136" y="9921"/>
                  </a:cubicBezTo>
                  <a:cubicBezTo>
                    <a:pt x="3267" y="10011"/>
                    <a:pt x="3415" y="10053"/>
                    <a:pt x="3575" y="10053"/>
                  </a:cubicBezTo>
                  <a:cubicBezTo>
                    <a:pt x="5857" y="10053"/>
                    <a:pt x="10716" y="1501"/>
                    <a:pt x="7973" y="348"/>
                  </a:cubicBezTo>
                  <a:cubicBezTo>
                    <a:pt x="7374" y="105"/>
                    <a:pt x="6690" y="0"/>
                    <a:pt x="5983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8"/>
            <p:cNvSpPr/>
            <p:nvPr/>
          </p:nvSpPr>
          <p:spPr>
            <a:xfrm flipH="1">
              <a:off x="3943191" y="750726"/>
              <a:ext cx="290538" cy="272537"/>
            </a:xfrm>
            <a:custGeom>
              <a:rect b="b" l="l" r="r" t="t"/>
              <a:pathLst>
                <a:path extrusionOk="0" h="10053" w="10717">
                  <a:moveTo>
                    <a:pt x="5983" y="0"/>
                  </a:moveTo>
                  <a:cubicBezTo>
                    <a:pt x="3183" y="0"/>
                    <a:pt x="1" y="1645"/>
                    <a:pt x="134" y="2950"/>
                  </a:cubicBezTo>
                  <a:cubicBezTo>
                    <a:pt x="267" y="4617"/>
                    <a:pt x="234" y="7987"/>
                    <a:pt x="3136" y="9921"/>
                  </a:cubicBezTo>
                  <a:cubicBezTo>
                    <a:pt x="3267" y="10011"/>
                    <a:pt x="3415" y="10053"/>
                    <a:pt x="3575" y="10053"/>
                  </a:cubicBezTo>
                  <a:cubicBezTo>
                    <a:pt x="5857" y="10053"/>
                    <a:pt x="10716" y="1501"/>
                    <a:pt x="7973" y="348"/>
                  </a:cubicBezTo>
                  <a:cubicBezTo>
                    <a:pt x="7374" y="105"/>
                    <a:pt x="6690" y="0"/>
                    <a:pt x="59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8"/>
            <p:cNvSpPr/>
            <p:nvPr/>
          </p:nvSpPr>
          <p:spPr>
            <a:xfrm flipH="1">
              <a:off x="3997276" y="843117"/>
              <a:ext cx="79351" cy="99006"/>
            </a:xfrm>
            <a:custGeom>
              <a:rect b="b" l="l" r="r" t="t"/>
              <a:pathLst>
                <a:path extrusionOk="0" h="3652" w="2927">
                  <a:moveTo>
                    <a:pt x="1127" y="1"/>
                  </a:moveTo>
                  <a:cubicBezTo>
                    <a:pt x="393" y="1"/>
                    <a:pt x="0" y="717"/>
                    <a:pt x="177" y="1510"/>
                  </a:cubicBezTo>
                  <a:cubicBezTo>
                    <a:pt x="377" y="2277"/>
                    <a:pt x="844" y="2944"/>
                    <a:pt x="1477" y="3411"/>
                  </a:cubicBezTo>
                  <a:cubicBezTo>
                    <a:pt x="1708" y="3577"/>
                    <a:pt x="1923" y="3651"/>
                    <a:pt x="2113" y="3651"/>
                  </a:cubicBezTo>
                  <a:cubicBezTo>
                    <a:pt x="2608" y="3651"/>
                    <a:pt x="2927" y="3144"/>
                    <a:pt x="2878" y="2444"/>
                  </a:cubicBezTo>
                  <a:cubicBezTo>
                    <a:pt x="2845" y="1610"/>
                    <a:pt x="2345" y="275"/>
                    <a:pt x="1444" y="42"/>
                  </a:cubicBezTo>
                  <a:cubicBezTo>
                    <a:pt x="1333" y="14"/>
                    <a:pt x="1227" y="1"/>
                    <a:pt x="1127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8"/>
            <p:cNvSpPr/>
            <p:nvPr/>
          </p:nvSpPr>
          <p:spPr>
            <a:xfrm flipH="1">
              <a:off x="3930748" y="642937"/>
              <a:ext cx="342779" cy="240222"/>
            </a:xfrm>
            <a:custGeom>
              <a:rect b="b" l="l" r="r" t="t"/>
              <a:pathLst>
                <a:path extrusionOk="0" h="8861" w="12644">
                  <a:moveTo>
                    <a:pt x="7733" y="0"/>
                  </a:moveTo>
                  <a:cubicBezTo>
                    <a:pt x="7503" y="0"/>
                    <a:pt x="7251" y="17"/>
                    <a:pt x="6973" y="54"/>
                  </a:cubicBezTo>
                  <a:cubicBezTo>
                    <a:pt x="3837" y="488"/>
                    <a:pt x="3103" y="2356"/>
                    <a:pt x="1135" y="2789"/>
                  </a:cubicBezTo>
                  <a:cubicBezTo>
                    <a:pt x="1339" y="2814"/>
                    <a:pt x="1544" y="2826"/>
                    <a:pt x="1747" y="2826"/>
                  </a:cubicBezTo>
                  <a:cubicBezTo>
                    <a:pt x="2374" y="2826"/>
                    <a:pt x="2991" y="2708"/>
                    <a:pt x="3570" y="2456"/>
                  </a:cubicBezTo>
                  <a:lnTo>
                    <a:pt x="3570" y="2456"/>
                  </a:lnTo>
                  <a:cubicBezTo>
                    <a:pt x="3569" y="2456"/>
                    <a:pt x="201" y="4057"/>
                    <a:pt x="101" y="5625"/>
                  </a:cubicBezTo>
                  <a:cubicBezTo>
                    <a:pt x="1" y="7159"/>
                    <a:pt x="1769" y="8860"/>
                    <a:pt x="1769" y="8860"/>
                  </a:cubicBezTo>
                  <a:cubicBezTo>
                    <a:pt x="1769" y="8860"/>
                    <a:pt x="8307" y="7393"/>
                    <a:pt x="10141" y="5725"/>
                  </a:cubicBezTo>
                  <a:cubicBezTo>
                    <a:pt x="11476" y="4491"/>
                    <a:pt x="12643" y="2756"/>
                    <a:pt x="11242" y="1422"/>
                  </a:cubicBezTo>
                  <a:lnTo>
                    <a:pt x="11242" y="1422"/>
                  </a:lnTo>
                  <a:cubicBezTo>
                    <a:pt x="11209" y="2322"/>
                    <a:pt x="9941" y="2322"/>
                    <a:pt x="9941" y="2322"/>
                  </a:cubicBezTo>
                  <a:cubicBezTo>
                    <a:pt x="9941" y="2322"/>
                    <a:pt x="10423" y="0"/>
                    <a:pt x="77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8"/>
            <p:cNvSpPr/>
            <p:nvPr/>
          </p:nvSpPr>
          <p:spPr>
            <a:xfrm flipH="1">
              <a:off x="4034742" y="1952024"/>
              <a:ext cx="802158" cy="1937985"/>
            </a:xfrm>
            <a:custGeom>
              <a:rect b="b" l="l" r="r" t="t"/>
              <a:pathLst>
                <a:path extrusionOk="0" h="71486" w="29589">
                  <a:moveTo>
                    <a:pt x="18514" y="1"/>
                  </a:moveTo>
                  <a:cubicBezTo>
                    <a:pt x="18514" y="1"/>
                    <a:pt x="14911" y="23818"/>
                    <a:pt x="13243" y="34659"/>
                  </a:cubicBezTo>
                  <a:cubicBezTo>
                    <a:pt x="11709" y="44599"/>
                    <a:pt x="0" y="68950"/>
                    <a:pt x="0" y="68950"/>
                  </a:cubicBezTo>
                  <a:lnTo>
                    <a:pt x="5237" y="71485"/>
                  </a:lnTo>
                  <a:cubicBezTo>
                    <a:pt x="5237" y="71485"/>
                    <a:pt x="20415" y="43799"/>
                    <a:pt x="22917" y="33725"/>
                  </a:cubicBezTo>
                  <a:cubicBezTo>
                    <a:pt x="25218" y="24551"/>
                    <a:pt x="29588" y="1"/>
                    <a:pt x="295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8"/>
            <p:cNvSpPr/>
            <p:nvPr/>
          </p:nvSpPr>
          <p:spPr>
            <a:xfrm flipH="1">
              <a:off x="4079066" y="2188044"/>
              <a:ext cx="141108" cy="668316"/>
            </a:xfrm>
            <a:custGeom>
              <a:rect b="b" l="l" r="r" t="t"/>
              <a:pathLst>
                <a:path extrusionOk="0" h="24652" w="5205">
                  <a:moveTo>
                    <a:pt x="4602" y="1"/>
                  </a:moveTo>
                  <a:cubicBezTo>
                    <a:pt x="4493" y="1"/>
                    <a:pt x="4382" y="12"/>
                    <a:pt x="4271" y="34"/>
                  </a:cubicBezTo>
                  <a:cubicBezTo>
                    <a:pt x="34" y="868"/>
                    <a:pt x="1" y="16579"/>
                    <a:pt x="268" y="24652"/>
                  </a:cubicBezTo>
                  <a:cubicBezTo>
                    <a:pt x="1669" y="18948"/>
                    <a:pt x="3770" y="7940"/>
                    <a:pt x="5205" y="134"/>
                  </a:cubicBezTo>
                  <a:cubicBezTo>
                    <a:pt x="5027" y="45"/>
                    <a:pt x="4819" y="1"/>
                    <a:pt x="4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8"/>
            <p:cNvSpPr/>
            <p:nvPr/>
          </p:nvSpPr>
          <p:spPr>
            <a:xfrm flipH="1">
              <a:off x="3869262" y="1952024"/>
              <a:ext cx="314720" cy="2096227"/>
            </a:xfrm>
            <a:custGeom>
              <a:rect b="b" l="l" r="r" t="t"/>
              <a:pathLst>
                <a:path extrusionOk="0" h="77323" w="11609">
                  <a:moveTo>
                    <a:pt x="300" y="1"/>
                  </a:moveTo>
                  <a:cubicBezTo>
                    <a:pt x="300" y="1"/>
                    <a:pt x="901" y="23684"/>
                    <a:pt x="834" y="34592"/>
                  </a:cubicBezTo>
                  <a:cubicBezTo>
                    <a:pt x="801" y="44599"/>
                    <a:pt x="0" y="77323"/>
                    <a:pt x="0" y="77323"/>
                  </a:cubicBezTo>
                  <a:lnTo>
                    <a:pt x="5437" y="77323"/>
                  </a:lnTo>
                  <a:cubicBezTo>
                    <a:pt x="5437" y="77323"/>
                    <a:pt x="10007" y="43999"/>
                    <a:pt x="10675" y="33791"/>
                  </a:cubicBezTo>
                  <a:cubicBezTo>
                    <a:pt x="11308" y="24018"/>
                    <a:pt x="11609" y="1"/>
                    <a:pt x="11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8"/>
            <p:cNvSpPr/>
            <p:nvPr/>
          </p:nvSpPr>
          <p:spPr>
            <a:xfrm flipH="1">
              <a:off x="4645150" y="3758852"/>
              <a:ext cx="202593" cy="137475"/>
            </a:xfrm>
            <a:custGeom>
              <a:rect b="b" l="l" r="r" t="t"/>
              <a:pathLst>
                <a:path extrusionOk="0" h="5071" w="7473">
                  <a:moveTo>
                    <a:pt x="734" y="0"/>
                  </a:moveTo>
                  <a:lnTo>
                    <a:pt x="0" y="2202"/>
                  </a:lnTo>
                  <a:lnTo>
                    <a:pt x="5904" y="5071"/>
                  </a:lnTo>
                  <a:lnTo>
                    <a:pt x="7472" y="326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8"/>
            <p:cNvSpPr/>
            <p:nvPr/>
          </p:nvSpPr>
          <p:spPr>
            <a:xfrm flipH="1">
              <a:off x="4005815" y="3989449"/>
              <a:ext cx="193538" cy="61513"/>
            </a:xfrm>
            <a:custGeom>
              <a:rect b="b" l="l" r="r" t="t"/>
              <a:pathLst>
                <a:path extrusionOk="0" h="2269" w="7139">
                  <a:moveTo>
                    <a:pt x="7105" y="0"/>
                  </a:moveTo>
                  <a:lnTo>
                    <a:pt x="0" y="234"/>
                  </a:lnTo>
                  <a:lnTo>
                    <a:pt x="134" y="2269"/>
                  </a:lnTo>
                  <a:lnTo>
                    <a:pt x="6738" y="2269"/>
                  </a:lnTo>
                  <a:cubicBezTo>
                    <a:pt x="6738" y="2269"/>
                    <a:pt x="7139" y="0"/>
                    <a:pt x="7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8"/>
            <p:cNvSpPr/>
            <p:nvPr/>
          </p:nvSpPr>
          <p:spPr>
            <a:xfrm flipH="1">
              <a:off x="2318353" y="1172503"/>
              <a:ext cx="217992" cy="109443"/>
            </a:xfrm>
            <a:custGeom>
              <a:rect b="b" l="l" r="r" t="t"/>
              <a:pathLst>
                <a:path extrusionOk="0" h="4037" w="8041">
                  <a:moveTo>
                    <a:pt x="368" y="1"/>
                  </a:moveTo>
                  <a:cubicBezTo>
                    <a:pt x="268" y="1135"/>
                    <a:pt x="134" y="2236"/>
                    <a:pt x="1" y="3370"/>
                  </a:cubicBezTo>
                  <a:cubicBezTo>
                    <a:pt x="791" y="3770"/>
                    <a:pt x="1581" y="3886"/>
                    <a:pt x="2371" y="3886"/>
                  </a:cubicBezTo>
                  <a:cubicBezTo>
                    <a:pt x="3464" y="3886"/>
                    <a:pt x="4556" y="3664"/>
                    <a:pt x="5648" y="3664"/>
                  </a:cubicBezTo>
                  <a:cubicBezTo>
                    <a:pt x="6334" y="3664"/>
                    <a:pt x="7020" y="3752"/>
                    <a:pt x="7706" y="4037"/>
                  </a:cubicBezTo>
                  <a:cubicBezTo>
                    <a:pt x="7807" y="2903"/>
                    <a:pt x="7940" y="1769"/>
                    <a:pt x="8040" y="668"/>
                  </a:cubicBezTo>
                  <a:cubicBezTo>
                    <a:pt x="7258" y="256"/>
                    <a:pt x="6474" y="137"/>
                    <a:pt x="5687" y="137"/>
                  </a:cubicBezTo>
                  <a:cubicBezTo>
                    <a:pt x="4592" y="137"/>
                    <a:pt x="3493" y="368"/>
                    <a:pt x="2393" y="368"/>
                  </a:cubicBezTo>
                  <a:cubicBezTo>
                    <a:pt x="1718" y="368"/>
                    <a:pt x="1043" y="28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8"/>
            <p:cNvSpPr/>
            <p:nvPr/>
          </p:nvSpPr>
          <p:spPr>
            <a:xfrm flipH="1">
              <a:off x="2326513" y="1183347"/>
              <a:ext cx="199882" cy="88650"/>
            </a:xfrm>
            <a:custGeom>
              <a:rect b="b" l="l" r="r" t="t"/>
              <a:pathLst>
                <a:path extrusionOk="0" h="3270" w="7373">
                  <a:moveTo>
                    <a:pt x="5351" y="226"/>
                  </a:moveTo>
                  <a:cubicBezTo>
                    <a:pt x="5746" y="226"/>
                    <a:pt x="6142" y="255"/>
                    <a:pt x="6539" y="334"/>
                  </a:cubicBezTo>
                  <a:cubicBezTo>
                    <a:pt x="6572" y="668"/>
                    <a:pt x="6772" y="935"/>
                    <a:pt x="7073" y="1102"/>
                  </a:cubicBezTo>
                  <a:cubicBezTo>
                    <a:pt x="7039" y="1535"/>
                    <a:pt x="7006" y="1936"/>
                    <a:pt x="6939" y="2369"/>
                  </a:cubicBezTo>
                  <a:cubicBezTo>
                    <a:pt x="6917" y="2367"/>
                    <a:pt x="6896" y="2366"/>
                    <a:pt x="6874" y="2366"/>
                  </a:cubicBezTo>
                  <a:cubicBezTo>
                    <a:pt x="6601" y="2366"/>
                    <a:pt x="6365" y="2558"/>
                    <a:pt x="6272" y="2836"/>
                  </a:cubicBezTo>
                  <a:cubicBezTo>
                    <a:pt x="5938" y="2781"/>
                    <a:pt x="5602" y="2759"/>
                    <a:pt x="5266" y="2759"/>
                  </a:cubicBezTo>
                  <a:cubicBezTo>
                    <a:pt x="4186" y="2759"/>
                    <a:pt x="3097" y="2979"/>
                    <a:pt x="2016" y="2979"/>
                  </a:cubicBezTo>
                  <a:cubicBezTo>
                    <a:pt x="1621" y="2979"/>
                    <a:pt x="1227" y="2950"/>
                    <a:pt x="835" y="2870"/>
                  </a:cubicBezTo>
                  <a:cubicBezTo>
                    <a:pt x="768" y="2536"/>
                    <a:pt x="568" y="2269"/>
                    <a:pt x="301" y="2102"/>
                  </a:cubicBezTo>
                  <a:cubicBezTo>
                    <a:pt x="334" y="1702"/>
                    <a:pt x="368" y="1268"/>
                    <a:pt x="435" y="868"/>
                  </a:cubicBezTo>
                  <a:cubicBezTo>
                    <a:pt x="735" y="868"/>
                    <a:pt x="1002" y="668"/>
                    <a:pt x="1102" y="401"/>
                  </a:cubicBezTo>
                  <a:cubicBezTo>
                    <a:pt x="1403" y="446"/>
                    <a:pt x="1705" y="463"/>
                    <a:pt x="2006" y="463"/>
                  </a:cubicBezTo>
                  <a:cubicBezTo>
                    <a:pt x="3117" y="463"/>
                    <a:pt x="4229" y="226"/>
                    <a:pt x="5351" y="226"/>
                  </a:cubicBezTo>
                  <a:close/>
                  <a:moveTo>
                    <a:pt x="301" y="1"/>
                  </a:moveTo>
                  <a:lnTo>
                    <a:pt x="234" y="835"/>
                  </a:lnTo>
                  <a:cubicBezTo>
                    <a:pt x="201" y="1235"/>
                    <a:pt x="134" y="1602"/>
                    <a:pt x="101" y="2002"/>
                  </a:cubicBezTo>
                  <a:cubicBezTo>
                    <a:pt x="68" y="2303"/>
                    <a:pt x="34" y="2569"/>
                    <a:pt x="1" y="2836"/>
                  </a:cubicBezTo>
                  <a:cubicBezTo>
                    <a:pt x="268" y="2970"/>
                    <a:pt x="568" y="3036"/>
                    <a:pt x="835" y="3103"/>
                  </a:cubicBezTo>
                  <a:cubicBezTo>
                    <a:pt x="1242" y="3186"/>
                    <a:pt x="1649" y="3216"/>
                    <a:pt x="2056" y="3216"/>
                  </a:cubicBezTo>
                  <a:cubicBezTo>
                    <a:pt x="3135" y="3216"/>
                    <a:pt x="4213" y="3005"/>
                    <a:pt x="5292" y="3005"/>
                  </a:cubicBezTo>
                  <a:cubicBezTo>
                    <a:pt x="5608" y="3005"/>
                    <a:pt x="5923" y="3023"/>
                    <a:pt x="6239" y="3070"/>
                  </a:cubicBezTo>
                  <a:cubicBezTo>
                    <a:pt x="6506" y="3103"/>
                    <a:pt x="6772" y="3170"/>
                    <a:pt x="7073" y="3270"/>
                  </a:cubicBezTo>
                  <a:lnTo>
                    <a:pt x="7139" y="2436"/>
                  </a:lnTo>
                  <a:cubicBezTo>
                    <a:pt x="7206" y="2002"/>
                    <a:pt x="7239" y="1635"/>
                    <a:pt x="7273" y="1235"/>
                  </a:cubicBezTo>
                  <a:lnTo>
                    <a:pt x="7373" y="401"/>
                  </a:lnTo>
                  <a:cubicBezTo>
                    <a:pt x="7106" y="268"/>
                    <a:pt x="6806" y="201"/>
                    <a:pt x="6539" y="134"/>
                  </a:cubicBezTo>
                  <a:cubicBezTo>
                    <a:pt x="6132" y="51"/>
                    <a:pt x="5725" y="21"/>
                    <a:pt x="5317" y="21"/>
                  </a:cubicBezTo>
                  <a:cubicBezTo>
                    <a:pt x="4239" y="21"/>
                    <a:pt x="3160" y="233"/>
                    <a:pt x="2082" y="233"/>
                  </a:cubicBezTo>
                  <a:cubicBezTo>
                    <a:pt x="1766" y="233"/>
                    <a:pt x="1451" y="214"/>
                    <a:pt x="1135" y="168"/>
                  </a:cubicBezTo>
                  <a:cubicBezTo>
                    <a:pt x="868" y="134"/>
                    <a:pt x="601" y="68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8"/>
            <p:cNvSpPr/>
            <p:nvPr/>
          </p:nvSpPr>
          <p:spPr>
            <a:xfrm flipH="1">
              <a:off x="2405268" y="1206798"/>
              <a:ext cx="41451" cy="39960"/>
            </a:xfrm>
            <a:custGeom>
              <a:rect b="b" l="l" r="r" t="t"/>
              <a:pathLst>
                <a:path extrusionOk="0" h="1474" w="1529">
                  <a:moveTo>
                    <a:pt x="882" y="1"/>
                  </a:moveTo>
                  <a:cubicBezTo>
                    <a:pt x="865" y="1"/>
                    <a:pt x="848" y="2"/>
                    <a:pt x="831" y="3"/>
                  </a:cubicBezTo>
                  <a:cubicBezTo>
                    <a:pt x="431" y="70"/>
                    <a:pt x="97" y="403"/>
                    <a:pt x="64" y="804"/>
                  </a:cubicBezTo>
                  <a:cubicBezTo>
                    <a:pt x="0" y="1154"/>
                    <a:pt x="270" y="1473"/>
                    <a:pt x="643" y="1473"/>
                  </a:cubicBezTo>
                  <a:cubicBezTo>
                    <a:pt x="661" y="1473"/>
                    <a:pt x="679" y="1472"/>
                    <a:pt x="698" y="1471"/>
                  </a:cubicBezTo>
                  <a:cubicBezTo>
                    <a:pt x="1098" y="1404"/>
                    <a:pt x="1398" y="1071"/>
                    <a:pt x="1465" y="670"/>
                  </a:cubicBezTo>
                  <a:cubicBezTo>
                    <a:pt x="1529" y="320"/>
                    <a:pt x="1228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8"/>
            <p:cNvSpPr/>
            <p:nvPr/>
          </p:nvSpPr>
          <p:spPr>
            <a:xfrm flipH="1">
              <a:off x="2511892" y="1526099"/>
              <a:ext cx="202593" cy="115787"/>
            </a:xfrm>
            <a:custGeom>
              <a:rect b="b" l="l" r="r" t="t"/>
              <a:pathLst>
                <a:path extrusionOk="0" h="4271" w="7473">
                  <a:moveTo>
                    <a:pt x="368" y="0"/>
                  </a:moveTo>
                  <a:cubicBezTo>
                    <a:pt x="234" y="734"/>
                    <a:pt x="134" y="1468"/>
                    <a:pt x="1" y="2202"/>
                  </a:cubicBezTo>
                  <a:cubicBezTo>
                    <a:pt x="2369" y="3636"/>
                    <a:pt x="4737" y="3002"/>
                    <a:pt x="7106" y="4270"/>
                  </a:cubicBezTo>
                  <a:cubicBezTo>
                    <a:pt x="7239" y="3503"/>
                    <a:pt x="7339" y="2802"/>
                    <a:pt x="7473" y="2068"/>
                  </a:cubicBezTo>
                  <a:cubicBezTo>
                    <a:pt x="5138" y="634"/>
                    <a:pt x="2736" y="1268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8"/>
            <p:cNvSpPr/>
            <p:nvPr/>
          </p:nvSpPr>
          <p:spPr>
            <a:xfrm flipH="1">
              <a:off x="2520919" y="1535127"/>
              <a:ext cx="185432" cy="97704"/>
            </a:xfrm>
            <a:custGeom>
              <a:rect b="b" l="l" r="r" t="t"/>
              <a:pathLst>
                <a:path extrusionOk="0" h="3604" w="6840">
                  <a:moveTo>
                    <a:pt x="1068" y="401"/>
                  </a:moveTo>
                  <a:cubicBezTo>
                    <a:pt x="2736" y="968"/>
                    <a:pt x="4404" y="868"/>
                    <a:pt x="6072" y="1502"/>
                  </a:cubicBezTo>
                  <a:cubicBezTo>
                    <a:pt x="6172" y="1769"/>
                    <a:pt x="6339" y="2002"/>
                    <a:pt x="6606" y="2136"/>
                  </a:cubicBezTo>
                  <a:cubicBezTo>
                    <a:pt x="6539" y="2436"/>
                    <a:pt x="6505" y="2703"/>
                    <a:pt x="6472" y="2970"/>
                  </a:cubicBezTo>
                  <a:cubicBezTo>
                    <a:pt x="6400" y="2939"/>
                    <a:pt x="6324" y="2924"/>
                    <a:pt x="6251" y="2924"/>
                  </a:cubicBezTo>
                  <a:cubicBezTo>
                    <a:pt x="6086" y="2924"/>
                    <a:pt x="5930" y="2998"/>
                    <a:pt x="5838" y="3136"/>
                  </a:cubicBezTo>
                  <a:cubicBezTo>
                    <a:pt x="4170" y="2569"/>
                    <a:pt x="2469" y="2669"/>
                    <a:pt x="801" y="2036"/>
                  </a:cubicBezTo>
                  <a:cubicBezTo>
                    <a:pt x="701" y="1769"/>
                    <a:pt x="535" y="1535"/>
                    <a:pt x="301" y="1402"/>
                  </a:cubicBezTo>
                  <a:cubicBezTo>
                    <a:pt x="334" y="1135"/>
                    <a:pt x="368" y="868"/>
                    <a:pt x="434" y="568"/>
                  </a:cubicBezTo>
                  <a:cubicBezTo>
                    <a:pt x="496" y="599"/>
                    <a:pt x="565" y="614"/>
                    <a:pt x="635" y="614"/>
                  </a:cubicBezTo>
                  <a:cubicBezTo>
                    <a:pt x="790" y="614"/>
                    <a:pt x="953" y="539"/>
                    <a:pt x="1068" y="401"/>
                  </a:cubicBezTo>
                  <a:close/>
                  <a:moveTo>
                    <a:pt x="301" y="1"/>
                  </a:moveTo>
                  <a:cubicBezTo>
                    <a:pt x="268" y="168"/>
                    <a:pt x="234" y="368"/>
                    <a:pt x="201" y="535"/>
                  </a:cubicBezTo>
                  <a:cubicBezTo>
                    <a:pt x="168" y="801"/>
                    <a:pt x="134" y="1068"/>
                    <a:pt x="68" y="1302"/>
                  </a:cubicBezTo>
                  <a:lnTo>
                    <a:pt x="1" y="1869"/>
                  </a:lnTo>
                  <a:cubicBezTo>
                    <a:pt x="234" y="2002"/>
                    <a:pt x="501" y="2102"/>
                    <a:pt x="768" y="2202"/>
                  </a:cubicBezTo>
                  <a:cubicBezTo>
                    <a:pt x="2436" y="2836"/>
                    <a:pt x="4104" y="2736"/>
                    <a:pt x="5772" y="3303"/>
                  </a:cubicBezTo>
                  <a:cubicBezTo>
                    <a:pt x="6038" y="3370"/>
                    <a:pt x="6305" y="3470"/>
                    <a:pt x="6539" y="3603"/>
                  </a:cubicBezTo>
                  <a:lnTo>
                    <a:pt x="6639" y="3070"/>
                  </a:lnTo>
                  <a:cubicBezTo>
                    <a:pt x="6672" y="2803"/>
                    <a:pt x="6706" y="2536"/>
                    <a:pt x="6772" y="2269"/>
                  </a:cubicBezTo>
                  <a:lnTo>
                    <a:pt x="6839" y="1735"/>
                  </a:lnTo>
                  <a:cubicBezTo>
                    <a:pt x="6606" y="1602"/>
                    <a:pt x="6339" y="1502"/>
                    <a:pt x="6105" y="1402"/>
                  </a:cubicBezTo>
                  <a:cubicBezTo>
                    <a:pt x="4437" y="768"/>
                    <a:pt x="2769" y="868"/>
                    <a:pt x="1102" y="301"/>
                  </a:cubicBezTo>
                  <a:cubicBezTo>
                    <a:pt x="835" y="201"/>
                    <a:pt x="568" y="101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8"/>
            <p:cNvSpPr/>
            <p:nvPr/>
          </p:nvSpPr>
          <p:spPr>
            <a:xfrm flipH="1">
              <a:off x="2594170" y="1570912"/>
              <a:ext cx="38008" cy="25890"/>
            </a:xfrm>
            <a:custGeom>
              <a:rect b="b" l="l" r="r" t="t"/>
              <a:pathLst>
                <a:path extrusionOk="0" h="955" w="1402">
                  <a:moveTo>
                    <a:pt x="619" y="0"/>
                  </a:moveTo>
                  <a:cubicBezTo>
                    <a:pt x="341" y="0"/>
                    <a:pt x="95" y="155"/>
                    <a:pt x="67" y="382"/>
                  </a:cubicBezTo>
                  <a:cubicBezTo>
                    <a:pt x="0" y="649"/>
                    <a:pt x="267" y="916"/>
                    <a:pt x="634" y="949"/>
                  </a:cubicBezTo>
                  <a:cubicBezTo>
                    <a:pt x="671" y="953"/>
                    <a:pt x="707" y="954"/>
                    <a:pt x="743" y="954"/>
                  </a:cubicBezTo>
                  <a:cubicBezTo>
                    <a:pt x="1059" y="954"/>
                    <a:pt x="1308" y="822"/>
                    <a:pt x="1368" y="582"/>
                  </a:cubicBezTo>
                  <a:cubicBezTo>
                    <a:pt x="1401" y="315"/>
                    <a:pt x="1134" y="49"/>
                    <a:pt x="767" y="15"/>
                  </a:cubicBezTo>
                  <a:cubicBezTo>
                    <a:pt x="718" y="5"/>
                    <a:pt x="668" y="0"/>
                    <a:pt x="6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8"/>
            <p:cNvSpPr/>
            <p:nvPr/>
          </p:nvSpPr>
          <p:spPr>
            <a:xfrm flipH="1">
              <a:off x="2958610" y="1662571"/>
              <a:ext cx="220675" cy="55630"/>
            </a:xfrm>
            <a:custGeom>
              <a:rect b="b" l="l" r="r" t="t"/>
              <a:pathLst>
                <a:path extrusionOk="0" h="2052" w="8140">
                  <a:moveTo>
                    <a:pt x="6685" y="0"/>
                  </a:moveTo>
                  <a:cubicBezTo>
                    <a:pt x="4493" y="0"/>
                    <a:pt x="2716" y="650"/>
                    <a:pt x="525" y="650"/>
                  </a:cubicBezTo>
                  <a:cubicBezTo>
                    <a:pt x="353" y="650"/>
                    <a:pt x="178" y="646"/>
                    <a:pt x="0" y="637"/>
                  </a:cubicBezTo>
                  <a:lnTo>
                    <a:pt x="0" y="637"/>
                  </a:lnTo>
                  <a:cubicBezTo>
                    <a:pt x="200" y="1104"/>
                    <a:pt x="367" y="1571"/>
                    <a:pt x="567" y="2005"/>
                  </a:cubicBezTo>
                  <a:cubicBezTo>
                    <a:pt x="910" y="2037"/>
                    <a:pt x="1240" y="2051"/>
                    <a:pt x="1562" y="2051"/>
                  </a:cubicBezTo>
                  <a:cubicBezTo>
                    <a:pt x="3699" y="2051"/>
                    <a:pt x="5434" y="1425"/>
                    <a:pt x="7608" y="1425"/>
                  </a:cubicBezTo>
                  <a:cubicBezTo>
                    <a:pt x="7782" y="1425"/>
                    <a:pt x="7959" y="1429"/>
                    <a:pt x="8139" y="1438"/>
                  </a:cubicBezTo>
                  <a:cubicBezTo>
                    <a:pt x="7939" y="971"/>
                    <a:pt x="7772" y="504"/>
                    <a:pt x="7572" y="37"/>
                  </a:cubicBezTo>
                  <a:cubicBezTo>
                    <a:pt x="7268" y="11"/>
                    <a:pt x="6973" y="0"/>
                    <a:pt x="66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8"/>
            <p:cNvSpPr/>
            <p:nvPr/>
          </p:nvSpPr>
          <p:spPr>
            <a:xfrm flipH="1">
              <a:off x="2969481" y="1665363"/>
              <a:ext cx="199882" cy="49530"/>
            </a:xfrm>
            <a:custGeom>
              <a:rect b="b" l="l" r="r" t="t"/>
              <a:pathLst>
                <a:path extrusionOk="0" h="1827" w="7373">
                  <a:moveTo>
                    <a:pt x="6105" y="67"/>
                  </a:moveTo>
                  <a:cubicBezTo>
                    <a:pt x="6305" y="234"/>
                    <a:pt x="6572" y="301"/>
                    <a:pt x="6839" y="334"/>
                  </a:cubicBezTo>
                  <a:cubicBezTo>
                    <a:pt x="6902" y="521"/>
                    <a:pt x="6964" y="679"/>
                    <a:pt x="7027" y="836"/>
                  </a:cubicBezTo>
                  <a:lnTo>
                    <a:pt x="7027" y="836"/>
                  </a:lnTo>
                  <a:cubicBezTo>
                    <a:pt x="6733" y="870"/>
                    <a:pt x="6539" y="970"/>
                    <a:pt x="6506" y="1101"/>
                  </a:cubicBezTo>
                  <a:cubicBezTo>
                    <a:pt x="4704" y="1201"/>
                    <a:pt x="3137" y="1668"/>
                    <a:pt x="1302" y="1735"/>
                  </a:cubicBezTo>
                  <a:cubicBezTo>
                    <a:pt x="1068" y="1568"/>
                    <a:pt x="835" y="1501"/>
                    <a:pt x="568" y="1468"/>
                  </a:cubicBezTo>
                  <a:lnTo>
                    <a:pt x="368" y="968"/>
                  </a:lnTo>
                  <a:cubicBezTo>
                    <a:pt x="668" y="934"/>
                    <a:pt x="868" y="834"/>
                    <a:pt x="902" y="701"/>
                  </a:cubicBezTo>
                  <a:cubicBezTo>
                    <a:pt x="2703" y="601"/>
                    <a:pt x="4271" y="134"/>
                    <a:pt x="6105" y="67"/>
                  </a:cubicBezTo>
                  <a:close/>
                  <a:moveTo>
                    <a:pt x="6039" y="0"/>
                  </a:moveTo>
                  <a:cubicBezTo>
                    <a:pt x="4237" y="67"/>
                    <a:pt x="2670" y="534"/>
                    <a:pt x="868" y="634"/>
                  </a:cubicBezTo>
                  <a:cubicBezTo>
                    <a:pt x="690" y="634"/>
                    <a:pt x="498" y="649"/>
                    <a:pt x="300" y="649"/>
                  </a:cubicBezTo>
                  <a:cubicBezTo>
                    <a:pt x="201" y="649"/>
                    <a:pt x="101" y="645"/>
                    <a:pt x="1" y="634"/>
                  </a:cubicBezTo>
                  <a:lnTo>
                    <a:pt x="1" y="634"/>
                  </a:lnTo>
                  <a:cubicBezTo>
                    <a:pt x="68" y="734"/>
                    <a:pt x="101" y="868"/>
                    <a:pt x="134" y="968"/>
                  </a:cubicBezTo>
                  <a:cubicBezTo>
                    <a:pt x="201" y="1101"/>
                    <a:pt x="268" y="1301"/>
                    <a:pt x="335" y="1468"/>
                  </a:cubicBezTo>
                  <a:cubicBezTo>
                    <a:pt x="401" y="1635"/>
                    <a:pt x="435" y="1702"/>
                    <a:pt x="468" y="1802"/>
                  </a:cubicBezTo>
                  <a:cubicBezTo>
                    <a:pt x="618" y="1818"/>
                    <a:pt x="768" y="1827"/>
                    <a:pt x="918" y="1827"/>
                  </a:cubicBezTo>
                  <a:cubicBezTo>
                    <a:pt x="1068" y="1827"/>
                    <a:pt x="1219" y="1818"/>
                    <a:pt x="1369" y="1802"/>
                  </a:cubicBezTo>
                  <a:cubicBezTo>
                    <a:pt x="3170" y="1768"/>
                    <a:pt x="4738" y="1301"/>
                    <a:pt x="6539" y="1201"/>
                  </a:cubicBezTo>
                  <a:lnTo>
                    <a:pt x="7373" y="1201"/>
                  </a:lnTo>
                  <a:cubicBezTo>
                    <a:pt x="7340" y="1068"/>
                    <a:pt x="7306" y="968"/>
                    <a:pt x="7239" y="868"/>
                  </a:cubicBezTo>
                  <a:cubicBezTo>
                    <a:pt x="7206" y="734"/>
                    <a:pt x="7139" y="534"/>
                    <a:pt x="7073" y="367"/>
                  </a:cubicBezTo>
                  <a:cubicBezTo>
                    <a:pt x="7006" y="200"/>
                    <a:pt x="6973" y="134"/>
                    <a:pt x="69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8"/>
            <p:cNvSpPr/>
            <p:nvPr/>
          </p:nvSpPr>
          <p:spPr>
            <a:xfrm flipH="1">
              <a:off x="3049049" y="1681602"/>
              <a:ext cx="39825" cy="17811"/>
            </a:xfrm>
            <a:custGeom>
              <a:rect b="b" l="l" r="r" t="t"/>
              <a:pathLst>
                <a:path extrusionOk="0" h="657" w="1469">
                  <a:moveTo>
                    <a:pt x="860" y="1"/>
                  </a:moveTo>
                  <a:cubicBezTo>
                    <a:pt x="776" y="1"/>
                    <a:pt x="689" y="11"/>
                    <a:pt x="601" y="35"/>
                  </a:cubicBezTo>
                  <a:cubicBezTo>
                    <a:pt x="234" y="102"/>
                    <a:pt x="1" y="269"/>
                    <a:pt x="67" y="435"/>
                  </a:cubicBezTo>
                  <a:cubicBezTo>
                    <a:pt x="120" y="567"/>
                    <a:pt x="337" y="656"/>
                    <a:pt x="606" y="656"/>
                  </a:cubicBezTo>
                  <a:cubicBezTo>
                    <a:pt x="679" y="656"/>
                    <a:pt x="756" y="650"/>
                    <a:pt x="835" y="636"/>
                  </a:cubicBezTo>
                  <a:cubicBezTo>
                    <a:pt x="1202" y="569"/>
                    <a:pt x="1468" y="402"/>
                    <a:pt x="1402" y="235"/>
                  </a:cubicBezTo>
                  <a:cubicBezTo>
                    <a:pt x="1351" y="108"/>
                    <a:pt x="1126" y="1"/>
                    <a:pt x="8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8"/>
            <p:cNvSpPr/>
            <p:nvPr/>
          </p:nvSpPr>
          <p:spPr>
            <a:xfrm flipH="1">
              <a:off x="2907074" y="1142655"/>
              <a:ext cx="187222" cy="227019"/>
            </a:xfrm>
            <a:custGeom>
              <a:rect b="b" l="l" r="r" t="t"/>
              <a:pathLst>
                <a:path extrusionOk="0" h="8374" w="6906">
                  <a:moveTo>
                    <a:pt x="2836" y="1"/>
                  </a:moveTo>
                  <a:lnTo>
                    <a:pt x="1" y="1835"/>
                  </a:lnTo>
                  <a:cubicBezTo>
                    <a:pt x="2102" y="3637"/>
                    <a:pt x="1735" y="6706"/>
                    <a:pt x="4070" y="8373"/>
                  </a:cubicBezTo>
                  <a:lnTo>
                    <a:pt x="6906" y="6505"/>
                  </a:lnTo>
                  <a:cubicBezTo>
                    <a:pt x="4837" y="4704"/>
                    <a:pt x="5171" y="1669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8"/>
            <p:cNvSpPr/>
            <p:nvPr/>
          </p:nvSpPr>
          <p:spPr>
            <a:xfrm flipH="1">
              <a:off x="2919734" y="1151710"/>
              <a:ext cx="161901" cy="208015"/>
            </a:xfrm>
            <a:custGeom>
              <a:rect b="b" l="l" r="r" t="t"/>
              <a:pathLst>
                <a:path extrusionOk="0" h="7673" w="5972">
                  <a:moveTo>
                    <a:pt x="1902" y="601"/>
                  </a:moveTo>
                  <a:cubicBezTo>
                    <a:pt x="2083" y="714"/>
                    <a:pt x="2295" y="781"/>
                    <a:pt x="2517" y="781"/>
                  </a:cubicBezTo>
                  <a:cubicBezTo>
                    <a:pt x="2622" y="781"/>
                    <a:pt x="2729" y="766"/>
                    <a:pt x="2836" y="734"/>
                  </a:cubicBezTo>
                  <a:cubicBezTo>
                    <a:pt x="4003" y="2169"/>
                    <a:pt x="4170" y="4103"/>
                    <a:pt x="5238" y="5604"/>
                  </a:cubicBezTo>
                  <a:cubicBezTo>
                    <a:pt x="5038" y="5805"/>
                    <a:pt x="5004" y="6138"/>
                    <a:pt x="5138" y="6405"/>
                  </a:cubicBezTo>
                  <a:lnTo>
                    <a:pt x="4104" y="7105"/>
                  </a:lnTo>
                  <a:cubicBezTo>
                    <a:pt x="3894" y="6966"/>
                    <a:pt x="3669" y="6907"/>
                    <a:pt x="3450" y="6907"/>
                  </a:cubicBezTo>
                  <a:cubicBezTo>
                    <a:pt x="3354" y="6907"/>
                    <a:pt x="3260" y="6919"/>
                    <a:pt x="3170" y="6939"/>
                  </a:cubicBezTo>
                  <a:cubicBezTo>
                    <a:pt x="1969" y="5504"/>
                    <a:pt x="1802" y="3603"/>
                    <a:pt x="734" y="2102"/>
                  </a:cubicBezTo>
                  <a:cubicBezTo>
                    <a:pt x="968" y="1868"/>
                    <a:pt x="1001" y="1535"/>
                    <a:pt x="835" y="1268"/>
                  </a:cubicBezTo>
                  <a:lnTo>
                    <a:pt x="1902" y="601"/>
                  </a:lnTo>
                  <a:close/>
                  <a:moveTo>
                    <a:pt x="2402" y="0"/>
                  </a:moveTo>
                  <a:lnTo>
                    <a:pt x="1702" y="467"/>
                  </a:lnTo>
                  <a:lnTo>
                    <a:pt x="701" y="1101"/>
                  </a:lnTo>
                  <a:lnTo>
                    <a:pt x="1" y="1568"/>
                  </a:lnTo>
                  <a:cubicBezTo>
                    <a:pt x="201" y="1768"/>
                    <a:pt x="401" y="2002"/>
                    <a:pt x="568" y="2235"/>
                  </a:cubicBezTo>
                  <a:cubicBezTo>
                    <a:pt x="1602" y="3703"/>
                    <a:pt x="1835" y="5604"/>
                    <a:pt x="2969" y="7039"/>
                  </a:cubicBezTo>
                  <a:cubicBezTo>
                    <a:pt x="3136" y="7272"/>
                    <a:pt x="3370" y="7472"/>
                    <a:pt x="3603" y="7673"/>
                  </a:cubicBezTo>
                  <a:lnTo>
                    <a:pt x="4270" y="7239"/>
                  </a:lnTo>
                  <a:lnTo>
                    <a:pt x="5304" y="6572"/>
                  </a:lnTo>
                  <a:lnTo>
                    <a:pt x="5972" y="6105"/>
                  </a:lnTo>
                  <a:cubicBezTo>
                    <a:pt x="5771" y="5905"/>
                    <a:pt x="5571" y="5704"/>
                    <a:pt x="5404" y="5471"/>
                  </a:cubicBezTo>
                  <a:cubicBezTo>
                    <a:pt x="4370" y="3970"/>
                    <a:pt x="4170" y="2069"/>
                    <a:pt x="3003" y="634"/>
                  </a:cubicBezTo>
                  <a:cubicBezTo>
                    <a:pt x="2836" y="401"/>
                    <a:pt x="2636" y="201"/>
                    <a:pt x="2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8"/>
            <p:cNvSpPr/>
            <p:nvPr/>
          </p:nvSpPr>
          <p:spPr>
            <a:xfrm flipH="1">
              <a:off x="2980325" y="1235073"/>
              <a:ext cx="40719" cy="41885"/>
            </a:xfrm>
            <a:custGeom>
              <a:rect b="b" l="l" r="r" t="t"/>
              <a:pathLst>
                <a:path extrusionOk="0" h="1545" w="1502">
                  <a:moveTo>
                    <a:pt x="816" y="0"/>
                  </a:moveTo>
                  <a:cubicBezTo>
                    <a:pt x="707" y="0"/>
                    <a:pt x="597" y="30"/>
                    <a:pt x="501" y="94"/>
                  </a:cubicBezTo>
                  <a:cubicBezTo>
                    <a:pt x="167" y="328"/>
                    <a:pt x="1" y="761"/>
                    <a:pt x="134" y="1162"/>
                  </a:cubicBezTo>
                  <a:cubicBezTo>
                    <a:pt x="222" y="1404"/>
                    <a:pt x="441" y="1545"/>
                    <a:pt x="667" y="1545"/>
                  </a:cubicBezTo>
                  <a:cubicBezTo>
                    <a:pt x="782" y="1545"/>
                    <a:pt x="899" y="1508"/>
                    <a:pt x="1001" y="1429"/>
                  </a:cubicBezTo>
                  <a:cubicBezTo>
                    <a:pt x="1368" y="1195"/>
                    <a:pt x="1502" y="761"/>
                    <a:pt x="1368" y="361"/>
                  </a:cubicBezTo>
                  <a:cubicBezTo>
                    <a:pt x="1278" y="135"/>
                    <a:pt x="1048" y="0"/>
                    <a:pt x="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8"/>
            <p:cNvSpPr/>
            <p:nvPr/>
          </p:nvSpPr>
          <p:spPr>
            <a:xfrm flipH="1">
              <a:off x="2737962" y="1876957"/>
              <a:ext cx="225203" cy="149241"/>
            </a:xfrm>
            <a:custGeom>
              <a:rect b="b" l="l" r="r" t="t"/>
              <a:pathLst>
                <a:path extrusionOk="0" h="5505" w="8307">
                  <a:moveTo>
                    <a:pt x="1135" y="1"/>
                  </a:moveTo>
                  <a:lnTo>
                    <a:pt x="0" y="3237"/>
                  </a:lnTo>
                  <a:cubicBezTo>
                    <a:pt x="2135" y="5105"/>
                    <a:pt x="4971" y="3937"/>
                    <a:pt x="7172" y="5505"/>
                  </a:cubicBezTo>
                  <a:cubicBezTo>
                    <a:pt x="7539" y="4404"/>
                    <a:pt x="7906" y="3337"/>
                    <a:pt x="8306" y="2236"/>
                  </a:cubicBezTo>
                  <a:cubicBezTo>
                    <a:pt x="6171" y="401"/>
                    <a:pt x="3336" y="1569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8"/>
            <p:cNvSpPr/>
            <p:nvPr/>
          </p:nvSpPr>
          <p:spPr>
            <a:xfrm flipH="1">
              <a:off x="2747911" y="1888722"/>
              <a:ext cx="207120" cy="125736"/>
            </a:xfrm>
            <a:custGeom>
              <a:rect b="b" l="l" r="r" t="t"/>
              <a:pathLst>
                <a:path extrusionOk="0" h="4638" w="7640">
                  <a:moveTo>
                    <a:pt x="1635" y="568"/>
                  </a:moveTo>
                  <a:cubicBezTo>
                    <a:pt x="3303" y="1201"/>
                    <a:pt x="5204" y="901"/>
                    <a:pt x="6839" y="1635"/>
                  </a:cubicBezTo>
                  <a:cubicBezTo>
                    <a:pt x="6805" y="1969"/>
                    <a:pt x="6939" y="2302"/>
                    <a:pt x="7206" y="2536"/>
                  </a:cubicBezTo>
                  <a:lnTo>
                    <a:pt x="6772" y="3737"/>
                  </a:lnTo>
                  <a:cubicBezTo>
                    <a:pt x="6721" y="3725"/>
                    <a:pt x="6669" y="3720"/>
                    <a:pt x="6618" y="3720"/>
                  </a:cubicBezTo>
                  <a:cubicBezTo>
                    <a:pt x="6373" y="3720"/>
                    <a:pt x="6143" y="3849"/>
                    <a:pt x="6005" y="4070"/>
                  </a:cubicBezTo>
                  <a:cubicBezTo>
                    <a:pt x="4337" y="3403"/>
                    <a:pt x="2436" y="3737"/>
                    <a:pt x="801" y="2969"/>
                  </a:cubicBezTo>
                  <a:cubicBezTo>
                    <a:pt x="835" y="2636"/>
                    <a:pt x="701" y="2336"/>
                    <a:pt x="468" y="2102"/>
                  </a:cubicBezTo>
                  <a:cubicBezTo>
                    <a:pt x="601" y="1668"/>
                    <a:pt x="734" y="1301"/>
                    <a:pt x="868" y="901"/>
                  </a:cubicBezTo>
                  <a:cubicBezTo>
                    <a:pt x="919" y="913"/>
                    <a:pt x="972" y="918"/>
                    <a:pt x="1024" y="918"/>
                  </a:cubicBezTo>
                  <a:cubicBezTo>
                    <a:pt x="1277" y="918"/>
                    <a:pt x="1525" y="789"/>
                    <a:pt x="1635" y="568"/>
                  </a:cubicBezTo>
                  <a:close/>
                  <a:moveTo>
                    <a:pt x="968" y="1"/>
                  </a:moveTo>
                  <a:cubicBezTo>
                    <a:pt x="868" y="267"/>
                    <a:pt x="801" y="534"/>
                    <a:pt x="701" y="801"/>
                  </a:cubicBezTo>
                  <a:lnTo>
                    <a:pt x="267" y="1969"/>
                  </a:lnTo>
                  <a:lnTo>
                    <a:pt x="1" y="2736"/>
                  </a:lnTo>
                  <a:cubicBezTo>
                    <a:pt x="234" y="2936"/>
                    <a:pt x="468" y="3069"/>
                    <a:pt x="734" y="3203"/>
                  </a:cubicBezTo>
                  <a:cubicBezTo>
                    <a:pt x="2369" y="3937"/>
                    <a:pt x="4270" y="3603"/>
                    <a:pt x="5905" y="4237"/>
                  </a:cubicBezTo>
                  <a:cubicBezTo>
                    <a:pt x="6172" y="4337"/>
                    <a:pt x="6439" y="4470"/>
                    <a:pt x="6672" y="4637"/>
                  </a:cubicBezTo>
                  <a:lnTo>
                    <a:pt x="6939" y="3837"/>
                  </a:lnTo>
                  <a:lnTo>
                    <a:pt x="7373" y="2669"/>
                  </a:lnTo>
                  <a:lnTo>
                    <a:pt x="7639" y="1869"/>
                  </a:lnTo>
                  <a:cubicBezTo>
                    <a:pt x="7406" y="1702"/>
                    <a:pt x="7172" y="1568"/>
                    <a:pt x="6906" y="1435"/>
                  </a:cubicBezTo>
                  <a:cubicBezTo>
                    <a:pt x="5271" y="701"/>
                    <a:pt x="3403" y="1035"/>
                    <a:pt x="1735" y="367"/>
                  </a:cubicBezTo>
                  <a:cubicBezTo>
                    <a:pt x="1468" y="267"/>
                    <a:pt x="1201" y="134"/>
                    <a:pt x="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8"/>
            <p:cNvSpPr/>
            <p:nvPr/>
          </p:nvSpPr>
          <p:spPr>
            <a:xfrm flipH="1">
              <a:off x="2828401" y="1932126"/>
              <a:ext cx="46141" cy="38090"/>
            </a:xfrm>
            <a:custGeom>
              <a:rect b="b" l="l" r="r" t="t"/>
              <a:pathLst>
                <a:path extrusionOk="0" h="1405" w="1702">
                  <a:moveTo>
                    <a:pt x="1101" y="1"/>
                  </a:moveTo>
                  <a:cubicBezTo>
                    <a:pt x="668" y="1"/>
                    <a:pt x="301" y="234"/>
                    <a:pt x="167" y="634"/>
                  </a:cubicBezTo>
                  <a:cubicBezTo>
                    <a:pt x="0" y="968"/>
                    <a:pt x="234" y="1368"/>
                    <a:pt x="634" y="1402"/>
                  </a:cubicBezTo>
                  <a:cubicBezTo>
                    <a:pt x="657" y="1404"/>
                    <a:pt x="679" y="1405"/>
                    <a:pt x="702" y="1405"/>
                  </a:cubicBezTo>
                  <a:cubicBezTo>
                    <a:pt x="1075" y="1405"/>
                    <a:pt x="1411" y="1147"/>
                    <a:pt x="1568" y="801"/>
                  </a:cubicBezTo>
                  <a:cubicBezTo>
                    <a:pt x="1702" y="434"/>
                    <a:pt x="1468" y="34"/>
                    <a:pt x="1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8"/>
            <p:cNvSpPr/>
            <p:nvPr/>
          </p:nvSpPr>
          <p:spPr>
            <a:xfrm flipH="1">
              <a:off x="1885190" y="1876062"/>
              <a:ext cx="194460" cy="152846"/>
            </a:xfrm>
            <a:custGeom>
              <a:rect b="b" l="l" r="r" t="t"/>
              <a:pathLst>
                <a:path extrusionOk="0" h="5638" w="7173">
                  <a:moveTo>
                    <a:pt x="868" y="1"/>
                  </a:moveTo>
                  <a:lnTo>
                    <a:pt x="0" y="2102"/>
                  </a:lnTo>
                  <a:cubicBezTo>
                    <a:pt x="1935" y="4003"/>
                    <a:pt x="4370" y="3903"/>
                    <a:pt x="6338" y="5638"/>
                  </a:cubicBezTo>
                  <a:cubicBezTo>
                    <a:pt x="6605" y="4937"/>
                    <a:pt x="6905" y="4204"/>
                    <a:pt x="7172" y="3503"/>
                  </a:cubicBezTo>
                  <a:cubicBezTo>
                    <a:pt x="5237" y="1602"/>
                    <a:pt x="2836" y="1735"/>
                    <a:pt x="8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8"/>
            <p:cNvSpPr/>
            <p:nvPr/>
          </p:nvSpPr>
          <p:spPr>
            <a:xfrm flipH="1">
              <a:off x="1892428" y="1886011"/>
              <a:ext cx="179089" cy="132053"/>
            </a:xfrm>
            <a:custGeom>
              <a:rect b="b" l="l" r="r" t="t"/>
              <a:pathLst>
                <a:path extrusionOk="0" h="4871" w="6606">
                  <a:moveTo>
                    <a:pt x="1335" y="601"/>
                  </a:moveTo>
                  <a:cubicBezTo>
                    <a:pt x="2803" y="1502"/>
                    <a:pt x="4437" y="1768"/>
                    <a:pt x="5905" y="2736"/>
                  </a:cubicBezTo>
                  <a:cubicBezTo>
                    <a:pt x="5905" y="3003"/>
                    <a:pt x="6005" y="3269"/>
                    <a:pt x="6238" y="3470"/>
                  </a:cubicBezTo>
                  <a:lnTo>
                    <a:pt x="5905" y="4270"/>
                  </a:lnTo>
                  <a:cubicBezTo>
                    <a:pt x="5815" y="4195"/>
                    <a:pt x="5711" y="4161"/>
                    <a:pt x="5609" y="4161"/>
                  </a:cubicBezTo>
                  <a:cubicBezTo>
                    <a:pt x="5485" y="4161"/>
                    <a:pt x="5363" y="4212"/>
                    <a:pt x="5271" y="4304"/>
                  </a:cubicBezTo>
                  <a:cubicBezTo>
                    <a:pt x="3803" y="3403"/>
                    <a:pt x="2169" y="3136"/>
                    <a:pt x="701" y="2169"/>
                  </a:cubicBezTo>
                  <a:cubicBezTo>
                    <a:pt x="701" y="1868"/>
                    <a:pt x="568" y="1602"/>
                    <a:pt x="367" y="1435"/>
                  </a:cubicBezTo>
                  <a:lnTo>
                    <a:pt x="701" y="634"/>
                  </a:lnTo>
                  <a:cubicBezTo>
                    <a:pt x="796" y="697"/>
                    <a:pt x="905" y="731"/>
                    <a:pt x="1012" y="731"/>
                  </a:cubicBezTo>
                  <a:cubicBezTo>
                    <a:pt x="1131" y="731"/>
                    <a:pt x="1247" y="689"/>
                    <a:pt x="1335" y="601"/>
                  </a:cubicBezTo>
                  <a:close/>
                  <a:moveTo>
                    <a:pt x="734" y="0"/>
                  </a:moveTo>
                  <a:cubicBezTo>
                    <a:pt x="668" y="167"/>
                    <a:pt x="601" y="334"/>
                    <a:pt x="534" y="501"/>
                  </a:cubicBezTo>
                  <a:cubicBezTo>
                    <a:pt x="434" y="768"/>
                    <a:pt x="301" y="1001"/>
                    <a:pt x="201" y="1268"/>
                  </a:cubicBezTo>
                  <a:lnTo>
                    <a:pt x="1" y="1768"/>
                  </a:lnTo>
                  <a:cubicBezTo>
                    <a:pt x="201" y="1969"/>
                    <a:pt x="434" y="2135"/>
                    <a:pt x="668" y="2302"/>
                  </a:cubicBezTo>
                  <a:cubicBezTo>
                    <a:pt x="2102" y="3269"/>
                    <a:pt x="3737" y="3503"/>
                    <a:pt x="5171" y="4404"/>
                  </a:cubicBezTo>
                  <a:cubicBezTo>
                    <a:pt x="5404" y="4537"/>
                    <a:pt x="5638" y="4704"/>
                    <a:pt x="5871" y="4871"/>
                  </a:cubicBezTo>
                  <a:lnTo>
                    <a:pt x="6072" y="4370"/>
                  </a:lnTo>
                  <a:lnTo>
                    <a:pt x="6372" y="3603"/>
                  </a:lnTo>
                  <a:cubicBezTo>
                    <a:pt x="6438" y="3436"/>
                    <a:pt x="6539" y="3269"/>
                    <a:pt x="6605" y="3103"/>
                  </a:cubicBezTo>
                  <a:cubicBezTo>
                    <a:pt x="6372" y="2903"/>
                    <a:pt x="6172" y="2736"/>
                    <a:pt x="5938" y="2602"/>
                  </a:cubicBezTo>
                  <a:cubicBezTo>
                    <a:pt x="4470" y="1635"/>
                    <a:pt x="2869" y="1368"/>
                    <a:pt x="1402" y="467"/>
                  </a:cubicBezTo>
                  <a:cubicBezTo>
                    <a:pt x="1168" y="334"/>
                    <a:pt x="935" y="167"/>
                    <a:pt x="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8"/>
            <p:cNvSpPr/>
            <p:nvPr/>
          </p:nvSpPr>
          <p:spPr>
            <a:xfrm flipH="1">
              <a:off x="1963863" y="1938063"/>
              <a:ext cx="37114" cy="28249"/>
            </a:xfrm>
            <a:custGeom>
              <a:rect b="b" l="l" r="r" t="t"/>
              <a:pathLst>
                <a:path extrusionOk="0" h="1042" w="1369">
                  <a:moveTo>
                    <a:pt x="579" y="0"/>
                  </a:moveTo>
                  <a:cubicBezTo>
                    <a:pt x="378" y="0"/>
                    <a:pt x="178" y="104"/>
                    <a:pt x="67" y="282"/>
                  </a:cubicBezTo>
                  <a:cubicBezTo>
                    <a:pt x="0" y="582"/>
                    <a:pt x="201" y="882"/>
                    <a:pt x="501" y="983"/>
                  </a:cubicBezTo>
                  <a:cubicBezTo>
                    <a:pt x="580" y="1022"/>
                    <a:pt x="669" y="1041"/>
                    <a:pt x="758" y="1041"/>
                  </a:cubicBezTo>
                  <a:cubicBezTo>
                    <a:pt x="969" y="1041"/>
                    <a:pt x="1184" y="936"/>
                    <a:pt x="1301" y="749"/>
                  </a:cubicBezTo>
                  <a:cubicBezTo>
                    <a:pt x="1368" y="449"/>
                    <a:pt x="1168" y="149"/>
                    <a:pt x="868" y="82"/>
                  </a:cubicBezTo>
                  <a:cubicBezTo>
                    <a:pt x="779" y="26"/>
                    <a:pt x="679" y="0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8"/>
            <p:cNvSpPr/>
            <p:nvPr/>
          </p:nvSpPr>
          <p:spPr>
            <a:xfrm flipH="1">
              <a:off x="2189039" y="1676207"/>
              <a:ext cx="210753" cy="113076"/>
            </a:xfrm>
            <a:custGeom>
              <a:rect b="b" l="l" r="r" t="t"/>
              <a:pathLst>
                <a:path extrusionOk="0" h="4171" w="7774">
                  <a:moveTo>
                    <a:pt x="6839" y="1"/>
                  </a:moveTo>
                  <a:cubicBezTo>
                    <a:pt x="4137" y="668"/>
                    <a:pt x="2603" y="2269"/>
                    <a:pt x="1" y="3003"/>
                  </a:cubicBezTo>
                  <a:cubicBezTo>
                    <a:pt x="334" y="3403"/>
                    <a:pt x="635" y="3803"/>
                    <a:pt x="968" y="4170"/>
                  </a:cubicBezTo>
                  <a:cubicBezTo>
                    <a:pt x="3637" y="3536"/>
                    <a:pt x="5205" y="1935"/>
                    <a:pt x="7773" y="1201"/>
                  </a:cubicBezTo>
                  <a:lnTo>
                    <a:pt x="68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8"/>
            <p:cNvSpPr/>
            <p:nvPr/>
          </p:nvSpPr>
          <p:spPr>
            <a:xfrm flipH="1">
              <a:off x="2198988" y="1681629"/>
              <a:ext cx="189933" cy="103126"/>
            </a:xfrm>
            <a:custGeom>
              <a:rect b="b" l="l" r="r" t="t"/>
              <a:pathLst>
                <a:path extrusionOk="0" h="3804" w="7006">
                  <a:moveTo>
                    <a:pt x="6205" y="334"/>
                  </a:moveTo>
                  <a:lnTo>
                    <a:pt x="6572" y="768"/>
                  </a:lnTo>
                  <a:cubicBezTo>
                    <a:pt x="6305" y="901"/>
                    <a:pt x="6171" y="1068"/>
                    <a:pt x="6171" y="1168"/>
                  </a:cubicBezTo>
                  <a:cubicBezTo>
                    <a:pt x="4503" y="1835"/>
                    <a:pt x="3202" y="2803"/>
                    <a:pt x="1535" y="3470"/>
                  </a:cubicBezTo>
                  <a:cubicBezTo>
                    <a:pt x="1401" y="3420"/>
                    <a:pt x="1268" y="3395"/>
                    <a:pt x="1139" y="3395"/>
                  </a:cubicBezTo>
                  <a:cubicBezTo>
                    <a:pt x="1009" y="3395"/>
                    <a:pt x="884" y="3420"/>
                    <a:pt x="767" y="3470"/>
                  </a:cubicBezTo>
                  <a:lnTo>
                    <a:pt x="400" y="3036"/>
                  </a:lnTo>
                  <a:cubicBezTo>
                    <a:pt x="701" y="2936"/>
                    <a:pt x="834" y="2736"/>
                    <a:pt x="834" y="2636"/>
                  </a:cubicBezTo>
                  <a:cubicBezTo>
                    <a:pt x="2502" y="1969"/>
                    <a:pt x="3770" y="1001"/>
                    <a:pt x="5471" y="334"/>
                  </a:cubicBezTo>
                  <a:cubicBezTo>
                    <a:pt x="5588" y="384"/>
                    <a:pt x="5713" y="409"/>
                    <a:pt x="5838" y="409"/>
                  </a:cubicBezTo>
                  <a:cubicBezTo>
                    <a:pt x="5963" y="409"/>
                    <a:pt x="6088" y="384"/>
                    <a:pt x="6205" y="334"/>
                  </a:cubicBezTo>
                  <a:close/>
                  <a:moveTo>
                    <a:pt x="6205" y="1"/>
                  </a:moveTo>
                  <a:cubicBezTo>
                    <a:pt x="5904" y="67"/>
                    <a:pt x="5638" y="168"/>
                    <a:pt x="5371" y="268"/>
                  </a:cubicBezTo>
                  <a:cubicBezTo>
                    <a:pt x="3703" y="901"/>
                    <a:pt x="2435" y="1835"/>
                    <a:pt x="801" y="2503"/>
                  </a:cubicBezTo>
                  <a:cubicBezTo>
                    <a:pt x="534" y="2603"/>
                    <a:pt x="267" y="2703"/>
                    <a:pt x="0" y="2803"/>
                  </a:cubicBezTo>
                  <a:lnTo>
                    <a:pt x="234" y="3103"/>
                  </a:lnTo>
                  <a:lnTo>
                    <a:pt x="567" y="3503"/>
                  </a:lnTo>
                  <a:lnTo>
                    <a:pt x="801" y="3803"/>
                  </a:lnTo>
                  <a:cubicBezTo>
                    <a:pt x="1068" y="3703"/>
                    <a:pt x="1368" y="3637"/>
                    <a:pt x="1635" y="3537"/>
                  </a:cubicBezTo>
                  <a:cubicBezTo>
                    <a:pt x="3303" y="2903"/>
                    <a:pt x="4570" y="1935"/>
                    <a:pt x="6205" y="1268"/>
                  </a:cubicBezTo>
                  <a:cubicBezTo>
                    <a:pt x="6471" y="1168"/>
                    <a:pt x="6738" y="1068"/>
                    <a:pt x="7005" y="968"/>
                  </a:cubicBezTo>
                  <a:lnTo>
                    <a:pt x="6772" y="701"/>
                  </a:lnTo>
                  <a:lnTo>
                    <a:pt x="6438" y="268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8"/>
            <p:cNvSpPr/>
            <p:nvPr/>
          </p:nvSpPr>
          <p:spPr>
            <a:xfrm flipH="1">
              <a:off x="2274950" y="1721915"/>
              <a:ext cx="38008" cy="21959"/>
            </a:xfrm>
            <a:custGeom>
              <a:rect b="b" l="l" r="r" t="t"/>
              <a:pathLst>
                <a:path extrusionOk="0" h="810" w="1402">
                  <a:moveTo>
                    <a:pt x="1027" y="0"/>
                  </a:moveTo>
                  <a:cubicBezTo>
                    <a:pt x="873" y="0"/>
                    <a:pt x="675" y="52"/>
                    <a:pt x="501" y="149"/>
                  </a:cubicBezTo>
                  <a:cubicBezTo>
                    <a:pt x="167" y="316"/>
                    <a:pt x="0" y="583"/>
                    <a:pt x="134" y="716"/>
                  </a:cubicBezTo>
                  <a:cubicBezTo>
                    <a:pt x="179" y="776"/>
                    <a:pt x="278" y="809"/>
                    <a:pt x="400" y="809"/>
                  </a:cubicBezTo>
                  <a:cubicBezTo>
                    <a:pt x="550" y="809"/>
                    <a:pt x="736" y="760"/>
                    <a:pt x="901" y="650"/>
                  </a:cubicBezTo>
                  <a:cubicBezTo>
                    <a:pt x="1234" y="483"/>
                    <a:pt x="1401" y="216"/>
                    <a:pt x="1268" y="83"/>
                  </a:cubicBezTo>
                  <a:cubicBezTo>
                    <a:pt x="1226" y="27"/>
                    <a:pt x="1138" y="0"/>
                    <a:pt x="10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8"/>
            <p:cNvSpPr/>
            <p:nvPr/>
          </p:nvSpPr>
          <p:spPr>
            <a:xfrm flipH="1">
              <a:off x="2851011" y="2370711"/>
              <a:ext cx="152846" cy="208042"/>
            </a:xfrm>
            <a:custGeom>
              <a:rect b="b" l="l" r="r" t="t"/>
              <a:pathLst>
                <a:path extrusionOk="0" h="7674" w="5638">
                  <a:moveTo>
                    <a:pt x="1201" y="1"/>
                  </a:moveTo>
                  <a:cubicBezTo>
                    <a:pt x="1968" y="2636"/>
                    <a:pt x="0" y="5005"/>
                    <a:pt x="1034" y="7673"/>
                  </a:cubicBezTo>
                  <a:lnTo>
                    <a:pt x="4437" y="7673"/>
                  </a:lnTo>
                  <a:cubicBezTo>
                    <a:pt x="3636" y="5038"/>
                    <a:pt x="5638" y="2670"/>
                    <a:pt x="45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8"/>
            <p:cNvSpPr/>
            <p:nvPr/>
          </p:nvSpPr>
          <p:spPr>
            <a:xfrm flipH="1">
              <a:off x="2874515" y="2378871"/>
              <a:ext cx="105837" cy="191722"/>
            </a:xfrm>
            <a:custGeom>
              <a:rect b="b" l="l" r="r" t="t"/>
              <a:pathLst>
                <a:path extrusionOk="0" h="7072" w="3904">
                  <a:moveTo>
                    <a:pt x="2803" y="200"/>
                  </a:moveTo>
                  <a:cubicBezTo>
                    <a:pt x="2936" y="501"/>
                    <a:pt x="3170" y="734"/>
                    <a:pt x="3503" y="834"/>
                  </a:cubicBezTo>
                  <a:cubicBezTo>
                    <a:pt x="3703" y="2669"/>
                    <a:pt x="2803" y="4403"/>
                    <a:pt x="2903" y="6238"/>
                  </a:cubicBezTo>
                  <a:cubicBezTo>
                    <a:pt x="2602" y="6305"/>
                    <a:pt x="2369" y="6538"/>
                    <a:pt x="2336" y="6872"/>
                  </a:cubicBezTo>
                  <a:lnTo>
                    <a:pt x="1101" y="6838"/>
                  </a:lnTo>
                  <a:cubicBezTo>
                    <a:pt x="968" y="6538"/>
                    <a:pt x="701" y="6305"/>
                    <a:pt x="401" y="6205"/>
                  </a:cubicBezTo>
                  <a:cubicBezTo>
                    <a:pt x="201" y="4370"/>
                    <a:pt x="1101" y="2669"/>
                    <a:pt x="1001" y="834"/>
                  </a:cubicBezTo>
                  <a:cubicBezTo>
                    <a:pt x="1302" y="767"/>
                    <a:pt x="1535" y="501"/>
                    <a:pt x="1568" y="200"/>
                  </a:cubicBezTo>
                  <a:close/>
                  <a:moveTo>
                    <a:pt x="701" y="0"/>
                  </a:moveTo>
                  <a:cubicBezTo>
                    <a:pt x="768" y="300"/>
                    <a:pt x="801" y="567"/>
                    <a:pt x="801" y="867"/>
                  </a:cubicBezTo>
                  <a:cubicBezTo>
                    <a:pt x="868" y="2669"/>
                    <a:pt x="1" y="4370"/>
                    <a:pt x="167" y="6205"/>
                  </a:cubicBezTo>
                  <a:cubicBezTo>
                    <a:pt x="201" y="6505"/>
                    <a:pt x="267" y="6772"/>
                    <a:pt x="334" y="7072"/>
                  </a:cubicBezTo>
                  <a:lnTo>
                    <a:pt x="3203" y="7072"/>
                  </a:lnTo>
                  <a:cubicBezTo>
                    <a:pt x="3136" y="6772"/>
                    <a:pt x="3103" y="6505"/>
                    <a:pt x="3103" y="6205"/>
                  </a:cubicBezTo>
                  <a:cubicBezTo>
                    <a:pt x="3036" y="4403"/>
                    <a:pt x="3903" y="2702"/>
                    <a:pt x="3737" y="867"/>
                  </a:cubicBezTo>
                  <a:cubicBezTo>
                    <a:pt x="3703" y="567"/>
                    <a:pt x="3637" y="267"/>
                    <a:pt x="3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8"/>
            <p:cNvSpPr/>
            <p:nvPr/>
          </p:nvSpPr>
          <p:spPr>
            <a:xfrm flipH="1">
              <a:off x="2905258" y="2455728"/>
              <a:ext cx="44216" cy="38062"/>
            </a:xfrm>
            <a:custGeom>
              <a:rect b="b" l="l" r="r" t="t"/>
              <a:pathLst>
                <a:path extrusionOk="0" h="1404" w="1631">
                  <a:moveTo>
                    <a:pt x="963" y="1"/>
                  </a:moveTo>
                  <a:cubicBezTo>
                    <a:pt x="529" y="1"/>
                    <a:pt x="196" y="301"/>
                    <a:pt x="96" y="701"/>
                  </a:cubicBezTo>
                  <a:cubicBezTo>
                    <a:pt x="0" y="1052"/>
                    <a:pt x="271" y="1404"/>
                    <a:pt x="616" y="1404"/>
                  </a:cubicBezTo>
                  <a:cubicBezTo>
                    <a:pt x="632" y="1404"/>
                    <a:pt x="647" y="1403"/>
                    <a:pt x="663" y="1402"/>
                  </a:cubicBezTo>
                  <a:cubicBezTo>
                    <a:pt x="1063" y="1402"/>
                    <a:pt x="1430" y="1101"/>
                    <a:pt x="1530" y="701"/>
                  </a:cubicBezTo>
                  <a:cubicBezTo>
                    <a:pt x="1630" y="334"/>
                    <a:pt x="1330" y="1"/>
                    <a:pt x="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8"/>
            <p:cNvSpPr/>
            <p:nvPr/>
          </p:nvSpPr>
          <p:spPr>
            <a:xfrm flipH="1">
              <a:off x="2668343" y="3042632"/>
              <a:ext cx="168218" cy="221570"/>
            </a:xfrm>
            <a:custGeom>
              <a:rect b="b" l="l" r="r" t="t"/>
              <a:pathLst>
                <a:path extrusionOk="0" h="8173" w="6205">
                  <a:moveTo>
                    <a:pt x="3336" y="0"/>
                  </a:moveTo>
                  <a:lnTo>
                    <a:pt x="100" y="1134"/>
                  </a:lnTo>
                  <a:cubicBezTo>
                    <a:pt x="0" y="3970"/>
                    <a:pt x="2702" y="5471"/>
                    <a:pt x="2836" y="8173"/>
                  </a:cubicBezTo>
                  <a:lnTo>
                    <a:pt x="6071" y="7005"/>
                  </a:lnTo>
                  <a:cubicBezTo>
                    <a:pt x="6205" y="4203"/>
                    <a:pt x="3503" y="2702"/>
                    <a:pt x="3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8"/>
            <p:cNvSpPr/>
            <p:nvPr/>
          </p:nvSpPr>
          <p:spPr>
            <a:xfrm flipH="1">
              <a:off x="2679187" y="3053476"/>
              <a:ext cx="147424" cy="199882"/>
            </a:xfrm>
            <a:custGeom>
              <a:rect b="b" l="l" r="r" t="t"/>
              <a:pathLst>
                <a:path extrusionOk="0" h="7373" w="5438">
                  <a:moveTo>
                    <a:pt x="2002" y="501"/>
                  </a:moveTo>
                  <a:cubicBezTo>
                    <a:pt x="2115" y="728"/>
                    <a:pt x="2350" y="883"/>
                    <a:pt x="2602" y="883"/>
                  </a:cubicBezTo>
                  <a:cubicBezTo>
                    <a:pt x="2646" y="883"/>
                    <a:pt x="2691" y="878"/>
                    <a:pt x="2736" y="868"/>
                  </a:cubicBezTo>
                  <a:cubicBezTo>
                    <a:pt x="3269" y="2569"/>
                    <a:pt x="4704" y="3870"/>
                    <a:pt x="5137" y="5605"/>
                  </a:cubicBezTo>
                  <a:cubicBezTo>
                    <a:pt x="4870" y="5805"/>
                    <a:pt x="4670" y="6105"/>
                    <a:pt x="4670" y="6439"/>
                  </a:cubicBezTo>
                  <a:lnTo>
                    <a:pt x="3436" y="6872"/>
                  </a:lnTo>
                  <a:cubicBezTo>
                    <a:pt x="3345" y="6628"/>
                    <a:pt x="3086" y="6468"/>
                    <a:pt x="2812" y="6468"/>
                  </a:cubicBezTo>
                  <a:cubicBezTo>
                    <a:pt x="2787" y="6468"/>
                    <a:pt x="2761" y="6469"/>
                    <a:pt x="2736" y="6472"/>
                  </a:cubicBezTo>
                  <a:cubicBezTo>
                    <a:pt x="2202" y="4771"/>
                    <a:pt x="768" y="3503"/>
                    <a:pt x="334" y="1735"/>
                  </a:cubicBezTo>
                  <a:cubicBezTo>
                    <a:pt x="601" y="1535"/>
                    <a:pt x="768" y="1235"/>
                    <a:pt x="801" y="901"/>
                  </a:cubicBezTo>
                  <a:lnTo>
                    <a:pt x="2002" y="501"/>
                  </a:lnTo>
                  <a:close/>
                  <a:moveTo>
                    <a:pt x="2736" y="1"/>
                  </a:moveTo>
                  <a:lnTo>
                    <a:pt x="1935" y="267"/>
                  </a:lnTo>
                  <a:lnTo>
                    <a:pt x="801" y="701"/>
                  </a:lnTo>
                  <a:lnTo>
                    <a:pt x="0" y="968"/>
                  </a:lnTo>
                  <a:cubicBezTo>
                    <a:pt x="0" y="1268"/>
                    <a:pt x="67" y="1568"/>
                    <a:pt x="134" y="1835"/>
                  </a:cubicBezTo>
                  <a:cubicBezTo>
                    <a:pt x="567" y="3570"/>
                    <a:pt x="1968" y="4837"/>
                    <a:pt x="2535" y="6539"/>
                  </a:cubicBezTo>
                  <a:cubicBezTo>
                    <a:pt x="2602" y="6805"/>
                    <a:pt x="2669" y="7072"/>
                    <a:pt x="2702" y="7373"/>
                  </a:cubicBezTo>
                  <a:lnTo>
                    <a:pt x="3503" y="7072"/>
                  </a:lnTo>
                  <a:lnTo>
                    <a:pt x="4670" y="6672"/>
                  </a:lnTo>
                  <a:lnTo>
                    <a:pt x="5438" y="6372"/>
                  </a:lnTo>
                  <a:cubicBezTo>
                    <a:pt x="5438" y="6072"/>
                    <a:pt x="5404" y="5805"/>
                    <a:pt x="5337" y="5538"/>
                  </a:cubicBezTo>
                  <a:cubicBezTo>
                    <a:pt x="4904" y="3770"/>
                    <a:pt x="3469" y="2502"/>
                    <a:pt x="2936" y="835"/>
                  </a:cubicBezTo>
                  <a:cubicBezTo>
                    <a:pt x="2836" y="568"/>
                    <a:pt x="2769" y="267"/>
                    <a:pt x="27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8"/>
            <p:cNvSpPr/>
            <p:nvPr/>
          </p:nvSpPr>
          <p:spPr>
            <a:xfrm flipH="1">
              <a:off x="2728013" y="3136189"/>
              <a:ext cx="48879" cy="34457"/>
            </a:xfrm>
            <a:custGeom>
              <a:rect b="b" l="l" r="r" t="t"/>
              <a:pathLst>
                <a:path extrusionOk="0" h="1271" w="1803">
                  <a:moveTo>
                    <a:pt x="828" y="1"/>
                  </a:moveTo>
                  <a:cubicBezTo>
                    <a:pt x="729" y="1"/>
                    <a:pt x="629" y="17"/>
                    <a:pt x="535" y="52"/>
                  </a:cubicBezTo>
                  <a:cubicBezTo>
                    <a:pt x="168" y="152"/>
                    <a:pt x="1" y="552"/>
                    <a:pt x="201" y="886"/>
                  </a:cubicBezTo>
                  <a:cubicBezTo>
                    <a:pt x="374" y="1133"/>
                    <a:pt x="658" y="1270"/>
                    <a:pt x="956" y="1270"/>
                  </a:cubicBezTo>
                  <a:cubicBezTo>
                    <a:pt x="1060" y="1270"/>
                    <a:pt x="1165" y="1254"/>
                    <a:pt x="1269" y="1219"/>
                  </a:cubicBezTo>
                  <a:cubicBezTo>
                    <a:pt x="1635" y="1119"/>
                    <a:pt x="1802" y="686"/>
                    <a:pt x="1602" y="385"/>
                  </a:cubicBezTo>
                  <a:cubicBezTo>
                    <a:pt x="1404" y="138"/>
                    <a:pt x="1115" y="1"/>
                    <a:pt x="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8"/>
            <p:cNvSpPr/>
            <p:nvPr/>
          </p:nvSpPr>
          <p:spPr>
            <a:xfrm flipH="1">
              <a:off x="1758586" y="1431133"/>
              <a:ext cx="194460" cy="152873"/>
            </a:xfrm>
            <a:custGeom>
              <a:rect b="b" l="l" r="r" t="t"/>
              <a:pathLst>
                <a:path extrusionOk="0" h="5639" w="7173">
                  <a:moveTo>
                    <a:pt x="868" y="1"/>
                  </a:moveTo>
                  <a:cubicBezTo>
                    <a:pt x="567" y="701"/>
                    <a:pt x="301" y="1402"/>
                    <a:pt x="0" y="2102"/>
                  </a:cubicBezTo>
                  <a:cubicBezTo>
                    <a:pt x="1902" y="4037"/>
                    <a:pt x="4337" y="3904"/>
                    <a:pt x="6305" y="5638"/>
                  </a:cubicBezTo>
                  <a:cubicBezTo>
                    <a:pt x="6605" y="4938"/>
                    <a:pt x="6905" y="4237"/>
                    <a:pt x="7172" y="3537"/>
                  </a:cubicBezTo>
                  <a:cubicBezTo>
                    <a:pt x="5271" y="1602"/>
                    <a:pt x="2836" y="1735"/>
                    <a:pt x="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8"/>
            <p:cNvSpPr/>
            <p:nvPr/>
          </p:nvSpPr>
          <p:spPr>
            <a:xfrm flipH="1">
              <a:off x="1766746" y="1441082"/>
              <a:ext cx="178167" cy="132975"/>
            </a:xfrm>
            <a:custGeom>
              <a:rect b="b" l="l" r="r" t="t"/>
              <a:pathLst>
                <a:path extrusionOk="0" h="4905" w="6572">
                  <a:moveTo>
                    <a:pt x="1335" y="601"/>
                  </a:moveTo>
                  <a:cubicBezTo>
                    <a:pt x="2803" y="1502"/>
                    <a:pt x="4437" y="1769"/>
                    <a:pt x="5871" y="2736"/>
                  </a:cubicBezTo>
                  <a:cubicBezTo>
                    <a:pt x="5905" y="3036"/>
                    <a:pt x="6005" y="3303"/>
                    <a:pt x="6205" y="3470"/>
                  </a:cubicBezTo>
                  <a:cubicBezTo>
                    <a:pt x="6105" y="3737"/>
                    <a:pt x="6005" y="4004"/>
                    <a:pt x="5905" y="4270"/>
                  </a:cubicBezTo>
                  <a:cubicBezTo>
                    <a:pt x="5810" y="4207"/>
                    <a:pt x="5701" y="4174"/>
                    <a:pt x="5591" y="4174"/>
                  </a:cubicBezTo>
                  <a:cubicBezTo>
                    <a:pt x="5468" y="4174"/>
                    <a:pt x="5343" y="4216"/>
                    <a:pt x="5238" y="4304"/>
                  </a:cubicBezTo>
                  <a:cubicBezTo>
                    <a:pt x="3770" y="3403"/>
                    <a:pt x="2135" y="3136"/>
                    <a:pt x="701" y="2169"/>
                  </a:cubicBezTo>
                  <a:cubicBezTo>
                    <a:pt x="701" y="1902"/>
                    <a:pt x="568" y="1635"/>
                    <a:pt x="367" y="1435"/>
                  </a:cubicBezTo>
                  <a:cubicBezTo>
                    <a:pt x="468" y="1168"/>
                    <a:pt x="568" y="901"/>
                    <a:pt x="668" y="635"/>
                  </a:cubicBezTo>
                  <a:cubicBezTo>
                    <a:pt x="762" y="698"/>
                    <a:pt x="872" y="731"/>
                    <a:pt x="982" y="731"/>
                  </a:cubicBezTo>
                  <a:cubicBezTo>
                    <a:pt x="1105" y="731"/>
                    <a:pt x="1229" y="689"/>
                    <a:pt x="1335" y="601"/>
                  </a:cubicBezTo>
                  <a:close/>
                  <a:moveTo>
                    <a:pt x="734" y="1"/>
                  </a:moveTo>
                  <a:lnTo>
                    <a:pt x="501" y="534"/>
                  </a:lnTo>
                  <a:lnTo>
                    <a:pt x="201" y="1268"/>
                  </a:lnTo>
                  <a:lnTo>
                    <a:pt x="1" y="1802"/>
                  </a:lnTo>
                  <a:cubicBezTo>
                    <a:pt x="201" y="1969"/>
                    <a:pt x="434" y="2136"/>
                    <a:pt x="668" y="2302"/>
                  </a:cubicBezTo>
                  <a:cubicBezTo>
                    <a:pt x="2102" y="3270"/>
                    <a:pt x="3737" y="3537"/>
                    <a:pt x="5171" y="4437"/>
                  </a:cubicBezTo>
                  <a:cubicBezTo>
                    <a:pt x="5404" y="4571"/>
                    <a:pt x="5638" y="4737"/>
                    <a:pt x="5871" y="4904"/>
                  </a:cubicBezTo>
                  <a:lnTo>
                    <a:pt x="6072" y="4371"/>
                  </a:lnTo>
                  <a:lnTo>
                    <a:pt x="6372" y="3637"/>
                  </a:lnTo>
                  <a:lnTo>
                    <a:pt x="6572" y="3103"/>
                  </a:lnTo>
                  <a:cubicBezTo>
                    <a:pt x="6372" y="2936"/>
                    <a:pt x="6138" y="2769"/>
                    <a:pt x="5905" y="2603"/>
                  </a:cubicBezTo>
                  <a:cubicBezTo>
                    <a:pt x="4470" y="1635"/>
                    <a:pt x="2869" y="1368"/>
                    <a:pt x="1402" y="468"/>
                  </a:cubicBezTo>
                  <a:cubicBezTo>
                    <a:pt x="1168" y="334"/>
                    <a:pt x="935" y="168"/>
                    <a:pt x="7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8"/>
            <p:cNvSpPr/>
            <p:nvPr/>
          </p:nvSpPr>
          <p:spPr>
            <a:xfrm flipH="1">
              <a:off x="1837259" y="1493133"/>
              <a:ext cx="37114" cy="28466"/>
            </a:xfrm>
            <a:custGeom>
              <a:rect b="b" l="l" r="r" t="t"/>
              <a:pathLst>
                <a:path extrusionOk="0" h="1050" w="1369">
                  <a:moveTo>
                    <a:pt x="580" y="1"/>
                  </a:moveTo>
                  <a:cubicBezTo>
                    <a:pt x="382" y="1"/>
                    <a:pt x="189" y="104"/>
                    <a:pt x="100" y="282"/>
                  </a:cubicBezTo>
                  <a:cubicBezTo>
                    <a:pt x="0" y="583"/>
                    <a:pt x="201" y="916"/>
                    <a:pt x="501" y="983"/>
                  </a:cubicBezTo>
                  <a:cubicBezTo>
                    <a:pt x="590" y="1027"/>
                    <a:pt x="690" y="1050"/>
                    <a:pt x="790" y="1050"/>
                  </a:cubicBezTo>
                  <a:cubicBezTo>
                    <a:pt x="990" y="1050"/>
                    <a:pt x="1190" y="961"/>
                    <a:pt x="1301" y="783"/>
                  </a:cubicBezTo>
                  <a:cubicBezTo>
                    <a:pt x="1368" y="449"/>
                    <a:pt x="1168" y="149"/>
                    <a:pt x="868" y="82"/>
                  </a:cubicBezTo>
                  <a:cubicBezTo>
                    <a:pt x="779" y="27"/>
                    <a:pt x="679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8"/>
            <p:cNvSpPr/>
            <p:nvPr/>
          </p:nvSpPr>
          <p:spPr>
            <a:xfrm flipH="1">
              <a:off x="2340068" y="3464030"/>
              <a:ext cx="210726" cy="113076"/>
            </a:xfrm>
            <a:custGeom>
              <a:rect b="b" l="l" r="r" t="t"/>
              <a:pathLst>
                <a:path extrusionOk="0" h="4171" w="7773">
                  <a:moveTo>
                    <a:pt x="6805" y="1"/>
                  </a:moveTo>
                  <a:cubicBezTo>
                    <a:pt x="4137" y="668"/>
                    <a:pt x="2569" y="2236"/>
                    <a:pt x="0" y="3003"/>
                  </a:cubicBezTo>
                  <a:lnTo>
                    <a:pt x="934" y="4170"/>
                  </a:lnTo>
                  <a:cubicBezTo>
                    <a:pt x="3636" y="3503"/>
                    <a:pt x="5171" y="1936"/>
                    <a:pt x="7772" y="1168"/>
                  </a:cubicBezTo>
                  <a:cubicBezTo>
                    <a:pt x="7439" y="768"/>
                    <a:pt x="7139" y="401"/>
                    <a:pt x="6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8"/>
            <p:cNvSpPr/>
            <p:nvPr/>
          </p:nvSpPr>
          <p:spPr>
            <a:xfrm flipH="1">
              <a:off x="2350912" y="3468558"/>
              <a:ext cx="189933" cy="104021"/>
            </a:xfrm>
            <a:custGeom>
              <a:rect b="b" l="l" r="r" t="t"/>
              <a:pathLst>
                <a:path extrusionOk="0" h="3837" w="7006">
                  <a:moveTo>
                    <a:pt x="6238" y="368"/>
                  </a:moveTo>
                  <a:lnTo>
                    <a:pt x="6572" y="801"/>
                  </a:lnTo>
                  <a:cubicBezTo>
                    <a:pt x="6305" y="901"/>
                    <a:pt x="6171" y="1068"/>
                    <a:pt x="6171" y="1201"/>
                  </a:cubicBezTo>
                  <a:cubicBezTo>
                    <a:pt x="4503" y="1869"/>
                    <a:pt x="3236" y="2836"/>
                    <a:pt x="1535" y="3470"/>
                  </a:cubicBezTo>
                  <a:cubicBezTo>
                    <a:pt x="1401" y="3436"/>
                    <a:pt x="1276" y="3420"/>
                    <a:pt x="1151" y="3420"/>
                  </a:cubicBezTo>
                  <a:cubicBezTo>
                    <a:pt x="1026" y="3420"/>
                    <a:pt x="901" y="3436"/>
                    <a:pt x="767" y="3470"/>
                  </a:cubicBezTo>
                  <a:lnTo>
                    <a:pt x="400" y="3069"/>
                  </a:lnTo>
                  <a:cubicBezTo>
                    <a:pt x="701" y="2936"/>
                    <a:pt x="834" y="2769"/>
                    <a:pt x="834" y="2636"/>
                  </a:cubicBezTo>
                  <a:cubicBezTo>
                    <a:pt x="2502" y="1969"/>
                    <a:pt x="3770" y="1001"/>
                    <a:pt x="5471" y="368"/>
                  </a:cubicBezTo>
                  <a:cubicBezTo>
                    <a:pt x="5588" y="401"/>
                    <a:pt x="5713" y="418"/>
                    <a:pt x="5842" y="418"/>
                  </a:cubicBezTo>
                  <a:cubicBezTo>
                    <a:pt x="5971" y="418"/>
                    <a:pt x="6105" y="401"/>
                    <a:pt x="6238" y="368"/>
                  </a:cubicBezTo>
                  <a:close/>
                  <a:moveTo>
                    <a:pt x="6238" y="1"/>
                  </a:moveTo>
                  <a:cubicBezTo>
                    <a:pt x="5938" y="101"/>
                    <a:pt x="5638" y="167"/>
                    <a:pt x="5404" y="267"/>
                  </a:cubicBezTo>
                  <a:cubicBezTo>
                    <a:pt x="3736" y="901"/>
                    <a:pt x="2435" y="1869"/>
                    <a:pt x="801" y="2536"/>
                  </a:cubicBezTo>
                  <a:cubicBezTo>
                    <a:pt x="534" y="2636"/>
                    <a:pt x="267" y="2736"/>
                    <a:pt x="0" y="2836"/>
                  </a:cubicBezTo>
                  <a:lnTo>
                    <a:pt x="234" y="3136"/>
                  </a:lnTo>
                  <a:lnTo>
                    <a:pt x="567" y="3536"/>
                  </a:lnTo>
                  <a:lnTo>
                    <a:pt x="801" y="3837"/>
                  </a:lnTo>
                  <a:cubicBezTo>
                    <a:pt x="1101" y="3737"/>
                    <a:pt x="1368" y="3637"/>
                    <a:pt x="1635" y="3570"/>
                  </a:cubicBezTo>
                  <a:cubicBezTo>
                    <a:pt x="3303" y="2936"/>
                    <a:pt x="4603" y="1969"/>
                    <a:pt x="6238" y="1302"/>
                  </a:cubicBezTo>
                  <a:cubicBezTo>
                    <a:pt x="6471" y="1201"/>
                    <a:pt x="6738" y="1101"/>
                    <a:pt x="7005" y="1001"/>
                  </a:cubicBezTo>
                  <a:lnTo>
                    <a:pt x="6805" y="701"/>
                  </a:lnTo>
                  <a:lnTo>
                    <a:pt x="6438" y="301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8"/>
            <p:cNvSpPr/>
            <p:nvPr/>
          </p:nvSpPr>
          <p:spPr>
            <a:xfrm flipH="1">
              <a:off x="2426875" y="3509738"/>
              <a:ext cx="37114" cy="21661"/>
            </a:xfrm>
            <a:custGeom>
              <a:rect b="b" l="l" r="r" t="t"/>
              <a:pathLst>
                <a:path extrusionOk="0" h="799" w="1369">
                  <a:moveTo>
                    <a:pt x="1011" y="0"/>
                  </a:moveTo>
                  <a:cubicBezTo>
                    <a:pt x="856" y="0"/>
                    <a:pt x="662" y="52"/>
                    <a:pt x="468" y="149"/>
                  </a:cubicBezTo>
                  <a:cubicBezTo>
                    <a:pt x="167" y="316"/>
                    <a:pt x="1" y="583"/>
                    <a:pt x="101" y="717"/>
                  </a:cubicBezTo>
                  <a:cubicBezTo>
                    <a:pt x="156" y="772"/>
                    <a:pt x="247" y="799"/>
                    <a:pt x="358" y="799"/>
                  </a:cubicBezTo>
                  <a:cubicBezTo>
                    <a:pt x="513" y="799"/>
                    <a:pt x="707" y="747"/>
                    <a:pt x="901" y="650"/>
                  </a:cubicBezTo>
                  <a:cubicBezTo>
                    <a:pt x="1201" y="483"/>
                    <a:pt x="1368" y="216"/>
                    <a:pt x="1268" y="83"/>
                  </a:cubicBezTo>
                  <a:cubicBezTo>
                    <a:pt x="1212" y="27"/>
                    <a:pt x="1122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8"/>
            <p:cNvSpPr/>
            <p:nvPr/>
          </p:nvSpPr>
          <p:spPr>
            <a:xfrm flipH="1">
              <a:off x="3216345" y="2080444"/>
              <a:ext cx="202593" cy="217043"/>
            </a:xfrm>
            <a:custGeom>
              <a:rect b="b" l="l" r="r" t="t"/>
              <a:pathLst>
                <a:path extrusionOk="0" h="8006" w="7473">
                  <a:moveTo>
                    <a:pt x="4637" y="0"/>
                  </a:moveTo>
                  <a:cubicBezTo>
                    <a:pt x="3736" y="2602"/>
                    <a:pt x="701" y="3403"/>
                    <a:pt x="0" y="6171"/>
                  </a:cubicBezTo>
                  <a:lnTo>
                    <a:pt x="2802" y="8006"/>
                  </a:lnTo>
                  <a:cubicBezTo>
                    <a:pt x="3703" y="5437"/>
                    <a:pt x="6772" y="4637"/>
                    <a:pt x="7472" y="1868"/>
                  </a:cubicBezTo>
                  <a:lnTo>
                    <a:pt x="4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8"/>
            <p:cNvSpPr/>
            <p:nvPr/>
          </p:nvSpPr>
          <p:spPr>
            <a:xfrm flipH="1">
              <a:off x="3225400" y="2093105"/>
              <a:ext cx="185405" cy="192644"/>
            </a:xfrm>
            <a:custGeom>
              <a:rect b="b" l="l" r="r" t="t"/>
              <a:pathLst>
                <a:path extrusionOk="0" h="7106" w="6839">
                  <a:moveTo>
                    <a:pt x="5038" y="634"/>
                  </a:moveTo>
                  <a:lnTo>
                    <a:pt x="6105" y="1335"/>
                  </a:lnTo>
                  <a:cubicBezTo>
                    <a:pt x="6005" y="1635"/>
                    <a:pt x="6105" y="1968"/>
                    <a:pt x="6305" y="2235"/>
                  </a:cubicBezTo>
                  <a:cubicBezTo>
                    <a:pt x="5371" y="3803"/>
                    <a:pt x="3603" y="4737"/>
                    <a:pt x="2602" y="6238"/>
                  </a:cubicBezTo>
                  <a:cubicBezTo>
                    <a:pt x="2525" y="6209"/>
                    <a:pt x="2441" y="6194"/>
                    <a:pt x="2357" y="6194"/>
                  </a:cubicBezTo>
                  <a:cubicBezTo>
                    <a:pt x="2152" y="6194"/>
                    <a:pt x="1944" y="6282"/>
                    <a:pt x="1802" y="6472"/>
                  </a:cubicBezTo>
                  <a:lnTo>
                    <a:pt x="768" y="5771"/>
                  </a:lnTo>
                  <a:cubicBezTo>
                    <a:pt x="835" y="5437"/>
                    <a:pt x="734" y="5104"/>
                    <a:pt x="534" y="4870"/>
                  </a:cubicBezTo>
                  <a:cubicBezTo>
                    <a:pt x="1468" y="3269"/>
                    <a:pt x="3236" y="2369"/>
                    <a:pt x="4237" y="834"/>
                  </a:cubicBezTo>
                  <a:cubicBezTo>
                    <a:pt x="4319" y="875"/>
                    <a:pt x="4406" y="894"/>
                    <a:pt x="4495" y="894"/>
                  </a:cubicBezTo>
                  <a:cubicBezTo>
                    <a:pt x="4695" y="894"/>
                    <a:pt x="4899" y="796"/>
                    <a:pt x="5038" y="634"/>
                  </a:cubicBezTo>
                  <a:close/>
                  <a:moveTo>
                    <a:pt x="4470" y="0"/>
                  </a:moveTo>
                  <a:cubicBezTo>
                    <a:pt x="4337" y="267"/>
                    <a:pt x="4204" y="501"/>
                    <a:pt x="4037" y="767"/>
                  </a:cubicBezTo>
                  <a:cubicBezTo>
                    <a:pt x="3036" y="2269"/>
                    <a:pt x="1302" y="3169"/>
                    <a:pt x="368" y="4737"/>
                  </a:cubicBezTo>
                  <a:cubicBezTo>
                    <a:pt x="234" y="4970"/>
                    <a:pt x="101" y="5237"/>
                    <a:pt x="1" y="5538"/>
                  </a:cubicBezTo>
                  <a:lnTo>
                    <a:pt x="701" y="5971"/>
                  </a:lnTo>
                  <a:lnTo>
                    <a:pt x="1702" y="6638"/>
                  </a:lnTo>
                  <a:lnTo>
                    <a:pt x="2402" y="7105"/>
                  </a:lnTo>
                  <a:cubicBezTo>
                    <a:pt x="2502" y="6838"/>
                    <a:pt x="2636" y="6572"/>
                    <a:pt x="2803" y="6338"/>
                  </a:cubicBezTo>
                  <a:cubicBezTo>
                    <a:pt x="3803" y="4837"/>
                    <a:pt x="5538" y="3936"/>
                    <a:pt x="6472" y="2369"/>
                  </a:cubicBezTo>
                  <a:cubicBezTo>
                    <a:pt x="6605" y="2102"/>
                    <a:pt x="6739" y="1835"/>
                    <a:pt x="6839" y="1568"/>
                  </a:cubicBezTo>
                  <a:lnTo>
                    <a:pt x="6138" y="1101"/>
                  </a:lnTo>
                  <a:lnTo>
                    <a:pt x="5138" y="467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8"/>
            <p:cNvSpPr/>
            <p:nvPr/>
          </p:nvSpPr>
          <p:spPr>
            <a:xfrm flipH="1">
              <a:off x="3293202" y="2172049"/>
              <a:ext cx="48879" cy="33996"/>
            </a:xfrm>
            <a:custGeom>
              <a:rect b="b" l="l" r="r" t="t"/>
              <a:pathLst>
                <a:path extrusionOk="0" h="1254" w="1803">
                  <a:moveTo>
                    <a:pt x="894" y="1"/>
                  </a:moveTo>
                  <a:cubicBezTo>
                    <a:pt x="675" y="1"/>
                    <a:pt x="451" y="77"/>
                    <a:pt x="268" y="224"/>
                  </a:cubicBezTo>
                  <a:cubicBezTo>
                    <a:pt x="1" y="457"/>
                    <a:pt x="34" y="924"/>
                    <a:pt x="368" y="1124"/>
                  </a:cubicBezTo>
                  <a:cubicBezTo>
                    <a:pt x="511" y="1210"/>
                    <a:pt x="678" y="1253"/>
                    <a:pt x="849" y="1253"/>
                  </a:cubicBezTo>
                  <a:cubicBezTo>
                    <a:pt x="1077" y="1253"/>
                    <a:pt x="1311" y="1177"/>
                    <a:pt x="1502" y="1024"/>
                  </a:cubicBezTo>
                  <a:cubicBezTo>
                    <a:pt x="1802" y="791"/>
                    <a:pt x="1735" y="324"/>
                    <a:pt x="1402" y="157"/>
                  </a:cubicBezTo>
                  <a:cubicBezTo>
                    <a:pt x="1252" y="52"/>
                    <a:pt x="1074" y="1"/>
                    <a:pt x="8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8"/>
            <p:cNvSpPr/>
            <p:nvPr/>
          </p:nvSpPr>
          <p:spPr>
            <a:xfrm flipH="1">
              <a:off x="3119589" y="1140866"/>
              <a:ext cx="198960" cy="96783"/>
            </a:xfrm>
            <a:custGeom>
              <a:rect b="b" l="l" r="r" t="t"/>
              <a:pathLst>
                <a:path extrusionOk="0" h="3570" w="7339">
                  <a:moveTo>
                    <a:pt x="7339" y="0"/>
                  </a:moveTo>
                  <a:lnTo>
                    <a:pt x="7339" y="0"/>
                  </a:lnTo>
                  <a:cubicBezTo>
                    <a:pt x="4803" y="1101"/>
                    <a:pt x="2569" y="867"/>
                    <a:pt x="33" y="2102"/>
                  </a:cubicBezTo>
                  <a:lnTo>
                    <a:pt x="0" y="3569"/>
                  </a:lnTo>
                  <a:cubicBezTo>
                    <a:pt x="2502" y="2502"/>
                    <a:pt x="4737" y="2702"/>
                    <a:pt x="7305" y="1501"/>
                  </a:cubicBezTo>
                  <a:lnTo>
                    <a:pt x="7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8"/>
            <p:cNvSpPr/>
            <p:nvPr/>
          </p:nvSpPr>
          <p:spPr>
            <a:xfrm flipH="1">
              <a:off x="3127722" y="1148077"/>
              <a:ext cx="182694" cy="83228"/>
            </a:xfrm>
            <a:custGeom>
              <a:rect b="b" l="l" r="r" t="t"/>
              <a:pathLst>
                <a:path extrusionOk="0" h="3070" w="6739">
                  <a:moveTo>
                    <a:pt x="5904" y="368"/>
                  </a:moveTo>
                  <a:cubicBezTo>
                    <a:pt x="5945" y="449"/>
                    <a:pt x="6046" y="493"/>
                    <a:pt x="6187" y="493"/>
                  </a:cubicBezTo>
                  <a:cubicBezTo>
                    <a:pt x="6278" y="493"/>
                    <a:pt x="6386" y="474"/>
                    <a:pt x="6505" y="435"/>
                  </a:cubicBezTo>
                  <a:lnTo>
                    <a:pt x="6505" y="1002"/>
                  </a:lnTo>
                  <a:cubicBezTo>
                    <a:pt x="6271" y="1102"/>
                    <a:pt x="6038" y="1269"/>
                    <a:pt x="5904" y="1502"/>
                  </a:cubicBezTo>
                  <a:cubicBezTo>
                    <a:pt x="4170" y="2069"/>
                    <a:pt x="2535" y="2169"/>
                    <a:pt x="801" y="2703"/>
                  </a:cubicBezTo>
                  <a:cubicBezTo>
                    <a:pt x="762" y="2645"/>
                    <a:pt x="667" y="2609"/>
                    <a:pt x="535" y="2609"/>
                  </a:cubicBezTo>
                  <a:cubicBezTo>
                    <a:pt x="440" y="2609"/>
                    <a:pt x="326" y="2628"/>
                    <a:pt x="200" y="2670"/>
                  </a:cubicBezTo>
                  <a:lnTo>
                    <a:pt x="200" y="2102"/>
                  </a:lnTo>
                  <a:cubicBezTo>
                    <a:pt x="434" y="2002"/>
                    <a:pt x="667" y="1836"/>
                    <a:pt x="801" y="1602"/>
                  </a:cubicBezTo>
                  <a:cubicBezTo>
                    <a:pt x="2569" y="1002"/>
                    <a:pt x="4170" y="935"/>
                    <a:pt x="5904" y="368"/>
                  </a:cubicBezTo>
                  <a:close/>
                  <a:moveTo>
                    <a:pt x="6738" y="1"/>
                  </a:moveTo>
                  <a:cubicBezTo>
                    <a:pt x="6438" y="101"/>
                    <a:pt x="6171" y="201"/>
                    <a:pt x="5904" y="268"/>
                  </a:cubicBezTo>
                  <a:cubicBezTo>
                    <a:pt x="4170" y="802"/>
                    <a:pt x="2569" y="902"/>
                    <a:pt x="834" y="1469"/>
                  </a:cubicBezTo>
                  <a:cubicBezTo>
                    <a:pt x="567" y="1569"/>
                    <a:pt x="300" y="1702"/>
                    <a:pt x="0" y="1802"/>
                  </a:cubicBezTo>
                  <a:lnTo>
                    <a:pt x="0" y="2169"/>
                  </a:lnTo>
                  <a:lnTo>
                    <a:pt x="0" y="2703"/>
                  </a:lnTo>
                  <a:lnTo>
                    <a:pt x="0" y="3070"/>
                  </a:lnTo>
                  <a:cubicBezTo>
                    <a:pt x="300" y="2970"/>
                    <a:pt x="567" y="2870"/>
                    <a:pt x="834" y="2770"/>
                  </a:cubicBezTo>
                  <a:cubicBezTo>
                    <a:pt x="2569" y="2236"/>
                    <a:pt x="4170" y="2136"/>
                    <a:pt x="5904" y="1569"/>
                  </a:cubicBezTo>
                  <a:cubicBezTo>
                    <a:pt x="6171" y="1469"/>
                    <a:pt x="6472" y="1369"/>
                    <a:pt x="6738" y="1235"/>
                  </a:cubicBezTo>
                  <a:lnTo>
                    <a:pt x="6738" y="868"/>
                  </a:lnTo>
                  <a:lnTo>
                    <a:pt x="6738" y="335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8"/>
            <p:cNvSpPr/>
            <p:nvPr/>
          </p:nvSpPr>
          <p:spPr>
            <a:xfrm flipH="1">
              <a:off x="3201163" y="1180067"/>
              <a:ext cx="36002" cy="18869"/>
            </a:xfrm>
            <a:custGeom>
              <a:rect b="b" l="l" r="r" t="t"/>
              <a:pathLst>
                <a:path extrusionOk="0" h="696" w="1328">
                  <a:moveTo>
                    <a:pt x="891" y="1"/>
                  </a:moveTo>
                  <a:cubicBezTo>
                    <a:pt x="821" y="1"/>
                    <a:pt x="746" y="8"/>
                    <a:pt x="667" y="22"/>
                  </a:cubicBezTo>
                  <a:cubicBezTo>
                    <a:pt x="300" y="89"/>
                    <a:pt x="0" y="289"/>
                    <a:pt x="0" y="489"/>
                  </a:cubicBezTo>
                  <a:cubicBezTo>
                    <a:pt x="0" y="610"/>
                    <a:pt x="158" y="696"/>
                    <a:pt x="372" y="696"/>
                  </a:cubicBezTo>
                  <a:cubicBezTo>
                    <a:pt x="453" y="696"/>
                    <a:pt x="542" y="683"/>
                    <a:pt x="634" y="656"/>
                  </a:cubicBezTo>
                  <a:cubicBezTo>
                    <a:pt x="1001" y="589"/>
                    <a:pt x="1301" y="389"/>
                    <a:pt x="1301" y="222"/>
                  </a:cubicBezTo>
                  <a:cubicBezTo>
                    <a:pt x="1327" y="91"/>
                    <a:pt x="1147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8"/>
            <p:cNvSpPr/>
            <p:nvPr/>
          </p:nvSpPr>
          <p:spPr>
            <a:xfrm flipH="1">
              <a:off x="3259748" y="1097436"/>
              <a:ext cx="192644" cy="129369"/>
            </a:xfrm>
            <a:custGeom>
              <a:rect b="b" l="l" r="r" t="t"/>
              <a:pathLst>
                <a:path extrusionOk="0" h="4772" w="7106">
                  <a:moveTo>
                    <a:pt x="6872" y="1"/>
                  </a:moveTo>
                  <a:cubicBezTo>
                    <a:pt x="4537" y="1502"/>
                    <a:pt x="2335" y="1669"/>
                    <a:pt x="0" y="3303"/>
                  </a:cubicBezTo>
                  <a:cubicBezTo>
                    <a:pt x="100" y="3804"/>
                    <a:pt x="167" y="4271"/>
                    <a:pt x="234" y="4771"/>
                  </a:cubicBezTo>
                  <a:cubicBezTo>
                    <a:pt x="2535" y="3270"/>
                    <a:pt x="4770" y="3103"/>
                    <a:pt x="7105" y="1502"/>
                  </a:cubicBezTo>
                  <a:cubicBezTo>
                    <a:pt x="7005" y="1002"/>
                    <a:pt x="6938" y="501"/>
                    <a:pt x="6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8"/>
            <p:cNvSpPr/>
            <p:nvPr/>
          </p:nvSpPr>
          <p:spPr>
            <a:xfrm flipH="1">
              <a:off x="3267881" y="1105596"/>
              <a:ext cx="176378" cy="113049"/>
            </a:xfrm>
            <a:custGeom>
              <a:rect b="b" l="l" r="r" t="t"/>
              <a:pathLst>
                <a:path extrusionOk="0" h="4170" w="6506">
                  <a:moveTo>
                    <a:pt x="6205" y="467"/>
                  </a:moveTo>
                  <a:cubicBezTo>
                    <a:pt x="6238" y="667"/>
                    <a:pt x="6238" y="834"/>
                    <a:pt x="6272" y="1034"/>
                  </a:cubicBezTo>
                  <a:cubicBezTo>
                    <a:pt x="6038" y="1168"/>
                    <a:pt x="5871" y="1368"/>
                    <a:pt x="5771" y="1601"/>
                  </a:cubicBezTo>
                  <a:cubicBezTo>
                    <a:pt x="4137" y="2502"/>
                    <a:pt x="2569" y="2869"/>
                    <a:pt x="934" y="3703"/>
                  </a:cubicBezTo>
                  <a:cubicBezTo>
                    <a:pt x="903" y="3656"/>
                    <a:pt x="837" y="3632"/>
                    <a:pt x="744" y="3632"/>
                  </a:cubicBezTo>
                  <a:cubicBezTo>
                    <a:pt x="637" y="3632"/>
                    <a:pt x="495" y="3665"/>
                    <a:pt x="334" y="3736"/>
                  </a:cubicBezTo>
                  <a:lnTo>
                    <a:pt x="334" y="3703"/>
                  </a:lnTo>
                  <a:cubicBezTo>
                    <a:pt x="334" y="3536"/>
                    <a:pt x="267" y="3336"/>
                    <a:pt x="267" y="3169"/>
                  </a:cubicBezTo>
                  <a:cubicBezTo>
                    <a:pt x="501" y="3036"/>
                    <a:pt x="668" y="2836"/>
                    <a:pt x="768" y="2602"/>
                  </a:cubicBezTo>
                  <a:cubicBezTo>
                    <a:pt x="2402" y="1701"/>
                    <a:pt x="3970" y="1334"/>
                    <a:pt x="5604" y="501"/>
                  </a:cubicBezTo>
                  <a:cubicBezTo>
                    <a:pt x="5651" y="547"/>
                    <a:pt x="5719" y="572"/>
                    <a:pt x="5808" y="572"/>
                  </a:cubicBezTo>
                  <a:cubicBezTo>
                    <a:pt x="5912" y="572"/>
                    <a:pt x="6044" y="539"/>
                    <a:pt x="6205" y="467"/>
                  </a:cubicBezTo>
                  <a:close/>
                  <a:moveTo>
                    <a:pt x="6305" y="0"/>
                  </a:moveTo>
                  <a:cubicBezTo>
                    <a:pt x="6038" y="167"/>
                    <a:pt x="5805" y="300"/>
                    <a:pt x="5538" y="434"/>
                  </a:cubicBezTo>
                  <a:cubicBezTo>
                    <a:pt x="3937" y="1234"/>
                    <a:pt x="2369" y="1601"/>
                    <a:pt x="768" y="2469"/>
                  </a:cubicBezTo>
                  <a:cubicBezTo>
                    <a:pt x="501" y="2602"/>
                    <a:pt x="267" y="2769"/>
                    <a:pt x="0" y="2936"/>
                  </a:cubicBezTo>
                  <a:cubicBezTo>
                    <a:pt x="34" y="3036"/>
                    <a:pt x="34" y="3102"/>
                    <a:pt x="67" y="3303"/>
                  </a:cubicBezTo>
                  <a:cubicBezTo>
                    <a:pt x="100" y="3469"/>
                    <a:pt x="134" y="3703"/>
                    <a:pt x="134" y="3803"/>
                  </a:cubicBezTo>
                  <a:cubicBezTo>
                    <a:pt x="167" y="3936"/>
                    <a:pt x="201" y="4070"/>
                    <a:pt x="201" y="4170"/>
                  </a:cubicBezTo>
                  <a:cubicBezTo>
                    <a:pt x="434" y="4036"/>
                    <a:pt x="701" y="3903"/>
                    <a:pt x="968" y="3770"/>
                  </a:cubicBezTo>
                  <a:cubicBezTo>
                    <a:pt x="2569" y="2969"/>
                    <a:pt x="4137" y="2569"/>
                    <a:pt x="5738" y="1701"/>
                  </a:cubicBezTo>
                  <a:cubicBezTo>
                    <a:pt x="5971" y="1568"/>
                    <a:pt x="6238" y="1435"/>
                    <a:pt x="6505" y="1268"/>
                  </a:cubicBezTo>
                  <a:cubicBezTo>
                    <a:pt x="6472" y="1134"/>
                    <a:pt x="6472" y="1068"/>
                    <a:pt x="6438" y="901"/>
                  </a:cubicBezTo>
                  <a:cubicBezTo>
                    <a:pt x="6405" y="734"/>
                    <a:pt x="6372" y="501"/>
                    <a:pt x="6372" y="367"/>
                  </a:cubicBezTo>
                  <a:cubicBezTo>
                    <a:pt x="6338" y="267"/>
                    <a:pt x="6305" y="134"/>
                    <a:pt x="63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8"/>
            <p:cNvSpPr/>
            <p:nvPr/>
          </p:nvSpPr>
          <p:spPr>
            <a:xfrm flipH="1">
              <a:off x="3338421" y="1151358"/>
              <a:ext cx="35297" cy="21607"/>
            </a:xfrm>
            <a:custGeom>
              <a:rect b="b" l="l" r="r" t="t"/>
              <a:pathLst>
                <a:path extrusionOk="0" h="797" w="1302">
                  <a:moveTo>
                    <a:pt x="994" y="0"/>
                  </a:moveTo>
                  <a:cubicBezTo>
                    <a:pt x="884" y="0"/>
                    <a:pt x="747" y="27"/>
                    <a:pt x="601" y="80"/>
                  </a:cubicBezTo>
                  <a:cubicBezTo>
                    <a:pt x="267" y="214"/>
                    <a:pt x="0" y="480"/>
                    <a:pt x="34" y="647"/>
                  </a:cubicBezTo>
                  <a:cubicBezTo>
                    <a:pt x="34" y="744"/>
                    <a:pt x="136" y="796"/>
                    <a:pt x="293" y="796"/>
                  </a:cubicBezTo>
                  <a:cubicBezTo>
                    <a:pt x="406" y="796"/>
                    <a:pt x="548" y="770"/>
                    <a:pt x="701" y="714"/>
                  </a:cubicBezTo>
                  <a:cubicBezTo>
                    <a:pt x="1034" y="580"/>
                    <a:pt x="1301" y="347"/>
                    <a:pt x="1268" y="180"/>
                  </a:cubicBezTo>
                  <a:cubicBezTo>
                    <a:pt x="1268" y="60"/>
                    <a:pt x="1160" y="0"/>
                    <a:pt x="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8"/>
            <p:cNvSpPr/>
            <p:nvPr/>
          </p:nvSpPr>
          <p:spPr>
            <a:xfrm flipH="1">
              <a:off x="2425085" y="2698091"/>
              <a:ext cx="201671" cy="114865"/>
            </a:xfrm>
            <a:custGeom>
              <a:rect b="b" l="l" r="r" t="t"/>
              <a:pathLst>
                <a:path extrusionOk="0" h="4237" w="7439">
                  <a:moveTo>
                    <a:pt x="334" y="0"/>
                  </a:moveTo>
                  <a:cubicBezTo>
                    <a:pt x="234" y="734"/>
                    <a:pt x="100" y="1468"/>
                    <a:pt x="0" y="2202"/>
                  </a:cubicBezTo>
                  <a:cubicBezTo>
                    <a:pt x="2335" y="3636"/>
                    <a:pt x="4704" y="3002"/>
                    <a:pt x="7072" y="4237"/>
                  </a:cubicBezTo>
                  <a:cubicBezTo>
                    <a:pt x="7205" y="3503"/>
                    <a:pt x="7305" y="2769"/>
                    <a:pt x="7439" y="2035"/>
                  </a:cubicBezTo>
                  <a:cubicBezTo>
                    <a:pt x="5104" y="601"/>
                    <a:pt x="2702" y="1234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2574" name="Google Shape;2574;p58"/>
            <p:cNvSpPr/>
            <p:nvPr/>
          </p:nvSpPr>
          <p:spPr>
            <a:xfrm flipH="1">
              <a:off x="2433218" y="2706224"/>
              <a:ext cx="186300" cy="97704"/>
            </a:xfrm>
            <a:custGeom>
              <a:rect b="b" l="l" r="r" t="t"/>
              <a:pathLst>
                <a:path extrusionOk="0" h="3604" w="6872">
                  <a:moveTo>
                    <a:pt x="1068" y="434"/>
                  </a:moveTo>
                  <a:cubicBezTo>
                    <a:pt x="2735" y="1001"/>
                    <a:pt x="4403" y="901"/>
                    <a:pt x="6071" y="1535"/>
                  </a:cubicBezTo>
                  <a:cubicBezTo>
                    <a:pt x="6171" y="1802"/>
                    <a:pt x="6338" y="2035"/>
                    <a:pt x="6571" y="2169"/>
                  </a:cubicBezTo>
                  <a:cubicBezTo>
                    <a:pt x="6538" y="2469"/>
                    <a:pt x="6505" y="2736"/>
                    <a:pt x="6438" y="3003"/>
                  </a:cubicBezTo>
                  <a:cubicBezTo>
                    <a:pt x="6376" y="2972"/>
                    <a:pt x="6308" y="2957"/>
                    <a:pt x="6238" y="2957"/>
                  </a:cubicBezTo>
                  <a:cubicBezTo>
                    <a:pt x="6082" y="2957"/>
                    <a:pt x="5919" y="3031"/>
                    <a:pt x="5804" y="3169"/>
                  </a:cubicBezTo>
                  <a:cubicBezTo>
                    <a:pt x="4136" y="2602"/>
                    <a:pt x="2469" y="2702"/>
                    <a:pt x="801" y="2069"/>
                  </a:cubicBezTo>
                  <a:cubicBezTo>
                    <a:pt x="701" y="1802"/>
                    <a:pt x="534" y="1568"/>
                    <a:pt x="300" y="1435"/>
                  </a:cubicBezTo>
                  <a:lnTo>
                    <a:pt x="434" y="601"/>
                  </a:lnTo>
                  <a:cubicBezTo>
                    <a:pt x="496" y="632"/>
                    <a:pt x="564" y="647"/>
                    <a:pt x="634" y="647"/>
                  </a:cubicBezTo>
                  <a:cubicBezTo>
                    <a:pt x="790" y="647"/>
                    <a:pt x="952" y="572"/>
                    <a:pt x="1068" y="434"/>
                  </a:cubicBezTo>
                  <a:close/>
                  <a:moveTo>
                    <a:pt x="300" y="0"/>
                  </a:moveTo>
                  <a:lnTo>
                    <a:pt x="200" y="534"/>
                  </a:lnTo>
                  <a:cubicBezTo>
                    <a:pt x="167" y="801"/>
                    <a:pt x="134" y="1068"/>
                    <a:pt x="67" y="1335"/>
                  </a:cubicBezTo>
                  <a:lnTo>
                    <a:pt x="0" y="1868"/>
                  </a:lnTo>
                  <a:cubicBezTo>
                    <a:pt x="234" y="2002"/>
                    <a:pt x="500" y="2102"/>
                    <a:pt x="767" y="2235"/>
                  </a:cubicBezTo>
                  <a:cubicBezTo>
                    <a:pt x="2435" y="2836"/>
                    <a:pt x="4103" y="2769"/>
                    <a:pt x="5771" y="3303"/>
                  </a:cubicBezTo>
                  <a:cubicBezTo>
                    <a:pt x="6038" y="3403"/>
                    <a:pt x="6305" y="3503"/>
                    <a:pt x="6571" y="3603"/>
                  </a:cubicBezTo>
                  <a:cubicBezTo>
                    <a:pt x="6605" y="3436"/>
                    <a:pt x="6605" y="3269"/>
                    <a:pt x="6638" y="3069"/>
                  </a:cubicBezTo>
                  <a:cubicBezTo>
                    <a:pt x="6705" y="2802"/>
                    <a:pt x="6738" y="2569"/>
                    <a:pt x="6772" y="2302"/>
                  </a:cubicBezTo>
                  <a:lnTo>
                    <a:pt x="6872" y="1768"/>
                  </a:lnTo>
                  <a:cubicBezTo>
                    <a:pt x="6605" y="1635"/>
                    <a:pt x="6338" y="1502"/>
                    <a:pt x="6071" y="1401"/>
                  </a:cubicBezTo>
                  <a:cubicBezTo>
                    <a:pt x="4403" y="768"/>
                    <a:pt x="2735" y="868"/>
                    <a:pt x="1068" y="301"/>
                  </a:cubicBezTo>
                  <a:cubicBezTo>
                    <a:pt x="801" y="234"/>
                    <a:pt x="567" y="134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8"/>
            <p:cNvSpPr/>
            <p:nvPr/>
          </p:nvSpPr>
          <p:spPr>
            <a:xfrm flipH="1">
              <a:off x="2507364" y="2742254"/>
              <a:ext cx="38008" cy="25890"/>
            </a:xfrm>
            <a:custGeom>
              <a:rect b="b" l="l" r="r" t="t"/>
              <a:pathLst>
                <a:path extrusionOk="0" h="955" w="1402">
                  <a:moveTo>
                    <a:pt x="658" y="1"/>
                  </a:moveTo>
                  <a:cubicBezTo>
                    <a:pt x="336" y="1"/>
                    <a:pt x="64" y="133"/>
                    <a:pt x="34" y="373"/>
                  </a:cubicBezTo>
                  <a:cubicBezTo>
                    <a:pt x="0" y="640"/>
                    <a:pt x="267" y="906"/>
                    <a:pt x="634" y="940"/>
                  </a:cubicBezTo>
                  <a:cubicBezTo>
                    <a:pt x="684" y="950"/>
                    <a:pt x="734" y="954"/>
                    <a:pt x="783" y="954"/>
                  </a:cubicBezTo>
                  <a:cubicBezTo>
                    <a:pt x="1061" y="954"/>
                    <a:pt x="1311" y="800"/>
                    <a:pt x="1368" y="573"/>
                  </a:cubicBezTo>
                  <a:cubicBezTo>
                    <a:pt x="1401" y="339"/>
                    <a:pt x="1135" y="72"/>
                    <a:pt x="768" y="6"/>
                  </a:cubicBezTo>
                  <a:cubicBezTo>
                    <a:pt x="731" y="2"/>
                    <a:pt x="694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6" name="Google Shape;2576;p58"/>
          <p:cNvSpPr txBox="1"/>
          <p:nvPr>
            <p:ph idx="2" type="subTitle"/>
          </p:nvPr>
        </p:nvSpPr>
        <p:spPr>
          <a:xfrm>
            <a:off x="11410100" y="6281200"/>
            <a:ext cx="5942400" cy="65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Please keep this slide for attribution.</a:t>
            </a:r>
            <a:endParaRPr sz="2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0" name="Shape 2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" name="Google Shape;2581;p59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2582" name="Google Shape;2582;p59"/>
          <p:cNvGrpSpPr/>
          <p:nvPr/>
        </p:nvGrpSpPr>
        <p:grpSpPr>
          <a:xfrm>
            <a:off x="1440039" y="2821176"/>
            <a:ext cx="4702334" cy="3405241"/>
            <a:chOff x="1190200" y="920275"/>
            <a:chExt cx="5212075" cy="3774375"/>
          </a:xfrm>
        </p:grpSpPr>
        <p:sp>
          <p:nvSpPr>
            <p:cNvPr id="2583" name="Google Shape;2583;p59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9"/>
            <p:cNvSpPr/>
            <p:nvPr/>
          </p:nvSpPr>
          <p:spPr>
            <a:xfrm>
              <a:off x="5326475" y="4391925"/>
              <a:ext cx="553750" cy="2525"/>
            </a:xfrm>
            <a:custGeom>
              <a:rect b="b" l="l" r="r" t="t"/>
              <a:pathLst>
                <a:path extrusionOk="0" h="101" w="22150">
                  <a:moveTo>
                    <a:pt x="0" y="0"/>
                  </a:moveTo>
                  <a:lnTo>
                    <a:pt x="0" y="100"/>
                  </a:lnTo>
                  <a:lnTo>
                    <a:pt x="22150" y="100"/>
                  </a:lnTo>
                  <a:lnTo>
                    <a:pt x="221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9"/>
            <p:cNvSpPr/>
            <p:nvPr/>
          </p:nvSpPr>
          <p:spPr>
            <a:xfrm>
              <a:off x="4031375" y="4359400"/>
              <a:ext cx="611300" cy="2525"/>
            </a:xfrm>
            <a:custGeom>
              <a:rect b="b" l="l" r="r" t="t"/>
              <a:pathLst>
                <a:path extrusionOk="0" h="101" w="24452">
                  <a:moveTo>
                    <a:pt x="1" y="0"/>
                  </a:moveTo>
                  <a:lnTo>
                    <a:pt x="1" y="100"/>
                  </a:lnTo>
                  <a:lnTo>
                    <a:pt x="24452" y="100"/>
                  </a:lnTo>
                  <a:lnTo>
                    <a:pt x="244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9"/>
            <p:cNvSpPr/>
            <p:nvPr/>
          </p:nvSpPr>
          <p:spPr>
            <a:xfrm>
              <a:off x="5153850" y="4344375"/>
              <a:ext cx="199325" cy="2525"/>
            </a:xfrm>
            <a:custGeom>
              <a:rect b="b" l="l" r="r" t="t"/>
              <a:pathLst>
                <a:path extrusionOk="0" h="101" w="7973">
                  <a:moveTo>
                    <a:pt x="1" y="1"/>
                  </a:moveTo>
                  <a:lnTo>
                    <a:pt x="1" y="101"/>
                  </a:lnTo>
                  <a:lnTo>
                    <a:pt x="7973" y="101"/>
                  </a:lnTo>
                  <a:lnTo>
                    <a:pt x="79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9"/>
            <p:cNvSpPr/>
            <p:nvPr/>
          </p:nvSpPr>
          <p:spPr>
            <a:xfrm>
              <a:off x="2237600" y="4312700"/>
              <a:ext cx="450350" cy="2525"/>
            </a:xfrm>
            <a:custGeom>
              <a:rect b="b" l="l" r="r" t="t"/>
              <a:pathLst>
                <a:path extrusionOk="0" h="101" w="18014">
                  <a:moveTo>
                    <a:pt x="1" y="0"/>
                  </a:moveTo>
                  <a:lnTo>
                    <a:pt x="1" y="100"/>
                  </a:lnTo>
                  <a:lnTo>
                    <a:pt x="18013" y="100"/>
                  </a:lnTo>
                  <a:lnTo>
                    <a:pt x="180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9"/>
            <p:cNvSpPr/>
            <p:nvPr/>
          </p:nvSpPr>
          <p:spPr>
            <a:xfrm>
              <a:off x="2018275" y="4312700"/>
              <a:ext cx="160975" cy="2525"/>
            </a:xfrm>
            <a:custGeom>
              <a:rect b="b" l="l" r="r" t="t"/>
              <a:pathLst>
                <a:path extrusionOk="0" h="101" w="6439">
                  <a:moveTo>
                    <a:pt x="1" y="0"/>
                  </a:moveTo>
                  <a:lnTo>
                    <a:pt x="1" y="100"/>
                  </a:lnTo>
                  <a:lnTo>
                    <a:pt x="6439" y="100"/>
                  </a:lnTo>
                  <a:lnTo>
                    <a:pt x="64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9"/>
            <p:cNvSpPr/>
            <p:nvPr/>
          </p:nvSpPr>
          <p:spPr>
            <a:xfrm>
              <a:off x="2560325" y="4356900"/>
              <a:ext cx="565425" cy="2525"/>
            </a:xfrm>
            <a:custGeom>
              <a:rect b="b" l="l" r="r" t="t"/>
              <a:pathLst>
                <a:path extrusionOk="0" h="101" w="22617">
                  <a:moveTo>
                    <a:pt x="1" y="0"/>
                  </a:moveTo>
                  <a:lnTo>
                    <a:pt x="1" y="100"/>
                  </a:lnTo>
                  <a:lnTo>
                    <a:pt x="22617" y="100"/>
                  </a:lnTo>
                  <a:lnTo>
                    <a:pt x="226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9"/>
            <p:cNvSpPr/>
            <p:nvPr/>
          </p:nvSpPr>
          <p:spPr>
            <a:xfrm>
              <a:off x="3426775" y="2654850"/>
              <a:ext cx="157650" cy="1516925"/>
            </a:xfrm>
            <a:custGeom>
              <a:rect b="b" l="l" r="r" t="t"/>
              <a:pathLst>
                <a:path extrusionOk="0" h="60677" w="6306">
                  <a:moveTo>
                    <a:pt x="1" y="0"/>
                  </a:moveTo>
                  <a:lnTo>
                    <a:pt x="1" y="60677"/>
                  </a:lnTo>
                  <a:lnTo>
                    <a:pt x="6305" y="60677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9"/>
            <p:cNvSpPr/>
            <p:nvPr/>
          </p:nvSpPr>
          <p:spPr>
            <a:xfrm>
              <a:off x="1760600" y="4171750"/>
              <a:ext cx="1794625" cy="52575"/>
            </a:xfrm>
            <a:custGeom>
              <a:rect b="b" l="l" r="r" t="t"/>
              <a:pathLst>
                <a:path extrusionOk="0" h="2103" w="71785">
                  <a:moveTo>
                    <a:pt x="0" y="1"/>
                  </a:moveTo>
                  <a:lnTo>
                    <a:pt x="0" y="2102"/>
                  </a:lnTo>
                  <a:lnTo>
                    <a:pt x="71785" y="2102"/>
                  </a:lnTo>
                  <a:lnTo>
                    <a:pt x="7178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9"/>
            <p:cNvSpPr/>
            <p:nvPr/>
          </p:nvSpPr>
          <p:spPr>
            <a:xfrm>
              <a:off x="1735575" y="2654850"/>
              <a:ext cx="1691225" cy="1516925"/>
            </a:xfrm>
            <a:custGeom>
              <a:rect b="b" l="l" r="r" t="t"/>
              <a:pathLst>
                <a:path extrusionOk="0" h="60677" w="67649">
                  <a:moveTo>
                    <a:pt x="1" y="0"/>
                  </a:moveTo>
                  <a:lnTo>
                    <a:pt x="1" y="60677"/>
                  </a:lnTo>
                  <a:lnTo>
                    <a:pt x="67649" y="60677"/>
                  </a:lnTo>
                  <a:lnTo>
                    <a:pt x="676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9"/>
            <p:cNvSpPr/>
            <p:nvPr/>
          </p:nvSpPr>
          <p:spPr>
            <a:xfrm>
              <a:off x="1786450" y="3444575"/>
              <a:ext cx="1588650" cy="271050"/>
            </a:xfrm>
            <a:custGeom>
              <a:rect b="b" l="l" r="r" t="t"/>
              <a:pathLst>
                <a:path extrusionOk="0" h="10842" w="63546">
                  <a:moveTo>
                    <a:pt x="0" y="0"/>
                  </a:moveTo>
                  <a:lnTo>
                    <a:pt x="0" y="10842"/>
                  </a:lnTo>
                  <a:lnTo>
                    <a:pt x="63546" y="10842"/>
                  </a:lnTo>
                  <a:lnTo>
                    <a:pt x="63546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9"/>
            <p:cNvSpPr/>
            <p:nvPr/>
          </p:nvSpPr>
          <p:spPr>
            <a:xfrm>
              <a:off x="1786450" y="3799000"/>
              <a:ext cx="1588650" cy="271050"/>
            </a:xfrm>
            <a:custGeom>
              <a:rect b="b" l="l" r="r" t="t"/>
              <a:pathLst>
                <a:path extrusionOk="0" h="10842" w="63546">
                  <a:moveTo>
                    <a:pt x="0" y="0"/>
                  </a:moveTo>
                  <a:lnTo>
                    <a:pt x="0" y="10841"/>
                  </a:lnTo>
                  <a:lnTo>
                    <a:pt x="63546" y="10841"/>
                  </a:lnTo>
                  <a:lnTo>
                    <a:pt x="63546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9"/>
            <p:cNvSpPr/>
            <p:nvPr/>
          </p:nvSpPr>
          <p:spPr>
            <a:xfrm>
              <a:off x="1911525" y="3427900"/>
              <a:ext cx="1338500" cy="37550"/>
            </a:xfrm>
            <a:custGeom>
              <a:rect b="b" l="l" r="r" t="t"/>
              <a:pathLst>
                <a:path extrusionOk="0" h="1502" w="53540">
                  <a:moveTo>
                    <a:pt x="535" y="0"/>
                  </a:moveTo>
                  <a:cubicBezTo>
                    <a:pt x="234" y="0"/>
                    <a:pt x="1" y="234"/>
                    <a:pt x="1" y="534"/>
                  </a:cubicBezTo>
                  <a:lnTo>
                    <a:pt x="1" y="968"/>
                  </a:lnTo>
                  <a:cubicBezTo>
                    <a:pt x="1" y="1268"/>
                    <a:pt x="234" y="1501"/>
                    <a:pt x="535" y="1501"/>
                  </a:cubicBezTo>
                  <a:lnTo>
                    <a:pt x="53039" y="1501"/>
                  </a:lnTo>
                  <a:cubicBezTo>
                    <a:pt x="53306" y="1501"/>
                    <a:pt x="53539" y="1268"/>
                    <a:pt x="53539" y="968"/>
                  </a:cubicBezTo>
                  <a:lnTo>
                    <a:pt x="53539" y="534"/>
                  </a:lnTo>
                  <a:cubicBezTo>
                    <a:pt x="53539" y="234"/>
                    <a:pt x="53306" y="0"/>
                    <a:pt x="530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9"/>
            <p:cNvSpPr/>
            <p:nvPr/>
          </p:nvSpPr>
          <p:spPr>
            <a:xfrm>
              <a:off x="1911525" y="3782325"/>
              <a:ext cx="1338500" cy="37550"/>
            </a:xfrm>
            <a:custGeom>
              <a:rect b="b" l="l" r="r" t="t"/>
              <a:pathLst>
                <a:path extrusionOk="0" h="1502" w="53540">
                  <a:moveTo>
                    <a:pt x="535" y="0"/>
                  </a:moveTo>
                  <a:cubicBezTo>
                    <a:pt x="234" y="0"/>
                    <a:pt x="1" y="234"/>
                    <a:pt x="1" y="534"/>
                  </a:cubicBezTo>
                  <a:lnTo>
                    <a:pt x="1" y="968"/>
                  </a:lnTo>
                  <a:cubicBezTo>
                    <a:pt x="1" y="1268"/>
                    <a:pt x="234" y="1501"/>
                    <a:pt x="535" y="1501"/>
                  </a:cubicBezTo>
                  <a:lnTo>
                    <a:pt x="53039" y="1501"/>
                  </a:lnTo>
                  <a:cubicBezTo>
                    <a:pt x="53306" y="1501"/>
                    <a:pt x="53539" y="1268"/>
                    <a:pt x="53539" y="968"/>
                  </a:cubicBezTo>
                  <a:lnTo>
                    <a:pt x="53539" y="534"/>
                  </a:lnTo>
                  <a:cubicBezTo>
                    <a:pt x="53539" y="234"/>
                    <a:pt x="53306" y="0"/>
                    <a:pt x="530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9"/>
            <p:cNvSpPr/>
            <p:nvPr/>
          </p:nvSpPr>
          <p:spPr>
            <a:xfrm>
              <a:off x="1786450" y="2738225"/>
              <a:ext cx="1588650" cy="271075"/>
            </a:xfrm>
            <a:custGeom>
              <a:rect b="b" l="l" r="r" t="t"/>
              <a:pathLst>
                <a:path extrusionOk="0" h="10843" w="63546">
                  <a:moveTo>
                    <a:pt x="0" y="1"/>
                  </a:moveTo>
                  <a:lnTo>
                    <a:pt x="0" y="10842"/>
                  </a:lnTo>
                  <a:lnTo>
                    <a:pt x="63546" y="10842"/>
                  </a:lnTo>
                  <a:lnTo>
                    <a:pt x="63546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9"/>
            <p:cNvSpPr/>
            <p:nvPr/>
          </p:nvSpPr>
          <p:spPr>
            <a:xfrm>
              <a:off x="1786450" y="3090150"/>
              <a:ext cx="1588650" cy="271050"/>
            </a:xfrm>
            <a:custGeom>
              <a:rect b="b" l="l" r="r" t="t"/>
              <a:pathLst>
                <a:path extrusionOk="0" h="10842" w="63546">
                  <a:moveTo>
                    <a:pt x="0" y="1"/>
                  </a:moveTo>
                  <a:lnTo>
                    <a:pt x="0" y="10842"/>
                  </a:lnTo>
                  <a:lnTo>
                    <a:pt x="63546" y="10842"/>
                  </a:lnTo>
                  <a:lnTo>
                    <a:pt x="63546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9"/>
            <p:cNvSpPr/>
            <p:nvPr/>
          </p:nvSpPr>
          <p:spPr>
            <a:xfrm>
              <a:off x="1911525" y="2721550"/>
              <a:ext cx="1338500" cy="37550"/>
            </a:xfrm>
            <a:custGeom>
              <a:rect b="b" l="l" r="r" t="t"/>
              <a:pathLst>
                <a:path extrusionOk="0" h="1502" w="53540">
                  <a:moveTo>
                    <a:pt x="535" y="1"/>
                  </a:moveTo>
                  <a:cubicBezTo>
                    <a:pt x="234" y="1"/>
                    <a:pt x="1" y="234"/>
                    <a:pt x="1" y="534"/>
                  </a:cubicBezTo>
                  <a:lnTo>
                    <a:pt x="1" y="968"/>
                  </a:lnTo>
                  <a:cubicBezTo>
                    <a:pt x="1" y="1268"/>
                    <a:pt x="234" y="1502"/>
                    <a:pt x="535" y="1502"/>
                  </a:cubicBezTo>
                  <a:lnTo>
                    <a:pt x="53039" y="1502"/>
                  </a:lnTo>
                  <a:cubicBezTo>
                    <a:pt x="53306" y="1502"/>
                    <a:pt x="53539" y="1268"/>
                    <a:pt x="53539" y="968"/>
                  </a:cubicBezTo>
                  <a:lnTo>
                    <a:pt x="53539" y="534"/>
                  </a:lnTo>
                  <a:cubicBezTo>
                    <a:pt x="53539" y="234"/>
                    <a:pt x="53306" y="1"/>
                    <a:pt x="53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9"/>
            <p:cNvSpPr/>
            <p:nvPr/>
          </p:nvSpPr>
          <p:spPr>
            <a:xfrm>
              <a:off x="1911525" y="3073475"/>
              <a:ext cx="1338500" cy="37550"/>
            </a:xfrm>
            <a:custGeom>
              <a:rect b="b" l="l" r="r" t="t"/>
              <a:pathLst>
                <a:path extrusionOk="0" h="1502" w="53540">
                  <a:moveTo>
                    <a:pt x="535" y="1"/>
                  </a:moveTo>
                  <a:cubicBezTo>
                    <a:pt x="234" y="1"/>
                    <a:pt x="1" y="234"/>
                    <a:pt x="1" y="534"/>
                  </a:cubicBezTo>
                  <a:lnTo>
                    <a:pt x="1" y="968"/>
                  </a:lnTo>
                  <a:cubicBezTo>
                    <a:pt x="1" y="1268"/>
                    <a:pt x="234" y="1502"/>
                    <a:pt x="535" y="1502"/>
                  </a:cubicBezTo>
                  <a:lnTo>
                    <a:pt x="53039" y="1502"/>
                  </a:lnTo>
                  <a:cubicBezTo>
                    <a:pt x="53306" y="1502"/>
                    <a:pt x="53539" y="1268"/>
                    <a:pt x="53539" y="968"/>
                  </a:cubicBezTo>
                  <a:lnTo>
                    <a:pt x="53539" y="534"/>
                  </a:lnTo>
                  <a:cubicBezTo>
                    <a:pt x="53539" y="234"/>
                    <a:pt x="53306" y="1"/>
                    <a:pt x="53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9"/>
            <p:cNvSpPr/>
            <p:nvPr/>
          </p:nvSpPr>
          <p:spPr>
            <a:xfrm>
              <a:off x="4287400" y="3311150"/>
              <a:ext cx="99250" cy="913175"/>
            </a:xfrm>
            <a:custGeom>
              <a:rect b="b" l="l" r="r" t="t"/>
              <a:pathLst>
                <a:path extrusionOk="0" h="36527" w="3970">
                  <a:moveTo>
                    <a:pt x="0" y="0"/>
                  </a:moveTo>
                  <a:lnTo>
                    <a:pt x="0" y="36526"/>
                  </a:lnTo>
                  <a:lnTo>
                    <a:pt x="3970" y="3652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9"/>
            <p:cNvSpPr/>
            <p:nvPr/>
          </p:nvSpPr>
          <p:spPr>
            <a:xfrm>
              <a:off x="4260725" y="3311150"/>
              <a:ext cx="58400" cy="913175"/>
            </a:xfrm>
            <a:custGeom>
              <a:rect b="b" l="l" r="r" t="t"/>
              <a:pathLst>
                <a:path extrusionOk="0" h="36527" w="2336">
                  <a:moveTo>
                    <a:pt x="0" y="0"/>
                  </a:moveTo>
                  <a:lnTo>
                    <a:pt x="0" y="36526"/>
                  </a:lnTo>
                  <a:lnTo>
                    <a:pt x="2335" y="36526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9"/>
            <p:cNvSpPr/>
            <p:nvPr/>
          </p:nvSpPr>
          <p:spPr>
            <a:xfrm>
              <a:off x="4709375" y="3311150"/>
              <a:ext cx="99250" cy="913175"/>
            </a:xfrm>
            <a:custGeom>
              <a:rect b="b" l="l" r="r" t="t"/>
              <a:pathLst>
                <a:path extrusionOk="0" h="36527" w="3970">
                  <a:moveTo>
                    <a:pt x="0" y="0"/>
                  </a:moveTo>
                  <a:lnTo>
                    <a:pt x="0" y="36526"/>
                  </a:lnTo>
                  <a:lnTo>
                    <a:pt x="3970" y="3652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9"/>
            <p:cNvSpPr/>
            <p:nvPr/>
          </p:nvSpPr>
          <p:spPr>
            <a:xfrm>
              <a:off x="4691025" y="3311150"/>
              <a:ext cx="58400" cy="913175"/>
            </a:xfrm>
            <a:custGeom>
              <a:rect b="b" l="l" r="r" t="t"/>
              <a:pathLst>
                <a:path extrusionOk="0" h="36527" w="2336">
                  <a:moveTo>
                    <a:pt x="0" y="0"/>
                  </a:moveTo>
                  <a:lnTo>
                    <a:pt x="0" y="36526"/>
                  </a:lnTo>
                  <a:lnTo>
                    <a:pt x="2335" y="36526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9"/>
            <p:cNvSpPr/>
            <p:nvPr/>
          </p:nvSpPr>
          <p:spPr>
            <a:xfrm>
              <a:off x="4242375" y="3311150"/>
              <a:ext cx="986550" cy="103425"/>
            </a:xfrm>
            <a:custGeom>
              <a:rect b="b" l="l" r="r" t="t"/>
              <a:pathLst>
                <a:path extrusionOk="0" h="4137" w="39462">
                  <a:moveTo>
                    <a:pt x="0" y="0"/>
                  </a:moveTo>
                  <a:lnTo>
                    <a:pt x="0" y="4137"/>
                  </a:lnTo>
                  <a:lnTo>
                    <a:pt x="39462" y="4137"/>
                  </a:lnTo>
                  <a:lnTo>
                    <a:pt x="3946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9"/>
            <p:cNvSpPr/>
            <p:nvPr/>
          </p:nvSpPr>
          <p:spPr>
            <a:xfrm>
              <a:off x="4971225" y="3146425"/>
              <a:ext cx="596275" cy="164750"/>
            </a:xfrm>
            <a:custGeom>
              <a:rect b="b" l="l" r="r" t="t"/>
              <a:pathLst>
                <a:path extrusionOk="0" h="6590" w="23851">
                  <a:moveTo>
                    <a:pt x="6854" y="1"/>
                  </a:moveTo>
                  <a:cubicBezTo>
                    <a:pt x="4567" y="1"/>
                    <a:pt x="2278" y="93"/>
                    <a:pt x="0" y="285"/>
                  </a:cubicBezTo>
                  <a:cubicBezTo>
                    <a:pt x="1935" y="985"/>
                    <a:pt x="5104" y="5655"/>
                    <a:pt x="7672" y="6589"/>
                  </a:cubicBezTo>
                  <a:lnTo>
                    <a:pt x="16179" y="6589"/>
                  </a:lnTo>
                  <a:cubicBezTo>
                    <a:pt x="18780" y="5655"/>
                    <a:pt x="21916" y="985"/>
                    <a:pt x="23851" y="285"/>
                  </a:cubicBezTo>
                  <a:cubicBezTo>
                    <a:pt x="21573" y="93"/>
                    <a:pt x="19295" y="1"/>
                    <a:pt x="17017" y="1"/>
                  </a:cubicBezTo>
                  <a:cubicBezTo>
                    <a:pt x="15325" y="1"/>
                    <a:pt x="13634" y="52"/>
                    <a:pt x="11942" y="151"/>
                  </a:cubicBezTo>
                  <a:cubicBezTo>
                    <a:pt x="10251" y="52"/>
                    <a:pt x="8553" y="1"/>
                    <a:pt x="685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9"/>
            <p:cNvSpPr/>
            <p:nvPr/>
          </p:nvSpPr>
          <p:spPr>
            <a:xfrm>
              <a:off x="5660050" y="3311150"/>
              <a:ext cx="99250" cy="913175"/>
            </a:xfrm>
            <a:custGeom>
              <a:rect b="b" l="l" r="r" t="t"/>
              <a:pathLst>
                <a:path extrusionOk="0" h="36527" w="3970">
                  <a:moveTo>
                    <a:pt x="0" y="0"/>
                  </a:moveTo>
                  <a:lnTo>
                    <a:pt x="0" y="36526"/>
                  </a:lnTo>
                  <a:lnTo>
                    <a:pt x="3970" y="3652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9"/>
            <p:cNvSpPr/>
            <p:nvPr/>
          </p:nvSpPr>
          <p:spPr>
            <a:xfrm>
              <a:off x="5640875" y="3311150"/>
              <a:ext cx="58400" cy="913175"/>
            </a:xfrm>
            <a:custGeom>
              <a:rect b="b" l="l" r="r" t="t"/>
              <a:pathLst>
                <a:path extrusionOk="0" h="36527" w="2336">
                  <a:moveTo>
                    <a:pt x="0" y="0"/>
                  </a:moveTo>
                  <a:lnTo>
                    <a:pt x="0" y="36526"/>
                  </a:lnTo>
                  <a:lnTo>
                    <a:pt x="2335" y="36526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9"/>
            <p:cNvSpPr/>
            <p:nvPr/>
          </p:nvSpPr>
          <p:spPr>
            <a:xfrm>
              <a:off x="5271425" y="3311150"/>
              <a:ext cx="505400" cy="103425"/>
            </a:xfrm>
            <a:custGeom>
              <a:rect b="b" l="l" r="r" t="t"/>
              <a:pathLst>
                <a:path extrusionOk="0" h="4137" w="20216">
                  <a:moveTo>
                    <a:pt x="1" y="0"/>
                  </a:moveTo>
                  <a:lnTo>
                    <a:pt x="1" y="4137"/>
                  </a:lnTo>
                  <a:lnTo>
                    <a:pt x="20215" y="4137"/>
                  </a:lnTo>
                  <a:lnTo>
                    <a:pt x="202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9"/>
            <p:cNvSpPr/>
            <p:nvPr/>
          </p:nvSpPr>
          <p:spPr>
            <a:xfrm>
              <a:off x="5237250" y="3311150"/>
              <a:ext cx="99250" cy="913175"/>
            </a:xfrm>
            <a:custGeom>
              <a:rect b="b" l="l" r="r" t="t"/>
              <a:pathLst>
                <a:path extrusionOk="0" h="36527" w="3970">
                  <a:moveTo>
                    <a:pt x="0" y="0"/>
                  </a:moveTo>
                  <a:lnTo>
                    <a:pt x="0" y="36526"/>
                  </a:lnTo>
                  <a:lnTo>
                    <a:pt x="3970" y="3652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9"/>
            <p:cNvSpPr/>
            <p:nvPr/>
          </p:nvSpPr>
          <p:spPr>
            <a:xfrm>
              <a:off x="5211400" y="3311150"/>
              <a:ext cx="58400" cy="913175"/>
            </a:xfrm>
            <a:custGeom>
              <a:rect b="b" l="l" r="r" t="t"/>
              <a:pathLst>
                <a:path extrusionOk="0" h="36527" w="2336">
                  <a:moveTo>
                    <a:pt x="0" y="0"/>
                  </a:moveTo>
                  <a:lnTo>
                    <a:pt x="0" y="36526"/>
                  </a:lnTo>
                  <a:lnTo>
                    <a:pt x="2335" y="36526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9"/>
            <p:cNvSpPr/>
            <p:nvPr/>
          </p:nvSpPr>
          <p:spPr>
            <a:xfrm>
              <a:off x="1822300" y="2194525"/>
              <a:ext cx="502900" cy="417800"/>
            </a:xfrm>
            <a:custGeom>
              <a:rect b="b" l="l" r="r" t="t"/>
              <a:pathLst>
                <a:path extrusionOk="0" h="16712" w="20116">
                  <a:moveTo>
                    <a:pt x="9007" y="0"/>
                  </a:moveTo>
                  <a:cubicBezTo>
                    <a:pt x="3937" y="434"/>
                    <a:pt x="1" y="4003"/>
                    <a:pt x="1" y="8339"/>
                  </a:cubicBezTo>
                  <a:cubicBezTo>
                    <a:pt x="1" y="12976"/>
                    <a:pt x="4504" y="16712"/>
                    <a:pt x="10075" y="16712"/>
                  </a:cubicBezTo>
                  <a:cubicBezTo>
                    <a:pt x="15612" y="16712"/>
                    <a:pt x="20115" y="12976"/>
                    <a:pt x="20115" y="8339"/>
                  </a:cubicBezTo>
                  <a:cubicBezTo>
                    <a:pt x="20115" y="4136"/>
                    <a:pt x="16446" y="667"/>
                    <a:pt x="11609" y="33"/>
                  </a:cubicBezTo>
                  <a:lnTo>
                    <a:pt x="11609" y="33"/>
                  </a:lnTo>
                  <a:lnTo>
                    <a:pt x="12009" y="5170"/>
                  </a:lnTo>
                  <a:lnTo>
                    <a:pt x="9774" y="8740"/>
                  </a:lnTo>
                  <a:lnTo>
                    <a:pt x="10508" y="11308"/>
                  </a:lnTo>
                  <a:lnTo>
                    <a:pt x="9274" y="12943"/>
                  </a:lnTo>
                  <a:lnTo>
                    <a:pt x="9874" y="11308"/>
                  </a:lnTo>
                  <a:lnTo>
                    <a:pt x="8974" y="8373"/>
                  </a:lnTo>
                  <a:lnTo>
                    <a:pt x="10642" y="5170"/>
                  </a:lnTo>
                  <a:lnTo>
                    <a:pt x="90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9"/>
            <p:cNvSpPr/>
            <p:nvPr/>
          </p:nvSpPr>
          <p:spPr>
            <a:xfrm>
              <a:off x="1869000" y="2497225"/>
              <a:ext cx="176825" cy="157650"/>
            </a:xfrm>
            <a:custGeom>
              <a:rect b="b" l="l" r="r" t="t"/>
              <a:pathLst>
                <a:path extrusionOk="0" h="6306" w="7073">
                  <a:moveTo>
                    <a:pt x="2002" y="1"/>
                  </a:moveTo>
                  <a:lnTo>
                    <a:pt x="1" y="6305"/>
                  </a:lnTo>
                  <a:lnTo>
                    <a:pt x="2669" y="6305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9"/>
            <p:cNvSpPr/>
            <p:nvPr/>
          </p:nvSpPr>
          <p:spPr>
            <a:xfrm>
              <a:off x="2089175" y="2497225"/>
              <a:ext cx="175975" cy="157650"/>
            </a:xfrm>
            <a:custGeom>
              <a:rect b="b" l="l" r="r" t="t"/>
              <a:pathLst>
                <a:path extrusionOk="0" h="6306" w="7039">
                  <a:moveTo>
                    <a:pt x="0" y="1"/>
                  </a:moveTo>
                  <a:lnTo>
                    <a:pt x="4370" y="6305"/>
                  </a:lnTo>
                  <a:lnTo>
                    <a:pt x="7038" y="6305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9"/>
            <p:cNvSpPr/>
            <p:nvPr/>
          </p:nvSpPr>
          <p:spPr>
            <a:xfrm>
              <a:off x="1883175" y="2166150"/>
              <a:ext cx="99275" cy="129300"/>
            </a:xfrm>
            <a:custGeom>
              <a:rect b="b" l="l" r="r" t="t"/>
              <a:pathLst>
                <a:path extrusionOk="0" h="5172" w="3971">
                  <a:moveTo>
                    <a:pt x="968" y="1"/>
                  </a:moveTo>
                  <a:lnTo>
                    <a:pt x="1" y="5171"/>
                  </a:lnTo>
                  <a:lnTo>
                    <a:pt x="3970" y="303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9"/>
            <p:cNvSpPr/>
            <p:nvPr/>
          </p:nvSpPr>
          <p:spPr>
            <a:xfrm>
              <a:off x="1776450" y="2327950"/>
              <a:ext cx="106750" cy="150125"/>
            </a:xfrm>
            <a:custGeom>
              <a:rect b="b" l="l" r="r" t="t"/>
              <a:pathLst>
                <a:path extrusionOk="0" h="6005" w="4270">
                  <a:moveTo>
                    <a:pt x="4270" y="0"/>
                  </a:moveTo>
                  <a:lnTo>
                    <a:pt x="834" y="467"/>
                  </a:lnTo>
                  <a:cubicBezTo>
                    <a:pt x="367" y="534"/>
                    <a:pt x="0" y="934"/>
                    <a:pt x="0" y="1401"/>
                  </a:cubicBezTo>
                  <a:lnTo>
                    <a:pt x="0" y="4603"/>
                  </a:lnTo>
                  <a:cubicBezTo>
                    <a:pt x="0" y="5070"/>
                    <a:pt x="367" y="5471"/>
                    <a:pt x="834" y="5537"/>
                  </a:cubicBezTo>
                  <a:lnTo>
                    <a:pt x="4270" y="6004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9"/>
            <p:cNvSpPr/>
            <p:nvPr/>
          </p:nvSpPr>
          <p:spPr>
            <a:xfrm>
              <a:off x="2311000" y="2382900"/>
              <a:ext cx="88400" cy="45975"/>
            </a:xfrm>
            <a:custGeom>
              <a:rect b="b" l="l" r="r" t="t"/>
              <a:pathLst>
                <a:path extrusionOk="0" h="1839" w="3536">
                  <a:moveTo>
                    <a:pt x="2581" y="1"/>
                  </a:moveTo>
                  <a:cubicBezTo>
                    <a:pt x="2148" y="1"/>
                    <a:pt x="1757" y="231"/>
                    <a:pt x="1601" y="638"/>
                  </a:cubicBezTo>
                  <a:cubicBezTo>
                    <a:pt x="1467" y="829"/>
                    <a:pt x="1366" y="987"/>
                    <a:pt x="1135" y="987"/>
                  </a:cubicBezTo>
                  <a:cubicBezTo>
                    <a:pt x="963" y="987"/>
                    <a:pt x="718" y="899"/>
                    <a:pt x="334" y="671"/>
                  </a:cubicBezTo>
                  <a:cubicBezTo>
                    <a:pt x="298" y="647"/>
                    <a:pt x="263" y="636"/>
                    <a:pt x="229" y="636"/>
                  </a:cubicBezTo>
                  <a:cubicBezTo>
                    <a:pt x="167" y="636"/>
                    <a:pt x="110" y="673"/>
                    <a:pt x="67" y="738"/>
                  </a:cubicBezTo>
                  <a:cubicBezTo>
                    <a:pt x="0" y="838"/>
                    <a:pt x="33" y="971"/>
                    <a:pt x="133" y="1038"/>
                  </a:cubicBezTo>
                  <a:cubicBezTo>
                    <a:pt x="574" y="1297"/>
                    <a:pt x="898" y="1400"/>
                    <a:pt x="1150" y="1400"/>
                  </a:cubicBezTo>
                  <a:cubicBezTo>
                    <a:pt x="1547" y="1400"/>
                    <a:pt x="1764" y="1144"/>
                    <a:pt x="1968" y="838"/>
                  </a:cubicBezTo>
                  <a:cubicBezTo>
                    <a:pt x="2123" y="621"/>
                    <a:pt x="2220" y="434"/>
                    <a:pt x="2525" y="434"/>
                  </a:cubicBezTo>
                  <a:cubicBezTo>
                    <a:pt x="2549" y="434"/>
                    <a:pt x="2575" y="435"/>
                    <a:pt x="2602" y="437"/>
                  </a:cubicBezTo>
                  <a:cubicBezTo>
                    <a:pt x="2769" y="437"/>
                    <a:pt x="2935" y="504"/>
                    <a:pt x="3036" y="638"/>
                  </a:cubicBezTo>
                  <a:cubicBezTo>
                    <a:pt x="3136" y="938"/>
                    <a:pt x="3102" y="1271"/>
                    <a:pt x="2969" y="1572"/>
                  </a:cubicBezTo>
                  <a:cubicBezTo>
                    <a:pt x="2935" y="1672"/>
                    <a:pt x="2969" y="1805"/>
                    <a:pt x="3102" y="1838"/>
                  </a:cubicBezTo>
                  <a:lnTo>
                    <a:pt x="3169" y="1838"/>
                  </a:lnTo>
                  <a:cubicBezTo>
                    <a:pt x="3236" y="1838"/>
                    <a:pt x="3302" y="1805"/>
                    <a:pt x="3336" y="1738"/>
                  </a:cubicBezTo>
                  <a:cubicBezTo>
                    <a:pt x="3536" y="1338"/>
                    <a:pt x="3536" y="838"/>
                    <a:pt x="3369" y="437"/>
                  </a:cubicBezTo>
                  <a:cubicBezTo>
                    <a:pt x="3202" y="171"/>
                    <a:pt x="2935" y="37"/>
                    <a:pt x="2669" y="4"/>
                  </a:cubicBezTo>
                  <a:cubicBezTo>
                    <a:pt x="2639" y="2"/>
                    <a:pt x="2610" y="1"/>
                    <a:pt x="2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9"/>
            <p:cNvSpPr/>
            <p:nvPr/>
          </p:nvSpPr>
          <p:spPr>
            <a:xfrm>
              <a:off x="2143375" y="920275"/>
              <a:ext cx="3500850" cy="1058275"/>
            </a:xfrm>
            <a:custGeom>
              <a:rect b="b" l="l" r="r" t="t"/>
              <a:pathLst>
                <a:path extrusionOk="0" h="42331" w="140034">
                  <a:moveTo>
                    <a:pt x="0" y="0"/>
                  </a:moveTo>
                  <a:lnTo>
                    <a:pt x="0" y="42331"/>
                  </a:lnTo>
                  <a:lnTo>
                    <a:pt x="140034" y="42331"/>
                  </a:lnTo>
                  <a:lnTo>
                    <a:pt x="1400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9"/>
            <p:cNvSpPr/>
            <p:nvPr/>
          </p:nvSpPr>
          <p:spPr>
            <a:xfrm>
              <a:off x="2047475" y="920275"/>
              <a:ext cx="3574225" cy="1058275"/>
            </a:xfrm>
            <a:custGeom>
              <a:rect b="b" l="l" r="r" t="t"/>
              <a:pathLst>
                <a:path extrusionOk="0" h="42331" w="142969">
                  <a:moveTo>
                    <a:pt x="0" y="0"/>
                  </a:moveTo>
                  <a:lnTo>
                    <a:pt x="0" y="42331"/>
                  </a:lnTo>
                  <a:lnTo>
                    <a:pt x="142969" y="42331"/>
                  </a:lnTo>
                  <a:lnTo>
                    <a:pt x="1429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9"/>
            <p:cNvSpPr/>
            <p:nvPr/>
          </p:nvSpPr>
          <p:spPr>
            <a:xfrm>
              <a:off x="2099175" y="1978525"/>
              <a:ext cx="3545050" cy="75925"/>
            </a:xfrm>
            <a:custGeom>
              <a:rect b="b" l="l" r="r" t="t"/>
              <a:pathLst>
                <a:path extrusionOk="0" h="3037" w="141802">
                  <a:moveTo>
                    <a:pt x="1768" y="1"/>
                  </a:moveTo>
                  <a:lnTo>
                    <a:pt x="0" y="3036"/>
                  </a:lnTo>
                  <a:lnTo>
                    <a:pt x="141802" y="3036"/>
                  </a:lnTo>
                  <a:lnTo>
                    <a:pt x="1418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9"/>
            <p:cNvSpPr/>
            <p:nvPr/>
          </p:nvSpPr>
          <p:spPr>
            <a:xfrm>
              <a:off x="1948225" y="1978525"/>
              <a:ext cx="3595100" cy="75925"/>
            </a:xfrm>
            <a:custGeom>
              <a:rect b="b" l="l" r="r" t="t"/>
              <a:pathLst>
                <a:path extrusionOk="0" h="3037" w="143804">
                  <a:moveTo>
                    <a:pt x="835" y="1"/>
                  </a:moveTo>
                  <a:lnTo>
                    <a:pt x="1" y="3036"/>
                  </a:lnTo>
                  <a:lnTo>
                    <a:pt x="142969" y="3036"/>
                  </a:lnTo>
                  <a:lnTo>
                    <a:pt x="143803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9"/>
            <p:cNvSpPr/>
            <p:nvPr/>
          </p:nvSpPr>
          <p:spPr>
            <a:xfrm>
              <a:off x="2181725" y="1053700"/>
              <a:ext cx="3306550" cy="791425"/>
            </a:xfrm>
            <a:custGeom>
              <a:rect b="b" l="l" r="r" t="t"/>
              <a:pathLst>
                <a:path extrusionOk="0" h="31657" w="132262">
                  <a:moveTo>
                    <a:pt x="1" y="0"/>
                  </a:moveTo>
                  <a:lnTo>
                    <a:pt x="1" y="31656"/>
                  </a:lnTo>
                  <a:lnTo>
                    <a:pt x="132262" y="31656"/>
                  </a:lnTo>
                  <a:lnTo>
                    <a:pt x="1322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9"/>
            <p:cNvSpPr/>
            <p:nvPr/>
          </p:nvSpPr>
          <p:spPr>
            <a:xfrm>
              <a:off x="4135625" y="1054525"/>
              <a:ext cx="874825" cy="790600"/>
            </a:xfrm>
            <a:custGeom>
              <a:rect b="b" l="l" r="r" t="t"/>
              <a:pathLst>
                <a:path extrusionOk="0" h="31624" w="34993">
                  <a:moveTo>
                    <a:pt x="0" y="1"/>
                  </a:moveTo>
                  <a:lnTo>
                    <a:pt x="17913" y="31623"/>
                  </a:lnTo>
                  <a:lnTo>
                    <a:pt x="34992" y="31623"/>
                  </a:lnTo>
                  <a:lnTo>
                    <a:pt x="170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9"/>
            <p:cNvSpPr/>
            <p:nvPr/>
          </p:nvSpPr>
          <p:spPr>
            <a:xfrm>
              <a:off x="3877100" y="1054525"/>
              <a:ext cx="614625" cy="790600"/>
            </a:xfrm>
            <a:custGeom>
              <a:rect b="b" l="l" r="r" t="t"/>
              <a:pathLst>
                <a:path extrusionOk="0" h="31624" w="24585">
                  <a:moveTo>
                    <a:pt x="1" y="1"/>
                  </a:moveTo>
                  <a:lnTo>
                    <a:pt x="17914" y="31623"/>
                  </a:lnTo>
                  <a:lnTo>
                    <a:pt x="24585" y="31623"/>
                  </a:lnTo>
                  <a:lnTo>
                    <a:pt x="66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9"/>
            <p:cNvSpPr/>
            <p:nvPr/>
          </p:nvSpPr>
          <p:spPr>
            <a:xfrm>
              <a:off x="2181725" y="1054525"/>
              <a:ext cx="16700" cy="790600"/>
            </a:xfrm>
            <a:custGeom>
              <a:rect b="b" l="l" r="r" t="t"/>
              <a:pathLst>
                <a:path extrusionOk="0" h="31624" w="668">
                  <a:moveTo>
                    <a:pt x="1" y="1"/>
                  </a:moveTo>
                  <a:lnTo>
                    <a:pt x="1" y="31623"/>
                  </a:lnTo>
                  <a:lnTo>
                    <a:pt x="668" y="31623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9"/>
            <p:cNvSpPr/>
            <p:nvPr/>
          </p:nvSpPr>
          <p:spPr>
            <a:xfrm>
              <a:off x="1774775" y="4458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9"/>
            <p:cNvSpPr/>
            <p:nvPr/>
          </p:nvSpPr>
          <p:spPr>
            <a:xfrm>
              <a:off x="3245825" y="1424800"/>
              <a:ext cx="2361700" cy="1646200"/>
            </a:xfrm>
            <a:custGeom>
              <a:rect b="b" l="l" r="r" t="t"/>
              <a:pathLst>
                <a:path extrusionOk="0" h="65848" w="94468">
                  <a:moveTo>
                    <a:pt x="8039" y="0"/>
                  </a:moveTo>
                  <a:cubicBezTo>
                    <a:pt x="6071" y="0"/>
                    <a:pt x="4303" y="1968"/>
                    <a:pt x="4137" y="4370"/>
                  </a:cubicBezTo>
                  <a:lnTo>
                    <a:pt x="167" y="61444"/>
                  </a:lnTo>
                  <a:cubicBezTo>
                    <a:pt x="0" y="63879"/>
                    <a:pt x="1501" y="65847"/>
                    <a:pt x="3470" y="65847"/>
                  </a:cubicBezTo>
                  <a:lnTo>
                    <a:pt x="86462" y="65847"/>
                  </a:lnTo>
                  <a:cubicBezTo>
                    <a:pt x="88430" y="65847"/>
                    <a:pt x="90165" y="63879"/>
                    <a:pt x="90332" y="61444"/>
                  </a:cubicBezTo>
                  <a:lnTo>
                    <a:pt x="94301" y="4370"/>
                  </a:lnTo>
                  <a:cubicBezTo>
                    <a:pt x="94468" y="1968"/>
                    <a:pt x="93000" y="0"/>
                    <a:pt x="90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9"/>
            <p:cNvSpPr/>
            <p:nvPr/>
          </p:nvSpPr>
          <p:spPr>
            <a:xfrm>
              <a:off x="3377575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8" y="1"/>
                  </a:moveTo>
                  <a:cubicBezTo>
                    <a:pt x="4896" y="1"/>
                    <a:pt x="4854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21" y="34"/>
                    <a:pt x="4979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9"/>
            <p:cNvSpPr/>
            <p:nvPr/>
          </p:nvSpPr>
          <p:spPr>
            <a:xfrm>
              <a:off x="35093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25" y="1"/>
                  </a:moveTo>
                  <a:cubicBezTo>
                    <a:pt x="4879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67" y="66081"/>
                    <a:pt x="200" y="66014"/>
                    <a:pt x="200" y="65981"/>
                  </a:cubicBezTo>
                  <a:lnTo>
                    <a:pt x="5037" y="101"/>
                  </a:lnTo>
                  <a:cubicBezTo>
                    <a:pt x="5021" y="34"/>
                    <a:pt x="4970" y="1"/>
                    <a:pt x="4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9"/>
            <p:cNvSpPr/>
            <p:nvPr/>
          </p:nvSpPr>
          <p:spPr>
            <a:xfrm>
              <a:off x="3641100" y="1420625"/>
              <a:ext cx="125125" cy="1652050"/>
            </a:xfrm>
            <a:custGeom>
              <a:rect b="b" l="l" r="r" t="t"/>
              <a:pathLst>
                <a:path extrusionOk="0" h="66082" w="5005">
                  <a:moveTo>
                    <a:pt x="4938" y="1"/>
                  </a:moveTo>
                  <a:cubicBezTo>
                    <a:pt x="4871" y="1"/>
                    <a:pt x="4837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4" y="101"/>
                  </a:lnTo>
                  <a:cubicBezTo>
                    <a:pt x="5004" y="34"/>
                    <a:pt x="4971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9"/>
            <p:cNvSpPr/>
            <p:nvPr/>
          </p:nvSpPr>
          <p:spPr>
            <a:xfrm>
              <a:off x="3772025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8" y="1"/>
                  </a:moveTo>
                  <a:cubicBezTo>
                    <a:pt x="4904" y="1"/>
                    <a:pt x="4838" y="34"/>
                    <a:pt x="4838" y="101"/>
                  </a:cubicBezTo>
                  <a:lnTo>
                    <a:pt x="34" y="65981"/>
                  </a:lnTo>
                  <a:cubicBezTo>
                    <a:pt x="1" y="66014"/>
                    <a:pt x="67" y="66081"/>
                    <a:pt x="101" y="66081"/>
                  </a:cubicBezTo>
                  <a:cubicBezTo>
                    <a:pt x="168" y="66081"/>
                    <a:pt x="201" y="66048"/>
                    <a:pt x="234" y="65981"/>
                  </a:cubicBezTo>
                  <a:lnTo>
                    <a:pt x="5038" y="101"/>
                  </a:lnTo>
                  <a:cubicBezTo>
                    <a:pt x="5038" y="34"/>
                    <a:pt x="5004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9"/>
            <p:cNvSpPr/>
            <p:nvPr/>
          </p:nvSpPr>
          <p:spPr>
            <a:xfrm>
              <a:off x="390380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7" y="1"/>
                  </a:moveTo>
                  <a:cubicBezTo>
                    <a:pt x="4870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67" y="66081"/>
                    <a:pt x="200" y="66048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9"/>
            <p:cNvSpPr/>
            <p:nvPr/>
          </p:nvSpPr>
          <p:spPr>
            <a:xfrm>
              <a:off x="40355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7" y="1"/>
                  </a:moveTo>
                  <a:cubicBezTo>
                    <a:pt x="4871" y="1"/>
                    <a:pt x="4837" y="34"/>
                    <a:pt x="4837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38" y="101"/>
                  </a:lnTo>
                  <a:cubicBezTo>
                    <a:pt x="5038" y="34"/>
                    <a:pt x="4971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9"/>
            <p:cNvSpPr/>
            <p:nvPr/>
          </p:nvSpPr>
          <p:spPr>
            <a:xfrm>
              <a:off x="4167325" y="1420625"/>
              <a:ext cx="125100" cy="1652050"/>
            </a:xfrm>
            <a:custGeom>
              <a:rect b="b" l="l" r="r" t="t"/>
              <a:pathLst>
                <a:path extrusionOk="0" h="66082" w="5004">
                  <a:moveTo>
                    <a:pt x="4937" y="1"/>
                  </a:moveTo>
                  <a:cubicBezTo>
                    <a:pt x="4870" y="1"/>
                    <a:pt x="4837" y="34"/>
                    <a:pt x="4803" y="101"/>
                  </a:cubicBezTo>
                  <a:lnTo>
                    <a:pt x="0" y="65981"/>
                  </a:lnTo>
                  <a:cubicBezTo>
                    <a:pt x="0" y="66014"/>
                    <a:pt x="33" y="66081"/>
                    <a:pt x="100" y="66081"/>
                  </a:cubicBezTo>
                  <a:cubicBezTo>
                    <a:pt x="133" y="66081"/>
                    <a:pt x="167" y="66014"/>
                    <a:pt x="167" y="65981"/>
                  </a:cubicBezTo>
                  <a:lnTo>
                    <a:pt x="5004" y="101"/>
                  </a:lnTo>
                  <a:cubicBezTo>
                    <a:pt x="5004" y="34"/>
                    <a:pt x="4970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9"/>
            <p:cNvSpPr/>
            <p:nvPr/>
          </p:nvSpPr>
          <p:spPr>
            <a:xfrm>
              <a:off x="42982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33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0" y="66048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9"/>
            <p:cNvSpPr/>
            <p:nvPr/>
          </p:nvSpPr>
          <p:spPr>
            <a:xfrm>
              <a:off x="4430000" y="1420625"/>
              <a:ext cx="125125" cy="1652050"/>
            </a:xfrm>
            <a:custGeom>
              <a:rect b="b" l="l" r="r" t="t"/>
              <a:pathLst>
                <a:path extrusionOk="0" h="66082" w="5005">
                  <a:moveTo>
                    <a:pt x="4937" y="1"/>
                  </a:moveTo>
                  <a:cubicBezTo>
                    <a:pt x="4871" y="1"/>
                    <a:pt x="4837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4" y="101"/>
                  </a:lnTo>
                  <a:cubicBezTo>
                    <a:pt x="5004" y="34"/>
                    <a:pt x="4971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9"/>
            <p:cNvSpPr/>
            <p:nvPr/>
          </p:nvSpPr>
          <p:spPr>
            <a:xfrm>
              <a:off x="45617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8" y="1"/>
                  </a:moveTo>
                  <a:cubicBezTo>
                    <a:pt x="4871" y="1"/>
                    <a:pt x="4838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5" y="101"/>
                  </a:lnTo>
                  <a:cubicBezTo>
                    <a:pt x="5038" y="34"/>
                    <a:pt x="4971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9"/>
            <p:cNvSpPr/>
            <p:nvPr/>
          </p:nvSpPr>
          <p:spPr>
            <a:xfrm>
              <a:off x="4692700" y="1420625"/>
              <a:ext cx="125925" cy="1652050"/>
            </a:xfrm>
            <a:custGeom>
              <a:rect b="b" l="l" r="r" t="t"/>
              <a:pathLst>
                <a:path extrusionOk="0" h="66082" w="5037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33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0" y="66048"/>
                    <a:pt x="234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9"/>
            <p:cNvSpPr/>
            <p:nvPr/>
          </p:nvSpPr>
          <p:spPr>
            <a:xfrm>
              <a:off x="48244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1" y="66081"/>
                  </a:cubicBezTo>
                  <a:cubicBezTo>
                    <a:pt x="167" y="66081"/>
                    <a:pt x="201" y="66048"/>
                    <a:pt x="201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9"/>
            <p:cNvSpPr/>
            <p:nvPr/>
          </p:nvSpPr>
          <p:spPr>
            <a:xfrm>
              <a:off x="495620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25" y="1"/>
                  </a:moveTo>
                  <a:cubicBezTo>
                    <a:pt x="4871" y="1"/>
                    <a:pt x="4821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38" y="34"/>
                    <a:pt x="4979" y="1"/>
                    <a:pt x="4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9"/>
            <p:cNvSpPr/>
            <p:nvPr/>
          </p:nvSpPr>
          <p:spPr>
            <a:xfrm>
              <a:off x="5087975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25" y="1"/>
                  </a:moveTo>
                  <a:cubicBezTo>
                    <a:pt x="4870" y="1"/>
                    <a:pt x="4820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34" y="66081"/>
                    <a:pt x="200" y="66014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4979" y="1"/>
                    <a:pt x="4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9"/>
            <p:cNvSpPr/>
            <p:nvPr/>
          </p:nvSpPr>
          <p:spPr>
            <a:xfrm>
              <a:off x="5218900" y="1420625"/>
              <a:ext cx="126375" cy="1652050"/>
            </a:xfrm>
            <a:custGeom>
              <a:rect b="b" l="l" r="r" t="t"/>
              <a:pathLst>
                <a:path extrusionOk="0" h="66082" w="5055">
                  <a:moveTo>
                    <a:pt x="4950" y="1"/>
                  </a:moveTo>
                  <a:cubicBezTo>
                    <a:pt x="4896" y="1"/>
                    <a:pt x="4837" y="34"/>
                    <a:pt x="4837" y="101"/>
                  </a:cubicBezTo>
                  <a:lnTo>
                    <a:pt x="34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1" y="66048"/>
                    <a:pt x="234" y="65981"/>
                  </a:cubicBezTo>
                  <a:lnTo>
                    <a:pt x="5037" y="101"/>
                  </a:lnTo>
                  <a:cubicBezTo>
                    <a:pt x="5054" y="34"/>
                    <a:pt x="5004" y="1"/>
                    <a:pt x="49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9"/>
            <p:cNvSpPr/>
            <p:nvPr/>
          </p:nvSpPr>
          <p:spPr>
            <a:xfrm>
              <a:off x="5350650" y="1420625"/>
              <a:ext cx="126375" cy="1652050"/>
            </a:xfrm>
            <a:custGeom>
              <a:rect b="b" l="l" r="r" t="t"/>
              <a:pathLst>
                <a:path extrusionOk="0" h="66082" w="5055">
                  <a:moveTo>
                    <a:pt x="4938" y="1"/>
                  </a:moveTo>
                  <a:cubicBezTo>
                    <a:pt x="4879" y="1"/>
                    <a:pt x="4821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54" y="34"/>
                    <a:pt x="4996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9"/>
            <p:cNvSpPr/>
            <p:nvPr/>
          </p:nvSpPr>
          <p:spPr>
            <a:xfrm>
              <a:off x="3239975" y="1419800"/>
              <a:ext cx="2387575" cy="1655375"/>
            </a:xfrm>
            <a:custGeom>
              <a:rect b="b" l="l" r="r" t="t"/>
              <a:pathLst>
                <a:path extrusionOk="0" h="66215" w="95503">
                  <a:moveTo>
                    <a:pt x="91233" y="367"/>
                  </a:moveTo>
                  <a:cubicBezTo>
                    <a:pt x="93134" y="367"/>
                    <a:pt x="94535" y="2268"/>
                    <a:pt x="94402" y="4570"/>
                  </a:cubicBezTo>
                  <a:lnTo>
                    <a:pt x="90465" y="61644"/>
                  </a:lnTo>
                  <a:cubicBezTo>
                    <a:pt x="90265" y="63946"/>
                    <a:pt x="88597" y="65814"/>
                    <a:pt x="86696" y="65814"/>
                  </a:cubicBezTo>
                  <a:lnTo>
                    <a:pt x="3737" y="65814"/>
                  </a:lnTo>
                  <a:cubicBezTo>
                    <a:pt x="1836" y="65814"/>
                    <a:pt x="401" y="63979"/>
                    <a:pt x="568" y="61644"/>
                  </a:cubicBezTo>
                  <a:lnTo>
                    <a:pt x="4504" y="4570"/>
                  </a:lnTo>
                  <a:cubicBezTo>
                    <a:pt x="4704" y="2268"/>
                    <a:pt x="6372" y="367"/>
                    <a:pt x="8273" y="367"/>
                  </a:cubicBezTo>
                  <a:close/>
                  <a:moveTo>
                    <a:pt x="8173" y="0"/>
                  </a:moveTo>
                  <a:cubicBezTo>
                    <a:pt x="6105" y="0"/>
                    <a:pt x="4304" y="2068"/>
                    <a:pt x="4137" y="4570"/>
                  </a:cubicBezTo>
                  <a:lnTo>
                    <a:pt x="168" y="61644"/>
                  </a:lnTo>
                  <a:cubicBezTo>
                    <a:pt x="1" y="64179"/>
                    <a:pt x="1535" y="66214"/>
                    <a:pt x="3603" y="66214"/>
                  </a:cubicBezTo>
                  <a:lnTo>
                    <a:pt x="87297" y="66214"/>
                  </a:lnTo>
                  <a:cubicBezTo>
                    <a:pt x="89398" y="66214"/>
                    <a:pt x="91199" y="64179"/>
                    <a:pt x="91366" y="61644"/>
                  </a:cubicBezTo>
                  <a:lnTo>
                    <a:pt x="95302" y="4570"/>
                  </a:lnTo>
                  <a:cubicBezTo>
                    <a:pt x="95502" y="2068"/>
                    <a:pt x="93968" y="0"/>
                    <a:pt x="919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9"/>
            <p:cNvSpPr/>
            <p:nvPr/>
          </p:nvSpPr>
          <p:spPr>
            <a:xfrm>
              <a:off x="3335050" y="1487350"/>
              <a:ext cx="1736275" cy="1147500"/>
            </a:xfrm>
            <a:custGeom>
              <a:rect b="b" l="l" r="r" t="t"/>
              <a:pathLst>
                <a:path extrusionOk="0" h="45900" w="69451">
                  <a:moveTo>
                    <a:pt x="1068" y="0"/>
                  </a:moveTo>
                  <a:lnTo>
                    <a:pt x="601" y="1434"/>
                  </a:lnTo>
                  <a:lnTo>
                    <a:pt x="1" y="10107"/>
                  </a:lnTo>
                  <a:lnTo>
                    <a:pt x="26119" y="44799"/>
                  </a:lnTo>
                  <a:cubicBezTo>
                    <a:pt x="26586" y="45466"/>
                    <a:pt x="27387" y="45866"/>
                    <a:pt x="28187" y="45900"/>
                  </a:cubicBezTo>
                  <a:cubicBezTo>
                    <a:pt x="29055" y="45866"/>
                    <a:pt x="29889" y="45466"/>
                    <a:pt x="30456" y="44799"/>
                  </a:cubicBezTo>
                  <a:lnTo>
                    <a:pt x="49036" y="23951"/>
                  </a:lnTo>
                  <a:lnTo>
                    <a:pt x="64747" y="44799"/>
                  </a:lnTo>
                  <a:lnTo>
                    <a:pt x="69450" y="39562"/>
                  </a:lnTo>
                  <a:lnTo>
                    <a:pt x="51771" y="16045"/>
                  </a:lnTo>
                  <a:cubicBezTo>
                    <a:pt x="51271" y="15378"/>
                    <a:pt x="50503" y="14977"/>
                    <a:pt x="49669" y="14944"/>
                  </a:cubicBezTo>
                  <a:cubicBezTo>
                    <a:pt x="48802" y="14977"/>
                    <a:pt x="48002" y="15378"/>
                    <a:pt x="47434" y="16045"/>
                  </a:cubicBezTo>
                  <a:lnTo>
                    <a:pt x="28821" y="36893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9"/>
            <p:cNvSpPr/>
            <p:nvPr/>
          </p:nvSpPr>
          <p:spPr>
            <a:xfrm>
              <a:off x="4793600" y="2287075"/>
              <a:ext cx="432000" cy="537925"/>
            </a:xfrm>
            <a:custGeom>
              <a:rect b="b" l="l" r="r" t="t"/>
              <a:pathLst>
                <a:path extrusionOk="0" h="21517" w="17280">
                  <a:moveTo>
                    <a:pt x="14044" y="1"/>
                  </a:moveTo>
                  <a:lnTo>
                    <a:pt x="0" y="15745"/>
                  </a:lnTo>
                  <a:lnTo>
                    <a:pt x="17279" y="21516"/>
                  </a:lnTo>
                  <a:lnTo>
                    <a:pt x="140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9"/>
            <p:cNvSpPr/>
            <p:nvPr/>
          </p:nvSpPr>
          <p:spPr>
            <a:xfrm>
              <a:off x="2259275" y="1683325"/>
              <a:ext cx="260225" cy="630475"/>
            </a:xfrm>
            <a:custGeom>
              <a:rect b="b" l="l" r="r" t="t"/>
              <a:pathLst>
                <a:path extrusionOk="0" h="25219" w="10409">
                  <a:moveTo>
                    <a:pt x="5905" y="0"/>
                  </a:moveTo>
                  <a:cubicBezTo>
                    <a:pt x="4871" y="1868"/>
                    <a:pt x="3937" y="3769"/>
                    <a:pt x="3003" y="5704"/>
                  </a:cubicBezTo>
                  <a:cubicBezTo>
                    <a:pt x="2569" y="6705"/>
                    <a:pt x="2136" y="7672"/>
                    <a:pt x="1702" y="8673"/>
                  </a:cubicBezTo>
                  <a:cubicBezTo>
                    <a:pt x="1302" y="9674"/>
                    <a:pt x="868" y="10674"/>
                    <a:pt x="501" y="11809"/>
                  </a:cubicBezTo>
                  <a:cubicBezTo>
                    <a:pt x="435" y="12075"/>
                    <a:pt x="334" y="12376"/>
                    <a:pt x="234" y="12676"/>
                  </a:cubicBezTo>
                  <a:cubicBezTo>
                    <a:pt x="134" y="13109"/>
                    <a:pt x="68" y="13510"/>
                    <a:pt x="34" y="13943"/>
                  </a:cubicBezTo>
                  <a:cubicBezTo>
                    <a:pt x="1" y="14177"/>
                    <a:pt x="1" y="14410"/>
                    <a:pt x="34" y="14644"/>
                  </a:cubicBezTo>
                  <a:lnTo>
                    <a:pt x="101" y="15144"/>
                  </a:lnTo>
                  <a:cubicBezTo>
                    <a:pt x="134" y="15444"/>
                    <a:pt x="201" y="15745"/>
                    <a:pt x="268" y="16045"/>
                  </a:cubicBezTo>
                  <a:cubicBezTo>
                    <a:pt x="501" y="17179"/>
                    <a:pt x="835" y="18246"/>
                    <a:pt x="1268" y="19347"/>
                  </a:cubicBezTo>
                  <a:cubicBezTo>
                    <a:pt x="2036" y="21382"/>
                    <a:pt x="3003" y="23350"/>
                    <a:pt x="4104" y="25218"/>
                  </a:cubicBezTo>
                  <a:lnTo>
                    <a:pt x="6439" y="24251"/>
                  </a:lnTo>
                  <a:cubicBezTo>
                    <a:pt x="5972" y="22249"/>
                    <a:pt x="5471" y="20215"/>
                    <a:pt x="5105" y="18213"/>
                  </a:cubicBezTo>
                  <a:cubicBezTo>
                    <a:pt x="4904" y="17279"/>
                    <a:pt x="4738" y="16312"/>
                    <a:pt x="4671" y="15344"/>
                  </a:cubicBezTo>
                  <a:lnTo>
                    <a:pt x="4604" y="14711"/>
                  </a:lnTo>
                  <a:lnTo>
                    <a:pt x="4604" y="14410"/>
                  </a:lnTo>
                  <a:lnTo>
                    <a:pt x="4604" y="14310"/>
                  </a:lnTo>
                  <a:cubicBezTo>
                    <a:pt x="4604" y="14329"/>
                    <a:pt x="4606" y="14337"/>
                    <a:pt x="4610" y="14337"/>
                  </a:cubicBezTo>
                  <a:cubicBezTo>
                    <a:pt x="4629" y="14337"/>
                    <a:pt x="4683" y="14173"/>
                    <a:pt x="4738" y="14010"/>
                  </a:cubicBezTo>
                  <a:cubicBezTo>
                    <a:pt x="4804" y="13843"/>
                    <a:pt x="4871" y="13643"/>
                    <a:pt x="4971" y="13410"/>
                  </a:cubicBezTo>
                  <a:cubicBezTo>
                    <a:pt x="5338" y="12542"/>
                    <a:pt x="5772" y="11642"/>
                    <a:pt x="6205" y="10708"/>
                  </a:cubicBezTo>
                  <a:cubicBezTo>
                    <a:pt x="6672" y="9774"/>
                    <a:pt x="7139" y="8840"/>
                    <a:pt x="7606" y="7939"/>
                  </a:cubicBezTo>
                  <a:lnTo>
                    <a:pt x="10408" y="2368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9"/>
            <p:cNvSpPr/>
            <p:nvPr/>
          </p:nvSpPr>
          <p:spPr>
            <a:xfrm>
              <a:off x="2329325" y="2269575"/>
              <a:ext cx="115125" cy="83400"/>
            </a:xfrm>
            <a:custGeom>
              <a:rect b="b" l="l" r="r" t="t"/>
              <a:pathLst>
                <a:path extrusionOk="0" h="3336" w="4605">
                  <a:moveTo>
                    <a:pt x="1102" y="0"/>
                  </a:moveTo>
                  <a:cubicBezTo>
                    <a:pt x="1" y="1234"/>
                    <a:pt x="735" y="3336"/>
                    <a:pt x="735" y="3336"/>
                  </a:cubicBezTo>
                  <a:lnTo>
                    <a:pt x="4604" y="2969"/>
                  </a:lnTo>
                  <a:lnTo>
                    <a:pt x="3503" y="36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9"/>
            <p:cNvSpPr/>
            <p:nvPr/>
          </p:nvSpPr>
          <p:spPr>
            <a:xfrm>
              <a:off x="2347675" y="2343775"/>
              <a:ext cx="107600" cy="71775"/>
            </a:xfrm>
            <a:custGeom>
              <a:rect b="b" l="l" r="r" t="t"/>
              <a:pathLst>
                <a:path extrusionOk="0" h="2871" w="4304">
                  <a:moveTo>
                    <a:pt x="3870" y="1"/>
                  </a:moveTo>
                  <a:lnTo>
                    <a:pt x="1" y="368"/>
                  </a:lnTo>
                  <a:lnTo>
                    <a:pt x="935" y="2269"/>
                  </a:lnTo>
                  <a:cubicBezTo>
                    <a:pt x="1100" y="2627"/>
                    <a:pt x="1469" y="2871"/>
                    <a:pt x="1874" y="2871"/>
                  </a:cubicBezTo>
                  <a:cubicBezTo>
                    <a:pt x="1960" y="2871"/>
                    <a:pt x="2048" y="2860"/>
                    <a:pt x="2136" y="2836"/>
                  </a:cubicBezTo>
                  <a:lnTo>
                    <a:pt x="3403" y="2503"/>
                  </a:lnTo>
                  <a:cubicBezTo>
                    <a:pt x="3970" y="2369"/>
                    <a:pt x="4304" y="1769"/>
                    <a:pt x="4170" y="1202"/>
                  </a:cubicBezTo>
                  <a:lnTo>
                    <a:pt x="3870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9"/>
            <p:cNvSpPr/>
            <p:nvPr/>
          </p:nvSpPr>
          <p:spPr>
            <a:xfrm>
              <a:off x="2856375" y="1357150"/>
              <a:ext cx="19200" cy="24400"/>
            </a:xfrm>
            <a:custGeom>
              <a:rect b="b" l="l" r="r" t="t"/>
              <a:pathLst>
                <a:path extrusionOk="0" h="976" w="768">
                  <a:moveTo>
                    <a:pt x="458" y="0"/>
                  </a:moveTo>
                  <a:cubicBezTo>
                    <a:pt x="306" y="0"/>
                    <a:pt x="159" y="161"/>
                    <a:pt x="67" y="405"/>
                  </a:cubicBezTo>
                  <a:cubicBezTo>
                    <a:pt x="1" y="672"/>
                    <a:pt x="67" y="905"/>
                    <a:pt x="234" y="972"/>
                  </a:cubicBezTo>
                  <a:cubicBezTo>
                    <a:pt x="248" y="975"/>
                    <a:pt x="263" y="976"/>
                    <a:pt x="277" y="976"/>
                  </a:cubicBezTo>
                  <a:cubicBezTo>
                    <a:pt x="434" y="976"/>
                    <a:pt x="607" y="816"/>
                    <a:pt x="668" y="571"/>
                  </a:cubicBezTo>
                  <a:cubicBezTo>
                    <a:pt x="768" y="305"/>
                    <a:pt x="668" y="71"/>
                    <a:pt x="501" y="4"/>
                  </a:cubicBezTo>
                  <a:cubicBezTo>
                    <a:pt x="487" y="2"/>
                    <a:pt x="473" y="0"/>
                    <a:pt x="4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9"/>
            <p:cNvSpPr/>
            <p:nvPr/>
          </p:nvSpPr>
          <p:spPr>
            <a:xfrm>
              <a:off x="2840525" y="1379775"/>
              <a:ext cx="32550" cy="67375"/>
            </a:xfrm>
            <a:custGeom>
              <a:rect b="b" l="l" r="r" t="t"/>
              <a:pathLst>
                <a:path extrusionOk="0" h="2695" w="1302">
                  <a:moveTo>
                    <a:pt x="701" y="0"/>
                  </a:moveTo>
                  <a:lnTo>
                    <a:pt x="1" y="2468"/>
                  </a:lnTo>
                  <a:cubicBezTo>
                    <a:pt x="229" y="2614"/>
                    <a:pt x="509" y="2695"/>
                    <a:pt x="793" y="2695"/>
                  </a:cubicBezTo>
                  <a:cubicBezTo>
                    <a:pt x="965" y="2695"/>
                    <a:pt x="1138" y="2665"/>
                    <a:pt x="1302" y="2602"/>
                  </a:cubicBezTo>
                  <a:cubicBezTo>
                    <a:pt x="968" y="1768"/>
                    <a:pt x="768" y="901"/>
                    <a:pt x="701" y="0"/>
                  </a:cubicBez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9"/>
            <p:cNvSpPr/>
            <p:nvPr/>
          </p:nvSpPr>
          <p:spPr>
            <a:xfrm>
              <a:off x="2853825" y="1312000"/>
              <a:ext cx="38425" cy="23600"/>
            </a:xfrm>
            <a:custGeom>
              <a:rect b="b" l="l" r="r" t="t"/>
              <a:pathLst>
                <a:path extrusionOk="0" h="944" w="1537">
                  <a:moveTo>
                    <a:pt x="208" y="0"/>
                  </a:moveTo>
                  <a:cubicBezTo>
                    <a:pt x="104" y="0"/>
                    <a:pt x="1" y="106"/>
                    <a:pt x="69" y="243"/>
                  </a:cubicBezTo>
                  <a:cubicBezTo>
                    <a:pt x="336" y="676"/>
                    <a:pt x="803" y="943"/>
                    <a:pt x="1303" y="943"/>
                  </a:cubicBezTo>
                  <a:cubicBezTo>
                    <a:pt x="1470" y="943"/>
                    <a:pt x="1537" y="810"/>
                    <a:pt x="1437" y="676"/>
                  </a:cubicBezTo>
                  <a:cubicBezTo>
                    <a:pt x="1437" y="643"/>
                    <a:pt x="1370" y="643"/>
                    <a:pt x="1337" y="643"/>
                  </a:cubicBezTo>
                  <a:cubicBezTo>
                    <a:pt x="937" y="610"/>
                    <a:pt x="570" y="409"/>
                    <a:pt x="336" y="76"/>
                  </a:cubicBezTo>
                  <a:cubicBezTo>
                    <a:pt x="304" y="23"/>
                    <a:pt x="256" y="0"/>
                    <a:pt x="2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9"/>
            <p:cNvSpPr/>
            <p:nvPr/>
          </p:nvSpPr>
          <p:spPr>
            <a:xfrm>
              <a:off x="2605375" y="1423500"/>
              <a:ext cx="258525" cy="236500"/>
            </a:xfrm>
            <a:custGeom>
              <a:rect b="b" l="l" r="r" t="t"/>
              <a:pathLst>
                <a:path extrusionOk="0" h="9460" w="10341">
                  <a:moveTo>
                    <a:pt x="1723" y="0"/>
                  </a:moveTo>
                  <a:cubicBezTo>
                    <a:pt x="1362" y="0"/>
                    <a:pt x="1049" y="330"/>
                    <a:pt x="1101" y="719"/>
                  </a:cubicBezTo>
                  <a:cubicBezTo>
                    <a:pt x="1434" y="2988"/>
                    <a:pt x="1434" y="5590"/>
                    <a:pt x="0" y="6957"/>
                  </a:cubicBezTo>
                  <a:cubicBezTo>
                    <a:pt x="0" y="6957"/>
                    <a:pt x="701" y="9459"/>
                    <a:pt x="5304" y="9459"/>
                  </a:cubicBezTo>
                  <a:cubicBezTo>
                    <a:pt x="10341" y="9459"/>
                    <a:pt x="7706" y="7257"/>
                    <a:pt x="7706" y="7257"/>
                  </a:cubicBezTo>
                  <a:cubicBezTo>
                    <a:pt x="5604" y="6590"/>
                    <a:pt x="5571" y="4222"/>
                    <a:pt x="6038" y="2287"/>
                  </a:cubicBezTo>
                  <a:lnTo>
                    <a:pt x="2035" y="86"/>
                  </a:lnTo>
                  <a:cubicBezTo>
                    <a:pt x="1932" y="27"/>
                    <a:pt x="1825" y="0"/>
                    <a:pt x="1723" y="0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9"/>
            <p:cNvSpPr/>
            <p:nvPr/>
          </p:nvSpPr>
          <p:spPr>
            <a:xfrm>
              <a:off x="2550325" y="1567800"/>
              <a:ext cx="291075" cy="70500"/>
            </a:xfrm>
            <a:custGeom>
              <a:rect b="b" l="l" r="r" t="t"/>
              <a:pathLst>
                <a:path extrusionOk="0" h="2820" w="11643">
                  <a:moveTo>
                    <a:pt x="8453" y="0"/>
                  </a:moveTo>
                  <a:cubicBezTo>
                    <a:pt x="7712" y="0"/>
                    <a:pt x="6882" y="106"/>
                    <a:pt x="6038" y="285"/>
                  </a:cubicBezTo>
                  <a:cubicBezTo>
                    <a:pt x="5590" y="374"/>
                    <a:pt x="5145" y="408"/>
                    <a:pt x="4713" y="408"/>
                  </a:cubicBezTo>
                  <a:cubicBezTo>
                    <a:pt x="3343" y="408"/>
                    <a:pt x="2105" y="66"/>
                    <a:pt x="1328" y="66"/>
                  </a:cubicBezTo>
                  <a:cubicBezTo>
                    <a:pt x="1164" y="66"/>
                    <a:pt x="1021" y="81"/>
                    <a:pt x="901" y="118"/>
                  </a:cubicBezTo>
                  <a:cubicBezTo>
                    <a:pt x="1" y="418"/>
                    <a:pt x="434" y="1719"/>
                    <a:pt x="868" y="2786"/>
                  </a:cubicBezTo>
                  <a:lnTo>
                    <a:pt x="11575" y="2820"/>
                  </a:lnTo>
                  <a:cubicBezTo>
                    <a:pt x="11642" y="2153"/>
                    <a:pt x="11442" y="1485"/>
                    <a:pt x="11042" y="952"/>
                  </a:cubicBezTo>
                  <a:cubicBezTo>
                    <a:pt x="10610" y="273"/>
                    <a:pt x="9645" y="0"/>
                    <a:pt x="84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9"/>
            <p:cNvSpPr/>
            <p:nvPr/>
          </p:nvSpPr>
          <p:spPr>
            <a:xfrm>
              <a:off x="2863050" y="4474875"/>
              <a:ext cx="53400" cy="20475"/>
            </a:xfrm>
            <a:custGeom>
              <a:rect b="b" l="l" r="r" t="t"/>
              <a:pathLst>
                <a:path extrusionOk="0" h="819" w="2136">
                  <a:moveTo>
                    <a:pt x="1768" y="151"/>
                  </a:moveTo>
                  <a:cubicBezTo>
                    <a:pt x="1835" y="185"/>
                    <a:pt x="1868" y="218"/>
                    <a:pt x="1935" y="285"/>
                  </a:cubicBezTo>
                  <a:cubicBezTo>
                    <a:pt x="1969" y="385"/>
                    <a:pt x="1969" y="418"/>
                    <a:pt x="1935" y="452"/>
                  </a:cubicBezTo>
                  <a:cubicBezTo>
                    <a:pt x="1834" y="593"/>
                    <a:pt x="1478" y="649"/>
                    <a:pt x="1079" y="649"/>
                  </a:cubicBezTo>
                  <a:cubicBezTo>
                    <a:pt x="818" y="649"/>
                    <a:pt x="538" y="625"/>
                    <a:pt x="301" y="585"/>
                  </a:cubicBezTo>
                  <a:cubicBezTo>
                    <a:pt x="701" y="352"/>
                    <a:pt x="1135" y="218"/>
                    <a:pt x="1602" y="151"/>
                  </a:cubicBezTo>
                  <a:close/>
                  <a:moveTo>
                    <a:pt x="1634" y="0"/>
                  </a:moveTo>
                  <a:cubicBezTo>
                    <a:pt x="1032" y="0"/>
                    <a:pt x="64" y="555"/>
                    <a:pt x="34" y="585"/>
                  </a:cubicBezTo>
                  <a:cubicBezTo>
                    <a:pt x="0" y="585"/>
                    <a:pt x="0" y="618"/>
                    <a:pt x="0" y="652"/>
                  </a:cubicBezTo>
                  <a:cubicBezTo>
                    <a:pt x="0" y="685"/>
                    <a:pt x="34" y="718"/>
                    <a:pt x="67" y="718"/>
                  </a:cubicBezTo>
                  <a:cubicBezTo>
                    <a:pt x="401" y="785"/>
                    <a:pt x="734" y="819"/>
                    <a:pt x="1068" y="819"/>
                  </a:cubicBezTo>
                  <a:cubicBezTo>
                    <a:pt x="1502" y="819"/>
                    <a:pt x="1902" y="752"/>
                    <a:pt x="2069" y="552"/>
                  </a:cubicBezTo>
                  <a:cubicBezTo>
                    <a:pt x="2135" y="452"/>
                    <a:pt x="2135" y="318"/>
                    <a:pt x="2069" y="218"/>
                  </a:cubicBezTo>
                  <a:cubicBezTo>
                    <a:pt x="2002" y="118"/>
                    <a:pt x="1935" y="51"/>
                    <a:pt x="1802" y="18"/>
                  </a:cubicBezTo>
                  <a:cubicBezTo>
                    <a:pt x="1750" y="6"/>
                    <a:pt x="1694" y="0"/>
                    <a:pt x="16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9"/>
            <p:cNvSpPr/>
            <p:nvPr/>
          </p:nvSpPr>
          <p:spPr>
            <a:xfrm>
              <a:off x="2862225" y="4455075"/>
              <a:ext cx="33375" cy="37775"/>
            </a:xfrm>
            <a:custGeom>
              <a:rect b="b" l="l" r="r" t="t"/>
              <a:pathLst>
                <a:path extrusionOk="0" h="1511" w="1335">
                  <a:moveTo>
                    <a:pt x="934" y="143"/>
                  </a:moveTo>
                  <a:cubicBezTo>
                    <a:pt x="1101" y="143"/>
                    <a:pt x="1101" y="210"/>
                    <a:pt x="1101" y="243"/>
                  </a:cubicBezTo>
                  <a:cubicBezTo>
                    <a:pt x="1134" y="476"/>
                    <a:pt x="601" y="1043"/>
                    <a:pt x="200" y="1310"/>
                  </a:cubicBezTo>
                  <a:cubicBezTo>
                    <a:pt x="234" y="910"/>
                    <a:pt x="367" y="543"/>
                    <a:pt x="601" y="243"/>
                  </a:cubicBezTo>
                  <a:cubicBezTo>
                    <a:pt x="701" y="176"/>
                    <a:pt x="801" y="143"/>
                    <a:pt x="901" y="143"/>
                  </a:cubicBezTo>
                  <a:close/>
                  <a:moveTo>
                    <a:pt x="879" y="1"/>
                  </a:moveTo>
                  <a:cubicBezTo>
                    <a:pt x="744" y="1"/>
                    <a:pt x="616" y="61"/>
                    <a:pt x="534" y="143"/>
                  </a:cubicBezTo>
                  <a:cubicBezTo>
                    <a:pt x="100" y="476"/>
                    <a:pt x="33" y="1377"/>
                    <a:pt x="0" y="1444"/>
                  </a:cubicBezTo>
                  <a:cubicBezTo>
                    <a:pt x="0" y="1444"/>
                    <a:pt x="33" y="1477"/>
                    <a:pt x="33" y="1510"/>
                  </a:cubicBezTo>
                  <a:lnTo>
                    <a:pt x="134" y="1510"/>
                  </a:lnTo>
                  <a:cubicBezTo>
                    <a:pt x="534" y="1344"/>
                    <a:pt x="1334" y="610"/>
                    <a:pt x="1268" y="210"/>
                  </a:cubicBezTo>
                  <a:cubicBezTo>
                    <a:pt x="1268" y="143"/>
                    <a:pt x="1168" y="9"/>
                    <a:pt x="967" y="9"/>
                  </a:cubicBezTo>
                  <a:cubicBezTo>
                    <a:pt x="938" y="4"/>
                    <a:pt x="908" y="1"/>
                    <a:pt x="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9"/>
            <p:cNvSpPr/>
            <p:nvPr/>
          </p:nvSpPr>
          <p:spPr>
            <a:xfrm>
              <a:off x="2770475" y="4296025"/>
              <a:ext cx="93425" cy="195150"/>
            </a:xfrm>
            <a:custGeom>
              <a:rect b="b" l="l" r="r" t="t"/>
              <a:pathLst>
                <a:path extrusionOk="0" h="7806" w="3737">
                  <a:moveTo>
                    <a:pt x="368" y="0"/>
                  </a:moveTo>
                  <a:lnTo>
                    <a:pt x="1" y="7806"/>
                  </a:lnTo>
                  <a:lnTo>
                    <a:pt x="3370" y="7806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9"/>
            <p:cNvSpPr/>
            <p:nvPr/>
          </p:nvSpPr>
          <p:spPr>
            <a:xfrm>
              <a:off x="2738800" y="4481150"/>
              <a:ext cx="296075" cy="95925"/>
            </a:xfrm>
            <a:custGeom>
              <a:rect b="b" l="l" r="r" t="t"/>
              <a:pathLst>
                <a:path extrusionOk="0" h="3837" w="11843">
                  <a:moveTo>
                    <a:pt x="1001" y="0"/>
                  </a:moveTo>
                  <a:cubicBezTo>
                    <a:pt x="868" y="0"/>
                    <a:pt x="734" y="101"/>
                    <a:pt x="701" y="234"/>
                  </a:cubicBezTo>
                  <a:lnTo>
                    <a:pt x="67" y="3236"/>
                  </a:lnTo>
                  <a:cubicBezTo>
                    <a:pt x="0" y="3536"/>
                    <a:pt x="267" y="3837"/>
                    <a:pt x="567" y="3837"/>
                  </a:cubicBezTo>
                  <a:cubicBezTo>
                    <a:pt x="1902" y="3803"/>
                    <a:pt x="3803" y="3737"/>
                    <a:pt x="5471" y="3737"/>
                  </a:cubicBezTo>
                  <a:cubicBezTo>
                    <a:pt x="7439" y="3737"/>
                    <a:pt x="7806" y="3837"/>
                    <a:pt x="10107" y="3837"/>
                  </a:cubicBezTo>
                  <a:cubicBezTo>
                    <a:pt x="11475" y="3837"/>
                    <a:pt x="11842" y="2436"/>
                    <a:pt x="11275" y="2302"/>
                  </a:cubicBezTo>
                  <a:cubicBezTo>
                    <a:pt x="8640" y="1735"/>
                    <a:pt x="7772" y="1668"/>
                    <a:pt x="5471" y="267"/>
                  </a:cubicBezTo>
                  <a:cubicBezTo>
                    <a:pt x="5237" y="101"/>
                    <a:pt x="4970" y="0"/>
                    <a:pt x="4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9"/>
            <p:cNvSpPr/>
            <p:nvPr/>
          </p:nvSpPr>
          <p:spPr>
            <a:xfrm>
              <a:off x="2316000" y="1608125"/>
              <a:ext cx="264150" cy="348750"/>
            </a:xfrm>
            <a:custGeom>
              <a:rect b="b" l="l" r="r" t="t"/>
              <a:pathLst>
                <a:path extrusionOk="0" h="13950" w="10566">
                  <a:moveTo>
                    <a:pt x="7630" y="0"/>
                  </a:moveTo>
                  <a:cubicBezTo>
                    <a:pt x="7425" y="0"/>
                    <a:pt x="7206" y="24"/>
                    <a:pt x="6972" y="73"/>
                  </a:cubicBezTo>
                  <a:cubicBezTo>
                    <a:pt x="1902" y="1173"/>
                    <a:pt x="0" y="9179"/>
                    <a:pt x="0" y="9179"/>
                  </a:cubicBezTo>
                  <a:lnTo>
                    <a:pt x="5738" y="13949"/>
                  </a:lnTo>
                  <a:cubicBezTo>
                    <a:pt x="7639" y="12315"/>
                    <a:pt x="8973" y="10146"/>
                    <a:pt x="9607" y="7711"/>
                  </a:cubicBezTo>
                  <a:cubicBezTo>
                    <a:pt x="10566" y="3784"/>
                    <a:pt x="10234" y="0"/>
                    <a:pt x="76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9"/>
            <p:cNvSpPr/>
            <p:nvPr/>
          </p:nvSpPr>
          <p:spPr>
            <a:xfrm>
              <a:off x="2451925" y="1764200"/>
              <a:ext cx="107600" cy="192675"/>
            </a:xfrm>
            <a:custGeom>
              <a:rect b="b" l="l" r="r" t="t"/>
              <a:pathLst>
                <a:path extrusionOk="0" h="7707" w="4304">
                  <a:moveTo>
                    <a:pt x="2902" y="1"/>
                  </a:moveTo>
                  <a:cubicBezTo>
                    <a:pt x="1201" y="1702"/>
                    <a:pt x="100" y="4804"/>
                    <a:pt x="0" y="7473"/>
                  </a:cubicBezTo>
                  <a:lnTo>
                    <a:pt x="301" y="7706"/>
                  </a:lnTo>
                  <a:cubicBezTo>
                    <a:pt x="2202" y="6072"/>
                    <a:pt x="3536" y="3903"/>
                    <a:pt x="4170" y="1468"/>
                  </a:cubicBezTo>
                  <a:cubicBezTo>
                    <a:pt x="4203" y="1202"/>
                    <a:pt x="4270" y="968"/>
                    <a:pt x="4303" y="701"/>
                  </a:cubicBezTo>
                  <a:lnTo>
                    <a:pt x="29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9"/>
            <p:cNvSpPr/>
            <p:nvPr/>
          </p:nvSpPr>
          <p:spPr>
            <a:xfrm>
              <a:off x="2458600" y="1594300"/>
              <a:ext cx="527900" cy="754525"/>
            </a:xfrm>
            <a:custGeom>
              <a:rect b="b" l="l" r="r" t="t"/>
              <a:pathLst>
                <a:path extrusionOk="0" h="30181" w="21116">
                  <a:moveTo>
                    <a:pt x="9695" y="0"/>
                  </a:moveTo>
                  <a:cubicBezTo>
                    <a:pt x="8415" y="0"/>
                    <a:pt x="7139" y="42"/>
                    <a:pt x="5871" y="125"/>
                  </a:cubicBezTo>
                  <a:cubicBezTo>
                    <a:pt x="4370" y="192"/>
                    <a:pt x="2902" y="359"/>
                    <a:pt x="1435" y="592"/>
                  </a:cubicBezTo>
                  <a:cubicBezTo>
                    <a:pt x="567" y="726"/>
                    <a:pt x="0" y="1560"/>
                    <a:pt x="167" y="2394"/>
                  </a:cubicBezTo>
                  <a:cubicBezTo>
                    <a:pt x="2569" y="14936"/>
                    <a:pt x="1134" y="27512"/>
                    <a:pt x="1301" y="30180"/>
                  </a:cubicBezTo>
                  <a:lnTo>
                    <a:pt x="19314" y="30180"/>
                  </a:lnTo>
                  <a:cubicBezTo>
                    <a:pt x="21115" y="15370"/>
                    <a:pt x="20582" y="7897"/>
                    <a:pt x="19848" y="4262"/>
                  </a:cubicBezTo>
                  <a:cubicBezTo>
                    <a:pt x="19447" y="2293"/>
                    <a:pt x="17913" y="792"/>
                    <a:pt x="15945" y="425"/>
                  </a:cubicBezTo>
                  <a:cubicBezTo>
                    <a:pt x="15211" y="325"/>
                    <a:pt x="14377" y="192"/>
                    <a:pt x="13543" y="125"/>
                  </a:cubicBezTo>
                  <a:cubicBezTo>
                    <a:pt x="12259" y="42"/>
                    <a:pt x="10975" y="0"/>
                    <a:pt x="9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9"/>
            <p:cNvSpPr/>
            <p:nvPr/>
          </p:nvSpPr>
          <p:spPr>
            <a:xfrm>
              <a:off x="2882225" y="1846775"/>
              <a:ext cx="91750" cy="158450"/>
            </a:xfrm>
            <a:custGeom>
              <a:rect b="b" l="l" r="r" t="t"/>
              <a:pathLst>
                <a:path extrusionOk="0" h="6338" w="3670">
                  <a:moveTo>
                    <a:pt x="1202" y="0"/>
                  </a:moveTo>
                  <a:lnTo>
                    <a:pt x="1" y="1534"/>
                  </a:lnTo>
                  <a:cubicBezTo>
                    <a:pt x="468" y="3769"/>
                    <a:pt x="1535" y="5804"/>
                    <a:pt x="3537" y="6338"/>
                  </a:cubicBezTo>
                  <a:cubicBezTo>
                    <a:pt x="3670" y="3036"/>
                    <a:pt x="3537" y="767"/>
                    <a:pt x="1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9"/>
            <p:cNvSpPr/>
            <p:nvPr/>
          </p:nvSpPr>
          <p:spPr>
            <a:xfrm>
              <a:off x="2774650" y="4296025"/>
              <a:ext cx="89250" cy="100925"/>
            </a:xfrm>
            <a:custGeom>
              <a:rect b="b" l="l" r="r" t="t"/>
              <a:pathLst>
                <a:path extrusionOk="0" h="4037" w="3570">
                  <a:moveTo>
                    <a:pt x="201" y="0"/>
                  </a:moveTo>
                  <a:lnTo>
                    <a:pt x="1" y="4036"/>
                  </a:lnTo>
                  <a:lnTo>
                    <a:pt x="3370" y="4036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78302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9"/>
            <p:cNvSpPr/>
            <p:nvPr/>
          </p:nvSpPr>
          <p:spPr>
            <a:xfrm>
              <a:off x="2612875" y="1197800"/>
              <a:ext cx="283550" cy="329000"/>
            </a:xfrm>
            <a:custGeom>
              <a:rect b="b" l="l" r="r" t="t"/>
              <a:pathLst>
                <a:path extrusionOk="0" h="13160" w="11342">
                  <a:moveTo>
                    <a:pt x="5736" y="1"/>
                  </a:moveTo>
                  <a:cubicBezTo>
                    <a:pt x="3713" y="1"/>
                    <a:pt x="1771" y="1361"/>
                    <a:pt x="1301" y="3576"/>
                  </a:cubicBezTo>
                  <a:cubicBezTo>
                    <a:pt x="601" y="6845"/>
                    <a:pt x="0" y="8713"/>
                    <a:pt x="1134" y="10848"/>
                  </a:cubicBezTo>
                  <a:cubicBezTo>
                    <a:pt x="1962" y="12423"/>
                    <a:pt x="3422" y="13160"/>
                    <a:pt x="4895" y="13160"/>
                  </a:cubicBezTo>
                  <a:cubicBezTo>
                    <a:pt x="6448" y="13160"/>
                    <a:pt x="8017" y="12339"/>
                    <a:pt x="8873" y="10815"/>
                  </a:cubicBezTo>
                  <a:cubicBezTo>
                    <a:pt x="10408" y="8146"/>
                    <a:pt x="11342" y="3276"/>
                    <a:pt x="8606" y="1041"/>
                  </a:cubicBezTo>
                  <a:cubicBezTo>
                    <a:pt x="7739" y="328"/>
                    <a:pt x="6728" y="1"/>
                    <a:pt x="5736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9"/>
            <p:cNvSpPr/>
            <p:nvPr/>
          </p:nvSpPr>
          <p:spPr>
            <a:xfrm>
              <a:off x="2536975" y="1114200"/>
              <a:ext cx="416350" cy="385675"/>
            </a:xfrm>
            <a:custGeom>
              <a:rect b="b" l="l" r="r" t="t"/>
              <a:pathLst>
                <a:path extrusionOk="0" h="15427" w="16654">
                  <a:moveTo>
                    <a:pt x="7832" y="1"/>
                  </a:moveTo>
                  <a:cubicBezTo>
                    <a:pt x="6142" y="1"/>
                    <a:pt x="4481" y="1232"/>
                    <a:pt x="4170" y="2617"/>
                  </a:cubicBezTo>
                  <a:cubicBezTo>
                    <a:pt x="3869" y="2517"/>
                    <a:pt x="3546" y="2449"/>
                    <a:pt x="3220" y="2449"/>
                  </a:cubicBezTo>
                  <a:cubicBezTo>
                    <a:pt x="2465" y="2449"/>
                    <a:pt x="1694" y="2810"/>
                    <a:pt x="1135" y="3952"/>
                  </a:cubicBezTo>
                  <a:cubicBezTo>
                    <a:pt x="1" y="6287"/>
                    <a:pt x="2436" y="7654"/>
                    <a:pt x="2136" y="10223"/>
                  </a:cubicBezTo>
                  <a:cubicBezTo>
                    <a:pt x="1837" y="12775"/>
                    <a:pt x="2824" y="15427"/>
                    <a:pt x="6372" y="15427"/>
                  </a:cubicBezTo>
                  <a:cubicBezTo>
                    <a:pt x="6394" y="15427"/>
                    <a:pt x="6416" y="15427"/>
                    <a:pt x="6439" y="15426"/>
                  </a:cubicBezTo>
                  <a:cubicBezTo>
                    <a:pt x="8540" y="15393"/>
                    <a:pt x="10141" y="13158"/>
                    <a:pt x="11175" y="11057"/>
                  </a:cubicBezTo>
                  <a:cubicBezTo>
                    <a:pt x="11276" y="10823"/>
                    <a:pt x="12310" y="10590"/>
                    <a:pt x="12410" y="10356"/>
                  </a:cubicBezTo>
                  <a:cubicBezTo>
                    <a:pt x="12777" y="9656"/>
                    <a:pt x="12743" y="8788"/>
                    <a:pt x="12343" y="8088"/>
                  </a:cubicBezTo>
                  <a:cubicBezTo>
                    <a:pt x="16654" y="6509"/>
                    <a:pt x="16047" y="2665"/>
                    <a:pt x="15400" y="2665"/>
                  </a:cubicBezTo>
                  <a:cubicBezTo>
                    <a:pt x="15336" y="2665"/>
                    <a:pt x="15272" y="2703"/>
                    <a:pt x="15212" y="2784"/>
                  </a:cubicBezTo>
                  <a:cubicBezTo>
                    <a:pt x="15069" y="2977"/>
                    <a:pt x="14834" y="3063"/>
                    <a:pt x="14533" y="3063"/>
                  </a:cubicBezTo>
                  <a:cubicBezTo>
                    <a:pt x="13428" y="3063"/>
                    <a:pt x="11426" y="1907"/>
                    <a:pt x="9774" y="649"/>
                  </a:cubicBezTo>
                  <a:cubicBezTo>
                    <a:pt x="9178" y="194"/>
                    <a:pt x="8503" y="1"/>
                    <a:pt x="78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9"/>
            <p:cNvSpPr/>
            <p:nvPr/>
          </p:nvSpPr>
          <p:spPr>
            <a:xfrm>
              <a:off x="2612025" y="1105400"/>
              <a:ext cx="40075" cy="101775"/>
            </a:xfrm>
            <a:custGeom>
              <a:rect b="b" l="l" r="r" t="t"/>
              <a:pathLst>
                <a:path extrusionOk="0" h="4071" w="1603">
                  <a:moveTo>
                    <a:pt x="1035" y="1"/>
                  </a:moveTo>
                  <a:lnTo>
                    <a:pt x="1035" y="1"/>
                  </a:lnTo>
                  <a:cubicBezTo>
                    <a:pt x="1" y="3103"/>
                    <a:pt x="1602" y="4070"/>
                    <a:pt x="1602" y="4070"/>
                  </a:cubicBezTo>
                  <a:lnTo>
                    <a:pt x="10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9"/>
            <p:cNvSpPr/>
            <p:nvPr/>
          </p:nvSpPr>
          <p:spPr>
            <a:xfrm>
              <a:off x="2767150" y="1333050"/>
              <a:ext cx="66725" cy="103150"/>
            </a:xfrm>
            <a:custGeom>
              <a:rect b="b" l="l" r="r" t="t"/>
              <a:pathLst>
                <a:path extrusionOk="0" h="4126" w="2669">
                  <a:moveTo>
                    <a:pt x="1179" y="1"/>
                  </a:moveTo>
                  <a:cubicBezTo>
                    <a:pt x="642" y="1"/>
                    <a:pt x="195" y="492"/>
                    <a:pt x="100" y="1202"/>
                  </a:cubicBezTo>
                  <a:cubicBezTo>
                    <a:pt x="0" y="2036"/>
                    <a:pt x="201" y="2870"/>
                    <a:pt x="601" y="3570"/>
                  </a:cubicBezTo>
                  <a:cubicBezTo>
                    <a:pt x="835" y="3956"/>
                    <a:pt x="1121" y="4126"/>
                    <a:pt x="1397" y="4126"/>
                  </a:cubicBezTo>
                  <a:cubicBezTo>
                    <a:pt x="1788" y="4126"/>
                    <a:pt x="2159" y="3785"/>
                    <a:pt x="2335" y="3237"/>
                  </a:cubicBezTo>
                  <a:cubicBezTo>
                    <a:pt x="2636" y="2403"/>
                    <a:pt x="2669" y="902"/>
                    <a:pt x="1868" y="268"/>
                  </a:cubicBezTo>
                  <a:cubicBezTo>
                    <a:pt x="1635" y="83"/>
                    <a:pt x="1400" y="1"/>
                    <a:pt x="1179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9"/>
            <p:cNvSpPr/>
            <p:nvPr/>
          </p:nvSpPr>
          <p:spPr>
            <a:xfrm>
              <a:off x="2198400" y="4271825"/>
              <a:ext cx="134300" cy="210175"/>
            </a:xfrm>
            <a:custGeom>
              <a:rect b="b" l="l" r="r" t="t"/>
              <a:pathLst>
                <a:path extrusionOk="0" h="8407" w="5372">
                  <a:moveTo>
                    <a:pt x="2136" y="1"/>
                  </a:moveTo>
                  <a:lnTo>
                    <a:pt x="1" y="7606"/>
                  </a:lnTo>
                  <a:lnTo>
                    <a:pt x="3236" y="8407"/>
                  </a:lnTo>
                  <a:lnTo>
                    <a:pt x="5371" y="801"/>
                  </a:lnTo>
                  <a:lnTo>
                    <a:pt x="2136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9"/>
            <p:cNvSpPr/>
            <p:nvPr/>
          </p:nvSpPr>
          <p:spPr>
            <a:xfrm>
              <a:off x="2290975" y="4467425"/>
              <a:ext cx="53400" cy="19800"/>
            </a:xfrm>
            <a:custGeom>
              <a:rect b="b" l="l" r="r" t="t"/>
              <a:pathLst>
                <a:path extrusionOk="0" h="792" w="2136">
                  <a:moveTo>
                    <a:pt x="1404" y="174"/>
                  </a:moveTo>
                  <a:cubicBezTo>
                    <a:pt x="1480" y="174"/>
                    <a:pt x="1557" y="177"/>
                    <a:pt x="1635" y="183"/>
                  </a:cubicBezTo>
                  <a:cubicBezTo>
                    <a:pt x="1668" y="183"/>
                    <a:pt x="1735" y="183"/>
                    <a:pt x="1768" y="216"/>
                  </a:cubicBezTo>
                  <a:cubicBezTo>
                    <a:pt x="1835" y="249"/>
                    <a:pt x="1902" y="283"/>
                    <a:pt x="1935" y="349"/>
                  </a:cubicBezTo>
                  <a:cubicBezTo>
                    <a:pt x="1969" y="483"/>
                    <a:pt x="1969" y="516"/>
                    <a:pt x="1935" y="549"/>
                  </a:cubicBezTo>
                  <a:cubicBezTo>
                    <a:pt x="1882" y="602"/>
                    <a:pt x="1763" y="625"/>
                    <a:pt x="1603" y="625"/>
                  </a:cubicBezTo>
                  <a:cubicBezTo>
                    <a:pt x="1260" y="625"/>
                    <a:pt x="734" y="519"/>
                    <a:pt x="301" y="383"/>
                  </a:cubicBezTo>
                  <a:cubicBezTo>
                    <a:pt x="662" y="244"/>
                    <a:pt x="1023" y="174"/>
                    <a:pt x="1404" y="174"/>
                  </a:cubicBezTo>
                  <a:close/>
                  <a:moveTo>
                    <a:pt x="1391" y="0"/>
                  </a:moveTo>
                  <a:cubicBezTo>
                    <a:pt x="807" y="0"/>
                    <a:pt x="86" y="290"/>
                    <a:pt x="34" y="316"/>
                  </a:cubicBezTo>
                  <a:cubicBezTo>
                    <a:pt x="0" y="316"/>
                    <a:pt x="0" y="349"/>
                    <a:pt x="0" y="383"/>
                  </a:cubicBezTo>
                  <a:cubicBezTo>
                    <a:pt x="0" y="416"/>
                    <a:pt x="34" y="449"/>
                    <a:pt x="67" y="449"/>
                  </a:cubicBezTo>
                  <a:cubicBezTo>
                    <a:pt x="401" y="583"/>
                    <a:pt x="734" y="683"/>
                    <a:pt x="1068" y="750"/>
                  </a:cubicBezTo>
                  <a:cubicBezTo>
                    <a:pt x="1236" y="775"/>
                    <a:pt x="1399" y="791"/>
                    <a:pt x="1545" y="791"/>
                  </a:cubicBezTo>
                  <a:cubicBezTo>
                    <a:pt x="1777" y="791"/>
                    <a:pt x="1966" y="752"/>
                    <a:pt x="2069" y="650"/>
                  </a:cubicBezTo>
                  <a:cubicBezTo>
                    <a:pt x="2135" y="549"/>
                    <a:pt x="2135" y="416"/>
                    <a:pt x="2069" y="316"/>
                  </a:cubicBezTo>
                  <a:cubicBezTo>
                    <a:pt x="2002" y="183"/>
                    <a:pt x="1935" y="116"/>
                    <a:pt x="1835" y="82"/>
                  </a:cubicBezTo>
                  <a:cubicBezTo>
                    <a:pt x="1710" y="24"/>
                    <a:pt x="1556" y="0"/>
                    <a:pt x="13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9"/>
            <p:cNvSpPr/>
            <p:nvPr/>
          </p:nvSpPr>
          <p:spPr>
            <a:xfrm>
              <a:off x="2291800" y="4443950"/>
              <a:ext cx="32550" cy="35550"/>
            </a:xfrm>
            <a:custGeom>
              <a:rect b="b" l="l" r="r" t="t"/>
              <a:pathLst>
                <a:path extrusionOk="0" h="1422" w="1302">
                  <a:moveTo>
                    <a:pt x="935" y="154"/>
                  </a:moveTo>
                  <a:cubicBezTo>
                    <a:pt x="1068" y="188"/>
                    <a:pt x="1068" y="254"/>
                    <a:pt x="1068" y="254"/>
                  </a:cubicBezTo>
                  <a:cubicBezTo>
                    <a:pt x="1102" y="521"/>
                    <a:pt x="568" y="988"/>
                    <a:pt x="134" y="1188"/>
                  </a:cubicBezTo>
                  <a:cubicBezTo>
                    <a:pt x="168" y="821"/>
                    <a:pt x="334" y="454"/>
                    <a:pt x="601" y="188"/>
                  </a:cubicBezTo>
                  <a:cubicBezTo>
                    <a:pt x="701" y="154"/>
                    <a:pt x="801" y="154"/>
                    <a:pt x="901" y="154"/>
                  </a:cubicBezTo>
                  <a:close/>
                  <a:moveTo>
                    <a:pt x="797" y="1"/>
                  </a:moveTo>
                  <a:cubicBezTo>
                    <a:pt x="704" y="1"/>
                    <a:pt x="619" y="24"/>
                    <a:pt x="535" y="87"/>
                  </a:cubicBezTo>
                  <a:cubicBezTo>
                    <a:pt x="134" y="354"/>
                    <a:pt x="1" y="1255"/>
                    <a:pt x="1" y="1288"/>
                  </a:cubicBezTo>
                  <a:cubicBezTo>
                    <a:pt x="1" y="1322"/>
                    <a:pt x="1" y="1355"/>
                    <a:pt x="34" y="1388"/>
                  </a:cubicBezTo>
                  <a:cubicBezTo>
                    <a:pt x="34" y="1388"/>
                    <a:pt x="34" y="1388"/>
                    <a:pt x="34" y="1422"/>
                  </a:cubicBezTo>
                  <a:lnTo>
                    <a:pt x="68" y="1422"/>
                  </a:lnTo>
                  <a:cubicBezTo>
                    <a:pt x="501" y="1288"/>
                    <a:pt x="1302" y="688"/>
                    <a:pt x="1235" y="288"/>
                  </a:cubicBezTo>
                  <a:cubicBezTo>
                    <a:pt x="1235" y="188"/>
                    <a:pt x="1168" y="87"/>
                    <a:pt x="968" y="21"/>
                  </a:cubicBezTo>
                  <a:cubicBezTo>
                    <a:pt x="907" y="9"/>
                    <a:pt x="851" y="1"/>
                    <a:pt x="7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9"/>
            <p:cNvSpPr/>
            <p:nvPr/>
          </p:nvSpPr>
          <p:spPr>
            <a:xfrm>
              <a:off x="2160875" y="4449300"/>
              <a:ext cx="248250" cy="128450"/>
            </a:xfrm>
            <a:custGeom>
              <a:rect b="b" l="l" r="r" t="t"/>
              <a:pathLst>
                <a:path extrusionOk="0" h="5138" w="9930">
                  <a:moveTo>
                    <a:pt x="1248" y="0"/>
                  </a:moveTo>
                  <a:cubicBezTo>
                    <a:pt x="1134" y="0"/>
                    <a:pt x="1030" y="87"/>
                    <a:pt x="1001" y="174"/>
                  </a:cubicBezTo>
                  <a:lnTo>
                    <a:pt x="101" y="3076"/>
                  </a:lnTo>
                  <a:cubicBezTo>
                    <a:pt x="1" y="3376"/>
                    <a:pt x="201" y="3676"/>
                    <a:pt x="501" y="3743"/>
                  </a:cubicBezTo>
                  <a:cubicBezTo>
                    <a:pt x="1802" y="3976"/>
                    <a:pt x="3703" y="4210"/>
                    <a:pt x="5371" y="4510"/>
                  </a:cubicBezTo>
                  <a:cubicBezTo>
                    <a:pt x="7273" y="4844"/>
                    <a:pt x="5872" y="4710"/>
                    <a:pt x="8140" y="5111"/>
                  </a:cubicBezTo>
                  <a:cubicBezTo>
                    <a:pt x="8246" y="5129"/>
                    <a:pt x="8348" y="5138"/>
                    <a:pt x="8444" y="5138"/>
                  </a:cubicBezTo>
                  <a:cubicBezTo>
                    <a:pt x="9547" y="5138"/>
                    <a:pt x="9929" y="3991"/>
                    <a:pt x="9407" y="3776"/>
                  </a:cubicBezTo>
                  <a:cubicBezTo>
                    <a:pt x="6872" y="2742"/>
                    <a:pt x="6639" y="2208"/>
                    <a:pt x="5671" y="1041"/>
                  </a:cubicBezTo>
                  <a:cubicBezTo>
                    <a:pt x="5471" y="841"/>
                    <a:pt x="5204" y="707"/>
                    <a:pt x="4904" y="641"/>
                  </a:cubicBezTo>
                  <a:lnTo>
                    <a:pt x="1302" y="7"/>
                  </a:lnTo>
                  <a:cubicBezTo>
                    <a:pt x="1284" y="2"/>
                    <a:pt x="1266" y="0"/>
                    <a:pt x="12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9"/>
            <p:cNvSpPr/>
            <p:nvPr/>
          </p:nvSpPr>
          <p:spPr>
            <a:xfrm>
              <a:off x="2224250" y="4271825"/>
              <a:ext cx="108450" cy="117625"/>
            </a:xfrm>
            <a:custGeom>
              <a:rect b="b" l="l" r="r" t="t"/>
              <a:pathLst>
                <a:path extrusionOk="0" h="4705" w="4338">
                  <a:moveTo>
                    <a:pt x="1102" y="1"/>
                  </a:moveTo>
                  <a:lnTo>
                    <a:pt x="1" y="3904"/>
                  </a:lnTo>
                  <a:lnTo>
                    <a:pt x="3237" y="4704"/>
                  </a:lnTo>
                  <a:lnTo>
                    <a:pt x="4337" y="801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rgbClr val="78302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9"/>
            <p:cNvSpPr/>
            <p:nvPr/>
          </p:nvSpPr>
          <p:spPr>
            <a:xfrm>
              <a:off x="2401875" y="2360475"/>
              <a:ext cx="107625" cy="158450"/>
            </a:xfrm>
            <a:custGeom>
              <a:rect b="b" l="l" r="r" t="t"/>
              <a:pathLst>
                <a:path extrusionOk="0" h="6338" w="4305">
                  <a:moveTo>
                    <a:pt x="4304" y="0"/>
                  </a:moveTo>
                  <a:cubicBezTo>
                    <a:pt x="3637" y="300"/>
                    <a:pt x="1369" y="267"/>
                    <a:pt x="701" y="901"/>
                  </a:cubicBezTo>
                  <a:cubicBezTo>
                    <a:pt x="1" y="1535"/>
                    <a:pt x="2670" y="4236"/>
                    <a:pt x="3270" y="6338"/>
                  </a:cubicBezTo>
                  <a:cubicBezTo>
                    <a:pt x="3837" y="3102"/>
                    <a:pt x="4304" y="0"/>
                    <a:pt x="43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9"/>
            <p:cNvSpPr/>
            <p:nvPr/>
          </p:nvSpPr>
          <p:spPr>
            <a:xfrm>
              <a:off x="2401875" y="2360475"/>
              <a:ext cx="107625" cy="158450"/>
            </a:xfrm>
            <a:custGeom>
              <a:rect b="b" l="l" r="r" t="t"/>
              <a:pathLst>
                <a:path extrusionOk="0" h="6338" w="4305">
                  <a:moveTo>
                    <a:pt x="4304" y="0"/>
                  </a:moveTo>
                  <a:cubicBezTo>
                    <a:pt x="3637" y="300"/>
                    <a:pt x="1369" y="267"/>
                    <a:pt x="701" y="901"/>
                  </a:cubicBezTo>
                  <a:cubicBezTo>
                    <a:pt x="1" y="1535"/>
                    <a:pt x="2670" y="4236"/>
                    <a:pt x="3270" y="6338"/>
                  </a:cubicBezTo>
                  <a:cubicBezTo>
                    <a:pt x="3837" y="3102"/>
                    <a:pt x="4304" y="0"/>
                    <a:pt x="43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9"/>
            <p:cNvSpPr/>
            <p:nvPr/>
          </p:nvSpPr>
          <p:spPr>
            <a:xfrm>
              <a:off x="2200075" y="2348800"/>
              <a:ext cx="581275" cy="2002275"/>
            </a:xfrm>
            <a:custGeom>
              <a:rect b="b" l="l" r="r" t="t"/>
              <a:pathLst>
                <a:path extrusionOk="0" h="80091" w="23251">
                  <a:moveTo>
                    <a:pt x="11642" y="0"/>
                  </a:moveTo>
                  <a:cubicBezTo>
                    <a:pt x="11642" y="0"/>
                    <a:pt x="8306" y="26119"/>
                    <a:pt x="6772" y="37427"/>
                  </a:cubicBezTo>
                  <a:cubicBezTo>
                    <a:pt x="4771" y="52171"/>
                    <a:pt x="1" y="78623"/>
                    <a:pt x="1" y="78623"/>
                  </a:cubicBezTo>
                  <a:lnTo>
                    <a:pt x="5871" y="80091"/>
                  </a:lnTo>
                  <a:cubicBezTo>
                    <a:pt x="5871" y="80091"/>
                    <a:pt x="14511" y="47167"/>
                    <a:pt x="16879" y="36660"/>
                  </a:cubicBezTo>
                  <a:cubicBezTo>
                    <a:pt x="19014" y="27053"/>
                    <a:pt x="23250" y="0"/>
                    <a:pt x="23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9"/>
            <p:cNvSpPr/>
            <p:nvPr/>
          </p:nvSpPr>
          <p:spPr>
            <a:xfrm>
              <a:off x="2182575" y="4279350"/>
              <a:ext cx="196825" cy="96750"/>
            </a:xfrm>
            <a:custGeom>
              <a:rect b="b" l="l" r="r" t="t"/>
              <a:pathLst>
                <a:path extrusionOk="0" h="3870" w="7873">
                  <a:moveTo>
                    <a:pt x="300" y="0"/>
                  </a:moveTo>
                  <a:lnTo>
                    <a:pt x="0" y="2102"/>
                  </a:lnTo>
                  <a:lnTo>
                    <a:pt x="6972" y="3869"/>
                  </a:lnTo>
                  <a:cubicBezTo>
                    <a:pt x="6972" y="3869"/>
                    <a:pt x="7872" y="1668"/>
                    <a:pt x="7839" y="1668"/>
                  </a:cubicBezTo>
                  <a:lnTo>
                    <a:pt x="3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9"/>
            <p:cNvSpPr/>
            <p:nvPr/>
          </p:nvSpPr>
          <p:spPr>
            <a:xfrm>
              <a:off x="2592850" y="2648175"/>
              <a:ext cx="139300" cy="637150"/>
            </a:xfrm>
            <a:custGeom>
              <a:rect b="b" l="l" r="r" t="t"/>
              <a:pathLst>
                <a:path extrusionOk="0" h="25486" w="5572">
                  <a:moveTo>
                    <a:pt x="4237" y="0"/>
                  </a:moveTo>
                  <a:cubicBezTo>
                    <a:pt x="1" y="567"/>
                    <a:pt x="901" y="16679"/>
                    <a:pt x="1001" y="25485"/>
                  </a:cubicBezTo>
                  <a:cubicBezTo>
                    <a:pt x="1001" y="25385"/>
                    <a:pt x="1035" y="25285"/>
                    <a:pt x="1035" y="25185"/>
                  </a:cubicBezTo>
                  <a:cubicBezTo>
                    <a:pt x="1102" y="25018"/>
                    <a:pt x="1135" y="24851"/>
                    <a:pt x="1168" y="24685"/>
                  </a:cubicBezTo>
                  <a:cubicBezTo>
                    <a:pt x="2369" y="19348"/>
                    <a:pt x="4204" y="8673"/>
                    <a:pt x="5571" y="200"/>
                  </a:cubicBezTo>
                  <a:cubicBezTo>
                    <a:pt x="5138" y="100"/>
                    <a:pt x="4704" y="34"/>
                    <a:pt x="4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9"/>
            <p:cNvSpPr/>
            <p:nvPr/>
          </p:nvSpPr>
          <p:spPr>
            <a:xfrm>
              <a:off x="2645400" y="2348800"/>
              <a:ext cx="296075" cy="2028125"/>
            </a:xfrm>
            <a:custGeom>
              <a:rect b="b" l="l" r="r" t="t"/>
              <a:pathLst>
                <a:path extrusionOk="0" h="81125" w="11843">
                  <a:moveTo>
                    <a:pt x="0" y="0"/>
                  </a:moveTo>
                  <a:cubicBezTo>
                    <a:pt x="0" y="0"/>
                    <a:pt x="1401" y="24818"/>
                    <a:pt x="1835" y="36259"/>
                  </a:cubicBezTo>
                  <a:cubicBezTo>
                    <a:pt x="2202" y="46767"/>
                    <a:pt x="4070" y="81125"/>
                    <a:pt x="4070" y="81125"/>
                  </a:cubicBezTo>
                  <a:lnTo>
                    <a:pt x="9807" y="81125"/>
                  </a:lnTo>
                  <a:cubicBezTo>
                    <a:pt x="9807" y="81125"/>
                    <a:pt x="11242" y="46133"/>
                    <a:pt x="11508" y="35459"/>
                  </a:cubicBezTo>
                  <a:cubicBezTo>
                    <a:pt x="11742" y="25185"/>
                    <a:pt x="11842" y="0"/>
                    <a:pt x="118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9"/>
            <p:cNvSpPr/>
            <p:nvPr/>
          </p:nvSpPr>
          <p:spPr>
            <a:xfrm>
              <a:off x="2910575" y="2358800"/>
              <a:ext cx="130950" cy="159300"/>
            </a:xfrm>
            <a:custGeom>
              <a:rect b="b" l="l" r="r" t="t"/>
              <a:pathLst>
                <a:path extrusionOk="0" h="6372" w="5238">
                  <a:moveTo>
                    <a:pt x="1" y="0"/>
                  </a:moveTo>
                  <a:cubicBezTo>
                    <a:pt x="1" y="1"/>
                    <a:pt x="301" y="3169"/>
                    <a:pt x="668" y="6372"/>
                  </a:cubicBezTo>
                  <a:cubicBezTo>
                    <a:pt x="1402" y="4337"/>
                    <a:pt x="5238" y="1501"/>
                    <a:pt x="4604" y="834"/>
                  </a:cubicBezTo>
                  <a:cubicBezTo>
                    <a:pt x="3970" y="167"/>
                    <a:pt x="668" y="36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9"/>
            <p:cNvSpPr/>
            <p:nvPr/>
          </p:nvSpPr>
          <p:spPr>
            <a:xfrm>
              <a:off x="2910575" y="2358800"/>
              <a:ext cx="130950" cy="159300"/>
            </a:xfrm>
            <a:custGeom>
              <a:rect b="b" l="l" r="r" t="t"/>
              <a:pathLst>
                <a:path extrusionOk="0" h="6372" w="5238">
                  <a:moveTo>
                    <a:pt x="1" y="0"/>
                  </a:moveTo>
                  <a:cubicBezTo>
                    <a:pt x="1" y="1"/>
                    <a:pt x="301" y="3169"/>
                    <a:pt x="668" y="6372"/>
                  </a:cubicBezTo>
                  <a:cubicBezTo>
                    <a:pt x="1402" y="4337"/>
                    <a:pt x="5238" y="1501"/>
                    <a:pt x="4604" y="834"/>
                  </a:cubicBezTo>
                  <a:cubicBezTo>
                    <a:pt x="3970" y="167"/>
                    <a:pt x="668" y="36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9"/>
            <p:cNvSpPr/>
            <p:nvPr/>
          </p:nvSpPr>
          <p:spPr>
            <a:xfrm>
              <a:off x="2730450" y="4320200"/>
              <a:ext cx="186825" cy="59225"/>
            </a:xfrm>
            <a:custGeom>
              <a:rect b="b" l="l" r="r" t="t"/>
              <a:pathLst>
                <a:path extrusionOk="0" h="2369" w="7473">
                  <a:moveTo>
                    <a:pt x="7473" y="1"/>
                  </a:moveTo>
                  <a:lnTo>
                    <a:pt x="1" y="267"/>
                  </a:lnTo>
                  <a:lnTo>
                    <a:pt x="234" y="2369"/>
                  </a:lnTo>
                  <a:lnTo>
                    <a:pt x="7172" y="2369"/>
                  </a:lnTo>
                  <a:cubicBezTo>
                    <a:pt x="7172" y="2369"/>
                    <a:pt x="7473" y="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9"/>
            <p:cNvSpPr/>
            <p:nvPr/>
          </p:nvSpPr>
          <p:spPr>
            <a:xfrm>
              <a:off x="2843025" y="1678300"/>
              <a:ext cx="314425" cy="654675"/>
            </a:xfrm>
            <a:custGeom>
              <a:rect b="b" l="l" r="r" t="t"/>
              <a:pathLst>
                <a:path extrusionOk="0" h="26187" w="12577">
                  <a:moveTo>
                    <a:pt x="4004" y="1"/>
                  </a:moveTo>
                  <a:lnTo>
                    <a:pt x="1" y="3203"/>
                  </a:lnTo>
                  <a:cubicBezTo>
                    <a:pt x="768" y="4271"/>
                    <a:pt x="1569" y="5305"/>
                    <a:pt x="2336" y="6339"/>
                  </a:cubicBezTo>
                  <a:cubicBezTo>
                    <a:pt x="3103" y="7406"/>
                    <a:pt x="3837" y="8474"/>
                    <a:pt x="4537" y="9541"/>
                  </a:cubicBezTo>
                  <a:cubicBezTo>
                    <a:pt x="5271" y="10609"/>
                    <a:pt x="5938" y="11676"/>
                    <a:pt x="6539" y="12777"/>
                  </a:cubicBezTo>
                  <a:cubicBezTo>
                    <a:pt x="7089" y="13724"/>
                    <a:pt x="7555" y="14726"/>
                    <a:pt x="7962" y="15759"/>
                  </a:cubicBezTo>
                  <a:lnTo>
                    <a:pt x="7962" y="15759"/>
                  </a:lnTo>
                  <a:cubicBezTo>
                    <a:pt x="7938" y="16356"/>
                    <a:pt x="7875" y="16968"/>
                    <a:pt x="7773" y="17580"/>
                  </a:cubicBezTo>
                  <a:cubicBezTo>
                    <a:pt x="7673" y="18381"/>
                    <a:pt x="7506" y="19248"/>
                    <a:pt x="7373" y="20082"/>
                  </a:cubicBezTo>
                  <a:cubicBezTo>
                    <a:pt x="7206" y="20949"/>
                    <a:pt x="7039" y="21817"/>
                    <a:pt x="6872" y="22684"/>
                  </a:cubicBezTo>
                  <a:lnTo>
                    <a:pt x="6339" y="25252"/>
                  </a:lnTo>
                  <a:lnTo>
                    <a:pt x="8707" y="26186"/>
                  </a:lnTo>
                  <a:cubicBezTo>
                    <a:pt x="9174" y="25352"/>
                    <a:pt x="9574" y="24518"/>
                    <a:pt x="9975" y="23685"/>
                  </a:cubicBezTo>
                  <a:cubicBezTo>
                    <a:pt x="10375" y="22851"/>
                    <a:pt x="10742" y="21983"/>
                    <a:pt x="11042" y="21116"/>
                  </a:cubicBezTo>
                  <a:cubicBezTo>
                    <a:pt x="11376" y="20249"/>
                    <a:pt x="11709" y="19348"/>
                    <a:pt x="11943" y="18414"/>
                  </a:cubicBezTo>
                  <a:cubicBezTo>
                    <a:pt x="12210" y="17447"/>
                    <a:pt x="12443" y="16446"/>
                    <a:pt x="12543" y="15445"/>
                  </a:cubicBezTo>
                  <a:lnTo>
                    <a:pt x="12577" y="15112"/>
                  </a:lnTo>
                  <a:lnTo>
                    <a:pt x="12443" y="14645"/>
                  </a:lnTo>
                  <a:cubicBezTo>
                    <a:pt x="12043" y="13210"/>
                    <a:pt x="11509" y="11843"/>
                    <a:pt x="10842" y="10508"/>
                  </a:cubicBezTo>
                  <a:cubicBezTo>
                    <a:pt x="10242" y="9241"/>
                    <a:pt x="9541" y="7973"/>
                    <a:pt x="8807" y="6772"/>
                  </a:cubicBezTo>
                  <a:cubicBezTo>
                    <a:pt x="8073" y="5572"/>
                    <a:pt x="7306" y="4437"/>
                    <a:pt x="6506" y="3303"/>
                  </a:cubicBezTo>
                  <a:cubicBezTo>
                    <a:pt x="5672" y="2169"/>
                    <a:pt x="4871" y="1068"/>
                    <a:pt x="4004" y="1"/>
                  </a:cubicBez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9"/>
            <p:cNvSpPr/>
            <p:nvPr/>
          </p:nvSpPr>
          <p:spPr>
            <a:xfrm>
              <a:off x="2765475" y="1604600"/>
              <a:ext cx="296075" cy="346425"/>
            </a:xfrm>
            <a:custGeom>
              <a:rect b="b" l="l" r="r" t="t"/>
              <a:pathLst>
                <a:path extrusionOk="0" h="13857" w="11843">
                  <a:moveTo>
                    <a:pt x="3283" y="0"/>
                  </a:moveTo>
                  <a:cubicBezTo>
                    <a:pt x="1221" y="0"/>
                    <a:pt x="56" y="1849"/>
                    <a:pt x="34" y="4150"/>
                  </a:cubicBezTo>
                  <a:cubicBezTo>
                    <a:pt x="1" y="8987"/>
                    <a:pt x="5204" y="13857"/>
                    <a:pt x="5204" y="13857"/>
                  </a:cubicBezTo>
                  <a:lnTo>
                    <a:pt x="11842" y="8319"/>
                  </a:lnTo>
                  <a:cubicBezTo>
                    <a:pt x="10975" y="5751"/>
                    <a:pt x="9441" y="3516"/>
                    <a:pt x="7339" y="1815"/>
                  </a:cubicBezTo>
                  <a:cubicBezTo>
                    <a:pt x="5755" y="533"/>
                    <a:pt x="4390" y="0"/>
                    <a:pt x="3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9"/>
            <p:cNvSpPr/>
            <p:nvPr/>
          </p:nvSpPr>
          <p:spPr>
            <a:xfrm>
              <a:off x="2994800" y="177255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01" y="34"/>
                    <a:pt x="1" y="267"/>
                    <a:pt x="68" y="567"/>
                  </a:cubicBezTo>
                  <a:cubicBezTo>
                    <a:pt x="68" y="834"/>
                    <a:pt x="268" y="1101"/>
                    <a:pt x="568" y="1101"/>
                  </a:cubicBezTo>
                  <a:cubicBezTo>
                    <a:pt x="868" y="1101"/>
                    <a:pt x="1068" y="834"/>
                    <a:pt x="1035" y="567"/>
                  </a:cubicBezTo>
                  <a:cubicBezTo>
                    <a:pt x="1002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9"/>
            <p:cNvSpPr/>
            <p:nvPr/>
          </p:nvSpPr>
          <p:spPr>
            <a:xfrm>
              <a:off x="2878050" y="171917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501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068"/>
                    <a:pt x="1035" y="834"/>
                    <a:pt x="1002" y="534"/>
                  </a:cubicBezTo>
                  <a:cubicBezTo>
                    <a:pt x="1002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9"/>
            <p:cNvSpPr/>
            <p:nvPr/>
          </p:nvSpPr>
          <p:spPr>
            <a:xfrm>
              <a:off x="2887225" y="185677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34" y="0"/>
                    <a:pt x="1" y="267"/>
                    <a:pt x="68" y="534"/>
                  </a:cubicBezTo>
                  <a:cubicBezTo>
                    <a:pt x="68" y="834"/>
                    <a:pt x="301" y="1068"/>
                    <a:pt x="568" y="1101"/>
                  </a:cubicBezTo>
                  <a:cubicBezTo>
                    <a:pt x="868" y="1068"/>
                    <a:pt x="1068" y="834"/>
                    <a:pt x="1035" y="534"/>
                  </a:cubicBezTo>
                  <a:cubicBezTo>
                    <a:pt x="1002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9"/>
            <p:cNvSpPr/>
            <p:nvPr/>
          </p:nvSpPr>
          <p:spPr>
            <a:xfrm>
              <a:off x="2897250" y="199437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500" y="0"/>
                  </a:moveTo>
                  <a:cubicBezTo>
                    <a:pt x="200" y="0"/>
                    <a:pt x="0" y="267"/>
                    <a:pt x="33" y="567"/>
                  </a:cubicBezTo>
                  <a:cubicBezTo>
                    <a:pt x="33" y="834"/>
                    <a:pt x="267" y="1068"/>
                    <a:pt x="567" y="1101"/>
                  </a:cubicBezTo>
                  <a:cubicBezTo>
                    <a:pt x="834" y="1101"/>
                    <a:pt x="1034" y="834"/>
                    <a:pt x="1001" y="567"/>
                  </a:cubicBezTo>
                  <a:cubicBezTo>
                    <a:pt x="1001" y="267"/>
                    <a:pt x="767" y="34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9"/>
            <p:cNvSpPr/>
            <p:nvPr/>
          </p:nvSpPr>
          <p:spPr>
            <a:xfrm>
              <a:off x="2906425" y="2131975"/>
              <a:ext cx="26700" cy="27550"/>
            </a:xfrm>
            <a:custGeom>
              <a:rect b="b" l="l" r="r" t="t"/>
              <a:pathLst>
                <a:path extrusionOk="0" h="1102" w="1068">
                  <a:moveTo>
                    <a:pt x="500" y="0"/>
                  </a:moveTo>
                  <a:cubicBezTo>
                    <a:pt x="200" y="0"/>
                    <a:pt x="0" y="267"/>
                    <a:pt x="67" y="567"/>
                  </a:cubicBezTo>
                  <a:cubicBezTo>
                    <a:pt x="67" y="834"/>
                    <a:pt x="300" y="1068"/>
                    <a:pt x="567" y="1101"/>
                  </a:cubicBezTo>
                  <a:cubicBezTo>
                    <a:pt x="867" y="1101"/>
                    <a:pt x="1067" y="834"/>
                    <a:pt x="1034" y="567"/>
                  </a:cubicBezTo>
                  <a:cubicBezTo>
                    <a:pt x="1001" y="267"/>
                    <a:pt x="801" y="34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9"/>
            <p:cNvSpPr/>
            <p:nvPr/>
          </p:nvSpPr>
          <p:spPr>
            <a:xfrm>
              <a:off x="2885575" y="2269575"/>
              <a:ext cx="26700" cy="27525"/>
            </a:xfrm>
            <a:custGeom>
              <a:rect b="b" l="l" r="r" t="t"/>
              <a:pathLst>
                <a:path extrusionOk="0" h="1101" w="1068">
                  <a:moveTo>
                    <a:pt x="500" y="0"/>
                  </a:moveTo>
                  <a:cubicBezTo>
                    <a:pt x="200" y="0"/>
                    <a:pt x="0" y="267"/>
                    <a:pt x="33" y="534"/>
                  </a:cubicBezTo>
                  <a:cubicBezTo>
                    <a:pt x="33" y="834"/>
                    <a:pt x="267" y="1068"/>
                    <a:pt x="567" y="1101"/>
                  </a:cubicBezTo>
                  <a:cubicBezTo>
                    <a:pt x="834" y="1068"/>
                    <a:pt x="1068" y="834"/>
                    <a:pt x="1001" y="534"/>
                  </a:cubicBezTo>
                  <a:cubicBezTo>
                    <a:pt x="1001" y="267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9"/>
            <p:cNvSpPr/>
            <p:nvPr/>
          </p:nvSpPr>
          <p:spPr>
            <a:xfrm>
              <a:off x="2751300" y="162660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468" y="1"/>
                  </a:moveTo>
                  <a:cubicBezTo>
                    <a:pt x="201" y="34"/>
                    <a:pt x="1" y="301"/>
                    <a:pt x="34" y="568"/>
                  </a:cubicBezTo>
                  <a:cubicBezTo>
                    <a:pt x="34" y="868"/>
                    <a:pt x="267" y="1102"/>
                    <a:pt x="568" y="1135"/>
                  </a:cubicBezTo>
                  <a:cubicBezTo>
                    <a:pt x="835" y="1102"/>
                    <a:pt x="1035" y="835"/>
                    <a:pt x="1001" y="568"/>
                  </a:cubicBezTo>
                  <a:cubicBezTo>
                    <a:pt x="1001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9"/>
            <p:cNvSpPr/>
            <p:nvPr/>
          </p:nvSpPr>
          <p:spPr>
            <a:xfrm>
              <a:off x="2760475" y="1765050"/>
              <a:ext cx="26700" cy="27525"/>
            </a:xfrm>
            <a:custGeom>
              <a:rect b="b" l="l" r="r" t="t"/>
              <a:pathLst>
                <a:path extrusionOk="0" h="1101" w="1068">
                  <a:moveTo>
                    <a:pt x="501" y="0"/>
                  </a:moveTo>
                  <a:cubicBezTo>
                    <a:pt x="201" y="0"/>
                    <a:pt x="1" y="267"/>
                    <a:pt x="67" y="534"/>
                  </a:cubicBezTo>
                  <a:cubicBezTo>
                    <a:pt x="67" y="834"/>
                    <a:pt x="267" y="1067"/>
                    <a:pt x="568" y="1101"/>
                  </a:cubicBezTo>
                  <a:cubicBezTo>
                    <a:pt x="868" y="1067"/>
                    <a:pt x="1068" y="834"/>
                    <a:pt x="1035" y="534"/>
                  </a:cubicBezTo>
                  <a:cubicBezTo>
                    <a:pt x="1001" y="267"/>
                    <a:pt x="801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9"/>
            <p:cNvSpPr/>
            <p:nvPr/>
          </p:nvSpPr>
          <p:spPr>
            <a:xfrm>
              <a:off x="2770475" y="190262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8" y="1"/>
                  </a:moveTo>
                  <a:cubicBezTo>
                    <a:pt x="201" y="1"/>
                    <a:pt x="1" y="268"/>
                    <a:pt x="34" y="568"/>
                  </a:cubicBezTo>
                  <a:cubicBezTo>
                    <a:pt x="34" y="835"/>
                    <a:pt x="268" y="1068"/>
                    <a:pt x="568" y="1102"/>
                  </a:cubicBezTo>
                  <a:cubicBezTo>
                    <a:pt x="835" y="1102"/>
                    <a:pt x="1035" y="835"/>
                    <a:pt x="1002" y="568"/>
                  </a:cubicBezTo>
                  <a:cubicBezTo>
                    <a:pt x="1002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9"/>
            <p:cNvSpPr/>
            <p:nvPr/>
          </p:nvSpPr>
          <p:spPr>
            <a:xfrm>
              <a:off x="2779650" y="204022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1"/>
                  </a:moveTo>
                  <a:cubicBezTo>
                    <a:pt x="201" y="1"/>
                    <a:pt x="1" y="268"/>
                    <a:pt x="67" y="568"/>
                  </a:cubicBezTo>
                  <a:cubicBezTo>
                    <a:pt x="67" y="835"/>
                    <a:pt x="268" y="1068"/>
                    <a:pt x="568" y="1102"/>
                  </a:cubicBezTo>
                  <a:cubicBezTo>
                    <a:pt x="868" y="1102"/>
                    <a:pt x="1068" y="835"/>
                    <a:pt x="1001" y="568"/>
                  </a:cubicBezTo>
                  <a:cubicBezTo>
                    <a:pt x="1001" y="268"/>
                    <a:pt x="801" y="34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9"/>
            <p:cNvSpPr/>
            <p:nvPr/>
          </p:nvSpPr>
          <p:spPr>
            <a:xfrm>
              <a:off x="2789675" y="217782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7" y="1"/>
                  </a:moveTo>
                  <a:cubicBezTo>
                    <a:pt x="200" y="34"/>
                    <a:pt x="0" y="268"/>
                    <a:pt x="33" y="568"/>
                  </a:cubicBezTo>
                  <a:cubicBezTo>
                    <a:pt x="33" y="835"/>
                    <a:pt x="267" y="1102"/>
                    <a:pt x="567" y="1102"/>
                  </a:cubicBezTo>
                  <a:cubicBezTo>
                    <a:pt x="834" y="1102"/>
                    <a:pt x="1034" y="835"/>
                    <a:pt x="1001" y="568"/>
                  </a:cubicBezTo>
                  <a:cubicBezTo>
                    <a:pt x="1001" y="268"/>
                    <a:pt x="767" y="34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9"/>
            <p:cNvSpPr/>
            <p:nvPr/>
          </p:nvSpPr>
          <p:spPr>
            <a:xfrm>
              <a:off x="2675425" y="2269575"/>
              <a:ext cx="26700" cy="28375"/>
            </a:xfrm>
            <a:custGeom>
              <a:rect b="b" l="l" r="r" t="t"/>
              <a:pathLst>
                <a:path extrusionOk="0" h="1135" w="1068">
                  <a:moveTo>
                    <a:pt x="500" y="0"/>
                  </a:moveTo>
                  <a:cubicBezTo>
                    <a:pt x="200" y="34"/>
                    <a:pt x="0" y="267"/>
                    <a:pt x="33" y="567"/>
                  </a:cubicBezTo>
                  <a:cubicBezTo>
                    <a:pt x="33" y="867"/>
                    <a:pt x="267" y="1101"/>
                    <a:pt x="567" y="1134"/>
                  </a:cubicBezTo>
                  <a:cubicBezTo>
                    <a:pt x="834" y="1101"/>
                    <a:pt x="1068" y="834"/>
                    <a:pt x="1001" y="567"/>
                  </a:cubicBezTo>
                  <a:cubicBezTo>
                    <a:pt x="1001" y="267"/>
                    <a:pt x="767" y="34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9"/>
            <p:cNvSpPr/>
            <p:nvPr/>
          </p:nvSpPr>
          <p:spPr>
            <a:xfrm>
              <a:off x="2666250" y="213197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7" y="0"/>
                  </a:moveTo>
                  <a:cubicBezTo>
                    <a:pt x="200" y="0"/>
                    <a:pt x="0" y="267"/>
                    <a:pt x="34" y="567"/>
                  </a:cubicBezTo>
                  <a:cubicBezTo>
                    <a:pt x="34" y="834"/>
                    <a:pt x="267" y="1068"/>
                    <a:pt x="567" y="1101"/>
                  </a:cubicBezTo>
                  <a:cubicBezTo>
                    <a:pt x="834" y="1101"/>
                    <a:pt x="1034" y="834"/>
                    <a:pt x="1001" y="567"/>
                  </a:cubicBezTo>
                  <a:cubicBezTo>
                    <a:pt x="1001" y="267"/>
                    <a:pt x="767" y="34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9"/>
            <p:cNvSpPr/>
            <p:nvPr/>
          </p:nvSpPr>
          <p:spPr>
            <a:xfrm>
              <a:off x="2656225" y="199437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01" y="0"/>
                    <a:pt x="1" y="267"/>
                    <a:pt x="34" y="567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101"/>
                    <a:pt x="1068" y="834"/>
                    <a:pt x="1002" y="567"/>
                  </a:cubicBezTo>
                  <a:cubicBezTo>
                    <a:pt x="1002" y="267"/>
                    <a:pt x="768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9"/>
            <p:cNvSpPr/>
            <p:nvPr/>
          </p:nvSpPr>
          <p:spPr>
            <a:xfrm>
              <a:off x="2646225" y="185677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34" y="0"/>
                    <a:pt x="1" y="267"/>
                    <a:pt x="67" y="534"/>
                  </a:cubicBezTo>
                  <a:cubicBezTo>
                    <a:pt x="67" y="834"/>
                    <a:pt x="301" y="1068"/>
                    <a:pt x="568" y="1101"/>
                  </a:cubicBezTo>
                  <a:cubicBezTo>
                    <a:pt x="868" y="1068"/>
                    <a:pt x="1068" y="834"/>
                    <a:pt x="1035" y="534"/>
                  </a:cubicBezTo>
                  <a:cubicBezTo>
                    <a:pt x="1035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9"/>
            <p:cNvSpPr/>
            <p:nvPr/>
          </p:nvSpPr>
          <p:spPr>
            <a:xfrm>
              <a:off x="2637050" y="171917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068"/>
                    <a:pt x="1068" y="834"/>
                    <a:pt x="1001" y="534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9"/>
            <p:cNvSpPr/>
            <p:nvPr/>
          </p:nvSpPr>
          <p:spPr>
            <a:xfrm>
              <a:off x="2548650" y="217782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8" y="1"/>
                  </a:moveTo>
                  <a:cubicBezTo>
                    <a:pt x="201" y="34"/>
                    <a:pt x="1" y="268"/>
                    <a:pt x="34" y="568"/>
                  </a:cubicBezTo>
                  <a:cubicBezTo>
                    <a:pt x="34" y="835"/>
                    <a:pt x="268" y="1102"/>
                    <a:pt x="568" y="1102"/>
                  </a:cubicBezTo>
                  <a:cubicBezTo>
                    <a:pt x="835" y="1102"/>
                    <a:pt x="1035" y="835"/>
                    <a:pt x="1002" y="568"/>
                  </a:cubicBezTo>
                  <a:cubicBezTo>
                    <a:pt x="1002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9"/>
            <p:cNvSpPr/>
            <p:nvPr/>
          </p:nvSpPr>
          <p:spPr>
            <a:xfrm>
              <a:off x="2538650" y="2040225"/>
              <a:ext cx="26700" cy="27550"/>
            </a:xfrm>
            <a:custGeom>
              <a:rect b="b" l="l" r="r" t="t"/>
              <a:pathLst>
                <a:path extrusionOk="0" h="1102" w="1068">
                  <a:moveTo>
                    <a:pt x="501" y="1"/>
                  </a:moveTo>
                  <a:cubicBezTo>
                    <a:pt x="201" y="1"/>
                    <a:pt x="1" y="268"/>
                    <a:pt x="67" y="568"/>
                  </a:cubicBezTo>
                  <a:cubicBezTo>
                    <a:pt x="67" y="835"/>
                    <a:pt x="301" y="1068"/>
                    <a:pt x="568" y="1102"/>
                  </a:cubicBezTo>
                  <a:cubicBezTo>
                    <a:pt x="868" y="1102"/>
                    <a:pt x="1068" y="835"/>
                    <a:pt x="1035" y="568"/>
                  </a:cubicBezTo>
                  <a:cubicBezTo>
                    <a:pt x="1001" y="268"/>
                    <a:pt x="801" y="34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9"/>
            <p:cNvSpPr/>
            <p:nvPr/>
          </p:nvSpPr>
          <p:spPr>
            <a:xfrm>
              <a:off x="2529475" y="190262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8" y="1"/>
                  </a:moveTo>
                  <a:cubicBezTo>
                    <a:pt x="201" y="1"/>
                    <a:pt x="1" y="268"/>
                    <a:pt x="34" y="568"/>
                  </a:cubicBezTo>
                  <a:cubicBezTo>
                    <a:pt x="34" y="835"/>
                    <a:pt x="267" y="1068"/>
                    <a:pt x="568" y="1102"/>
                  </a:cubicBezTo>
                  <a:cubicBezTo>
                    <a:pt x="835" y="1102"/>
                    <a:pt x="1035" y="835"/>
                    <a:pt x="1001" y="568"/>
                  </a:cubicBezTo>
                  <a:cubicBezTo>
                    <a:pt x="1001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9"/>
            <p:cNvSpPr/>
            <p:nvPr/>
          </p:nvSpPr>
          <p:spPr>
            <a:xfrm>
              <a:off x="2520300" y="1765050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468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7"/>
                    <a:pt x="568" y="1101"/>
                  </a:cubicBezTo>
                  <a:cubicBezTo>
                    <a:pt x="835" y="1067"/>
                    <a:pt x="1035" y="834"/>
                    <a:pt x="1001" y="534"/>
                  </a:cubicBezTo>
                  <a:cubicBezTo>
                    <a:pt x="1001" y="267"/>
                    <a:pt x="768" y="0"/>
                    <a:pt x="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9"/>
            <p:cNvSpPr/>
            <p:nvPr/>
          </p:nvSpPr>
          <p:spPr>
            <a:xfrm>
              <a:off x="2510300" y="162660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501" y="1"/>
                  </a:moveTo>
                  <a:cubicBezTo>
                    <a:pt x="201" y="34"/>
                    <a:pt x="0" y="301"/>
                    <a:pt x="34" y="568"/>
                  </a:cubicBezTo>
                  <a:cubicBezTo>
                    <a:pt x="34" y="868"/>
                    <a:pt x="267" y="1102"/>
                    <a:pt x="567" y="1135"/>
                  </a:cubicBezTo>
                  <a:cubicBezTo>
                    <a:pt x="834" y="1102"/>
                    <a:pt x="1034" y="835"/>
                    <a:pt x="1001" y="568"/>
                  </a:cubicBezTo>
                  <a:cubicBezTo>
                    <a:pt x="1001" y="268"/>
                    <a:pt x="768" y="34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9"/>
            <p:cNvSpPr/>
            <p:nvPr/>
          </p:nvSpPr>
          <p:spPr>
            <a:xfrm>
              <a:off x="2405225" y="1856775"/>
              <a:ext cx="26700" cy="27550"/>
            </a:xfrm>
            <a:custGeom>
              <a:rect b="b" l="l" r="r" t="t"/>
              <a:pathLst>
                <a:path extrusionOk="0" h="1102" w="1068">
                  <a:moveTo>
                    <a:pt x="501" y="0"/>
                  </a:moveTo>
                  <a:cubicBezTo>
                    <a:pt x="201" y="0"/>
                    <a:pt x="0" y="267"/>
                    <a:pt x="67" y="534"/>
                  </a:cubicBezTo>
                  <a:cubicBezTo>
                    <a:pt x="67" y="834"/>
                    <a:pt x="267" y="1068"/>
                    <a:pt x="567" y="1101"/>
                  </a:cubicBezTo>
                  <a:cubicBezTo>
                    <a:pt x="868" y="1068"/>
                    <a:pt x="1068" y="834"/>
                    <a:pt x="1034" y="534"/>
                  </a:cubicBezTo>
                  <a:cubicBezTo>
                    <a:pt x="1001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9"/>
            <p:cNvSpPr/>
            <p:nvPr/>
          </p:nvSpPr>
          <p:spPr>
            <a:xfrm>
              <a:off x="2396050" y="1719175"/>
              <a:ext cx="26700" cy="27550"/>
            </a:xfrm>
            <a:custGeom>
              <a:rect b="b" l="l" r="r" t="t"/>
              <a:pathLst>
                <a:path extrusionOk="0" h="1102" w="1068">
                  <a:moveTo>
                    <a:pt x="501" y="0"/>
                  </a:moveTo>
                  <a:cubicBezTo>
                    <a:pt x="201" y="0"/>
                    <a:pt x="0" y="267"/>
                    <a:pt x="34" y="534"/>
                  </a:cubicBezTo>
                  <a:cubicBezTo>
                    <a:pt x="67" y="834"/>
                    <a:pt x="267" y="1068"/>
                    <a:pt x="568" y="1101"/>
                  </a:cubicBezTo>
                  <a:cubicBezTo>
                    <a:pt x="834" y="1101"/>
                    <a:pt x="1068" y="834"/>
                    <a:pt x="1001" y="534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9"/>
            <p:cNvSpPr/>
            <p:nvPr/>
          </p:nvSpPr>
          <p:spPr>
            <a:xfrm>
              <a:off x="2973950" y="2282900"/>
              <a:ext cx="126800" cy="153725"/>
            </a:xfrm>
            <a:custGeom>
              <a:rect b="b" l="l" r="r" t="t"/>
              <a:pathLst>
                <a:path extrusionOk="0" h="6149" w="5072">
                  <a:moveTo>
                    <a:pt x="3670" y="1"/>
                  </a:moveTo>
                  <a:lnTo>
                    <a:pt x="1669" y="101"/>
                  </a:lnTo>
                  <a:cubicBezTo>
                    <a:pt x="1" y="1869"/>
                    <a:pt x="868" y="4271"/>
                    <a:pt x="868" y="4271"/>
                  </a:cubicBezTo>
                  <a:lnTo>
                    <a:pt x="1168" y="5371"/>
                  </a:lnTo>
                  <a:cubicBezTo>
                    <a:pt x="1279" y="5839"/>
                    <a:pt x="1684" y="6148"/>
                    <a:pt x="2141" y="6148"/>
                  </a:cubicBezTo>
                  <a:cubicBezTo>
                    <a:pt x="2238" y="6148"/>
                    <a:pt x="2337" y="6134"/>
                    <a:pt x="2436" y="6105"/>
                  </a:cubicBezTo>
                  <a:lnTo>
                    <a:pt x="4204" y="5638"/>
                  </a:lnTo>
                  <a:cubicBezTo>
                    <a:pt x="4638" y="5505"/>
                    <a:pt x="4938" y="5138"/>
                    <a:pt x="4971" y="4704"/>
                  </a:cubicBezTo>
                  <a:lnTo>
                    <a:pt x="5005" y="4404"/>
                  </a:lnTo>
                  <a:cubicBezTo>
                    <a:pt x="5071" y="3337"/>
                    <a:pt x="4871" y="2236"/>
                    <a:pt x="4337" y="1302"/>
                  </a:cubicBezTo>
                  <a:lnTo>
                    <a:pt x="3670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8" name="Google Shape;2708;p59"/>
          <p:cNvGrpSpPr/>
          <p:nvPr/>
        </p:nvGrpSpPr>
        <p:grpSpPr>
          <a:xfrm>
            <a:off x="6685849" y="2821176"/>
            <a:ext cx="4888155" cy="3404520"/>
            <a:chOff x="3603794" y="1574600"/>
            <a:chExt cx="3595289" cy="2504060"/>
          </a:xfrm>
        </p:grpSpPr>
        <p:sp>
          <p:nvSpPr>
            <p:cNvPr id="2709" name="Google Shape;2709;p59"/>
            <p:cNvSpPr/>
            <p:nvPr/>
          </p:nvSpPr>
          <p:spPr>
            <a:xfrm>
              <a:off x="3603794" y="3754213"/>
              <a:ext cx="3595289" cy="1742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9"/>
            <p:cNvSpPr/>
            <p:nvPr/>
          </p:nvSpPr>
          <p:spPr>
            <a:xfrm>
              <a:off x="6489779" y="3847974"/>
              <a:ext cx="203663" cy="1742"/>
            </a:xfrm>
            <a:custGeom>
              <a:rect b="b" l="l" r="r" t="t"/>
              <a:pathLst>
                <a:path extrusionOk="0" h="101" w="11810">
                  <a:moveTo>
                    <a:pt x="1" y="1"/>
                  </a:moveTo>
                  <a:lnTo>
                    <a:pt x="1" y="101"/>
                  </a:lnTo>
                  <a:lnTo>
                    <a:pt x="11809" y="101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9"/>
            <p:cNvSpPr/>
            <p:nvPr/>
          </p:nvSpPr>
          <p:spPr>
            <a:xfrm>
              <a:off x="6254506" y="3849130"/>
              <a:ext cx="182366" cy="1742"/>
            </a:xfrm>
            <a:custGeom>
              <a:rect b="b" l="l" r="r" t="t"/>
              <a:pathLst>
                <a:path extrusionOk="0" h="101" w="10575">
                  <a:moveTo>
                    <a:pt x="1" y="0"/>
                  </a:moveTo>
                  <a:lnTo>
                    <a:pt x="1" y="100"/>
                  </a:lnTo>
                  <a:lnTo>
                    <a:pt x="10575" y="100"/>
                  </a:lnTo>
                  <a:lnTo>
                    <a:pt x="105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9"/>
            <p:cNvSpPr/>
            <p:nvPr/>
          </p:nvSpPr>
          <p:spPr>
            <a:xfrm>
              <a:off x="5347350" y="3807138"/>
              <a:ext cx="245655" cy="2311"/>
            </a:xfrm>
            <a:custGeom>
              <a:rect b="b" l="l" r="r" t="t"/>
              <a:pathLst>
                <a:path extrusionOk="0" h="134" w="14245">
                  <a:moveTo>
                    <a:pt x="1" y="0"/>
                  </a:moveTo>
                  <a:lnTo>
                    <a:pt x="1" y="134"/>
                  </a:lnTo>
                  <a:lnTo>
                    <a:pt x="14244" y="134"/>
                  </a:lnTo>
                  <a:lnTo>
                    <a:pt x="14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9"/>
            <p:cNvSpPr/>
            <p:nvPr/>
          </p:nvSpPr>
          <p:spPr>
            <a:xfrm>
              <a:off x="5714358" y="3862926"/>
              <a:ext cx="341710" cy="1759"/>
            </a:xfrm>
            <a:custGeom>
              <a:rect b="b" l="l" r="r" t="t"/>
              <a:pathLst>
                <a:path extrusionOk="0" h="102" w="19815">
                  <a:moveTo>
                    <a:pt x="0" y="1"/>
                  </a:moveTo>
                  <a:lnTo>
                    <a:pt x="0" y="101"/>
                  </a:lnTo>
                  <a:lnTo>
                    <a:pt x="19815" y="101"/>
                  </a:lnTo>
                  <a:lnTo>
                    <a:pt x="198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9"/>
            <p:cNvSpPr/>
            <p:nvPr/>
          </p:nvSpPr>
          <p:spPr>
            <a:xfrm>
              <a:off x="4300406" y="3805414"/>
              <a:ext cx="330776" cy="1742"/>
            </a:xfrm>
            <a:custGeom>
              <a:rect b="b" l="l" r="r" t="t"/>
              <a:pathLst>
                <a:path extrusionOk="0" h="101" w="19181">
                  <a:moveTo>
                    <a:pt x="1" y="0"/>
                  </a:moveTo>
                  <a:lnTo>
                    <a:pt x="1" y="100"/>
                  </a:lnTo>
                  <a:lnTo>
                    <a:pt x="19181" y="100"/>
                  </a:lnTo>
                  <a:lnTo>
                    <a:pt x="191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9"/>
            <p:cNvSpPr/>
            <p:nvPr/>
          </p:nvSpPr>
          <p:spPr>
            <a:xfrm>
              <a:off x="4670863" y="3805414"/>
              <a:ext cx="112196" cy="1742"/>
            </a:xfrm>
            <a:custGeom>
              <a:rect b="b" l="l" r="r" t="t"/>
              <a:pathLst>
                <a:path extrusionOk="0" h="101" w="6506">
                  <a:moveTo>
                    <a:pt x="1" y="0"/>
                  </a:moveTo>
                  <a:lnTo>
                    <a:pt x="1" y="100"/>
                  </a:lnTo>
                  <a:lnTo>
                    <a:pt x="6505" y="100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9"/>
            <p:cNvSpPr/>
            <p:nvPr/>
          </p:nvSpPr>
          <p:spPr>
            <a:xfrm>
              <a:off x="4053044" y="3837627"/>
              <a:ext cx="288802" cy="1742"/>
            </a:xfrm>
            <a:custGeom>
              <a:rect b="b" l="l" r="r" t="t"/>
              <a:pathLst>
                <a:path extrusionOk="0" h="101" w="16747">
                  <a:moveTo>
                    <a:pt x="1" y="0"/>
                  </a:moveTo>
                  <a:lnTo>
                    <a:pt x="1" y="100"/>
                  </a:lnTo>
                  <a:lnTo>
                    <a:pt x="16746" y="100"/>
                  </a:lnTo>
                  <a:lnTo>
                    <a:pt x="167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9"/>
            <p:cNvSpPr/>
            <p:nvPr/>
          </p:nvSpPr>
          <p:spPr>
            <a:xfrm>
              <a:off x="4116902" y="1574600"/>
              <a:ext cx="1848285" cy="931351"/>
            </a:xfrm>
            <a:custGeom>
              <a:rect b="b" l="l" r="r" t="t"/>
              <a:pathLst>
                <a:path extrusionOk="0" h="54007" w="107178">
                  <a:moveTo>
                    <a:pt x="1" y="1"/>
                  </a:moveTo>
                  <a:lnTo>
                    <a:pt x="1" y="54006"/>
                  </a:lnTo>
                  <a:lnTo>
                    <a:pt x="107177" y="54006"/>
                  </a:lnTo>
                  <a:lnTo>
                    <a:pt x="107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9"/>
            <p:cNvSpPr/>
            <p:nvPr/>
          </p:nvSpPr>
          <p:spPr>
            <a:xfrm>
              <a:off x="4141062" y="1574600"/>
              <a:ext cx="1847698" cy="931351"/>
            </a:xfrm>
            <a:custGeom>
              <a:rect b="b" l="l" r="r" t="t"/>
              <a:pathLst>
                <a:path extrusionOk="0" h="54007" w="107144">
                  <a:moveTo>
                    <a:pt x="1" y="1"/>
                  </a:moveTo>
                  <a:lnTo>
                    <a:pt x="1" y="54006"/>
                  </a:lnTo>
                  <a:lnTo>
                    <a:pt x="107144" y="54006"/>
                  </a:lnTo>
                  <a:lnTo>
                    <a:pt x="10714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9"/>
            <p:cNvSpPr/>
            <p:nvPr/>
          </p:nvSpPr>
          <p:spPr>
            <a:xfrm>
              <a:off x="4184209" y="1618334"/>
              <a:ext cx="1761404" cy="843901"/>
            </a:xfrm>
            <a:custGeom>
              <a:rect b="b" l="l" r="r" t="t"/>
              <a:pathLst>
                <a:path extrusionOk="0" h="48936" w="102140">
                  <a:moveTo>
                    <a:pt x="0" y="0"/>
                  </a:moveTo>
                  <a:lnTo>
                    <a:pt x="0" y="48935"/>
                  </a:lnTo>
                  <a:lnTo>
                    <a:pt x="102140" y="48935"/>
                  </a:lnTo>
                  <a:lnTo>
                    <a:pt x="1021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9"/>
            <p:cNvSpPr/>
            <p:nvPr/>
          </p:nvSpPr>
          <p:spPr>
            <a:xfrm>
              <a:off x="4314788" y="1618334"/>
              <a:ext cx="701820" cy="843901"/>
            </a:xfrm>
            <a:custGeom>
              <a:rect b="b" l="l" r="r" t="t"/>
              <a:pathLst>
                <a:path extrusionOk="0" h="48936" w="40697">
                  <a:moveTo>
                    <a:pt x="27687" y="0"/>
                  </a:moveTo>
                  <a:lnTo>
                    <a:pt x="0" y="48935"/>
                  </a:lnTo>
                  <a:lnTo>
                    <a:pt x="12976" y="48935"/>
                  </a:lnTo>
                  <a:lnTo>
                    <a:pt x="406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9"/>
            <p:cNvSpPr/>
            <p:nvPr/>
          </p:nvSpPr>
          <p:spPr>
            <a:xfrm>
              <a:off x="4613920" y="1618334"/>
              <a:ext cx="701233" cy="843901"/>
            </a:xfrm>
            <a:custGeom>
              <a:rect b="b" l="l" r="r" t="t"/>
              <a:pathLst>
                <a:path extrusionOk="0" h="48936" w="40663">
                  <a:moveTo>
                    <a:pt x="27687" y="0"/>
                  </a:moveTo>
                  <a:lnTo>
                    <a:pt x="0" y="48935"/>
                  </a:lnTo>
                  <a:lnTo>
                    <a:pt x="12976" y="48935"/>
                  </a:lnTo>
                  <a:lnTo>
                    <a:pt x="406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9"/>
            <p:cNvSpPr/>
            <p:nvPr/>
          </p:nvSpPr>
          <p:spPr>
            <a:xfrm>
              <a:off x="5236326" y="1618334"/>
              <a:ext cx="569516" cy="843901"/>
            </a:xfrm>
            <a:custGeom>
              <a:rect b="b" l="l" r="r" t="t"/>
              <a:pathLst>
                <a:path extrusionOk="0" h="48936" w="33025">
                  <a:moveTo>
                    <a:pt x="27687" y="0"/>
                  </a:moveTo>
                  <a:lnTo>
                    <a:pt x="1" y="48935"/>
                  </a:lnTo>
                  <a:lnTo>
                    <a:pt x="5338" y="48935"/>
                  </a:lnTo>
                  <a:lnTo>
                    <a:pt x="330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9"/>
            <p:cNvSpPr/>
            <p:nvPr/>
          </p:nvSpPr>
          <p:spPr>
            <a:xfrm>
              <a:off x="5307083" y="1618334"/>
              <a:ext cx="65014" cy="843901"/>
            </a:xfrm>
            <a:custGeom>
              <a:rect b="b" l="l" r="r" t="t"/>
              <a:pathLst>
                <a:path extrusionOk="0" h="48936" w="3770">
                  <a:moveTo>
                    <a:pt x="1" y="0"/>
                  </a:moveTo>
                  <a:lnTo>
                    <a:pt x="1" y="48935"/>
                  </a:lnTo>
                  <a:lnTo>
                    <a:pt x="3770" y="48935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9"/>
            <p:cNvSpPr/>
            <p:nvPr/>
          </p:nvSpPr>
          <p:spPr>
            <a:xfrm>
              <a:off x="4709405" y="1618334"/>
              <a:ext cx="65600" cy="843901"/>
            </a:xfrm>
            <a:custGeom>
              <a:rect b="b" l="l" r="r" t="t"/>
              <a:pathLst>
                <a:path extrusionOk="0" h="48936" w="3804">
                  <a:moveTo>
                    <a:pt x="0" y="0"/>
                  </a:moveTo>
                  <a:lnTo>
                    <a:pt x="0" y="48935"/>
                  </a:lnTo>
                  <a:lnTo>
                    <a:pt x="3803" y="48935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9"/>
            <p:cNvSpPr/>
            <p:nvPr/>
          </p:nvSpPr>
          <p:spPr>
            <a:xfrm>
              <a:off x="5330088" y="1585534"/>
              <a:ext cx="65031" cy="904880"/>
            </a:xfrm>
            <a:custGeom>
              <a:rect b="b" l="l" r="r" t="t"/>
              <a:pathLst>
                <a:path extrusionOk="0" h="52472" w="3771">
                  <a:moveTo>
                    <a:pt x="1" y="1"/>
                  </a:moveTo>
                  <a:lnTo>
                    <a:pt x="1" y="52472"/>
                  </a:lnTo>
                  <a:lnTo>
                    <a:pt x="3770" y="52472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9"/>
            <p:cNvSpPr/>
            <p:nvPr/>
          </p:nvSpPr>
          <p:spPr>
            <a:xfrm>
              <a:off x="4732410" y="1585534"/>
              <a:ext cx="65031" cy="904880"/>
            </a:xfrm>
            <a:custGeom>
              <a:rect b="b" l="l" r="r" t="t"/>
              <a:pathLst>
                <a:path extrusionOk="0" h="52472" w="3771">
                  <a:moveTo>
                    <a:pt x="1" y="1"/>
                  </a:moveTo>
                  <a:lnTo>
                    <a:pt x="1" y="52472"/>
                  </a:lnTo>
                  <a:lnTo>
                    <a:pt x="3770" y="52472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9"/>
            <p:cNvSpPr/>
            <p:nvPr/>
          </p:nvSpPr>
          <p:spPr>
            <a:xfrm>
              <a:off x="5927765" y="1618334"/>
              <a:ext cx="17849" cy="843901"/>
            </a:xfrm>
            <a:custGeom>
              <a:rect b="b" l="l" r="r" t="t"/>
              <a:pathLst>
                <a:path extrusionOk="0" h="48936" w="1035">
                  <a:moveTo>
                    <a:pt x="1" y="0"/>
                  </a:moveTo>
                  <a:lnTo>
                    <a:pt x="1" y="48935"/>
                  </a:lnTo>
                  <a:lnTo>
                    <a:pt x="1035" y="489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9"/>
            <p:cNvSpPr/>
            <p:nvPr/>
          </p:nvSpPr>
          <p:spPr>
            <a:xfrm>
              <a:off x="6289599" y="2373044"/>
              <a:ext cx="247949" cy="408448"/>
            </a:xfrm>
            <a:custGeom>
              <a:rect b="b" l="l" r="r" t="t"/>
              <a:pathLst>
                <a:path extrusionOk="0" h="23685" w="14378">
                  <a:moveTo>
                    <a:pt x="10608" y="1"/>
                  </a:moveTo>
                  <a:cubicBezTo>
                    <a:pt x="1" y="10475"/>
                    <a:pt x="7639" y="23684"/>
                    <a:pt x="7639" y="23684"/>
                  </a:cubicBezTo>
                  <a:cubicBezTo>
                    <a:pt x="7639" y="23684"/>
                    <a:pt x="12610" y="22250"/>
                    <a:pt x="12743" y="20182"/>
                  </a:cubicBezTo>
                  <a:cubicBezTo>
                    <a:pt x="12843" y="18147"/>
                    <a:pt x="10775" y="16646"/>
                    <a:pt x="12576" y="14978"/>
                  </a:cubicBezTo>
                  <a:cubicBezTo>
                    <a:pt x="14377" y="13310"/>
                    <a:pt x="11609" y="11309"/>
                    <a:pt x="10975" y="9307"/>
                  </a:cubicBezTo>
                  <a:cubicBezTo>
                    <a:pt x="10375" y="7273"/>
                    <a:pt x="13277" y="6639"/>
                    <a:pt x="13343" y="4237"/>
                  </a:cubicBezTo>
                  <a:cubicBezTo>
                    <a:pt x="13377" y="1802"/>
                    <a:pt x="10608" y="1"/>
                    <a:pt x="106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9"/>
            <p:cNvSpPr/>
            <p:nvPr/>
          </p:nvSpPr>
          <p:spPr>
            <a:xfrm>
              <a:off x="6229207" y="2447249"/>
              <a:ext cx="266349" cy="371216"/>
            </a:xfrm>
            <a:custGeom>
              <a:rect b="b" l="l" r="r" t="t"/>
              <a:pathLst>
                <a:path extrusionOk="0" h="21526" w="15445">
                  <a:moveTo>
                    <a:pt x="2068" y="1"/>
                  </a:moveTo>
                  <a:cubicBezTo>
                    <a:pt x="2068" y="1"/>
                    <a:pt x="0" y="2569"/>
                    <a:pt x="801" y="4871"/>
                  </a:cubicBezTo>
                  <a:cubicBezTo>
                    <a:pt x="1635" y="7139"/>
                    <a:pt x="4603" y="6806"/>
                    <a:pt x="4637" y="8941"/>
                  </a:cubicBezTo>
                  <a:cubicBezTo>
                    <a:pt x="4670" y="11042"/>
                    <a:pt x="2669" y="13811"/>
                    <a:pt x="4937" y="14811"/>
                  </a:cubicBezTo>
                  <a:cubicBezTo>
                    <a:pt x="7172" y="15846"/>
                    <a:pt x="5637" y="17914"/>
                    <a:pt x="6405" y="19815"/>
                  </a:cubicBezTo>
                  <a:cubicBezTo>
                    <a:pt x="7023" y="21374"/>
                    <a:pt x="10498" y="21525"/>
                    <a:pt x="11826" y="21525"/>
                  </a:cubicBezTo>
                  <a:cubicBezTo>
                    <a:pt x="12147" y="21525"/>
                    <a:pt x="12342" y="21516"/>
                    <a:pt x="12342" y="21516"/>
                  </a:cubicBezTo>
                  <a:cubicBezTo>
                    <a:pt x="12342" y="21516"/>
                    <a:pt x="15444" y="6606"/>
                    <a:pt x="20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9"/>
            <p:cNvSpPr/>
            <p:nvPr/>
          </p:nvSpPr>
          <p:spPr>
            <a:xfrm>
              <a:off x="6324693" y="2753279"/>
              <a:ext cx="182366" cy="107022"/>
            </a:xfrm>
            <a:custGeom>
              <a:rect b="b" l="l" r="r" t="t"/>
              <a:pathLst>
                <a:path extrusionOk="0" h="6206" w="10575">
                  <a:moveTo>
                    <a:pt x="0" y="1"/>
                  </a:moveTo>
                  <a:cubicBezTo>
                    <a:pt x="0" y="1"/>
                    <a:pt x="134" y="6205"/>
                    <a:pt x="5271" y="6205"/>
                  </a:cubicBezTo>
                  <a:cubicBezTo>
                    <a:pt x="10408" y="6205"/>
                    <a:pt x="10575" y="1"/>
                    <a:pt x="10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9"/>
            <p:cNvSpPr/>
            <p:nvPr/>
          </p:nvSpPr>
          <p:spPr>
            <a:xfrm>
              <a:off x="5709184" y="2776870"/>
              <a:ext cx="239309" cy="83431"/>
            </a:xfrm>
            <a:custGeom>
              <a:rect b="b" l="l" r="r" t="t"/>
              <a:pathLst>
                <a:path extrusionOk="0" h="4838" w="13877">
                  <a:moveTo>
                    <a:pt x="0" y="1"/>
                  </a:moveTo>
                  <a:cubicBezTo>
                    <a:pt x="0" y="1"/>
                    <a:pt x="167" y="4837"/>
                    <a:pt x="6938" y="4837"/>
                  </a:cubicBezTo>
                  <a:cubicBezTo>
                    <a:pt x="13677" y="4837"/>
                    <a:pt x="13877" y="1"/>
                    <a:pt x="138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9"/>
            <p:cNvSpPr/>
            <p:nvPr/>
          </p:nvSpPr>
          <p:spPr>
            <a:xfrm>
              <a:off x="5979551" y="2797581"/>
              <a:ext cx="180055" cy="62720"/>
            </a:xfrm>
            <a:custGeom>
              <a:rect b="b" l="l" r="r" t="t"/>
              <a:pathLst>
                <a:path extrusionOk="0" h="3637" w="10441">
                  <a:moveTo>
                    <a:pt x="0" y="0"/>
                  </a:moveTo>
                  <a:cubicBezTo>
                    <a:pt x="0" y="0"/>
                    <a:pt x="133" y="3636"/>
                    <a:pt x="5237" y="3636"/>
                  </a:cubicBezTo>
                  <a:cubicBezTo>
                    <a:pt x="10307" y="3636"/>
                    <a:pt x="10441" y="0"/>
                    <a:pt x="104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9"/>
            <p:cNvSpPr/>
            <p:nvPr/>
          </p:nvSpPr>
          <p:spPr>
            <a:xfrm>
              <a:off x="5594712" y="2912623"/>
              <a:ext cx="196162" cy="787527"/>
            </a:xfrm>
            <a:custGeom>
              <a:rect b="b" l="l" r="r" t="t"/>
              <a:pathLst>
                <a:path extrusionOk="0" h="45667" w="11375">
                  <a:moveTo>
                    <a:pt x="0" y="1"/>
                  </a:moveTo>
                  <a:lnTo>
                    <a:pt x="0" y="45667"/>
                  </a:lnTo>
                  <a:lnTo>
                    <a:pt x="11375" y="45667"/>
                  </a:lnTo>
                  <a:lnTo>
                    <a:pt x="11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9"/>
            <p:cNvSpPr/>
            <p:nvPr/>
          </p:nvSpPr>
          <p:spPr>
            <a:xfrm>
              <a:off x="5632099" y="3700133"/>
              <a:ext cx="968721" cy="54098"/>
            </a:xfrm>
            <a:custGeom>
              <a:rect b="b" l="l" r="r" t="t"/>
              <a:pathLst>
                <a:path extrusionOk="0" h="3137" w="56174">
                  <a:moveTo>
                    <a:pt x="0" y="1"/>
                  </a:moveTo>
                  <a:lnTo>
                    <a:pt x="0" y="3136"/>
                  </a:lnTo>
                  <a:lnTo>
                    <a:pt x="56174" y="3136"/>
                  </a:lnTo>
                  <a:lnTo>
                    <a:pt x="561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9"/>
            <p:cNvSpPr/>
            <p:nvPr/>
          </p:nvSpPr>
          <p:spPr>
            <a:xfrm>
              <a:off x="5790857" y="2912623"/>
              <a:ext cx="847937" cy="787527"/>
            </a:xfrm>
            <a:custGeom>
              <a:rect b="b" l="l" r="r" t="t"/>
              <a:pathLst>
                <a:path extrusionOk="0" h="45667" w="49170">
                  <a:moveTo>
                    <a:pt x="1" y="1"/>
                  </a:moveTo>
                  <a:lnTo>
                    <a:pt x="1" y="45667"/>
                  </a:lnTo>
                  <a:lnTo>
                    <a:pt x="49169" y="45667"/>
                  </a:lnTo>
                  <a:lnTo>
                    <a:pt x="49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9"/>
            <p:cNvSpPr/>
            <p:nvPr/>
          </p:nvSpPr>
          <p:spPr>
            <a:xfrm>
              <a:off x="5868528" y="2988570"/>
              <a:ext cx="693180" cy="279576"/>
            </a:xfrm>
            <a:custGeom>
              <a:rect b="b" l="l" r="r" t="t"/>
              <a:pathLst>
                <a:path extrusionOk="0" h="16212" w="40196">
                  <a:moveTo>
                    <a:pt x="0" y="0"/>
                  </a:moveTo>
                  <a:lnTo>
                    <a:pt x="0" y="16212"/>
                  </a:lnTo>
                  <a:lnTo>
                    <a:pt x="40195" y="16212"/>
                  </a:lnTo>
                  <a:lnTo>
                    <a:pt x="40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9"/>
            <p:cNvSpPr/>
            <p:nvPr/>
          </p:nvSpPr>
          <p:spPr>
            <a:xfrm>
              <a:off x="5868528" y="3318760"/>
              <a:ext cx="693180" cy="279576"/>
            </a:xfrm>
            <a:custGeom>
              <a:rect b="b" l="l" r="r" t="t"/>
              <a:pathLst>
                <a:path extrusionOk="0" h="16212" w="40196">
                  <a:moveTo>
                    <a:pt x="0" y="0"/>
                  </a:moveTo>
                  <a:lnTo>
                    <a:pt x="0" y="16212"/>
                  </a:lnTo>
                  <a:lnTo>
                    <a:pt x="40195" y="16212"/>
                  </a:lnTo>
                  <a:lnTo>
                    <a:pt x="40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9"/>
            <p:cNvSpPr/>
            <p:nvPr/>
          </p:nvSpPr>
          <p:spPr>
            <a:xfrm>
              <a:off x="6118184" y="2981085"/>
              <a:ext cx="193868" cy="37973"/>
            </a:xfrm>
            <a:custGeom>
              <a:rect b="b" l="l" r="r" t="t"/>
              <a:pathLst>
                <a:path extrusionOk="0" h="2202" w="11242">
                  <a:moveTo>
                    <a:pt x="1101" y="0"/>
                  </a:moveTo>
                  <a:cubicBezTo>
                    <a:pt x="467" y="0"/>
                    <a:pt x="0" y="501"/>
                    <a:pt x="0" y="1101"/>
                  </a:cubicBezTo>
                  <a:cubicBezTo>
                    <a:pt x="0" y="1702"/>
                    <a:pt x="467" y="2202"/>
                    <a:pt x="1101" y="2202"/>
                  </a:cubicBezTo>
                  <a:lnTo>
                    <a:pt x="10141" y="2202"/>
                  </a:lnTo>
                  <a:cubicBezTo>
                    <a:pt x="10741" y="2202"/>
                    <a:pt x="11241" y="1702"/>
                    <a:pt x="11241" y="1101"/>
                  </a:cubicBezTo>
                  <a:cubicBezTo>
                    <a:pt x="11241" y="501"/>
                    <a:pt x="10741" y="0"/>
                    <a:pt x="10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9"/>
            <p:cNvSpPr/>
            <p:nvPr/>
          </p:nvSpPr>
          <p:spPr>
            <a:xfrm>
              <a:off x="6118184" y="3311275"/>
              <a:ext cx="193868" cy="38560"/>
            </a:xfrm>
            <a:custGeom>
              <a:rect b="b" l="l" r="r" t="t"/>
              <a:pathLst>
                <a:path extrusionOk="0" h="2236" w="11242">
                  <a:moveTo>
                    <a:pt x="1101" y="0"/>
                  </a:moveTo>
                  <a:cubicBezTo>
                    <a:pt x="467" y="0"/>
                    <a:pt x="0" y="501"/>
                    <a:pt x="0" y="1101"/>
                  </a:cubicBezTo>
                  <a:cubicBezTo>
                    <a:pt x="0" y="1735"/>
                    <a:pt x="467" y="2235"/>
                    <a:pt x="1101" y="2235"/>
                  </a:cubicBezTo>
                  <a:lnTo>
                    <a:pt x="10141" y="2235"/>
                  </a:lnTo>
                  <a:cubicBezTo>
                    <a:pt x="10741" y="2235"/>
                    <a:pt x="11241" y="1735"/>
                    <a:pt x="11241" y="1101"/>
                  </a:cubicBezTo>
                  <a:cubicBezTo>
                    <a:pt x="11241" y="501"/>
                    <a:pt x="10741" y="0"/>
                    <a:pt x="10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9"/>
            <p:cNvSpPr/>
            <p:nvPr/>
          </p:nvSpPr>
          <p:spPr>
            <a:xfrm>
              <a:off x="5790857" y="2860284"/>
              <a:ext cx="873821" cy="52356"/>
            </a:xfrm>
            <a:custGeom>
              <a:rect b="b" l="l" r="r" t="t"/>
              <a:pathLst>
                <a:path extrusionOk="0" h="3036" w="50671">
                  <a:moveTo>
                    <a:pt x="1" y="0"/>
                  </a:moveTo>
                  <a:lnTo>
                    <a:pt x="1" y="3036"/>
                  </a:lnTo>
                  <a:lnTo>
                    <a:pt x="50670" y="3036"/>
                  </a:lnTo>
                  <a:lnTo>
                    <a:pt x="506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9"/>
            <p:cNvSpPr/>
            <p:nvPr/>
          </p:nvSpPr>
          <p:spPr>
            <a:xfrm>
              <a:off x="5567086" y="2860284"/>
              <a:ext cx="223788" cy="52356"/>
            </a:xfrm>
            <a:custGeom>
              <a:rect b="b" l="l" r="r" t="t"/>
              <a:pathLst>
                <a:path extrusionOk="0" h="3036" w="12977">
                  <a:moveTo>
                    <a:pt x="1" y="0"/>
                  </a:moveTo>
                  <a:lnTo>
                    <a:pt x="1" y="3036"/>
                  </a:lnTo>
                  <a:lnTo>
                    <a:pt x="12977" y="3036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9"/>
            <p:cNvSpPr/>
            <p:nvPr/>
          </p:nvSpPr>
          <p:spPr>
            <a:xfrm>
              <a:off x="6195838" y="1705766"/>
              <a:ext cx="425124" cy="490120"/>
            </a:xfrm>
            <a:custGeom>
              <a:rect b="b" l="l" r="r" t="t"/>
              <a:pathLst>
                <a:path extrusionOk="0" h="28421" w="24652">
                  <a:moveTo>
                    <a:pt x="0" y="0"/>
                  </a:moveTo>
                  <a:lnTo>
                    <a:pt x="0" y="28421"/>
                  </a:lnTo>
                  <a:lnTo>
                    <a:pt x="24651" y="28421"/>
                  </a:lnTo>
                  <a:lnTo>
                    <a:pt x="246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9"/>
            <p:cNvSpPr/>
            <p:nvPr/>
          </p:nvSpPr>
          <p:spPr>
            <a:xfrm>
              <a:off x="6208496" y="1705766"/>
              <a:ext cx="460786" cy="490120"/>
            </a:xfrm>
            <a:custGeom>
              <a:rect b="b" l="l" r="r" t="t"/>
              <a:pathLst>
                <a:path extrusionOk="0" h="28421" w="26720">
                  <a:moveTo>
                    <a:pt x="0" y="0"/>
                  </a:moveTo>
                  <a:lnTo>
                    <a:pt x="0" y="28421"/>
                  </a:lnTo>
                  <a:lnTo>
                    <a:pt x="26719" y="28421"/>
                  </a:lnTo>
                  <a:lnTo>
                    <a:pt x="2671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9"/>
            <p:cNvSpPr/>
            <p:nvPr/>
          </p:nvSpPr>
          <p:spPr>
            <a:xfrm>
              <a:off x="6247039" y="1744308"/>
              <a:ext cx="383701" cy="413035"/>
            </a:xfrm>
            <a:custGeom>
              <a:rect b="b" l="l" r="r" t="t"/>
              <a:pathLst>
                <a:path extrusionOk="0" h="23951" w="22250">
                  <a:moveTo>
                    <a:pt x="0" y="0"/>
                  </a:moveTo>
                  <a:lnTo>
                    <a:pt x="0" y="23951"/>
                  </a:lnTo>
                  <a:lnTo>
                    <a:pt x="22249" y="23951"/>
                  </a:lnTo>
                  <a:lnTo>
                    <a:pt x="222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9"/>
            <p:cNvSpPr/>
            <p:nvPr/>
          </p:nvSpPr>
          <p:spPr>
            <a:xfrm>
              <a:off x="6340213" y="1844398"/>
              <a:ext cx="197335" cy="212855"/>
            </a:xfrm>
            <a:custGeom>
              <a:rect b="b" l="l" r="r" t="t"/>
              <a:pathLst>
                <a:path extrusionOk="0" h="12343" w="11443">
                  <a:moveTo>
                    <a:pt x="1936" y="1"/>
                  </a:moveTo>
                  <a:cubicBezTo>
                    <a:pt x="868" y="1"/>
                    <a:pt x="1" y="868"/>
                    <a:pt x="1" y="1969"/>
                  </a:cubicBezTo>
                  <a:lnTo>
                    <a:pt x="1" y="10375"/>
                  </a:lnTo>
                  <a:cubicBezTo>
                    <a:pt x="1" y="11475"/>
                    <a:pt x="868" y="12343"/>
                    <a:pt x="1936" y="12343"/>
                  </a:cubicBezTo>
                  <a:lnTo>
                    <a:pt x="9508" y="12343"/>
                  </a:lnTo>
                  <a:cubicBezTo>
                    <a:pt x="10575" y="12343"/>
                    <a:pt x="11442" y="11475"/>
                    <a:pt x="11442" y="10375"/>
                  </a:cubicBezTo>
                  <a:lnTo>
                    <a:pt x="11442" y="1969"/>
                  </a:lnTo>
                  <a:cubicBezTo>
                    <a:pt x="11442" y="868"/>
                    <a:pt x="10575" y="1"/>
                    <a:pt x="95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9"/>
            <p:cNvSpPr/>
            <p:nvPr/>
          </p:nvSpPr>
          <p:spPr>
            <a:xfrm>
              <a:off x="5489431" y="3298048"/>
              <a:ext cx="49493" cy="456182"/>
            </a:xfrm>
            <a:custGeom>
              <a:rect b="b" l="l" r="r" t="t"/>
              <a:pathLst>
                <a:path extrusionOk="0" h="26453" w="2870">
                  <a:moveTo>
                    <a:pt x="1" y="0"/>
                  </a:moveTo>
                  <a:lnTo>
                    <a:pt x="1" y="26452"/>
                  </a:lnTo>
                  <a:lnTo>
                    <a:pt x="2869" y="26452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9"/>
            <p:cNvSpPr/>
            <p:nvPr/>
          </p:nvSpPr>
          <p:spPr>
            <a:xfrm>
              <a:off x="5514178" y="3298048"/>
              <a:ext cx="24747" cy="456182"/>
            </a:xfrm>
            <a:custGeom>
              <a:rect b="b" l="l" r="r" t="t"/>
              <a:pathLst>
                <a:path extrusionOk="0" h="26453" w="1435">
                  <a:moveTo>
                    <a:pt x="0" y="0"/>
                  </a:moveTo>
                  <a:lnTo>
                    <a:pt x="0" y="26452"/>
                  </a:lnTo>
                  <a:lnTo>
                    <a:pt x="1434" y="26452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9"/>
            <p:cNvSpPr/>
            <p:nvPr/>
          </p:nvSpPr>
          <p:spPr>
            <a:xfrm>
              <a:off x="4831362" y="3399863"/>
              <a:ext cx="536147" cy="248518"/>
            </a:xfrm>
            <a:custGeom>
              <a:rect b="b" l="l" r="r" t="t"/>
              <a:pathLst>
                <a:path extrusionOk="0" h="14411" w="31090">
                  <a:moveTo>
                    <a:pt x="3870" y="0"/>
                  </a:moveTo>
                  <a:cubicBezTo>
                    <a:pt x="3870" y="568"/>
                    <a:pt x="4136" y="1135"/>
                    <a:pt x="4570" y="1502"/>
                  </a:cubicBezTo>
                  <a:lnTo>
                    <a:pt x="2635" y="1502"/>
                  </a:lnTo>
                  <a:cubicBezTo>
                    <a:pt x="1168" y="1502"/>
                    <a:pt x="0" y="2669"/>
                    <a:pt x="0" y="4137"/>
                  </a:cubicBezTo>
                  <a:lnTo>
                    <a:pt x="0" y="11776"/>
                  </a:lnTo>
                  <a:cubicBezTo>
                    <a:pt x="0" y="13243"/>
                    <a:pt x="1168" y="14411"/>
                    <a:pt x="2635" y="14411"/>
                  </a:cubicBezTo>
                  <a:lnTo>
                    <a:pt x="28487" y="14411"/>
                  </a:lnTo>
                  <a:cubicBezTo>
                    <a:pt x="29922" y="14411"/>
                    <a:pt x="31089" y="13243"/>
                    <a:pt x="31089" y="11776"/>
                  </a:cubicBezTo>
                  <a:lnTo>
                    <a:pt x="31089" y="4137"/>
                  </a:lnTo>
                  <a:cubicBezTo>
                    <a:pt x="31089" y="2669"/>
                    <a:pt x="29922" y="1502"/>
                    <a:pt x="28487" y="1502"/>
                  </a:cubicBezTo>
                  <a:lnTo>
                    <a:pt x="26519" y="1502"/>
                  </a:lnTo>
                  <a:cubicBezTo>
                    <a:pt x="26953" y="1135"/>
                    <a:pt x="27186" y="568"/>
                    <a:pt x="27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9"/>
            <p:cNvSpPr/>
            <p:nvPr/>
          </p:nvSpPr>
          <p:spPr>
            <a:xfrm>
              <a:off x="4649583" y="3522958"/>
              <a:ext cx="331363" cy="125423"/>
            </a:xfrm>
            <a:custGeom>
              <a:rect b="b" l="l" r="r" t="t"/>
              <a:pathLst>
                <a:path extrusionOk="0" h="7273" w="19215">
                  <a:moveTo>
                    <a:pt x="1768" y="1"/>
                  </a:moveTo>
                  <a:cubicBezTo>
                    <a:pt x="768" y="1"/>
                    <a:pt x="0" y="801"/>
                    <a:pt x="0" y="1769"/>
                  </a:cubicBezTo>
                  <a:lnTo>
                    <a:pt x="0" y="5505"/>
                  </a:lnTo>
                  <a:cubicBezTo>
                    <a:pt x="0" y="6472"/>
                    <a:pt x="768" y="7273"/>
                    <a:pt x="1768" y="7273"/>
                  </a:cubicBezTo>
                  <a:lnTo>
                    <a:pt x="17446" y="7273"/>
                  </a:lnTo>
                  <a:cubicBezTo>
                    <a:pt x="18413" y="7273"/>
                    <a:pt x="19214" y="6472"/>
                    <a:pt x="19214" y="5505"/>
                  </a:cubicBezTo>
                  <a:lnTo>
                    <a:pt x="19214" y="1769"/>
                  </a:lnTo>
                  <a:cubicBezTo>
                    <a:pt x="19214" y="801"/>
                    <a:pt x="18413" y="1"/>
                    <a:pt x="174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9"/>
            <p:cNvSpPr/>
            <p:nvPr/>
          </p:nvSpPr>
          <p:spPr>
            <a:xfrm>
              <a:off x="4649583" y="3495349"/>
              <a:ext cx="331363" cy="32231"/>
            </a:xfrm>
            <a:custGeom>
              <a:rect b="b" l="l" r="r" t="t"/>
              <a:pathLst>
                <a:path extrusionOk="0" h="1869" w="19215">
                  <a:moveTo>
                    <a:pt x="567" y="1"/>
                  </a:moveTo>
                  <a:cubicBezTo>
                    <a:pt x="267" y="1"/>
                    <a:pt x="0" y="268"/>
                    <a:pt x="0" y="601"/>
                  </a:cubicBezTo>
                  <a:lnTo>
                    <a:pt x="0" y="1268"/>
                  </a:lnTo>
                  <a:cubicBezTo>
                    <a:pt x="0" y="1602"/>
                    <a:pt x="267" y="1869"/>
                    <a:pt x="567" y="1869"/>
                  </a:cubicBezTo>
                  <a:lnTo>
                    <a:pt x="18614" y="1869"/>
                  </a:lnTo>
                  <a:cubicBezTo>
                    <a:pt x="18947" y="1869"/>
                    <a:pt x="19214" y="1602"/>
                    <a:pt x="19214" y="1268"/>
                  </a:cubicBezTo>
                  <a:lnTo>
                    <a:pt x="19214" y="601"/>
                  </a:lnTo>
                  <a:cubicBezTo>
                    <a:pt x="19214" y="268"/>
                    <a:pt x="18947" y="1"/>
                    <a:pt x="18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9"/>
            <p:cNvSpPr/>
            <p:nvPr/>
          </p:nvSpPr>
          <p:spPr>
            <a:xfrm>
              <a:off x="5011400" y="3093833"/>
              <a:ext cx="363007" cy="151308"/>
            </a:xfrm>
            <a:custGeom>
              <a:rect b="b" l="l" r="r" t="t"/>
              <a:pathLst>
                <a:path extrusionOk="0" h="8774" w="21050">
                  <a:moveTo>
                    <a:pt x="1" y="0"/>
                  </a:moveTo>
                  <a:cubicBezTo>
                    <a:pt x="1" y="0"/>
                    <a:pt x="268" y="8773"/>
                    <a:pt x="10542" y="8773"/>
                  </a:cubicBezTo>
                  <a:cubicBezTo>
                    <a:pt x="20782" y="8773"/>
                    <a:pt x="21049" y="0"/>
                    <a:pt x="2104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9"/>
            <p:cNvSpPr/>
            <p:nvPr/>
          </p:nvSpPr>
          <p:spPr>
            <a:xfrm>
              <a:off x="4158324" y="3245124"/>
              <a:ext cx="220339" cy="52942"/>
            </a:xfrm>
            <a:custGeom>
              <a:rect b="b" l="l" r="r" t="t"/>
              <a:pathLst>
                <a:path extrusionOk="0" h="3070" w="12777">
                  <a:moveTo>
                    <a:pt x="0" y="0"/>
                  </a:moveTo>
                  <a:lnTo>
                    <a:pt x="0" y="3069"/>
                  </a:lnTo>
                  <a:lnTo>
                    <a:pt x="12776" y="3069"/>
                  </a:lnTo>
                  <a:lnTo>
                    <a:pt x="1277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9"/>
            <p:cNvSpPr/>
            <p:nvPr/>
          </p:nvSpPr>
          <p:spPr>
            <a:xfrm>
              <a:off x="4379215" y="3245124"/>
              <a:ext cx="1330555" cy="52356"/>
            </a:xfrm>
            <a:custGeom>
              <a:rect b="b" l="l" r="r" t="t"/>
              <a:pathLst>
                <a:path extrusionOk="0" h="3036" w="77156">
                  <a:moveTo>
                    <a:pt x="0" y="0"/>
                  </a:moveTo>
                  <a:lnTo>
                    <a:pt x="0" y="3036"/>
                  </a:lnTo>
                  <a:lnTo>
                    <a:pt x="77156" y="3036"/>
                  </a:lnTo>
                  <a:lnTo>
                    <a:pt x="77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9"/>
            <p:cNvSpPr/>
            <p:nvPr/>
          </p:nvSpPr>
          <p:spPr>
            <a:xfrm>
              <a:off x="4158324" y="3648363"/>
              <a:ext cx="220339" cy="52942"/>
            </a:xfrm>
            <a:custGeom>
              <a:rect b="b" l="l" r="r" t="t"/>
              <a:pathLst>
                <a:path extrusionOk="0" h="3070" w="12777">
                  <a:moveTo>
                    <a:pt x="0" y="1"/>
                  </a:moveTo>
                  <a:lnTo>
                    <a:pt x="0" y="3070"/>
                  </a:lnTo>
                  <a:lnTo>
                    <a:pt x="12776" y="3070"/>
                  </a:lnTo>
                  <a:lnTo>
                    <a:pt x="127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9"/>
            <p:cNvSpPr/>
            <p:nvPr/>
          </p:nvSpPr>
          <p:spPr>
            <a:xfrm>
              <a:off x="4158324" y="3298048"/>
              <a:ext cx="49493" cy="456182"/>
            </a:xfrm>
            <a:custGeom>
              <a:rect b="b" l="l" r="r" t="t"/>
              <a:pathLst>
                <a:path extrusionOk="0" h="26453" w="2870">
                  <a:moveTo>
                    <a:pt x="0" y="0"/>
                  </a:moveTo>
                  <a:lnTo>
                    <a:pt x="0" y="26452"/>
                  </a:lnTo>
                  <a:lnTo>
                    <a:pt x="2869" y="26452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9"/>
            <p:cNvSpPr/>
            <p:nvPr/>
          </p:nvSpPr>
          <p:spPr>
            <a:xfrm>
              <a:off x="4183054" y="3298048"/>
              <a:ext cx="24764" cy="456182"/>
            </a:xfrm>
            <a:custGeom>
              <a:rect b="b" l="l" r="r" t="t"/>
              <a:pathLst>
                <a:path extrusionOk="0" h="26453" w="1436">
                  <a:moveTo>
                    <a:pt x="1" y="0"/>
                  </a:moveTo>
                  <a:lnTo>
                    <a:pt x="1" y="26452"/>
                  </a:lnTo>
                  <a:lnTo>
                    <a:pt x="1435" y="26452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9"/>
            <p:cNvSpPr/>
            <p:nvPr/>
          </p:nvSpPr>
          <p:spPr>
            <a:xfrm>
              <a:off x="4354486" y="3298048"/>
              <a:ext cx="48907" cy="456182"/>
            </a:xfrm>
            <a:custGeom>
              <a:rect b="b" l="l" r="r" t="t"/>
              <a:pathLst>
                <a:path extrusionOk="0" h="26453" w="2836">
                  <a:moveTo>
                    <a:pt x="0" y="0"/>
                  </a:moveTo>
                  <a:lnTo>
                    <a:pt x="0" y="26452"/>
                  </a:lnTo>
                  <a:lnTo>
                    <a:pt x="2835" y="26452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9"/>
            <p:cNvSpPr/>
            <p:nvPr/>
          </p:nvSpPr>
          <p:spPr>
            <a:xfrm>
              <a:off x="4354486" y="3298048"/>
              <a:ext cx="24747" cy="456182"/>
            </a:xfrm>
            <a:custGeom>
              <a:rect b="b" l="l" r="r" t="t"/>
              <a:pathLst>
                <a:path extrusionOk="0" h="26453" w="1435">
                  <a:moveTo>
                    <a:pt x="0" y="0"/>
                  </a:moveTo>
                  <a:lnTo>
                    <a:pt x="0" y="26452"/>
                  </a:lnTo>
                  <a:lnTo>
                    <a:pt x="1434" y="26452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9"/>
            <p:cNvSpPr/>
            <p:nvPr/>
          </p:nvSpPr>
          <p:spPr>
            <a:xfrm>
              <a:off x="5660278" y="3298048"/>
              <a:ext cx="49493" cy="456182"/>
            </a:xfrm>
            <a:custGeom>
              <a:rect b="b" l="l" r="r" t="t"/>
              <a:pathLst>
                <a:path extrusionOk="0" h="26453" w="2870">
                  <a:moveTo>
                    <a:pt x="1" y="0"/>
                  </a:moveTo>
                  <a:lnTo>
                    <a:pt x="1" y="26452"/>
                  </a:lnTo>
                  <a:lnTo>
                    <a:pt x="2870" y="26452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9"/>
            <p:cNvSpPr/>
            <p:nvPr/>
          </p:nvSpPr>
          <p:spPr>
            <a:xfrm>
              <a:off x="5660278" y="3298048"/>
              <a:ext cx="24764" cy="456182"/>
            </a:xfrm>
            <a:custGeom>
              <a:rect b="b" l="l" r="r" t="t"/>
              <a:pathLst>
                <a:path extrusionOk="0" h="26453" w="1436">
                  <a:moveTo>
                    <a:pt x="1" y="0"/>
                  </a:moveTo>
                  <a:lnTo>
                    <a:pt x="1" y="26452"/>
                  </a:lnTo>
                  <a:lnTo>
                    <a:pt x="1435" y="26452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9"/>
            <p:cNvSpPr/>
            <p:nvPr/>
          </p:nvSpPr>
          <p:spPr>
            <a:xfrm>
              <a:off x="4379215" y="3648363"/>
              <a:ext cx="1330555" cy="52942"/>
            </a:xfrm>
            <a:custGeom>
              <a:rect b="b" l="l" r="r" t="t"/>
              <a:pathLst>
                <a:path extrusionOk="0" h="3070" w="77156">
                  <a:moveTo>
                    <a:pt x="0" y="1"/>
                  </a:moveTo>
                  <a:lnTo>
                    <a:pt x="0" y="3070"/>
                  </a:lnTo>
                  <a:lnTo>
                    <a:pt x="77156" y="3070"/>
                  </a:lnTo>
                  <a:lnTo>
                    <a:pt x="77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9"/>
            <p:cNvSpPr/>
            <p:nvPr/>
          </p:nvSpPr>
          <p:spPr>
            <a:xfrm>
              <a:off x="4465509" y="3214065"/>
              <a:ext cx="268074" cy="31075"/>
            </a:xfrm>
            <a:custGeom>
              <a:rect b="b" l="l" r="r" t="t"/>
              <a:pathLst>
                <a:path extrusionOk="0" h="1802" w="15545">
                  <a:moveTo>
                    <a:pt x="0" y="0"/>
                  </a:moveTo>
                  <a:lnTo>
                    <a:pt x="0" y="1801"/>
                  </a:lnTo>
                  <a:lnTo>
                    <a:pt x="15544" y="1801"/>
                  </a:lnTo>
                  <a:lnTo>
                    <a:pt x="15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9"/>
            <p:cNvSpPr/>
            <p:nvPr/>
          </p:nvSpPr>
          <p:spPr>
            <a:xfrm>
              <a:off x="4733566" y="3214065"/>
              <a:ext cx="96658" cy="31075"/>
            </a:xfrm>
            <a:custGeom>
              <a:rect b="b" l="l" r="r" t="t"/>
              <a:pathLst>
                <a:path extrusionOk="0" h="1802" w="5605">
                  <a:moveTo>
                    <a:pt x="0" y="0"/>
                  </a:moveTo>
                  <a:lnTo>
                    <a:pt x="0" y="1801"/>
                  </a:lnTo>
                  <a:lnTo>
                    <a:pt x="5604" y="1801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9"/>
            <p:cNvSpPr/>
            <p:nvPr/>
          </p:nvSpPr>
          <p:spPr>
            <a:xfrm>
              <a:off x="4007034" y="3915851"/>
              <a:ext cx="2788792" cy="162810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9"/>
            <p:cNvSpPr/>
            <p:nvPr/>
          </p:nvSpPr>
          <p:spPr>
            <a:xfrm>
              <a:off x="5098487" y="2061979"/>
              <a:ext cx="72067" cy="99762"/>
            </a:xfrm>
            <a:custGeom>
              <a:rect b="b" l="l" r="r" t="t"/>
              <a:pathLst>
                <a:path extrusionOk="0" h="5785" w="4179">
                  <a:moveTo>
                    <a:pt x="619" y="0"/>
                  </a:moveTo>
                  <a:cubicBezTo>
                    <a:pt x="1" y="0"/>
                    <a:pt x="785" y="3401"/>
                    <a:pt x="722" y="4863"/>
                  </a:cubicBezTo>
                  <a:cubicBezTo>
                    <a:pt x="697" y="5421"/>
                    <a:pt x="1149" y="5784"/>
                    <a:pt x="1733" y="5784"/>
                  </a:cubicBezTo>
                  <a:cubicBezTo>
                    <a:pt x="2754" y="5784"/>
                    <a:pt x="4179" y="4669"/>
                    <a:pt x="4158" y="1527"/>
                  </a:cubicBezTo>
                  <a:cubicBezTo>
                    <a:pt x="4158" y="266"/>
                    <a:pt x="3294" y="78"/>
                    <a:pt x="2405" y="78"/>
                  </a:cubicBezTo>
                  <a:cubicBezTo>
                    <a:pt x="2025" y="78"/>
                    <a:pt x="1640" y="112"/>
                    <a:pt x="1316" y="112"/>
                  </a:cubicBezTo>
                  <a:cubicBezTo>
                    <a:pt x="1075" y="112"/>
                    <a:pt x="868" y="93"/>
                    <a:pt x="722" y="26"/>
                  </a:cubicBezTo>
                  <a:cubicBezTo>
                    <a:pt x="684" y="9"/>
                    <a:pt x="650" y="0"/>
                    <a:pt x="6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9"/>
            <p:cNvSpPr/>
            <p:nvPr/>
          </p:nvSpPr>
          <p:spPr>
            <a:xfrm>
              <a:off x="5109783" y="2242448"/>
              <a:ext cx="67894" cy="61944"/>
            </a:xfrm>
            <a:custGeom>
              <a:rect b="b" l="l" r="r" t="t"/>
              <a:pathLst>
                <a:path extrusionOk="0" h="3592" w="3937">
                  <a:moveTo>
                    <a:pt x="1349" y="0"/>
                  </a:moveTo>
                  <a:cubicBezTo>
                    <a:pt x="1332" y="0"/>
                    <a:pt x="1316" y="1"/>
                    <a:pt x="1301" y="2"/>
                  </a:cubicBezTo>
                  <a:cubicBezTo>
                    <a:pt x="967" y="68"/>
                    <a:pt x="701" y="235"/>
                    <a:pt x="434" y="435"/>
                  </a:cubicBezTo>
                  <a:cubicBezTo>
                    <a:pt x="0" y="769"/>
                    <a:pt x="367" y="2270"/>
                    <a:pt x="1234" y="2937"/>
                  </a:cubicBezTo>
                  <a:cubicBezTo>
                    <a:pt x="1955" y="3501"/>
                    <a:pt x="2936" y="3592"/>
                    <a:pt x="3496" y="3592"/>
                  </a:cubicBezTo>
                  <a:cubicBezTo>
                    <a:pt x="3764" y="3592"/>
                    <a:pt x="3936" y="3571"/>
                    <a:pt x="3936" y="3571"/>
                  </a:cubicBezTo>
                  <a:cubicBezTo>
                    <a:pt x="3302" y="3171"/>
                    <a:pt x="2902" y="2470"/>
                    <a:pt x="2835" y="1703"/>
                  </a:cubicBezTo>
                  <a:cubicBezTo>
                    <a:pt x="2771" y="477"/>
                    <a:pt x="1833" y="0"/>
                    <a:pt x="13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9"/>
            <p:cNvSpPr/>
            <p:nvPr/>
          </p:nvSpPr>
          <p:spPr>
            <a:xfrm>
              <a:off x="5032697" y="2182073"/>
              <a:ext cx="115628" cy="66169"/>
            </a:xfrm>
            <a:custGeom>
              <a:rect b="b" l="l" r="r" t="t"/>
              <a:pathLst>
                <a:path extrusionOk="0" h="3837" w="6705">
                  <a:moveTo>
                    <a:pt x="5137" y="0"/>
                  </a:moveTo>
                  <a:lnTo>
                    <a:pt x="3236" y="868"/>
                  </a:lnTo>
                  <a:lnTo>
                    <a:pt x="0" y="2369"/>
                  </a:lnTo>
                  <a:cubicBezTo>
                    <a:pt x="0" y="2369"/>
                    <a:pt x="2010" y="3836"/>
                    <a:pt x="3763" y="3836"/>
                  </a:cubicBezTo>
                  <a:cubicBezTo>
                    <a:pt x="4140" y="3836"/>
                    <a:pt x="4506" y="3768"/>
                    <a:pt x="4837" y="3603"/>
                  </a:cubicBezTo>
                  <a:cubicBezTo>
                    <a:pt x="6705" y="2669"/>
                    <a:pt x="5971" y="734"/>
                    <a:pt x="5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9"/>
            <p:cNvSpPr/>
            <p:nvPr/>
          </p:nvSpPr>
          <p:spPr>
            <a:xfrm>
              <a:off x="5106903" y="2229928"/>
              <a:ext cx="29920" cy="24402"/>
            </a:xfrm>
            <a:custGeom>
              <a:rect b="b" l="l" r="r" t="t"/>
              <a:pathLst>
                <a:path extrusionOk="0" h="1415" w="1735">
                  <a:moveTo>
                    <a:pt x="1351" y="0"/>
                  </a:moveTo>
                  <a:cubicBezTo>
                    <a:pt x="1324" y="0"/>
                    <a:pt x="1296" y="9"/>
                    <a:pt x="1268" y="27"/>
                  </a:cubicBezTo>
                  <a:lnTo>
                    <a:pt x="100" y="794"/>
                  </a:lnTo>
                  <a:cubicBezTo>
                    <a:pt x="0" y="861"/>
                    <a:pt x="0" y="1028"/>
                    <a:pt x="100" y="1095"/>
                  </a:cubicBezTo>
                  <a:cubicBezTo>
                    <a:pt x="267" y="1228"/>
                    <a:pt x="467" y="1328"/>
                    <a:pt x="634" y="1395"/>
                  </a:cubicBezTo>
                  <a:cubicBezTo>
                    <a:pt x="671" y="1409"/>
                    <a:pt x="714" y="1415"/>
                    <a:pt x="761" y="1415"/>
                  </a:cubicBezTo>
                  <a:cubicBezTo>
                    <a:pt x="1051" y="1415"/>
                    <a:pt x="1496" y="1176"/>
                    <a:pt x="1668" y="1061"/>
                  </a:cubicBezTo>
                  <a:cubicBezTo>
                    <a:pt x="1735" y="1028"/>
                    <a:pt x="1735" y="961"/>
                    <a:pt x="1735" y="895"/>
                  </a:cubicBezTo>
                  <a:cubicBezTo>
                    <a:pt x="1701" y="628"/>
                    <a:pt x="1635" y="361"/>
                    <a:pt x="1535" y="127"/>
                  </a:cubicBezTo>
                  <a:cubicBezTo>
                    <a:pt x="1487" y="55"/>
                    <a:pt x="1421" y="0"/>
                    <a:pt x="1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9"/>
            <p:cNvSpPr/>
            <p:nvPr/>
          </p:nvSpPr>
          <p:spPr>
            <a:xfrm>
              <a:off x="5106903" y="2229928"/>
              <a:ext cx="29920" cy="24402"/>
            </a:xfrm>
            <a:custGeom>
              <a:rect b="b" l="l" r="r" t="t"/>
              <a:pathLst>
                <a:path extrusionOk="0" h="1415" w="1735">
                  <a:moveTo>
                    <a:pt x="1351" y="0"/>
                  </a:moveTo>
                  <a:cubicBezTo>
                    <a:pt x="1324" y="0"/>
                    <a:pt x="1296" y="9"/>
                    <a:pt x="1268" y="27"/>
                  </a:cubicBezTo>
                  <a:lnTo>
                    <a:pt x="100" y="794"/>
                  </a:lnTo>
                  <a:cubicBezTo>
                    <a:pt x="0" y="861"/>
                    <a:pt x="0" y="1028"/>
                    <a:pt x="100" y="1095"/>
                  </a:cubicBezTo>
                  <a:cubicBezTo>
                    <a:pt x="267" y="1228"/>
                    <a:pt x="467" y="1328"/>
                    <a:pt x="634" y="1395"/>
                  </a:cubicBezTo>
                  <a:cubicBezTo>
                    <a:pt x="671" y="1409"/>
                    <a:pt x="714" y="1415"/>
                    <a:pt x="761" y="1415"/>
                  </a:cubicBezTo>
                  <a:cubicBezTo>
                    <a:pt x="1051" y="1415"/>
                    <a:pt x="1496" y="1176"/>
                    <a:pt x="1668" y="1061"/>
                  </a:cubicBezTo>
                  <a:cubicBezTo>
                    <a:pt x="1735" y="1028"/>
                    <a:pt x="1735" y="961"/>
                    <a:pt x="1735" y="895"/>
                  </a:cubicBezTo>
                  <a:cubicBezTo>
                    <a:pt x="1701" y="628"/>
                    <a:pt x="1635" y="361"/>
                    <a:pt x="1535" y="127"/>
                  </a:cubicBezTo>
                  <a:cubicBezTo>
                    <a:pt x="1487" y="55"/>
                    <a:pt x="1421" y="0"/>
                    <a:pt x="13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9"/>
            <p:cNvSpPr/>
            <p:nvPr/>
          </p:nvSpPr>
          <p:spPr>
            <a:xfrm>
              <a:off x="4863576" y="2209441"/>
              <a:ext cx="77671" cy="54649"/>
            </a:xfrm>
            <a:custGeom>
              <a:rect b="b" l="l" r="r" t="t"/>
              <a:pathLst>
                <a:path extrusionOk="0" h="3169" w="4504">
                  <a:moveTo>
                    <a:pt x="3127" y="0"/>
                  </a:moveTo>
                  <a:cubicBezTo>
                    <a:pt x="2600" y="0"/>
                    <a:pt x="1828" y="341"/>
                    <a:pt x="1501" y="1349"/>
                  </a:cubicBezTo>
                  <a:cubicBezTo>
                    <a:pt x="1268" y="2049"/>
                    <a:pt x="734" y="2650"/>
                    <a:pt x="0" y="2916"/>
                  </a:cubicBezTo>
                  <a:cubicBezTo>
                    <a:pt x="0" y="2916"/>
                    <a:pt x="682" y="3168"/>
                    <a:pt x="1502" y="3168"/>
                  </a:cubicBezTo>
                  <a:cubicBezTo>
                    <a:pt x="1913" y="3168"/>
                    <a:pt x="2357" y="3105"/>
                    <a:pt x="2769" y="2916"/>
                  </a:cubicBezTo>
                  <a:cubicBezTo>
                    <a:pt x="3770" y="2449"/>
                    <a:pt x="4503" y="1082"/>
                    <a:pt x="4136" y="648"/>
                  </a:cubicBezTo>
                  <a:cubicBezTo>
                    <a:pt x="3936" y="415"/>
                    <a:pt x="3703" y="181"/>
                    <a:pt x="3436" y="48"/>
                  </a:cubicBezTo>
                  <a:cubicBezTo>
                    <a:pt x="3350" y="17"/>
                    <a:pt x="3245" y="0"/>
                    <a:pt x="3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9"/>
            <p:cNvSpPr/>
            <p:nvPr/>
          </p:nvSpPr>
          <p:spPr>
            <a:xfrm>
              <a:off x="4911896" y="2064134"/>
              <a:ext cx="130010" cy="160085"/>
            </a:xfrm>
            <a:custGeom>
              <a:rect b="b" l="l" r="r" t="t"/>
              <a:pathLst>
                <a:path extrusionOk="0" h="9283" w="7539">
                  <a:moveTo>
                    <a:pt x="5204" y="1"/>
                  </a:moveTo>
                  <a:cubicBezTo>
                    <a:pt x="3536" y="435"/>
                    <a:pt x="1268" y="2436"/>
                    <a:pt x="2268" y="4904"/>
                  </a:cubicBezTo>
                  <a:cubicBezTo>
                    <a:pt x="1268" y="5572"/>
                    <a:pt x="0" y="7540"/>
                    <a:pt x="1501" y="8807"/>
                  </a:cubicBezTo>
                  <a:cubicBezTo>
                    <a:pt x="1917" y="9154"/>
                    <a:pt x="2491" y="9282"/>
                    <a:pt x="3112" y="9282"/>
                  </a:cubicBezTo>
                  <a:cubicBezTo>
                    <a:pt x="4882" y="9282"/>
                    <a:pt x="7039" y="8240"/>
                    <a:pt x="7039" y="8240"/>
                  </a:cubicBezTo>
                  <a:lnTo>
                    <a:pt x="7072" y="7606"/>
                  </a:lnTo>
                  <a:lnTo>
                    <a:pt x="7539" y="2836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9"/>
            <p:cNvSpPr/>
            <p:nvPr/>
          </p:nvSpPr>
          <p:spPr>
            <a:xfrm>
              <a:off x="4916501" y="2198611"/>
              <a:ext cx="29920" cy="26644"/>
            </a:xfrm>
            <a:custGeom>
              <a:rect b="b" l="l" r="r" t="t"/>
              <a:pathLst>
                <a:path extrusionOk="0" h="1545" w="1735">
                  <a:moveTo>
                    <a:pt x="600" y="0"/>
                  </a:moveTo>
                  <a:cubicBezTo>
                    <a:pt x="550" y="0"/>
                    <a:pt x="500" y="25"/>
                    <a:pt x="467" y="75"/>
                  </a:cubicBezTo>
                  <a:cubicBezTo>
                    <a:pt x="300" y="309"/>
                    <a:pt x="133" y="542"/>
                    <a:pt x="33" y="776"/>
                  </a:cubicBezTo>
                  <a:cubicBezTo>
                    <a:pt x="0" y="843"/>
                    <a:pt x="33" y="943"/>
                    <a:pt x="100" y="976"/>
                  </a:cubicBezTo>
                  <a:cubicBezTo>
                    <a:pt x="261" y="1137"/>
                    <a:pt x="669" y="1545"/>
                    <a:pt x="967" y="1545"/>
                  </a:cubicBezTo>
                  <a:cubicBezTo>
                    <a:pt x="978" y="1545"/>
                    <a:pt x="990" y="1544"/>
                    <a:pt x="1001" y="1543"/>
                  </a:cubicBezTo>
                  <a:cubicBezTo>
                    <a:pt x="1201" y="1510"/>
                    <a:pt x="1401" y="1443"/>
                    <a:pt x="1601" y="1376"/>
                  </a:cubicBezTo>
                  <a:cubicBezTo>
                    <a:pt x="1701" y="1310"/>
                    <a:pt x="1735" y="1176"/>
                    <a:pt x="1668" y="1076"/>
                  </a:cubicBezTo>
                  <a:lnTo>
                    <a:pt x="734" y="75"/>
                  </a:lnTo>
                  <a:cubicBezTo>
                    <a:pt x="701" y="25"/>
                    <a:pt x="650" y="0"/>
                    <a:pt x="6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9"/>
            <p:cNvSpPr/>
            <p:nvPr/>
          </p:nvSpPr>
          <p:spPr>
            <a:xfrm>
              <a:off x="4916501" y="2198611"/>
              <a:ext cx="29920" cy="26644"/>
            </a:xfrm>
            <a:custGeom>
              <a:rect b="b" l="l" r="r" t="t"/>
              <a:pathLst>
                <a:path extrusionOk="0" h="1545" w="1735">
                  <a:moveTo>
                    <a:pt x="600" y="0"/>
                  </a:moveTo>
                  <a:cubicBezTo>
                    <a:pt x="550" y="0"/>
                    <a:pt x="500" y="25"/>
                    <a:pt x="467" y="75"/>
                  </a:cubicBezTo>
                  <a:cubicBezTo>
                    <a:pt x="300" y="309"/>
                    <a:pt x="133" y="542"/>
                    <a:pt x="33" y="776"/>
                  </a:cubicBezTo>
                  <a:cubicBezTo>
                    <a:pt x="0" y="843"/>
                    <a:pt x="33" y="943"/>
                    <a:pt x="100" y="976"/>
                  </a:cubicBezTo>
                  <a:cubicBezTo>
                    <a:pt x="261" y="1137"/>
                    <a:pt x="669" y="1545"/>
                    <a:pt x="967" y="1545"/>
                  </a:cubicBezTo>
                  <a:cubicBezTo>
                    <a:pt x="978" y="1545"/>
                    <a:pt x="990" y="1544"/>
                    <a:pt x="1001" y="1543"/>
                  </a:cubicBezTo>
                  <a:cubicBezTo>
                    <a:pt x="1201" y="1510"/>
                    <a:pt x="1401" y="1443"/>
                    <a:pt x="1601" y="1376"/>
                  </a:cubicBezTo>
                  <a:cubicBezTo>
                    <a:pt x="1701" y="1310"/>
                    <a:pt x="1735" y="1176"/>
                    <a:pt x="1668" y="1076"/>
                  </a:cubicBezTo>
                  <a:lnTo>
                    <a:pt x="734" y="75"/>
                  </a:lnTo>
                  <a:cubicBezTo>
                    <a:pt x="701" y="25"/>
                    <a:pt x="650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9"/>
            <p:cNvSpPr/>
            <p:nvPr/>
          </p:nvSpPr>
          <p:spPr>
            <a:xfrm>
              <a:off x="5141996" y="2363852"/>
              <a:ext cx="443524" cy="167414"/>
            </a:xfrm>
            <a:custGeom>
              <a:rect b="b" l="l" r="r" t="t"/>
              <a:pathLst>
                <a:path extrusionOk="0" h="9708" w="25719">
                  <a:moveTo>
                    <a:pt x="2168" y="0"/>
                  </a:moveTo>
                  <a:lnTo>
                    <a:pt x="0" y="2569"/>
                  </a:lnTo>
                  <a:cubicBezTo>
                    <a:pt x="934" y="3336"/>
                    <a:pt x="1835" y="4003"/>
                    <a:pt x="2769" y="4637"/>
                  </a:cubicBezTo>
                  <a:cubicBezTo>
                    <a:pt x="3703" y="5304"/>
                    <a:pt x="4670" y="5904"/>
                    <a:pt x="5637" y="6471"/>
                  </a:cubicBezTo>
                  <a:cubicBezTo>
                    <a:pt x="6638" y="7038"/>
                    <a:pt x="7672" y="7572"/>
                    <a:pt x="8706" y="8073"/>
                  </a:cubicBezTo>
                  <a:lnTo>
                    <a:pt x="9507" y="8406"/>
                  </a:lnTo>
                  <a:lnTo>
                    <a:pt x="10307" y="8740"/>
                  </a:lnTo>
                  <a:cubicBezTo>
                    <a:pt x="10574" y="8840"/>
                    <a:pt x="10874" y="8940"/>
                    <a:pt x="11141" y="9040"/>
                  </a:cubicBezTo>
                  <a:lnTo>
                    <a:pt x="11575" y="9173"/>
                  </a:lnTo>
                  <a:cubicBezTo>
                    <a:pt x="11708" y="9240"/>
                    <a:pt x="11808" y="9273"/>
                    <a:pt x="12009" y="9340"/>
                  </a:cubicBezTo>
                  <a:cubicBezTo>
                    <a:pt x="12642" y="9507"/>
                    <a:pt x="13276" y="9607"/>
                    <a:pt x="13943" y="9640"/>
                  </a:cubicBezTo>
                  <a:cubicBezTo>
                    <a:pt x="14544" y="9707"/>
                    <a:pt x="15111" y="9707"/>
                    <a:pt x="15678" y="9707"/>
                  </a:cubicBezTo>
                  <a:cubicBezTo>
                    <a:pt x="16845" y="9674"/>
                    <a:pt x="17980" y="9607"/>
                    <a:pt x="19080" y="9507"/>
                  </a:cubicBezTo>
                  <a:cubicBezTo>
                    <a:pt x="21315" y="9307"/>
                    <a:pt x="23517" y="8973"/>
                    <a:pt x="25718" y="8540"/>
                  </a:cubicBezTo>
                  <a:lnTo>
                    <a:pt x="25518" y="6905"/>
                  </a:lnTo>
                  <a:cubicBezTo>
                    <a:pt x="24417" y="6938"/>
                    <a:pt x="23317" y="6938"/>
                    <a:pt x="22216" y="6972"/>
                  </a:cubicBezTo>
                  <a:cubicBezTo>
                    <a:pt x="21461" y="6995"/>
                    <a:pt x="20690" y="7019"/>
                    <a:pt x="19925" y="7019"/>
                  </a:cubicBezTo>
                  <a:cubicBezTo>
                    <a:pt x="19608" y="7019"/>
                    <a:pt x="19293" y="7015"/>
                    <a:pt x="18980" y="7005"/>
                  </a:cubicBezTo>
                  <a:cubicBezTo>
                    <a:pt x="17879" y="7005"/>
                    <a:pt x="16812" y="6972"/>
                    <a:pt x="15778" y="6905"/>
                  </a:cubicBezTo>
                  <a:cubicBezTo>
                    <a:pt x="15244" y="6872"/>
                    <a:pt x="14711" y="6838"/>
                    <a:pt x="14244" y="6772"/>
                  </a:cubicBezTo>
                  <a:cubicBezTo>
                    <a:pt x="13777" y="6705"/>
                    <a:pt x="13343" y="6605"/>
                    <a:pt x="12909" y="6471"/>
                  </a:cubicBezTo>
                  <a:cubicBezTo>
                    <a:pt x="12809" y="6438"/>
                    <a:pt x="12709" y="6405"/>
                    <a:pt x="12576" y="6338"/>
                  </a:cubicBezTo>
                  <a:lnTo>
                    <a:pt x="12209" y="6205"/>
                  </a:lnTo>
                  <a:cubicBezTo>
                    <a:pt x="11975" y="6104"/>
                    <a:pt x="11742" y="6004"/>
                    <a:pt x="11508" y="5904"/>
                  </a:cubicBezTo>
                  <a:lnTo>
                    <a:pt x="10808" y="5571"/>
                  </a:lnTo>
                  <a:lnTo>
                    <a:pt x="10107" y="5204"/>
                  </a:lnTo>
                  <a:cubicBezTo>
                    <a:pt x="9173" y="4737"/>
                    <a:pt x="8273" y="4203"/>
                    <a:pt x="7372" y="3636"/>
                  </a:cubicBezTo>
                  <a:cubicBezTo>
                    <a:pt x="6438" y="3102"/>
                    <a:pt x="5571" y="2502"/>
                    <a:pt x="4703" y="1901"/>
                  </a:cubicBezTo>
                  <a:cubicBezTo>
                    <a:pt x="3836" y="1301"/>
                    <a:pt x="2935" y="634"/>
                    <a:pt x="2168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9"/>
            <p:cNvSpPr/>
            <p:nvPr/>
          </p:nvSpPr>
          <p:spPr>
            <a:xfrm>
              <a:off x="5083312" y="2329069"/>
              <a:ext cx="135201" cy="152135"/>
            </a:xfrm>
            <a:custGeom>
              <a:rect b="b" l="l" r="r" t="t"/>
              <a:pathLst>
                <a:path extrusionOk="0" h="8822" w="7840">
                  <a:moveTo>
                    <a:pt x="1780" y="0"/>
                  </a:moveTo>
                  <a:cubicBezTo>
                    <a:pt x="1554" y="0"/>
                    <a:pt x="1368" y="46"/>
                    <a:pt x="1235" y="149"/>
                  </a:cubicBezTo>
                  <a:cubicBezTo>
                    <a:pt x="434" y="783"/>
                    <a:pt x="1" y="2651"/>
                    <a:pt x="368" y="4486"/>
                  </a:cubicBezTo>
                  <a:cubicBezTo>
                    <a:pt x="734" y="6253"/>
                    <a:pt x="6906" y="8822"/>
                    <a:pt x="6906" y="8822"/>
                  </a:cubicBezTo>
                  <a:lnTo>
                    <a:pt x="7840" y="3118"/>
                  </a:lnTo>
                  <a:cubicBezTo>
                    <a:pt x="6706" y="2129"/>
                    <a:pt x="3316" y="0"/>
                    <a:pt x="17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9"/>
            <p:cNvSpPr/>
            <p:nvPr/>
          </p:nvSpPr>
          <p:spPr>
            <a:xfrm>
              <a:off x="5571121" y="2450715"/>
              <a:ext cx="50631" cy="64427"/>
            </a:xfrm>
            <a:custGeom>
              <a:rect b="b" l="l" r="r" t="t"/>
              <a:pathLst>
                <a:path extrusionOk="0" h="3736" w="2936">
                  <a:moveTo>
                    <a:pt x="2736" y="0"/>
                  </a:moveTo>
                  <a:lnTo>
                    <a:pt x="167" y="2001"/>
                  </a:lnTo>
                  <a:lnTo>
                    <a:pt x="0" y="3503"/>
                  </a:lnTo>
                  <a:cubicBezTo>
                    <a:pt x="282" y="3672"/>
                    <a:pt x="599" y="3736"/>
                    <a:pt x="918" y="3736"/>
                  </a:cubicBezTo>
                  <a:cubicBezTo>
                    <a:pt x="1918" y="3736"/>
                    <a:pt x="2936" y="3102"/>
                    <a:pt x="2936" y="3102"/>
                  </a:cubicBezTo>
                  <a:lnTo>
                    <a:pt x="2736" y="0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9"/>
            <p:cNvSpPr/>
            <p:nvPr/>
          </p:nvSpPr>
          <p:spPr>
            <a:xfrm>
              <a:off x="5618286" y="2445525"/>
              <a:ext cx="62720" cy="58702"/>
            </a:xfrm>
            <a:custGeom>
              <a:rect b="b" l="l" r="r" t="t"/>
              <a:pathLst>
                <a:path extrusionOk="0" h="3404" w="3637">
                  <a:moveTo>
                    <a:pt x="2302" y="1"/>
                  </a:moveTo>
                  <a:lnTo>
                    <a:pt x="1" y="301"/>
                  </a:lnTo>
                  <a:lnTo>
                    <a:pt x="201" y="3403"/>
                  </a:lnTo>
                  <a:lnTo>
                    <a:pt x="3637" y="1469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9"/>
            <p:cNvSpPr/>
            <p:nvPr/>
          </p:nvSpPr>
          <p:spPr>
            <a:xfrm>
              <a:off x="4814100" y="3798498"/>
              <a:ext cx="75947" cy="132907"/>
            </a:xfrm>
            <a:custGeom>
              <a:rect b="b" l="l" r="r" t="t"/>
              <a:pathLst>
                <a:path extrusionOk="0" h="7707" w="4404">
                  <a:moveTo>
                    <a:pt x="1168" y="1"/>
                  </a:moveTo>
                  <a:lnTo>
                    <a:pt x="0" y="7473"/>
                  </a:lnTo>
                  <a:lnTo>
                    <a:pt x="3236" y="7706"/>
                  </a:lnTo>
                  <a:lnTo>
                    <a:pt x="4404" y="234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9"/>
            <p:cNvSpPr/>
            <p:nvPr/>
          </p:nvSpPr>
          <p:spPr>
            <a:xfrm>
              <a:off x="4417758" y="3646639"/>
              <a:ext cx="131752" cy="130596"/>
            </a:xfrm>
            <a:custGeom>
              <a:rect b="b" l="l" r="r" t="t"/>
              <a:pathLst>
                <a:path extrusionOk="0" h="7573" w="7640">
                  <a:moveTo>
                    <a:pt x="4904" y="1"/>
                  </a:moveTo>
                  <a:lnTo>
                    <a:pt x="0" y="5838"/>
                  </a:lnTo>
                  <a:lnTo>
                    <a:pt x="2736" y="7573"/>
                  </a:lnTo>
                  <a:lnTo>
                    <a:pt x="7639" y="1735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9"/>
            <p:cNvSpPr/>
            <p:nvPr/>
          </p:nvSpPr>
          <p:spPr>
            <a:xfrm>
              <a:off x="4384975" y="3720051"/>
              <a:ext cx="124319" cy="141668"/>
            </a:xfrm>
            <a:custGeom>
              <a:rect b="b" l="l" r="r" t="t"/>
              <a:pathLst>
                <a:path extrusionOk="0" h="8215" w="7209">
                  <a:moveTo>
                    <a:pt x="2751" y="0"/>
                  </a:moveTo>
                  <a:cubicBezTo>
                    <a:pt x="2699" y="0"/>
                    <a:pt x="2647" y="17"/>
                    <a:pt x="2602" y="47"/>
                  </a:cubicBezTo>
                  <a:lnTo>
                    <a:pt x="234" y="1815"/>
                  </a:lnTo>
                  <a:cubicBezTo>
                    <a:pt x="0" y="2015"/>
                    <a:pt x="0" y="2382"/>
                    <a:pt x="200" y="2582"/>
                  </a:cubicBezTo>
                  <a:cubicBezTo>
                    <a:pt x="1134" y="3483"/>
                    <a:pt x="1601" y="3883"/>
                    <a:pt x="2735" y="5017"/>
                  </a:cubicBezTo>
                  <a:cubicBezTo>
                    <a:pt x="3436" y="5717"/>
                    <a:pt x="4370" y="6818"/>
                    <a:pt x="5337" y="7786"/>
                  </a:cubicBezTo>
                  <a:cubicBezTo>
                    <a:pt x="5648" y="8097"/>
                    <a:pt x="5963" y="8215"/>
                    <a:pt x="6237" y="8215"/>
                  </a:cubicBezTo>
                  <a:cubicBezTo>
                    <a:pt x="6814" y="8215"/>
                    <a:pt x="7209" y="7691"/>
                    <a:pt x="7005" y="7352"/>
                  </a:cubicBezTo>
                  <a:cubicBezTo>
                    <a:pt x="5604" y="5184"/>
                    <a:pt x="5871" y="4350"/>
                    <a:pt x="5771" y="3216"/>
                  </a:cubicBezTo>
                  <a:cubicBezTo>
                    <a:pt x="5737" y="3016"/>
                    <a:pt x="5671" y="2815"/>
                    <a:pt x="5504" y="2682"/>
                  </a:cubicBezTo>
                  <a:lnTo>
                    <a:pt x="2935" y="80"/>
                  </a:lnTo>
                  <a:cubicBezTo>
                    <a:pt x="2880" y="25"/>
                    <a:pt x="2815" y="0"/>
                    <a:pt x="27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9"/>
            <p:cNvSpPr/>
            <p:nvPr/>
          </p:nvSpPr>
          <p:spPr>
            <a:xfrm>
              <a:off x="4794596" y="3923335"/>
              <a:ext cx="185194" cy="63910"/>
            </a:xfrm>
            <a:custGeom>
              <a:rect b="b" l="l" r="r" t="t"/>
              <a:pathLst>
                <a:path extrusionOk="0" h="3706" w="10739">
                  <a:moveTo>
                    <a:pt x="931" y="0"/>
                  </a:moveTo>
                  <a:cubicBezTo>
                    <a:pt x="798" y="0"/>
                    <a:pt x="664" y="101"/>
                    <a:pt x="664" y="234"/>
                  </a:cubicBezTo>
                  <a:lnTo>
                    <a:pt x="64" y="3136"/>
                  </a:lnTo>
                  <a:cubicBezTo>
                    <a:pt x="1" y="3421"/>
                    <a:pt x="238" y="3706"/>
                    <a:pt x="547" y="3706"/>
                  </a:cubicBezTo>
                  <a:cubicBezTo>
                    <a:pt x="564" y="3706"/>
                    <a:pt x="581" y="3705"/>
                    <a:pt x="598" y="3703"/>
                  </a:cubicBezTo>
                  <a:cubicBezTo>
                    <a:pt x="1865" y="3670"/>
                    <a:pt x="2466" y="3603"/>
                    <a:pt x="4100" y="3603"/>
                  </a:cubicBezTo>
                  <a:cubicBezTo>
                    <a:pt x="5068" y="3603"/>
                    <a:pt x="7836" y="3703"/>
                    <a:pt x="9237" y="3703"/>
                  </a:cubicBezTo>
                  <a:cubicBezTo>
                    <a:pt x="10605" y="3703"/>
                    <a:pt x="10738" y="2369"/>
                    <a:pt x="10171" y="2235"/>
                  </a:cubicBezTo>
                  <a:cubicBezTo>
                    <a:pt x="7636" y="1702"/>
                    <a:pt x="5968" y="934"/>
                    <a:pt x="5134" y="201"/>
                  </a:cubicBezTo>
                  <a:cubicBezTo>
                    <a:pt x="4968" y="67"/>
                    <a:pt x="4767" y="0"/>
                    <a:pt x="45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9"/>
            <p:cNvSpPr/>
            <p:nvPr/>
          </p:nvSpPr>
          <p:spPr>
            <a:xfrm>
              <a:off x="4823878" y="3798498"/>
              <a:ext cx="66169" cy="75964"/>
            </a:xfrm>
            <a:custGeom>
              <a:rect b="b" l="l" r="r" t="t"/>
              <a:pathLst>
                <a:path extrusionOk="0" h="4405" w="3837">
                  <a:moveTo>
                    <a:pt x="601" y="1"/>
                  </a:moveTo>
                  <a:lnTo>
                    <a:pt x="1" y="3837"/>
                  </a:lnTo>
                  <a:lnTo>
                    <a:pt x="3203" y="4404"/>
                  </a:lnTo>
                  <a:lnTo>
                    <a:pt x="3837" y="234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9"/>
            <p:cNvSpPr/>
            <p:nvPr/>
          </p:nvSpPr>
          <p:spPr>
            <a:xfrm>
              <a:off x="4466079" y="3646639"/>
              <a:ext cx="83431" cy="71343"/>
            </a:xfrm>
            <a:custGeom>
              <a:rect b="b" l="l" r="r" t="t"/>
              <a:pathLst>
                <a:path extrusionOk="0" h="4137" w="4838">
                  <a:moveTo>
                    <a:pt x="2102" y="1"/>
                  </a:moveTo>
                  <a:lnTo>
                    <a:pt x="0" y="2502"/>
                  </a:lnTo>
                  <a:lnTo>
                    <a:pt x="2836" y="4137"/>
                  </a:lnTo>
                  <a:lnTo>
                    <a:pt x="4837" y="1735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9"/>
            <p:cNvSpPr/>
            <p:nvPr/>
          </p:nvSpPr>
          <p:spPr>
            <a:xfrm>
              <a:off x="4856661" y="2288337"/>
              <a:ext cx="339416" cy="386150"/>
            </a:xfrm>
            <a:custGeom>
              <a:rect b="b" l="l" r="r" t="t"/>
              <a:pathLst>
                <a:path extrusionOk="0" h="22392" w="19682">
                  <a:moveTo>
                    <a:pt x="2165" y="1"/>
                  </a:moveTo>
                  <a:cubicBezTo>
                    <a:pt x="1727" y="1"/>
                    <a:pt x="1469" y="9"/>
                    <a:pt x="1469" y="9"/>
                  </a:cubicBezTo>
                  <a:cubicBezTo>
                    <a:pt x="1869" y="11351"/>
                    <a:pt x="1235" y="14620"/>
                    <a:pt x="1" y="19857"/>
                  </a:cubicBezTo>
                  <a:lnTo>
                    <a:pt x="12977" y="22392"/>
                  </a:lnTo>
                  <a:cubicBezTo>
                    <a:pt x="19682" y="4212"/>
                    <a:pt x="18214" y="3612"/>
                    <a:pt x="18214" y="3612"/>
                  </a:cubicBezTo>
                  <a:cubicBezTo>
                    <a:pt x="17280" y="3078"/>
                    <a:pt x="16313" y="2645"/>
                    <a:pt x="15312" y="2244"/>
                  </a:cubicBezTo>
                  <a:lnTo>
                    <a:pt x="15112" y="2178"/>
                  </a:lnTo>
                  <a:cubicBezTo>
                    <a:pt x="14278" y="1877"/>
                    <a:pt x="14111" y="1811"/>
                    <a:pt x="13010" y="1477"/>
                  </a:cubicBezTo>
                  <a:cubicBezTo>
                    <a:pt x="11109" y="1043"/>
                    <a:pt x="9341" y="643"/>
                    <a:pt x="7106" y="343"/>
                  </a:cubicBezTo>
                  <a:lnTo>
                    <a:pt x="6706" y="276"/>
                  </a:lnTo>
                  <a:cubicBezTo>
                    <a:pt x="6272" y="243"/>
                    <a:pt x="5905" y="209"/>
                    <a:pt x="5538" y="176"/>
                  </a:cubicBezTo>
                  <a:cubicBezTo>
                    <a:pt x="5271" y="143"/>
                    <a:pt x="5004" y="109"/>
                    <a:pt x="4771" y="109"/>
                  </a:cubicBezTo>
                  <a:lnTo>
                    <a:pt x="3937" y="43"/>
                  </a:lnTo>
                  <a:cubicBezTo>
                    <a:pt x="3220" y="9"/>
                    <a:pt x="2603" y="1"/>
                    <a:pt x="2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9"/>
            <p:cNvSpPr/>
            <p:nvPr/>
          </p:nvSpPr>
          <p:spPr>
            <a:xfrm>
              <a:off x="4979186" y="2182073"/>
              <a:ext cx="123233" cy="161844"/>
            </a:xfrm>
            <a:custGeom>
              <a:rect b="b" l="l" r="r" t="t"/>
              <a:pathLst>
                <a:path extrusionOk="0" h="9385" w="7146">
                  <a:moveTo>
                    <a:pt x="1902" y="0"/>
                  </a:moveTo>
                  <a:cubicBezTo>
                    <a:pt x="1902" y="1968"/>
                    <a:pt x="1602" y="5504"/>
                    <a:pt x="1" y="6505"/>
                  </a:cubicBezTo>
                  <a:cubicBezTo>
                    <a:pt x="1" y="6505"/>
                    <a:pt x="168" y="8540"/>
                    <a:pt x="3670" y="9240"/>
                  </a:cubicBezTo>
                  <a:cubicBezTo>
                    <a:pt x="4207" y="9341"/>
                    <a:pt x="4638" y="9385"/>
                    <a:pt x="4983" y="9385"/>
                  </a:cubicBezTo>
                  <a:cubicBezTo>
                    <a:pt x="7146" y="9385"/>
                    <a:pt x="5905" y="7672"/>
                    <a:pt x="5905" y="7672"/>
                  </a:cubicBezTo>
                  <a:cubicBezTo>
                    <a:pt x="3904" y="6738"/>
                    <a:pt x="4237" y="5204"/>
                    <a:pt x="4904" y="3803"/>
                  </a:cubicBezTo>
                  <a:lnTo>
                    <a:pt x="1902" y="0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9"/>
            <p:cNvSpPr/>
            <p:nvPr/>
          </p:nvSpPr>
          <p:spPr>
            <a:xfrm>
              <a:off x="5027507" y="2208527"/>
              <a:ext cx="36266" cy="56391"/>
            </a:xfrm>
            <a:custGeom>
              <a:rect b="b" l="l" r="r" t="t"/>
              <a:pathLst>
                <a:path extrusionOk="0" h="3270" w="2103">
                  <a:moveTo>
                    <a:pt x="335" y="1"/>
                  </a:moveTo>
                  <a:cubicBezTo>
                    <a:pt x="168" y="334"/>
                    <a:pt x="68" y="668"/>
                    <a:pt x="68" y="1035"/>
                  </a:cubicBezTo>
                  <a:cubicBezTo>
                    <a:pt x="1" y="1869"/>
                    <a:pt x="935" y="2969"/>
                    <a:pt x="1736" y="3270"/>
                  </a:cubicBezTo>
                  <a:cubicBezTo>
                    <a:pt x="1802" y="2903"/>
                    <a:pt x="1936" y="2569"/>
                    <a:pt x="2102" y="223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9"/>
            <p:cNvSpPr/>
            <p:nvPr/>
          </p:nvSpPr>
          <p:spPr>
            <a:xfrm>
              <a:off x="4997035" y="2037129"/>
              <a:ext cx="178331" cy="214769"/>
            </a:xfrm>
            <a:custGeom>
              <a:rect b="b" l="l" r="r" t="t"/>
              <a:pathLst>
                <a:path extrusionOk="0" h="12454" w="10341">
                  <a:moveTo>
                    <a:pt x="5056" y="1"/>
                  </a:moveTo>
                  <a:cubicBezTo>
                    <a:pt x="2944" y="1"/>
                    <a:pt x="956" y="1536"/>
                    <a:pt x="667" y="3869"/>
                  </a:cubicBezTo>
                  <a:cubicBezTo>
                    <a:pt x="267" y="7071"/>
                    <a:pt x="0" y="8439"/>
                    <a:pt x="1268" y="10373"/>
                  </a:cubicBezTo>
                  <a:cubicBezTo>
                    <a:pt x="2197" y="11767"/>
                    <a:pt x="3611" y="12453"/>
                    <a:pt x="4982" y="12453"/>
                  </a:cubicBezTo>
                  <a:cubicBezTo>
                    <a:pt x="6464" y="12453"/>
                    <a:pt x="7895" y="11650"/>
                    <a:pt x="8606" y="10073"/>
                  </a:cubicBezTo>
                  <a:cubicBezTo>
                    <a:pt x="9874" y="7371"/>
                    <a:pt x="10341" y="2568"/>
                    <a:pt x="7472" y="733"/>
                  </a:cubicBezTo>
                  <a:cubicBezTo>
                    <a:pt x="6709" y="230"/>
                    <a:pt x="5873" y="1"/>
                    <a:pt x="5056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9"/>
            <p:cNvSpPr/>
            <p:nvPr/>
          </p:nvSpPr>
          <p:spPr>
            <a:xfrm>
              <a:off x="4966235" y="1988101"/>
              <a:ext cx="240775" cy="161224"/>
            </a:xfrm>
            <a:custGeom>
              <a:rect b="b" l="l" r="r" t="t"/>
              <a:pathLst>
                <a:path extrusionOk="0" h="9349" w="13962">
                  <a:moveTo>
                    <a:pt x="8724" y="0"/>
                  </a:moveTo>
                  <a:cubicBezTo>
                    <a:pt x="7151" y="0"/>
                    <a:pt x="5563" y="619"/>
                    <a:pt x="4822" y="1408"/>
                  </a:cubicBezTo>
                  <a:cubicBezTo>
                    <a:pt x="4204" y="1235"/>
                    <a:pt x="3593" y="1139"/>
                    <a:pt x="3028" y="1139"/>
                  </a:cubicBezTo>
                  <a:cubicBezTo>
                    <a:pt x="1301" y="1139"/>
                    <a:pt x="0" y="2031"/>
                    <a:pt x="252" y="4343"/>
                  </a:cubicBezTo>
                  <a:cubicBezTo>
                    <a:pt x="285" y="5110"/>
                    <a:pt x="585" y="5878"/>
                    <a:pt x="1052" y="6511"/>
                  </a:cubicBezTo>
                  <a:cubicBezTo>
                    <a:pt x="685" y="7579"/>
                    <a:pt x="1052" y="9280"/>
                    <a:pt x="2353" y="9347"/>
                  </a:cubicBezTo>
                  <a:cubicBezTo>
                    <a:pt x="2378" y="9348"/>
                    <a:pt x="2402" y="9348"/>
                    <a:pt x="2427" y="9348"/>
                  </a:cubicBezTo>
                  <a:cubicBezTo>
                    <a:pt x="4201" y="9348"/>
                    <a:pt x="5865" y="6994"/>
                    <a:pt x="6556" y="5711"/>
                  </a:cubicBezTo>
                  <a:cubicBezTo>
                    <a:pt x="7341" y="5838"/>
                    <a:pt x="8354" y="5979"/>
                    <a:pt x="9340" y="5979"/>
                  </a:cubicBezTo>
                  <a:cubicBezTo>
                    <a:pt x="9905" y="5979"/>
                    <a:pt x="10461" y="5933"/>
                    <a:pt x="10959" y="5811"/>
                  </a:cubicBezTo>
                  <a:cubicBezTo>
                    <a:pt x="11193" y="5944"/>
                    <a:pt x="11393" y="6044"/>
                    <a:pt x="11393" y="6044"/>
                  </a:cubicBezTo>
                  <a:cubicBezTo>
                    <a:pt x="12827" y="5244"/>
                    <a:pt x="13961" y="4510"/>
                    <a:pt x="12894" y="1641"/>
                  </a:cubicBezTo>
                  <a:lnTo>
                    <a:pt x="12894" y="1641"/>
                  </a:lnTo>
                  <a:cubicBezTo>
                    <a:pt x="12961" y="2142"/>
                    <a:pt x="12894" y="2675"/>
                    <a:pt x="12761" y="3142"/>
                  </a:cubicBezTo>
                  <a:cubicBezTo>
                    <a:pt x="12761" y="2976"/>
                    <a:pt x="12694" y="2842"/>
                    <a:pt x="12660" y="2675"/>
                  </a:cubicBezTo>
                  <a:cubicBezTo>
                    <a:pt x="12074" y="709"/>
                    <a:pt x="10408" y="0"/>
                    <a:pt x="87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9"/>
            <p:cNvSpPr/>
            <p:nvPr/>
          </p:nvSpPr>
          <p:spPr>
            <a:xfrm>
              <a:off x="4988395" y="2123888"/>
              <a:ext cx="40284" cy="52873"/>
            </a:xfrm>
            <a:custGeom>
              <a:rect b="b" l="l" r="r" t="t"/>
              <a:pathLst>
                <a:path extrusionOk="0" h="3066" w="2336">
                  <a:moveTo>
                    <a:pt x="1110" y="0"/>
                  </a:moveTo>
                  <a:cubicBezTo>
                    <a:pt x="560" y="0"/>
                    <a:pt x="67" y="438"/>
                    <a:pt x="67" y="1039"/>
                  </a:cubicBezTo>
                  <a:cubicBezTo>
                    <a:pt x="1" y="1673"/>
                    <a:pt x="201" y="2273"/>
                    <a:pt x="601" y="2740"/>
                  </a:cubicBezTo>
                  <a:cubicBezTo>
                    <a:pt x="792" y="2967"/>
                    <a:pt x="1008" y="3065"/>
                    <a:pt x="1217" y="3065"/>
                  </a:cubicBezTo>
                  <a:cubicBezTo>
                    <a:pt x="1595" y="3065"/>
                    <a:pt x="1952" y="2745"/>
                    <a:pt x="2102" y="2273"/>
                  </a:cubicBezTo>
                  <a:cubicBezTo>
                    <a:pt x="2336" y="1606"/>
                    <a:pt x="2302" y="439"/>
                    <a:pt x="1568" y="105"/>
                  </a:cubicBezTo>
                  <a:cubicBezTo>
                    <a:pt x="1417" y="33"/>
                    <a:pt x="1261" y="0"/>
                    <a:pt x="1110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9"/>
            <p:cNvSpPr/>
            <p:nvPr/>
          </p:nvSpPr>
          <p:spPr>
            <a:xfrm>
              <a:off x="4811806" y="2642256"/>
              <a:ext cx="265780" cy="1214376"/>
            </a:xfrm>
            <a:custGeom>
              <a:rect b="b" l="l" r="r" t="t"/>
              <a:pathLst>
                <a:path extrusionOk="0" h="70419" w="15412">
                  <a:moveTo>
                    <a:pt x="5871" y="1"/>
                  </a:moveTo>
                  <a:lnTo>
                    <a:pt x="5871" y="1"/>
                  </a:lnTo>
                  <a:cubicBezTo>
                    <a:pt x="5871" y="1"/>
                    <a:pt x="6905" y="25619"/>
                    <a:pt x="5204" y="36560"/>
                  </a:cubicBezTo>
                  <a:cubicBezTo>
                    <a:pt x="3669" y="46601"/>
                    <a:pt x="0" y="69818"/>
                    <a:pt x="0" y="69818"/>
                  </a:cubicBezTo>
                  <a:lnTo>
                    <a:pt x="4670" y="70418"/>
                  </a:lnTo>
                  <a:cubicBezTo>
                    <a:pt x="4670" y="70418"/>
                    <a:pt x="11108" y="47435"/>
                    <a:pt x="13310" y="37328"/>
                  </a:cubicBezTo>
                  <a:cubicBezTo>
                    <a:pt x="15411" y="27621"/>
                    <a:pt x="15378" y="1869"/>
                    <a:pt x="15378" y="1869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9"/>
            <p:cNvSpPr/>
            <p:nvPr/>
          </p:nvSpPr>
          <p:spPr>
            <a:xfrm>
              <a:off x="4811806" y="2642256"/>
              <a:ext cx="265780" cy="1214376"/>
            </a:xfrm>
            <a:custGeom>
              <a:rect b="b" l="l" r="r" t="t"/>
              <a:pathLst>
                <a:path extrusionOk="0" h="70419" w="15412">
                  <a:moveTo>
                    <a:pt x="5871" y="1"/>
                  </a:moveTo>
                  <a:lnTo>
                    <a:pt x="5871" y="1"/>
                  </a:lnTo>
                  <a:cubicBezTo>
                    <a:pt x="5871" y="1"/>
                    <a:pt x="6905" y="25619"/>
                    <a:pt x="5204" y="36560"/>
                  </a:cubicBezTo>
                  <a:cubicBezTo>
                    <a:pt x="3669" y="46601"/>
                    <a:pt x="0" y="69818"/>
                    <a:pt x="0" y="69818"/>
                  </a:cubicBezTo>
                  <a:lnTo>
                    <a:pt x="4670" y="70418"/>
                  </a:lnTo>
                  <a:cubicBezTo>
                    <a:pt x="4670" y="70418"/>
                    <a:pt x="11108" y="47435"/>
                    <a:pt x="13310" y="37328"/>
                  </a:cubicBezTo>
                  <a:cubicBezTo>
                    <a:pt x="15411" y="27621"/>
                    <a:pt x="15378" y="1869"/>
                    <a:pt x="15378" y="1869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9"/>
            <p:cNvSpPr/>
            <p:nvPr/>
          </p:nvSpPr>
          <p:spPr>
            <a:xfrm>
              <a:off x="4797993" y="3811156"/>
              <a:ext cx="127147" cy="52373"/>
            </a:xfrm>
            <a:custGeom>
              <a:rect b="b" l="l" r="r" t="t"/>
              <a:pathLst>
                <a:path extrusionOk="0" h="3037" w="7373">
                  <a:moveTo>
                    <a:pt x="267" y="1"/>
                  </a:moveTo>
                  <a:lnTo>
                    <a:pt x="0" y="2236"/>
                  </a:lnTo>
                  <a:lnTo>
                    <a:pt x="6272" y="3036"/>
                  </a:lnTo>
                  <a:lnTo>
                    <a:pt x="7372" y="835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9"/>
            <p:cNvSpPr/>
            <p:nvPr/>
          </p:nvSpPr>
          <p:spPr>
            <a:xfrm>
              <a:off x="4466079" y="2630753"/>
              <a:ext cx="555134" cy="1080917"/>
            </a:xfrm>
            <a:custGeom>
              <a:rect b="b" l="l" r="r" t="t"/>
              <a:pathLst>
                <a:path extrusionOk="0" h="62680" w="32191">
                  <a:moveTo>
                    <a:pt x="22650" y="1"/>
                  </a:moveTo>
                  <a:cubicBezTo>
                    <a:pt x="17346" y="4971"/>
                    <a:pt x="20282" y="10175"/>
                    <a:pt x="13110" y="34692"/>
                  </a:cubicBezTo>
                  <a:cubicBezTo>
                    <a:pt x="9607" y="46768"/>
                    <a:pt x="0" y="60377"/>
                    <a:pt x="0" y="60377"/>
                  </a:cubicBezTo>
                  <a:lnTo>
                    <a:pt x="4037" y="62679"/>
                  </a:lnTo>
                  <a:cubicBezTo>
                    <a:pt x="4037" y="62679"/>
                    <a:pt x="18080" y="48369"/>
                    <a:pt x="21716" y="35426"/>
                  </a:cubicBezTo>
                  <a:cubicBezTo>
                    <a:pt x="25185" y="23151"/>
                    <a:pt x="32190" y="1869"/>
                    <a:pt x="32190" y="1869"/>
                  </a:cubicBezTo>
                  <a:lnTo>
                    <a:pt x="226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9"/>
            <p:cNvSpPr/>
            <p:nvPr/>
          </p:nvSpPr>
          <p:spPr>
            <a:xfrm>
              <a:off x="4466079" y="2630753"/>
              <a:ext cx="555134" cy="1080917"/>
            </a:xfrm>
            <a:custGeom>
              <a:rect b="b" l="l" r="r" t="t"/>
              <a:pathLst>
                <a:path extrusionOk="0" h="62680" w="32191">
                  <a:moveTo>
                    <a:pt x="22650" y="1"/>
                  </a:moveTo>
                  <a:cubicBezTo>
                    <a:pt x="17346" y="4971"/>
                    <a:pt x="20282" y="10175"/>
                    <a:pt x="13110" y="34692"/>
                  </a:cubicBezTo>
                  <a:cubicBezTo>
                    <a:pt x="9607" y="46768"/>
                    <a:pt x="0" y="60377"/>
                    <a:pt x="0" y="60377"/>
                  </a:cubicBezTo>
                  <a:lnTo>
                    <a:pt x="4037" y="62679"/>
                  </a:lnTo>
                  <a:cubicBezTo>
                    <a:pt x="4037" y="62679"/>
                    <a:pt x="18080" y="48369"/>
                    <a:pt x="21716" y="35426"/>
                  </a:cubicBezTo>
                  <a:cubicBezTo>
                    <a:pt x="25185" y="23151"/>
                    <a:pt x="32190" y="1869"/>
                    <a:pt x="32190" y="1869"/>
                  </a:cubicBezTo>
                  <a:lnTo>
                    <a:pt x="22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9"/>
            <p:cNvSpPr/>
            <p:nvPr/>
          </p:nvSpPr>
          <p:spPr>
            <a:xfrm>
              <a:off x="4450541" y="3632843"/>
              <a:ext cx="131183" cy="90329"/>
            </a:xfrm>
            <a:custGeom>
              <a:rect b="b" l="l" r="r" t="t"/>
              <a:pathLst>
                <a:path extrusionOk="0" h="5238" w="7607">
                  <a:moveTo>
                    <a:pt x="1402" y="0"/>
                  </a:moveTo>
                  <a:lnTo>
                    <a:pt x="1" y="2002"/>
                  </a:lnTo>
                  <a:lnTo>
                    <a:pt x="5571" y="5237"/>
                  </a:lnTo>
                  <a:lnTo>
                    <a:pt x="7606" y="3436"/>
                  </a:lnTo>
                  <a:lnTo>
                    <a:pt x="14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9"/>
            <p:cNvSpPr/>
            <p:nvPr/>
          </p:nvSpPr>
          <p:spPr>
            <a:xfrm>
              <a:off x="5087347" y="2127924"/>
              <a:ext cx="13244" cy="16831"/>
            </a:xfrm>
            <a:custGeom>
              <a:rect b="b" l="l" r="r" t="t"/>
              <a:pathLst>
                <a:path extrusionOk="0" h="976" w="768">
                  <a:moveTo>
                    <a:pt x="430" y="1"/>
                  </a:moveTo>
                  <a:cubicBezTo>
                    <a:pt x="272" y="1"/>
                    <a:pt x="98" y="191"/>
                    <a:pt x="67" y="438"/>
                  </a:cubicBezTo>
                  <a:cubicBezTo>
                    <a:pt x="0" y="705"/>
                    <a:pt x="100" y="939"/>
                    <a:pt x="267" y="972"/>
                  </a:cubicBezTo>
                  <a:cubicBezTo>
                    <a:pt x="279" y="974"/>
                    <a:pt x="292" y="976"/>
                    <a:pt x="304" y="976"/>
                  </a:cubicBezTo>
                  <a:cubicBezTo>
                    <a:pt x="462" y="976"/>
                    <a:pt x="639" y="786"/>
                    <a:pt x="701" y="538"/>
                  </a:cubicBezTo>
                  <a:cubicBezTo>
                    <a:pt x="767" y="271"/>
                    <a:pt x="634" y="38"/>
                    <a:pt x="467" y="5"/>
                  </a:cubicBezTo>
                  <a:cubicBezTo>
                    <a:pt x="455" y="2"/>
                    <a:pt x="442" y="1"/>
                    <a:pt x="4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9"/>
            <p:cNvSpPr/>
            <p:nvPr/>
          </p:nvSpPr>
          <p:spPr>
            <a:xfrm>
              <a:off x="5137961" y="2138271"/>
              <a:ext cx="12106" cy="16262"/>
            </a:xfrm>
            <a:custGeom>
              <a:rect b="b" l="l" r="r" t="t"/>
              <a:pathLst>
                <a:path extrusionOk="0" h="943" w="702">
                  <a:moveTo>
                    <a:pt x="392" y="1"/>
                  </a:moveTo>
                  <a:cubicBezTo>
                    <a:pt x="240" y="1"/>
                    <a:pt x="95" y="161"/>
                    <a:pt x="34" y="405"/>
                  </a:cubicBezTo>
                  <a:cubicBezTo>
                    <a:pt x="1" y="672"/>
                    <a:pt x="101" y="906"/>
                    <a:pt x="267" y="939"/>
                  </a:cubicBezTo>
                  <a:cubicBezTo>
                    <a:pt x="280" y="942"/>
                    <a:pt x="292" y="943"/>
                    <a:pt x="304" y="943"/>
                  </a:cubicBezTo>
                  <a:cubicBezTo>
                    <a:pt x="458" y="943"/>
                    <a:pt x="606" y="753"/>
                    <a:pt x="668" y="505"/>
                  </a:cubicBezTo>
                  <a:cubicBezTo>
                    <a:pt x="701" y="239"/>
                    <a:pt x="601" y="5"/>
                    <a:pt x="434" y="5"/>
                  </a:cubicBezTo>
                  <a:cubicBezTo>
                    <a:pt x="420" y="2"/>
                    <a:pt x="406" y="1"/>
                    <a:pt x="3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9"/>
            <p:cNvSpPr/>
            <p:nvPr/>
          </p:nvSpPr>
          <p:spPr>
            <a:xfrm>
              <a:off x="5144290" y="2137201"/>
              <a:ext cx="10951" cy="3708"/>
            </a:xfrm>
            <a:custGeom>
              <a:rect b="b" l="l" r="r" t="t"/>
              <a:pathLst>
                <a:path extrusionOk="0" h="215" w="635">
                  <a:moveTo>
                    <a:pt x="634" y="0"/>
                  </a:moveTo>
                  <a:lnTo>
                    <a:pt x="0" y="67"/>
                  </a:lnTo>
                  <a:cubicBezTo>
                    <a:pt x="70" y="176"/>
                    <a:pt x="154" y="214"/>
                    <a:pt x="238" y="214"/>
                  </a:cubicBezTo>
                  <a:cubicBezTo>
                    <a:pt x="437" y="214"/>
                    <a:pt x="634" y="0"/>
                    <a:pt x="6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9"/>
            <p:cNvSpPr/>
            <p:nvPr/>
          </p:nvSpPr>
          <p:spPr>
            <a:xfrm>
              <a:off x="5117836" y="2150428"/>
              <a:ext cx="16693" cy="33231"/>
            </a:xfrm>
            <a:custGeom>
              <a:rect b="b" l="l" r="r" t="t"/>
              <a:pathLst>
                <a:path extrusionOk="0" h="1927" w="968">
                  <a:moveTo>
                    <a:pt x="367" y="1"/>
                  </a:moveTo>
                  <a:lnTo>
                    <a:pt x="0" y="1802"/>
                  </a:lnTo>
                  <a:cubicBezTo>
                    <a:pt x="150" y="1885"/>
                    <a:pt x="309" y="1927"/>
                    <a:pt x="471" y="1927"/>
                  </a:cubicBezTo>
                  <a:cubicBezTo>
                    <a:pt x="634" y="1927"/>
                    <a:pt x="801" y="1885"/>
                    <a:pt x="967" y="1802"/>
                  </a:cubicBezTo>
                  <a:cubicBezTo>
                    <a:pt x="667" y="1235"/>
                    <a:pt x="467" y="634"/>
                    <a:pt x="367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9"/>
            <p:cNvSpPr/>
            <p:nvPr/>
          </p:nvSpPr>
          <p:spPr>
            <a:xfrm>
              <a:off x="5070654" y="2173209"/>
              <a:ext cx="29937" cy="22919"/>
            </a:xfrm>
            <a:custGeom>
              <a:rect b="b" l="l" r="r" t="t"/>
              <a:pathLst>
                <a:path extrusionOk="0" h="1329" w="1736">
                  <a:moveTo>
                    <a:pt x="97" y="0"/>
                  </a:moveTo>
                  <a:cubicBezTo>
                    <a:pt x="87" y="0"/>
                    <a:pt x="77" y="4"/>
                    <a:pt x="67" y="14"/>
                  </a:cubicBezTo>
                  <a:cubicBezTo>
                    <a:pt x="34" y="14"/>
                    <a:pt x="1" y="81"/>
                    <a:pt x="34" y="114"/>
                  </a:cubicBezTo>
                  <a:cubicBezTo>
                    <a:pt x="334" y="748"/>
                    <a:pt x="935" y="1215"/>
                    <a:pt x="1635" y="1315"/>
                  </a:cubicBezTo>
                  <a:cubicBezTo>
                    <a:pt x="1645" y="1325"/>
                    <a:pt x="1658" y="1329"/>
                    <a:pt x="1671" y="1329"/>
                  </a:cubicBezTo>
                  <a:cubicBezTo>
                    <a:pt x="1702" y="1329"/>
                    <a:pt x="1735" y="1305"/>
                    <a:pt x="1735" y="1281"/>
                  </a:cubicBezTo>
                  <a:cubicBezTo>
                    <a:pt x="1735" y="1215"/>
                    <a:pt x="1702" y="1181"/>
                    <a:pt x="1669" y="1181"/>
                  </a:cubicBezTo>
                  <a:cubicBezTo>
                    <a:pt x="1001" y="1048"/>
                    <a:pt x="468" y="648"/>
                    <a:pt x="168" y="47"/>
                  </a:cubicBezTo>
                  <a:cubicBezTo>
                    <a:pt x="144" y="24"/>
                    <a:pt x="120" y="0"/>
                    <a:pt x="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9"/>
            <p:cNvSpPr/>
            <p:nvPr/>
          </p:nvSpPr>
          <p:spPr>
            <a:xfrm>
              <a:off x="5073534" y="2104436"/>
              <a:ext cx="27057" cy="12072"/>
            </a:xfrm>
            <a:custGeom>
              <a:rect b="b" l="l" r="r" t="t"/>
              <a:pathLst>
                <a:path extrusionOk="0" h="700" w="1569">
                  <a:moveTo>
                    <a:pt x="1132" y="0"/>
                  </a:moveTo>
                  <a:cubicBezTo>
                    <a:pt x="760" y="0"/>
                    <a:pt x="389" y="144"/>
                    <a:pt x="101" y="433"/>
                  </a:cubicBezTo>
                  <a:cubicBezTo>
                    <a:pt x="1" y="499"/>
                    <a:pt x="67" y="699"/>
                    <a:pt x="201" y="699"/>
                  </a:cubicBezTo>
                  <a:cubicBezTo>
                    <a:pt x="234" y="699"/>
                    <a:pt x="267" y="666"/>
                    <a:pt x="301" y="666"/>
                  </a:cubicBezTo>
                  <a:cubicBezTo>
                    <a:pt x="515" y="425"/>
                    <a:pt x="816" y="313"/>
                    <a:pt x="1134" y="313"/>
                  </a:cubicBezTo>
                  <a:cubicBezTo>
                    <a:pt x="1211" y="313"/>
                    <a:pt x="1290" y="319"/>
                    <a:pt x="1368" y="333"/>
                  </a:cubicBezTo>
                  <a:cubicBezTo>
                    <a:pt x="1380" y="339"/>
                    <a:pt x="1394" y="341"/>
                    <a:pt x="1408" y="341"/>
                  </a:cubicBezTo>
                  <a:cubicBezTo>
                    <a:pt x="1469" y="341"/>
                    <a:pt x="1541" y="287"/>
                    <a:pt x="1568" y="232"/>
                  </a:cubicBezTo>
                  <a:cubicBezTo>
                    <a:pt x="1568" y="132"/>
                    <a:pt x="1535" y="66"/>
                    <a:pt x="1435" y="32"/>
                  </a:cubicBezTo>
                  <a:cubicBezTo>
                    <a:pt x="1335" y="11"/>
                    <a:pt x="1233" y="0"/>
                    <a:pt x="11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9"/>
            <p:cNvSpPr/>
            <p:nvPr/>
          </p:nvSpPr>
          <p:spPr>
            <a:xfrm>
              <a:off x="5147170" y="2106557"/>
              <a:ext cx="22453" cy="19728"/>
            </a:xfrm>
            <a:custGeom>
              <a:rect b="b" l="l" r="r" t="t"/>
              <a:pathLst>
                <a:path extrusionOk="0" h="1144" w="1302">
                  <a:moveTo>
                    <a:pt x="161" y="1"/>
                  </a:moveTo>
                  <a:cubicBezTo>
                    <a:pt x="100" y="1"/>
                    <a:pt x="34" y="55"/>
                    <a:pt x="34" y="109"/>
                  </a:cubicBezTo>
                  <a:cubicBezTo>
                    <a:pt x="0" y="210"/>
                    <a:pt x="67" y="276"/>
                    <a:pt x="134" y="310"/>
                  </a:cubicBezTo>
                  <a:cubicBezTo>
                    <a:pt x="534" y="410"/>
                    <a:pt x="834" y="677"/>
                    <a:pt x="968" y="1043"/>
                  </a:cubicBezTo>
                  <a:cubicBezTo>
                    <a:pt x="1001" y="1110"/>
                    <a:pt x="1068" y="1144"/>
                    <a:pt x="1134" y="1144"/>
                  </a:cubicBezTo>
                  <a:lnTo>
                    <a:pt x="1168" y="1144"/>
                  </a:lnTo>
                  <a:cubicBezTo>
                    <a:pt x="1268" y="1110"/>
                    <a:pt x="1301" y="1010"/>
                    <a:pt x="1268" y="910"/>
                  </a:cubicBezTo>
                  <a:cubicBezTo>
                    <a:pt x="1068" y="476"/>
                    <a:pt x="667" y="109"/>
                    <a:pt x="200" y="9"/>
                  </a:cubicBezTo>
                  <a:cubicBezTo>
                    <a:pt x="188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9"/>
            <p:cNvSpPr/>
            <p:nvPr/>
          </p:nvSpPr>
          <p:spPr>
            <a:xfrm>
              <a:off x="5074103" y="2091761"/>
              <a:ext cx="55253" cy="82845"/>
            </a:xfrm>
            <a:custGeom>
              <a:rect b="b" l="l" r="r" t="t"/>
              <a:pathLst>
                <a:path extrusionOk="0" h="4804" w="3204">
                  <a:moveTo>
                    <a:pt x="2036" y="134"/>
                  </a:moveTo>
                  <a:cubicBezTo>
                    <a:pt x="2236" y="134"/>
                    <a:pt x="2469" y="234"/>
                    <a:pt x="2603" y="434"/>
                  </a:cubicBezTo>
                  <a:cubicBezTo>
                    <a:pt x="2970" y="1001"/>
                    <a:pt x="3103" y="1735"/>
                    <a:pt x="2903" y="2402"/>
                  </a:cubicBezTo>
                  <a:cubicBezTo>
                    <a:pt x="2669" y="3669"/>
                    <a:pt x="1902" y="4703"/>
                    <a:pt x="1168" y="4703"/>
                  </a:cubicBezTo>
                  <a:cubicBezTo>
                    <a:pt x="935" y="4703"/>
                    <a:pt x="735" y="4603"/>
                    <a:pt x="568" y="4437"/>
                  </a:cubicBezTo>
                  <a:cubicBezTo>
                    <a:pt x="234" y="4003"/>
                    <a:pt x="134" y="3269"/>
                    <a:pt x="268" y="2435"/>
                  </a:cubicBezTo>
                  <a:cubicBezTo>
                    <a:pt x="501" y="1168"/>
                    <a:pt x="1268" y="134"/>
                    <a:pt x="2002" y="134"/>
                  </a:cubicBezTo>
                  <a:close/>
                  <a:moveTo>
                    <a:pt x="2036" y="0"/>
                  </a:moveTo>
                  <a:cubicBezTo>
                    <a:pt x="1235" y="0"/>
                    <a:pt x="401" y="1101"/>
                    <a:pt x="168" y="2402"/>
                  </a:cubicBezTo>
                  <a:cubicBezTo>
                    <a:pt x="1" y="3102"/>
                    <a:pt x="101" y="3870"/>
                    <a:pt x="501" y="4503"/>
                  </a:cubicBezTo>
                  <a:cubicBezTo>
                    <a:pt x="668" y="4703"/>
                    <a:pt x="902" y="4804"/>
                    <a:pt x="1168" y="4804"/>
                  </a:cubicBezTo>
                  <a:cubicBezTo>
                    <a:pt x="1969" y="4804"/>
                    <a:pt x="2803" y="3736"/>
                    <a:pt x="3036" y="2435"/>
                  </a:cubicBezTo>
                  <a:cubicBezTo>
                    <a:pt x="3203" y="1735"/>
                    <a:pt x="3070" y="967"/>
                    <a:pt x="2703" y="334"/>
                  </a:cubicBezTo>
                  <a:cubicBezTo>
                    <a:pt x="2536" y="134"/>
                    <a:pt x="2269" y="0"/>
                    <a:pt x="20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9"/>
            <p:cNvSpPr/>
            <p:nvPr/>
          </p:nvSpPr>
          <p:spPr>
            <a:xfrm>
              <a:off x="5129338" y="2104401"/>
              <a:ext cx="54667" cy="77689"/>
            </a:xfrm>
            <a:custGeom>
              <a:rect b="b" l="l" r="r" t="t"/>
              <a:pathLst>
                <a:path extrusionOk="0" h="4505" w="3170">
                  <a:moveTo>
                    <a:pt x="1968" y="101"/>
                  </a:moveTo>
                  <a:cubicBezTo>
                    <a:pt x="2202" y="101"/>
                    <a:pt x="2435" y="234"/>
                    <a:pt x="2569" y="435"/>
                  </a:cubicBezTo>
                  <a:cubicBezTo>
                    <a:pt x="2936" y="968"/>
                    <a:pt x="3036" y="1635"/>
                    <a:pt x="2902" y="2269"/>
                  </a:cubicBezTo>
                  <a:cubicBezTo>
                    <a:pt x="2702" y="3437"/>
                    <a:pt x="1935" y="4404"/>
                    <a:pt x="1234" y="4404"/>
                  </a:cubicBezTo>
                  <a:cubicBezTo>
                    <a:pt x="968" y="4404"/>
                    <a:pt x="734" y="4271"/>
                    <a:pt x="601" y="4071"/>
                  </a:cubicBezTo>
                  <a:cubicBezTo>
                    <a:pt x="234" y="3537"/>
                    <a:pt x="134" y="2870"/>
                    <a:pt x="300" y="2236"/>
                  </a:cubicBezTo>
                  <a:cubicBezTo>
                    <a:pt x="467" y="1068"/>
                    <a:pt x="1234" y="101"/>
                    <a:pt x="1968" y="101"/>
                  </a:cubicBezTo>
                  <a:close/>
                  <a:moveTo>
                    <a:pt x="1968" y="1"/>
                  </a:moveTo>
                  <a:cubicBezTo>
                    <a:pt x="1201" y="1"/>
                    <a:pt x="400" y="1002"/>
                    <a:pt x="167" y="2236"/>
                  </a:cubicBezTo>
                  <a:cubicBezTo>
                    <a:pt x="0" y="2870"/>
                    <a:pt x="134" y="3570"/>
                    <a:pt x="534" y="4137"/>
                  </a:cubicBezTo>
                  <a:cubicBezTo>
                    <a:pt x="701" y="4371"/>
                    <a:pt x="934" y="4504"/>
                    <a:pt x="1201" y="4504"/>
                  </a:cubicBezTo>
                  <a:cubicBezTo>
                    <a:pt x="2002" y="4504"/>
                    <a:pt x="2802" y="3503"/>
                    <a:pt x="3002" y="2269"/>
                  </a:cubicBezTo>
                  <a:cubicBezTo>
                    <a:pt x="3169" y="1635"/>
                    <a:pt x="3036" y="935"/>
                    <a:pt x="2669" y="368"/>
                  </a:cubicBezTo>
                  <a:cubicBezTo>
                    <a:pt x="2502" y="134"/>
                    <a:pt x="2235" y="1"/>
                    <a:pt x="1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9"/>
            <p:cNvSpPr/>
            <p:nvPr/>
          </p:nvSpPr>
          <p:spPr>
            <a:xfrm>
              <a:off x="4477581" y="3772959"/>
              <a:ext cx="27057" cy="19245"/>
            </a:xfrm>
            <a:custGeom>
              <a:rect b="b" l="l" r="r" t="t"/>
              <a:pathLst>
                <a:path extrusionOk="0" h="1116" w="1569">
                  <a:moveTo>
                    <a:pt x="234" y="181"/>
                  </a:moveTo>
                  <a:cubicBezTo>
                    <a:pt x="701" y="314"/>
                    <a:pt x="1301" y="515"/>
                    <a:pt x="1368" y="715"/>
                  </a:cubicBezTo>
                  <a:cubicBezTo>
                    <a:pt x="1368" y="748"/>
                    <a:pt x="1368" y="815"/>
                    <a:pt x="1335" y="848"/>
                  </a:cubicBezTo>
                  <a:cubicBezTo>
                    <a:pt x="1301" y="915"/>
                    <a:pt x="1201" y="982"/>
                    <a:pt x="1101" y="982"/>
                  </a:cubicBezTo>
                  <a:cubicBezTo>
                    <a:pt x="868" y="948"/>
                    <a:pt x="568" y="681"/>
                    <a:pt x="234" y="181"/>
                  </a:cubicBezTo>
                  <a:close/>
                  <a:moveTo>
                    <a:pt x="72" y="0"/>
                  </a:moveTo>
                  <a:cubicBezTo>
                    <a:pt x="51" y="0"/>
                    <a:pt x="34" y="24"/>
                    <a:pt x="34" y="48"/>
                  </a:cubicBezTo>
                  <a:cubicBezTo>
                    <a:pt x="1" y="48"/>
                    <a:pt x="1" y="81"/>
                    <a:pt x="34" y="114"/>
                  </a:cubicBezTo>
                  <a:cubicBezTo>
                    <a:pt x="267" y="481"/>
                    <a:pt x="701" y="1115"/>
                    <a:pt x="1101" y="1115"/>
                  </a:cubicBezTo>
                  <a:cubicBezTo>
                    <a:pt x="1268" y="1115"/>
                    <a:pt x="1402" y="1048"/>
                    <a:pt x="1502" y="915"/>
                  </a:cubicBezTo>
                  <a:cubicBezTo>
                    <a:pt x="1535" y="848"/>
                    <a:pt x="1568" y="748"/>
                    <a:pt x="1535" y="681"/>
                  </a:cubicBezTo>
                  <a:cubicBezTo>
                    <a:pt x="1368" y="281"/>
                    <a:pt x="234" y="14"/>
                    <a:pt x="101" y="14"/>
                  </a:cubicBezTo>
                  <a:cubicBezTo>
                    <a:pt x="91" y="4"/>
                    <a:pt x="81" y="0"/>
                    <a:pt x="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9"/>
            <p:cNvSpPr/>
            <p:nvPr/>
          </p:nvSpPr>
          <p:spPr>
            <a:xfrm>
              <a:off x="4477012" y="3761698"/>
              <a:ext cx="27626" cy="14400"/>
            </a:xfrm>
            <a:custGeom>
              <a:rect b="b" l="l" r="r" t="t"/>
              <a:pathLst>
                <a:path extrusionOk="0" h="835" w="1602">
                  <a:moveTo>
                    <a:pt x="1201" y="167"/>
                  </a:moveTo>
                  <a:cubicBezTo>
                    <a:pt x="1268" y="167"/>
                    <a:pt x="1368" y="200"/>
                    <a:pt x="1401" y="267"/>
                  </a:cubicBezTo>
                  <a:cubicBezTo>
                    <a:pt x="1468" y="367"/>
                    <a:pt x="1435" y="400"/>
                    <a:pt x="1435" y="434"/>
                  </a:cubicBezTo>
                  <a:cubicBezTo>
                    <a:pt x="1325" y="570"/>
                    <a:pt x="879" y="685"/>
                    <a:pt x="502" y="685"/>
                  </a:cubicBezTo>
                  <a:cubicBezTo>
                    <a:pt x="419" y="685"/>
                    <a:pt x="339" y="679"/>
                    <a:pt x="267" y="667"/>
                  </a:cubicBezTo>
                  <a:cubicBezTo>
                    <a:pt x="534" y="434"/>
                    <a:pt x="834" y="234"/>
                    <a:pt x="1201" y="167"/>
                  </a:cubicBezTo>
                  <a:close/>
                  <a:moveTo>
                    <a:pt x="1168" y="0"/>
                  </a:moveTo>
                  <a:cubicBezTo>
                    <a:pt x="701" y="0"/>
                    <a:pt x="67" y="634"/>
                    <a:pt x="34" y="667"/>
                  </a:cubicBezTo>
                  <a:cubicBezTo>
                    <a:pt x="0" y="701"/>
                    <a:pt x="0" y="734"/>
                    <a:pt x="34" y="734"/>
                  </a:cubicBezTo>
                  <a:cubicBezTo>
                    <a:pt x="34" y="767"/>
                    <a:pt x="67" y="801"/>
                    <a:pt x="67" y="801"/>
                  </a:cubicBezTo>
                  <a:cubicBezTo>
                    <a:pt x="200" y="834"/>
                    <a:pt x="334" y="834"/>
                    <a:pt x="467" y="834"/>
                  </a:cubicBezTo>
                  <a:cubicBezTo>
                    <a:pt x="867" y="834"/>
                    <a:pt x="1401" y="734"/>
                    <a:pt x="1535" y="500"/>
                  </a:cubicBezTo>
                  <a:cubicBezTo>
                    <a:pt x="1601" y="400"/>
                    <a:pt x="1568" y="267"/>
                    <a:pt x="1501" y="167"/>
                  </a:cubicBezTo>
                  <a:cubicBezTo>
                    <a:pt x="1435" y="67"/>
                    <a:pt x="1301" y="33"/>
                    <a:pt x="1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9"/>
            <p:cNvSpPr/>
            <p:nvPr/>
          </p:nvSpPr>
          <p:spPr>
            <a:xfrm>
              <a:off x="4875647" y="3919024"/>
              <a:ext cx="35111" cy="14244"/>
            </a:xfrm>
            <a:custGeom>
              <a:rect b="b" l="l" r="r" t="t"/>
              <a:pathLst>
                <a:path extrusionOk="0" h="826" w="2036">
                  <a:moveTo>
                    <a:pt x="1691" y="151"/>
                  </a:moveTo>
                  <a:cubicBezTo>
                    <a:pt x="1752" y="151"/>
                    <a:pt x="1801" y="161"/>
                    <a:pt x="1835" y="184"/>
                  </a:cubicBezTo>
                  <a:cubicBezTo>
                    <a:pt x="1869" y="184"/>
                    <a:pt x="1869" y="217"/>
                    <a:pt x="1869" y="250"/>
                  </a:cubicBezTo>
                  <a:cubicBezTo>
                    <a:pt x="1869" y="351"/>
                    <a:pt x="1835" y="451"/>
                    <a:pt x="1769" y="517"/>
                  </a:cubicBezTo>
                  <a:cubicBezTo>
                    <a:pt x="1644" y="622"/>
                    <a:pt x="1388" y="674"/>
                    <a:pt x="1035" y="674"/>
                  </a:cubicBezTo>
                  <a:cubicBezTo>
                    <a:pt x="823" y="674"/>
                    <a:pt x="576" y="655"/>
                    <a:pt x="301" y="617"/>
                  </a:cubicBezTo>
                  <a:cubicBezTo>
                    <a:pt x="800" y="396"/>
                    <a:pt x="1391" y="151"/>
                    <a:pt x="1691" y="151"/>
                  </a:cubicBezTo>
                  <a:close/>
                  <a:moveTo>
                    <a:pt x="1683" y="1"/>
                  </a:moveTo>
                  <a:cubicBezTo>
                    <a:pt x="1166" y="1"/>
                    <a:pt x="176" y="494"/>
                    <a:pt x="34" y="551"/>
                  </a:cubicBezTo>
                  <a:cubicBezTo>
                    <a:pt x="1" y="584"/>
                    <a:pt x="1" y="617"/>
                    <a:pt x="1" y="651"/>
                  </a:cubicBezTo>
                  <a:cubicBezTo>
                    <a:pt x="1" y="651"/>
                    <a:pt x="34" y="684"/>
                    <a:pt x="67" y="717"/>
                  </a:cubicBezTo>
                  <a:cubicBezTo>
                    <a:pt x="401" y="784"/>
                    <a:pt x="735" y="818"/>
                    <a:pt x="1068" y="818"/>
                  </a:cubicBezTo>
                  <a:cubicBezTo>
                    <a:pt x="1118" y="823"/>
                    <a:pt x="1167" y="826"/>
                    <a:pt x="1215" y="826"/>
                  </a:cubicBezTo>
                  <a:cubicBezTo>
                    <a:pt x="1456" y="826"/>
                    <a:pt x="1674" y="756"/>
                    <a:pt x="1869" y="617"/>
                  </a:cubicBezTo>
                  <a:cubicBezTo>
                    <a:pt x="1969" y="517"/>
                    <a:pt x="2035" y="384"/>
                    <a:pt x="2035" y="250"/>
                  </a:cubicBezTo>
                  <a:cubicBezTo>
                    <a:pt x="2035" y="150"/>
                    <a:pt x="1969" y="84"/>
                    <a:pt x="1902" y="50"/>
                  </a:cubicBezTo>
                  <a:cubicBezTo>
                    <a:pt x="1848" y="16"/>
                    <a:pt x="1772" y="1"/>
                    <a:pt x="16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9"/>
            <p:cNvSpPr/>
            <p:nvPr/>
          </p:nvSpPr>
          <p:spPr>
            <a:xfrm>
              <a:off x="4875647" y="3906073"/>
              <a:ext cx="22453" cy="25333"/>
            </a:xfrm>
            <a:custGeom>
              <a:rect b="b" l="l" r="r" t="t"/>
              <a:pathLst>
                <a:path extrusionOk="0" h="1469" w="1302">
                  <a:moveTo>
                    <a:pt x="935" y="134"/>
                  </a:moveTo>
                  <a:cubicBezTo>
                    <a:pt x="1101" y="134"/>
                    <a:pt x="1101" y="201"/>
                    <a:pt x="1101" y="201"/>
                  </a:cubicBezTo>
                  <a:cubicBezTo>
                    <a:pt x="1135" y="434"/>
                    <a:pt x="568" y="1001"/>
                    <a:pt x="167" y="1235"/>
                  </a:cubicBezTo>
                  <a:cubicBezTo>
                    <a:pt x="234" y="901"/>
                    <a:pt x="434" y="134"/>
                    <a:pt x="901" y="134"/>
                  </a:cubicBezTo>
                  <a:close/>
                  <a:moveTo>
                    <a:pt x="935" y="1"/>
                  </a:moveTo>
                  <a:cubicBezTo>
                    <a:pt x="201" y="1"/>
                    <a:pt x="1" y="1335"/>
                    <a:pt x="1" y="1368"/>
                  </a:cubicBezTo>
                  <a:cubicBezTo>
                    <a:pt x="1" y="1402"/>
                    <a:pt x="1" y="1435"/>
                    <a:pt x="34" y="1468"/>
                  </a:cubicBezTo>
                  <a:lnTo>
                    <a:pt x="101" y="1468"/>
                  </a:lnTo>
                  <a:cubicBezTo>
                    <a:pt x="501" y="1268"/>
                    <a:pt x="1302" y="568"/>
                    <a:pt x="1268" y="201"/>
                  </a:cubicBezTo>
                  <a:cubicBezTo>
                    <a:pt x="1235" y="134"/>
                    <a:pt x="1202" y="1"/>
                    <a:pt x="9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9"/>
            <p:cNvSpPr/>
            <p:nvPr/>
          </p:nvSpPr>
          <p:spPr>
            <a:xfrm>
              <a:off x="5093676" y="2127423"/>
              <a:ext cx="11520" cy="3708"/>
            </a:xfrm>
            <a:custGeom>
              <a:rect b="b" l="l" r="r" t="t"/>
              <a:pathLst>
                <a:path extrusionOk="0" h="215" w="668">
                  <a:moveTo>
                    <a:pt x="667" y="0"/>
                  </a:moveTo>
                  <a:lnTo>
                    <a:pt x="0" y="67"/>
                  </a:lnTo>
                  <a:cubicBezTo>
                    <a:pt x="79" y="176"/>
                    <a:pt x="171" y="214"/>
                    <a:pt x="259" y="214"/>
                  </a:cubicBezTo>
                  <a:cubicBezTo>
                    <a:pt x="470" y="214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9"/>
            <p:cNvSpPr/>
            <p:nvPr/>
          </p:nvSpPr>
          <p:spPr>
            <a:xfrm>
              <a:off x="4921674" y="2289647"/>
              <a:ext cx="205957" cy="99521"/>
            </a:xfrm>
            <a:custGeom>
              <a:rect b="b" l="l" r="r" t="t"/>
              <a:pathLst>
                <a:path extrusionOk="0" h="5771" w="11943">
                  <a:moveTo>
                    <a:pt x="134" y="0"/>
                  </a:moveTo>
                  <a:cubicBezTo>
                    <a:pt x="0" y="634"/>
                    <a:pt x="1701" y="3703"/>
                    <a:pt x="7139" y="5771"/>
                  </a:cubicBezTo>
                  <a:cubicBezTo>
                    <a:pt x="11842" y="5004"/>
                    <a:pt x="11942" y="3102"/>
                    <a:pt x="11508" y="2168"/>
                  </a:cubicBezTo>
                  <a:lnTo>
                    <a:pt x="11342" y="2102"/>
                  </a:lnTo>
                  <a:lnTo>
                    <a:pt x="10908" y="1935"/>
                  </a:lnTo>
                  <a:cubicBezTo>
                    <a:pt x="10408" y="1768"/>
                    <a:pt x="10107" y="1668"/>
                    <a:pt x="9240" y="1434"/>
                  </a:cubicBezTo>
                  <a:cubicBezTo>
                    <a:pt x="7305" y="901"/>
                    <a:pt x="5337" y="500"/>
                    <a:pt x="3336" y="267"/>
                  </a:cubicBezTo>
                  <a:lnTo>
                    <a:pt x="2902" y="234"/>
                  </a:lnTo>
                  <a:cubicBezTo>
                    <a:pt x="2502" y="167"/>
                    <a:pt x="2135" y="133"/>
                    <a:pt x="1735" y="100"/>
                  </a:cubicBezTo>
                  <a:cubicBezTo>
                    <a:pt x="1535" y="67"/>
                    <a:pt x="1301" y="33"/>
                    <a:pt x="1101" y="33"/>
                  </a:cubicBezTo>
                  <a:lnTo>
                    <a:pt x="968" y="3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9"/>
            <p:cNvSpPr/>
            <p:nvPr/>
          </p:nvSpPr>
          <p:spPr>
            <a:xfrm>
              <a:off x="4921674" y="2289647"/>
              <a:ext cx="205957" cy="99521"/>
            </a:xfrm>
            <a:custGeom>
              <a:rect b="b" l="l" r="r" t="t"/>
              <a:pathLst>
                <a:path extrusionOk="0" h="5771" w="11943">
                  <a:moveTo>
                    <a:pt x="134" y="0"/>
                  </a:moveTo>
                  <a:cubicBezTo>
                    <a:pt x="0" y="634"/>
                    <a:pt x="1701" y="3703"/>
                    <a:pt x="7139" y="5771"/>
                  </a:cubicBezTo>
                  <a:cubicBezTo>
                    <a:pt x="11842" y="5004"/>
                    <a:pt x="11942" y="3102"/>
                    <a:pt x="11508" y="2168"/>
                  </a:cubicBezTo>
                  <a:lnTo>
                    <a:pt x="11342" y="2102"/>
                  </a:lnTo>
                  <a:lnTo>
                    <a:pt x="10908" y="1935"/>
                  </a:lnTo>
                  <a:cubicBezTo>
                    <a:pt x="10908" y="3169"/>
                    <a:pt x="9073" y="3636"/>
                    <a:pt x="7072" y="4070"/>
                  </a:cubicBezTo>
                  <a:cubicBezTo>
                    <a:pt x="4637" y="3769"/>
                    <a:pt x="2202" y="1601"/>
                    <a:pt x="1101" y="33"/>
                  </a:cubicBezTo>
                  <a:lnTo>
                    <a:pt x="968" y="3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9"/>
            <p:cNvSpPr/>
            <p:nvPr/>
          </p:nvSpPr>
          <p:spPr>
            <a:xfrm>
              <a:off x="4839985" y="2615802"/>
              <a:ext cx="249673" cy="68704"/>
            </a:xfrm>
            <a:custGeom>
              <a:rect b="b" l="l" r="r" t="t"/>
              <a:pathLst>
                <a:path extrusionOk="0" h="3984" w="14478">
                  <a:moveTo>
                    <a:pt x="1101" y="1"/>
                  </a:moveTo>
                  <a:cubicBezTo>
                    <a:pt x="1035" y="1"/>
                    <a:pt x="968" y="1"/>
                    <a:pt x="901" y="67"/>
                  </a:cubicBezTo>
                  <a:lnTo>
                    <a:pt x="67" y="1101"/>
                  </a:lnTo>
                  <a:cubicBezTo>
                    <a:pt x="1" y="1201"/>
                    <a:pt x="101" y="1301"/>
                    <a:pt x="267" y="1335"/>
                  </a:cubicBezTo>
                  <a:lnTo>
                    <a:pt x="13877" y="3970"/>
                  </a:lnTo>
                  <a:cubicBezTo>
                    <a:pt x="13904" y="3979"/>
                    <a:pt x="13933" y="3983"/>
                    <a:pt x="13962" y="3983"/>
                  </a:cubicBezTo>
                  <a:cubicBezTo>
                    <a:pt x="14039" y="3983"/>
                    <a:pt x="14111" y="3952"/>
                    <a:pt x="14111" y="3903"/>
                  </a:cubicBezTo>
                  <a:lnTo>
                    <a:pt x="14444" y="2769"/>
                  </a:lnTo>
                  <a:cubicBezTo>
                    <a:pt x="14478" y="2669"/>
                    <a:pt x="14411" y="2602"/>
                    <a:pt x="14277" y="2569"/>
                  </a:cubicBezTo>
                  <a:lnTo>
                    <a:pt x="1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9"/>
            <p:cNvSpPr/>
            <p:nvPr/>
          </p:nvSpPr>
          <p:spPr>
            <a:xfrm>
              <a:off x="4873354" y="2618682"/>
              <a:ext cx="18418" cy="29592"/>
            </a:xfrm>
            <a:custGeom>
              <a:rect b="b" l="l" r="r" t="t"/>
              <a:pathLst>
                <a:path extrusionOk="0" h="1716" w="1068">
                  <a:moveTo>
                    <a:pt x="601" y="0"/>
                  </a:moveTo>
                  <a:cubicBezTo>
                    <a:pt x="534" y="0"/>
                    <a:pt x="467" y="0"/>
                    <a:pt x="467" y="67"/>
                  </a:cubicBezTo>
                  <a:lnTo>
                    <a:pt x="0" y="1535"/>
                  </a:lnTo>
                  <a:cubicBezTo>
                    <a:pt x="0" y="1568"/>
                    <a:pt x="34" y="1635"/>
                    <a:pt x="100" y="1635"/>
                  </a:cubicBezTo>
                  <a:lnTo>
                    <a:pt x="467" y="1702"/>
                  </a:lnTo>
                  <a:cubicBezTo>
                    <a:pt x="477" y="1711"/>
                    <a:pt x="490" y="1715"/>
                    <a:pt x="503" y="1715"/>
                  </a:cubicBezTo>
                  <a:cubicBezTo>
                    <a:pt x="537" y="1715"/>
                    <a:pt x="577" y="1692"/>
                    <a:pt x="601" y="1668"/>
                  </a:cubicBezTo>
                  <a:lnTo>
                    <a:pt x="1068" y="167"/>
                  </a:lnTo>
                  <a:cubicBezTo>
                    <a:pt x="1068" y="134"/>
                    <a:pt x="1034" y="67"/>
                    <a:pt x="968" y="67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9"/>
            <p:cNvSpPr/>
            <p:nvPr/>
          </p:nvSpPr>
          <p:spPr>
            <a:xfrm>
              <a:off x="4873354" y="2618682"/>
              <a:ext cx="18418" cy="29592"/>
            </a:xfrm>
            <a:custGeom>
              <a:rect b="b" l="l" r="r" t="t"/>
              <a:pathLst>
                <a:path extrusionOk="0" h="1716" w="1068">
                  <a:moveTo>
                    <a:pt x="601" y="0"/>
                  </a:moveTo>
                  <a:cubicBezTo>
                    <a:pt x="534" y="0"/>
                    <a:pt x="467" y="0"/>
                    <a:pt x="467" y="67"/>
                  </a:cubicBezTo>
                  <a:lnTo>
                    <a:pt x="0" y="1535"/>
                  </a:lnTo>
                  <a:cubicBezTo>
                    <a:pt x="0" y="1568"/>
                    <a:pt x="34" y="1635"/>
                    <a:pt x="100" y="1635"/>
                  </a:cubicBezTo>
                  <a:lnTo>
                    <a:pt x="467" y="1702"/>
                  </a:lnTo>
                  <a:cubicBezTo>
                    <a:pt x="477" y="1711"/>
                    <a:pt x="490" y="1715"/>
                    <a:pt x="503" y="1715"/>
                  </a:cubicBezTo>
                  <a:cubicBezTo>
                    <a:pt x="537" y="1715"/>
                    <a:pt x="577" y="1692"/>
                    <a:pt x="601" y="1668"/>
                  </a:cubicBezTo>
                  <a:lnTo>
                    <a:pt x="1068" y="167"/>
                  </a:lnTo>
                  <a:cubicBezTo>
                    <a:pt x="1068" y="134"/>
                    <a:pt x="1034" y="67"/>
                    <a:pt x="968" y="67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9"/>
            <p:cNvSpPr/>
            <p:nvPr/>
          </p:nvSpPr>
          <p:spPr>
            <a:xfrm>
              <a:off x="4828482" y="2364421"/>
              <a:ext cx="203077" cy="396928"/>
            </a:xfrm>
            <a:custGeom>
              <a:rect b="b" l="l" r="r" t="t"/>
              <a:pathLst>
                <a:path extrusionOk="0" h="23017" w="11776">
                  <a:moveTo>
                    <a:pt x="734" y="0"/>
                  </a:moveTo>
                  <a:cubicBezTo>
                    <a:pt x="501" y="1168"/>
                    <a:pt x="367" y="2269"/>
                    <a:pt x="234" y="3403"/>
                  </a:cubicBezTo>
                  <a:cubicBezTo>
                    <a:pt x="134" y="4504"/>
                    <a:pt x="67" y="5638"/>
                    <a:pt x="34" y="6772"/>
                  </a:cubicBezTo>
                  <a:cubicBezTo>
                    <a:pt x="0" y="7906"/>
                    <a:pt x="34" y="9040"/>
                    <a:pt x="100" y="10174"/>
                  </a:cubicBezTo>
                  <a:cubicBezTo>
                    <a:pt x="167" y="10741"/>
                    <a:pt x="201" y="11309"/>
                    <a:pt x="301" y="11909"/>
                  </a:cubicBezTo>
                  <a:cubicBezTo>
                    <a:pt x="334" y="12176"/>
                    <a:pt x="367" y="12476"/>
                    <a:pt x="401" y="12743"/>
                  </a:cubicBezTo>
                  <a:lnTo>
                    <a:pt x="567" y="13644"/>
                  </a:lnTo>
                  <a:cubicBezTo>
                    <a:pt x="734" y="14377"/>
                    <a:pt x="1068" y="15045"/>
                    <a:pt x="1501" y="15645"/>
                  </a:cubicBezTo>
                  <a:cubicBezTo>
                    <a:pt x="1835" y="16145"/>
                    <a:pt x="2235" y="16612"/>
                    <a:pt x="2669" y="17046"/>
                  </a:cubicBezTo>
                  <a:cubicBezTo>
                    <a:pt x="3470" y="17880"/>
                    <a:pt x="4337" y="18647"/>
                    <a:pt x="5271" y="19348"/>
                  </a:cubicBezTo>
                  <a:cubicBezTo>
                    <a:pt x="7039" y="20715"/>
                    <a:pt x="8907" y="21949"/>
                    <a:pt x="10875" y="23017"/>
                  </a:cubicBezTo>
                  <a:lnTo>
                    <a:pt x="11775" y="21649"/>
                  </a:lnTo>
                  <a:cubicBezTo>
                    <a:pt x="10942" y="20982"/>
                    <a:pt x="10074" y="20282"/>
                    <a:pt x="9274" y="19581"/>
                  </a:cubicBezTo>
                  <a:cubicBezTo>
                    <a:pt x="8440" y="18914"/>
                    <a:pt x="7639" y="18180"/>
                    <a:pt x="6872" y="17446"/>
                  </a:cubicBezTo>
                  <a:cubicBezTo>
                    <a:pt x="6138" y="16746"/>
                    <a:pt x="5404" y="16012"/>
                    <a:pt x="4737" y="15211"/>
                  </a:cubicBezTo>
                  <a:cubicBezTo>
                    <a:pt x="4437" y="14844"/>
                    <a:pt x="4170" y="14444"/>
                    <a:pt x="3903" y="14044"/>
                  </a:cubicBezTo>
                  <a:cubicBezTo>
                    <a:pt x="3703" y="13744"/>
                    <a:pt x="3570" y="13410"/>
                    <a:pt x="3503" y="13076"/>
                  </a:cubicBezTo>
                  <a:cubicBezTo>
                    <a:pt x="3369" y="12076"/>
                    <a:pt x="3269" y="11042"/>
                    <a:pt x="3269" y="10041"/>
                  </a:cubicBezTo>
                  <a:lnTo>
                    <a:pt x="3269" y="8473"/>
                  </a:lnTo>
                  <a:cubicBezTo>
                    <a:pt x="3269" y="7939"/>
                    <a:pt x="3269" y="7406"/>
                    <a:pt x="3303" y="6872"/>
                  </a:cubicBezTo>
                  <a:cubicBezTo>
                    <a:pt x="3369" y="5805"/>
                    <a:pt x="3470" y="4771"/>
                    <a:pt x="3570" y="3736"/>
                  </a:cubicBezTo>
                  <a:cubicBezTo>
                    <a:pt x="3670" y="2702"/>
                    <a:pt x="3836" y="1602"/>
                    <a:pt x="3970" y="634"/>
                  </a:cubicBezTo>
                  <a:lnTo>
                    <a:pt x="734" y="0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9"/>
            <p:cNvSpPr/>
            <p:nvPr/>
          </p:nvSpPr>
          <p:spPr>
            <a:xfrm>
              <a:off x="4818704" y="2288216"/>
              <a:ext cx="111041" cy="148135"/>
            </a:xfrm>
            <a:custGeom>
              <a:rect b="b" l="l" r="r" t="t"/>
              <a:pathLst>
                <a:path extrusionOk="0" h="8590" w="6439">
                  <a:moveTo>
                    <a:pt x="3913" y="1"/>
                  </a:moveTo>
                  <a:cubicBezTo>
                    <a:pt x="3247" y="1"/>
                    <a:pt x="2491" y="297"/>
                    <a:pt x="1768" y="884"/>
                  </a:cubicBezTo>
                  <a:cubicBezTo>
                    <a:pt x="0" y="2318"/>
                    <a:pt x="434" y="6621"/>
                    <a:pt x="434" y="6621"/>
                  </a:cubicBezTo>
                  <a:lnTo>
                    <a:pt x="6438" y="8589"/>
                  </a:lnTo>
                  <a:cubicBezTo>
                    <a:pt x="6438" y="8589"/>
                    <a:pt x="6138" y="3652"/>
                    <a:pt x="5871" y="1884"/>
                  </a:cubicBezTo>
                  <a:cubicBezTo>
                    <a:pt x="5654" y="622"/>
                    <a:pt x="4877" y="1"/>
                    <a:pt x="39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9"/>
            <p:cNvSpPr/>
            <p:nvPr/>
          </p:nvSpPr>
          <p:spPr>
            <a:xfrm>
              <a:off x="5006813" y="2715323"/>
              <a:ext cx="58685" cy="49355"/>
            </a:xfrm>
            <a:custGeom>
              <a:rect b="b" l="l" r="r" t="t"/>
              <a:pathLst>
                <a:path extrusionOk="0" h="2862" w="3403">
                  <a:moveTo>
                    <a:pt x="3403" y="0"/>
                  </a:moveTo>
                  <a:lnTo>
                    <a:pt x="701" y="1034"/>
                  </a:lnTo>
                  <a:lnTo>
                    <a:pt x="0" y="2402"/>
                  </a:lnTo>
                  <a:cubicBezTo>
                    <a:pt x="405" y="2754"/>
                    <a:pt x="952" y="2862"/>
                    <a:pt x="1469" y="2862"/>
                  </a:cubicBezTo>
                  <a:cubicBezTo>
                    <a:pt x="2273" y="2862"/>
                    <a:pt x="3002" y="2602"/>
                    <a:pt x="3002" y="2602"/>
                  </a:cubicBezTo>
                  <a:lnTo>
                    <a:pt x="3403" y="0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9"/>
            <p:cNvSpPr/>
            <p:nvPr/>
          </p:nvSpPr>
          <p:spPr>
            <a:xfrm>
              <a:off x="5058582" y="2715323"/>
              <a:ext cx="62720" cy="44889"/>
            </a:xfrm>
            <a:custGeom>
              <a:rect b="b" l="l" r="r" t="t"/>
              <a:pathLst>
                <a:path extrusionOk="0" h="2603" w="3637">
                  <a:moveTo>
                    <a:pt x="401" y="0"/>
                  </a:moveTo>
                  <a:lnTo>
                    <a:pt x="0" y="2602"/>
                  </a:lnTo>
                  <a:lnTo>
                    <a:pt x="0" y="2602"/>
                  </a:lnTo>
                  <a:lnTo>
                    <a:pt x="3636" y="2402"/>
                  </a:lnTo>
                  <a:lnTo>
                    <a:pt x="3636" y="401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9"/>
            <p:cNvSpPr/>
            <p:nvPr/>
          </p:nvSpPr>
          <p:spPr>
            <a:xfrm>
              <a:off x="5053978" y="2653775"/>
              <a:ext cx="19004" cy="29592"/>
            </a:xfrm>
            <a:custGeom>
              <a:rect b="b" l="l" r="r" t="t"/>
              <a:pathLst>
                <a:path extrusionOk="0" h="1716" w="1102">
                  <a:moveTo>
                    <a:pt x="634" y="0"/>
                  </a:moveTo>
                  <a:cubicBezTo>
                    <a:pt x="534" y="0"/>
                    <a:pt x="467" y="33"/>
                    <a:pt x="467" y="67"/>
                  </a:cubicBezTo>
                  <a:lnTo>
                    <a:pt x="0" y="1535"/>
                  </a:lnTo>
                  <a:cubicBezTo>
                    <a:pt x="0" y="1601"/>
                    <a:pt x="34" y="1635"/>
                    <a:pt x="100" y="1635"/>
                  </a:cubicBezTo>
                  <a:lnTo>
                    <a:pt x="467" y="1701"/>
                  </a:lnTo>
                  <a:cubicBezTo>
                    <a:pt x="497" y="1711"/>
                    <a:pt x="520" y="1715"/>
                    <a:pt x="540" y="1715"/>
                  </a:cubicBezTo>
                  <a:cubicBezTo>
                    <a:pt x="587" y="1715"/>
                    <a:pt x="611" y="1692"/>
                    <a:pt x="634" y="1668"/>
                  </a:cubicBezTo>
                  <a:lnTo>
                    <a:pt x="1068" y="167"/>
                  </a:lnTo>
                  <a:cubicBezTo>
                    <a:pt x="1101" y="134"/>
                    <a:pt x="1034" y="67"/>
                    <a:pt x="968" y="67"/>
                  </a:cubicBezTo>
                  <a:lnTo>
                    <a:pt x="6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9"/>
            <p:cNvSpPr/>
            <p:nvPr/>
          </p:nvSpPr>
          <p:spPr>
            <a:xfrm>
              <a:off x="5053978" y="2653775"/>
              <a:ext cx="19004" cy="29592"/>
            </a:xfrm>
            <a:custGeom>
              <a:rect b="b" l="l" r="r" t="t"/>
              <a:pathLst>
                <a:path extrusionOk="0" h="1716" w="1102">
                  <a:moveTo>
                    <a:pt x="634" y="0"/>
                  </a:moveTo>
                  <a:cubicBezTo>
                    <a:pt x="534" y="0"/>
                    <a:pt x="467" y="33"/>
                    <a:pt x="467" y="67"/>
                  </a:cubicBezTo>
                  <a:lnTo>
                    <a:pt x="0" y="1535"/>
                  </a:lnTo>
                  <a:cubicBezTo>
                    <a:pt x="0" y="1601"/>
                    <a:pt x="34" y="1635"/>
                    <a:pt x="100" y="1635"/>
                  </a:cubicBezTo>
                  <a:lnTo>
                    <a:pt x="467" y="1701"/>
                  </a:lnTo>
                  <a:cubicBezTo>
                    <a:pt x="497" y="1711"/>
                    <a:pt x="520" y="1715"/>
                    <a:pt x="540" y="1715"/>
                  </a:cubicBezTo>
                  <a:cubicBezTo>
                    <a:pt x="587" y="1715"/>
                    <a:pt x="611" y="1692"/>
                    <a:pt x="634" y="1668"/>
                  </a:cubicBezTo>
                  <a:lnTo>
                    <a:pt x="1068" y="167"/>
                  </a:lnTo>
                  <a:cubicBezTo>
                    <a:pt x="1101" y="134"/>
                    <a:pt x="1034" y="67"/>
                    <a:pt x="968" y="67"/>
                  </a:cubicBezTo>
                  <a:lnTo>
                    <a:pt x="6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9"/>
            <p:cNvSpPr/>
            <p:nvPr/>
          </p:nvSpPr>
          <p:spPr>
            <a:xfrm>
              <a:off x="4963666" y="2636272"/>
              <a:ext cx="19004" cy="29592"/>
            </a:xfrm>
            <a:custGeom>
              <a:rect b="b" l="l" r="r" t="t"/>
              <a:pathLst>
                <a:path extrusionOk="0" h="1716" w="1102">
                  <a:moveTo>
                    <a:pt x="544" y="1"/>
                  </a:moveTo>
                  <a:cubicBezTo>
                    <a:pt x="501" y="1"/>
                    <a:pt x="467" y="24"/>
                    <a:pt x="467" y="48"/>
                  </a:cubicBezTo>
                  <a:lnTo>
                    <a:pt x="0" y="1515"/>
                  </a:lnTo>
                  <a:cubicBezTo>
                    <a:pt x="0" y="1582"/>
                    <a:pt x="34" y="1649"/>
                    <a:pt x="100" y="1649"/>
                  </a:cubicBezTo>
                  <a:lnTo>
                    <a:pt x="467" y="1716"/>
                  </a:lnTo>
                  <a:cubicBezTo>
                    <a:pt x="534" y="1716"/>
                    <a:pt x="601" y="1716"/>
                    <a:pt x="601" y="1649"/>
                  </a:cubicBezTo>
                  <a:lnTo>
                    <a:pt x="1068" y="181"/>
                  </a:lnTo>
                  <a:cubicBezTo>
                    <a:pt x="1101" y="114"/>
                    <a:pt x="1034" y="81"/>
                    <a:pt x="968" y="81"/>
                  </a:cubicBezTo>
                  <a:lnTo>
                    <a:pt x="601" y="14"/>
                  </a:lnTo>
                  <a:cubicBezTo>
                    <a:pt x="581" y="5"/>
                    <a:pt x="562" y="1"/>
                    <a:pt x="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9"/>
            <p:cNvSpPr/>
            <p:nvPr/>
          </p:nvSpPr>
          <p:spPr>
            <a:xfrm>
              <a:off x="4963666" y="2636272"/>
              <a:ext cx="19004" cy="29592"/>
            </a:xfrm>
            <a:custGeom>
              <a:rect b="b" l="l" r="r" t="t"/>
              <a:pathLst>
                <a:path extrusionOk="0" h="1716" w="1102">
                  <a:moveTo>
                    <a:pt x="544" y="1"/>
                  </a:moveTo>
                  <a:cubicBezTo>
                    <a:pt x="501" y="1"/>
                    <a:pt x="467" y="24"/>
                    <a:pt x="467" y="48"/>
                  </a:cubicBezTo>
                  <a:lnTo>
                    <a:pt x="0" y="1515"/>
                  </a:lnTo>
                  <a:cubicBezTo>
                    <a:pt x="0" y="1582"/>
                    <a:pt x="34" y="1649"/>
                    <a:pt x="100" y="1649"/>
                  </a:cubicBezTo>
                  <a:lnTo>
                    <a:pt x="467" y="1716"/>
                  </a:lnTo>
                  <a:cubicBezTo>
                    <a:pt x="534" y="1716"/>
                    <a:pt x="601" y="1716"/>
                    <a:pt x="601" y="1649"/>
                  </a:cubicBezTo>
                  <a:lnTo>
                    <a:pt x="1068" y="181"/>
                  </a:lnTo>
                  <a:cubicBezTo>
                    <a:pt x="1101" y="114"/>
                    <a:pt x="1034" y="81"/>
                    <a:pt x="968" y="81"/>
                  </a:cubicBezTo>
                  <a:lnTo>
                    <a:pt x="601" y="14"/>
                  </a:lnTo>
                  <a:cubicBezTo>
                    <a:pt x="581" y="5"/>
                    <a:pt x="562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9"/>
            <p:cNvSpPr/>
            <p:nvPr/>
          </p:nvSpPr>
          <p:spPr>
            <a:xfrm>
              <a:off x="4495981" y="2321706"/>
              <a:ext cx="1977139" cy="1622030"/>
            </a:xfrm>
            <a:custGeom>
              <a:rect b="b" l="l" r="r" t="t"/>
              <a:pathLst>
                <a:path extrusionOk="0" h="94058" w="114650">
                  <a:moveTo>
                    <a:pt x="87975" y="1"/>
                  </a:moveTo>
                  <a:cubicBezTo>
                    <a:pt x="87357" y="1"/>
                    <a:pt x="86729" y="132"/>
                    <a:pt x="86129" y="409"/>
                  </a:cubicBezTo>
                  <a:lnTo>
                    <a:pt x="3237" y="38336"/>
                  </a:lnTo>
                  <a:cubicBezTo>
                    <a:pt x="1002" y="39371"/>
                    <a:pt x="1" y="42006"/>
                    <a:pt x="1035" y="44241"/>
                  </a:cubicBezTo>
                  <a:lnTo>
                    <a:pt x="22650" y="91474"/>
                  </a:lnTo>
                  <a:cubicBezTo>
                    <a:pt x="23403" y="93102"/>
                    <a:pt x="25005" y="94057"/>
                    <a:pt x="26683" y="94057"/>
                  </a:cubicBezTo>
                  <a:cubicBezTo>
                    <a:pt x="27310" y="94057"/>
                    <a:pt x="27947" y="93924"/>
                    <a:pt x="28555" y="93643"/>
                  </a:cubicBezTo>
                  <a:lnTo>
                    <a:pt x="31990" y="92108"/>
                  </a:lnTo>
                  <a:lnTo>
                    <a:pt x="111447" y="55716"/>
                  </a:lnTo>
                  <a:cubicBezTo>
                    <a:pt x="113682" y="54681"/>
                    <a:pt x="114649" y="52046"/>
                    <a:pt x="113649" y="49811"/>
                  </a:cubicBezTo>
                  <a:lnTo>
                    <a:pt x="94535" y="8115"/>
                  </a:lnTo>
                  <a:lnTo>
                    <a:pt x="92033" y="2611"/>
                  </a:lnTo>
                  <a:cubicBezTo>
                    <a:pt x="91277" y="975"/>
                    <a:pt x="89663" y="1"/>
                    <a:pt x="87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9"/>
            <p:cNvSpPr/>
            <p:nvPr/>
          </p:nvSpPr>
          <p:spPr>
            <a:xfrm>
              <a:off x="4495981" y="2321706"/>
              <a:ext cx="1977139" cy="1622030"/>
            </a:xfrm>
            <a:custGeom>
              <a:rect b="b" l="l" r="r" t="t"/>
              <a:pathLst>
                <a:path extrusionOk="0" h="94058" w="114650">
                  <a:moveTo>
                    <a:pt x="87975" y="1"/>
                  </a:moveTo>
                  <a:cubicBezTo>
                    <a:pt x="87357" y="1"/>
                    <a:pt x="86729" y="132"/>
                    <a:pt x="86129" y="409"/>
                  </a:cubicBezTo>
                  <a:lnTo>
                    <a:pt x="3237" y="38336"/>
                  </a:lnTo>
                  <a:cubicBezTo>
                    <a:pt x="1002" y="39371"/>
                    <a:pt x="1" y="42006"/>
                    <a:pt x="1035" y="44241"/>
                  </a:cubicBezTo>
                  <a:lnTo>
                    <a:pt x="22650" y="91474"/>
                  </a:lnTo>
                  <a:cubicBezTo>
                    <a:pt x="23403" y="93102"/>
                    <a:pt x="25005" y="94057"/>
                    <a:pt x="26683" y="94057"/>
                  </a:cubicBezTo>
                  <a:cubicBezTo>
                    <a:pt x="27310" y="94057"/>
                    <a:pt x="27947" y="93924"/>
                    <a:pt x="28555" y="93643"/>
                  </a:cubicBezTo>
                  <a:lnTo>
                    <a:pt x="31990" y="92108"/>
                  </a:lnTo>
                  <a:lnTo>
                    <a:pt x="111447" y="55716"/>
                  </a:lnTo>
                  <a:cubicBezTo>
                    <a:pt x="113682" y="54681"/>
                    <a:pt x="114649" y="52046"/>
                    <a:pt x="113649" y="49811"/>
                  </a:cubicBezTo>
                  <a:lnTo>
                    <a:pt x="94535" y="8115"/>
                  </a:lnTo>
                  <a:lnTo>
                    <a:pt x="92033" y="2611"/>
                  </a:lnTo>
                  <a:cubicBezTo>
                    <a:pt x="91277" y="975"/>
                    <a:pt x="89663" y="1"/>
                    <a:pt x="87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9"/>
            <p:cNvSpPr/>
            <p:nvPr/>
          </p:nvSpPr>
          <p:spPr>
            <a:xfrm>
              <a:off x="4665103" y="2696905"/>
              <a:ext cx="1752799" cy="1119459"/>
            </a:xfrm>
            <a:custGeom>
              <a:rect b="b" l="l" r="r" t="t"/>
              <a:pathLst>
                <a:path extrusionOk="0" h="64915" w="101641">
                  <a:moveTo>
                    <a:pt x="90999" y="1"/>
                  </a:moveTo>
                  <a:lnTo>
                    <a:pt x="1" y="41664"/>
                  </a:lnTo>
                  <a:lnTo>
                    <a:pt x="10642" y="64914"/>
                  </a:lnTo>
                  <a:lnTo>
                    <a:pt x="101640" y="23251"/>
                  </a:lnTo>
                  <a:lnTo>
                    <a:pt x="909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9"/>
            <p:cNvSpPr/>
            <p:nvPr/>
          </p:nvSpPr>
          <p:spPr>
            <a:xfrm>
              <a:off x="4665103" y="2696905"/>
              <a:ext cx="1752799" cy="1119459"/>
            </a:xfrm>
            <a:custGeom>
              <a:rect b="b" l="l" r="r" t="t"/>
              <a:pathLst>
                <a:path extrusionOk="0" h="64915" w="101641">
                  <a:moveTo>
                    <a:pt x="90999" y="1"/>
                  </a:moveTo>
                  <a:lnTo>
                    <a:pt x="1" y="41664"/>
                  </a:lnTo>
                  <a:lnTo>
                    <a:pt x="10642" y="64914"/>
                  </a:lnTo>
                  <a:lnTo>
                    <a:pt x="101640" y="23251"/>
                  </a:lnTo>
                  <a:lnTo>
                    <a:pt x="909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9"/>
            <p:cNvSpPr/>
            <p:nvPr/>
          </p:nvSpPr>
          <p:spPr>
            <a:xfrm>
              <a:off x="5177659" y="2882134"/>
              <a:ext cx="1057308" cy="597712"/>
            </a:xfrm>
            <a:custGeom>
              <a:rect b="b" l="l" r="r" t="t"/>
              <a:pathLst>
                <a:path extrusionOk="0" h="34660" w="61311">
                  <a:moveTo>
                    <a:pt x="57508" y="1"/>
                  </a:moveTo>
                  <a:lnTo>
                    <a:pt x="0" y="26353"/>
                  </a:lnTo>
                  <a:lnTo>
                    <a:pt x="3803" y="34659"/>
                  </a:lnTo>
                  <a:lnTo>
                    <a:pt x="61311" y="8340"/>
                  </a:lnTo>
                  <a:lnTo>
                    <a:pt x="575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9"/>
            <p:cNvSpPr/>
            <p:nvPr/>
          </p:nvSpPr>
          <p:spPr>
            <a:xfrm>
              <a:off x="5177659" y="2882134"/>
              <a:ext cx="1057308" cy="597712"/>
            </a:xfrm>
            <a:custGeom>
              <a:rect b="b" l="l" r="r" t="t"/>
              <a:pathLst>
                <a:path extrusionOk="0" h="34660" w="61311">
                  <a:moveTo>
                    <a:pt x="57508" y="1"/>
                  </a:moveTo>
                  <a:lnTo>
                    <a:pt x="0" y="26353"/>
                  </a:lnTo>
                  <a:lnTo>
                    <a:pt x="3803" y="34659"/>
                  </a:lnTo>
                  <a:lnTo>
                    <a:pt x="61311" y="8340"/>
                  </a:lnTo>
                  <a:lnTo>
                    <a:pt x="575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9"/>
            <p:cNvSpPr/>
            <p:nvPr/>
          </p:nvSpPr>
          <p:spPr>
            <a:xfrm>
              <a:off x="4601831" y="2559428"/>
              <a:ext cx="1667660" cy="932489"/>
            </a:xfrm>
            <a:custGeom>
              <a:rect b="b" l="l" r="r" t="t"/>
              <a:pathLst>
                <a:path extrusionOk="0" h="54073" w="96704">
                  <a:moveTo>
                    <a:pt x="90999" y="1"/>
                  </a:moveTo>
                  <a:lnTo>
                    <a:pt x="1" y="41664"/>
                  </a:lnTo>
                  <a:lnTo>
                    <a:pt x="5705" y="54073"/>
                  </a:lnTo>
                  <a:lnTo>
                    <a:pt x="96703" y="12409"/>
                  </a:lnTo>
                  <a:lnTo>
                    <a:pt x="909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9"/>
            <p:cNvSpPr/>
            <p:nvPr/>
          </p:nvSpPr>
          <p:spPr>
            <a:xfrm>
              <a:off x="4601831" y="2559428"/>
              <a:ext cx="1667660" cy="932489"/>
            </a:xfrm>
            <a:custGeom>
              <a:rect b="b" l="l" r="r" t="t"/>
              <a:pathLst>
                <a:path extrusionOk="0" h="54073" w="96704">
                  <a:moveTo>
                    <a:pt x="90999" y="1"/>
                  </a:moveTo>
                  <a:lnTo>
                    <a:pt x="1" y="41664"/>
                  </a:lnTo>
                  <a:lnTo>
                    <a:pt x="5705" y="54073"/>
                  </a:lnTo>
                  <a:lnTo>
                    <a:pt x="96703" y="12409"/>
                  </a:lnTo>
                  <a:lnTo>
                    <a:pt x="909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9"/>
            <p:cNvSpPr/>
            <p:nvPr/>
          </p:nvSpPr>
          <p:spPr>
            <a:xfrm>
              <a:off x="4711130" y="2461062"/>
              <a:ext cx="1761991" cy="1448477"/>
            </a:xfrm>
            <a:custGeom>
              <a:rect b="b" l="l" r="r" t="t"/>
              <a:pathLst>
                <a:path extrusionOk="0" h="83994" w="102174">
                  <a:moveTo>
                    <a:pt x="82059" y="0"/>
                  </a:moveTo>
                  <a:lnTo>
                    <a:pt x="3436" y="30989"/>
                  </a:lnTo>
                  <a:cubicBezTo>
                    <a:pt x="1135" y="31890"/>
                    <a:pt x="1" y="34458"/>
                    <a:pt x="901" y="36760"/>
                  </a:cubicBezTo>
                  <a:lnTo>
                    <a:pt x="19514" y="83994"/>
                  </a:lnTo>
                  <a:lnTo>
                    <a:pt x="98971" y="47601"/>
                  </a:lnTo>
                  <a:cubicBezTo>
                    <a:pt x="101206" y="46600"/>
                    <a:pt x="102173" y="43932"/>
                    <a:pt x="101173" y="41697"/>
                  </a:cubicBezTo>
                  <a:lnTo>
                    <a:pt x="82059" y="0"/>
                  </a:ln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9"/>
            <p:cNvSpPr/>
            <p:nvPr/>
          </p:nvSpPr>
          <p:spPr>
            <a:xfrm>
              <a:off x="6533495" y="2837848"/>
              <a:ext cx="18435" cy="33955"/>
            </a:xfrm>
            <a:custGeom>
              <a:rect b="b" l="l" r="r" t="t"/>
              <a:pathLst>
                <a:path extrusionOk="0" h="1969" w="1069">
                  <a:moveTo>
                    <a:pt x="401" y="0"/>
                  </a:moveTo>
                  <a:lnTo>
                    <a:pt x="1" y="134"/>
                  </a:lnTo>
                  <a:lnTo>
                    <a:pt x="668" y="1969"/>
                  </a:lnTo>
                  <a:lnTo>
                    <a:pt x="1068" y="1835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9"/>
            <p:cNvSpPr/>
            <p:nvPr/>
          </p:nvSpPr>
          <p:spPr>
            <a:xfrm>
              <a:off x="6477121" y="2676780"/>
              <a:ext cx="50649" cy="128303"/>
            </a:xfrm>
            <a:custGeom>
              <a:rect b="b" l="l" r="r" t="t"/>
              <a:pathLst>
                <a:path extrusionOk="0" h="7440" w="2937">
                  <a:moveTo>
                    <a:pt x="401" y="0"/>
                  </a:moveTo>
                  <a:lnTo>
                    <a:pt x="1" y="134"/>
                  </a:lnTo>
                  <a:lnTo>
                    <a:pt x="2569" y="7439"/>
                  </a:lnTo>
                  <a:lnTo>
                    <a:pt x="2936" y="7306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9"/>
            <p:cNvSpPr/>
            <p:nvPr/>
          </p:nvSpPr>
          <p:spPr>
            <a:xfrm>
              <a:off x="4761175" y="2472892"/>
              <a:ext cx="1952979" cy="1519681"/>
            </a:xfrm>
            <a:custGeom>
              <a:rect b="b" l="l" r="r" t="t"/>
              <a:pathLst>
                <a:path extrusionOk="0" h="88123" w="113249">
                  <a:moveTo>
                    <a:pt x="91028" y="1"/>
                  </a:moveTo>
                  <a:cubicBezTo>
                    <a:pt x="90541" y="1"/>
                    <a:pt x="90047" y="81"/>
                    <a:pt x="89565" y="248"/>
                  </a:cubicBezTo>
                  <a:lnTo>
                    <a:pt x="3536" y="30470"/>
                  </a:lnTo>
                  <a:cubicBezTo>
                    <a:pt x="1201" y="31271"/>
                    <a:pt x="1" y="33806"/>
                    <a:pt x="801" y="36141"/>
                  </a:cubicBezTo>
                  <a:lnTo>
                    <a:pt x="18013" y="85143"/>
                  </a:lnTo>
                  <a:cubicBezTo>
                    <a:pt x="18675" y="86968"/>
                    <a:pt x="20406" y="88122"/>
                    <a:pt x="22243" y="88122"/>
                  </a:cubicBezTo>
                  <a:cubicBezTo>
                    <a:pt x="22722" y="88122"/>
                    <a:pt x="23208" y="88043"/>
                    <a:pt x="23684" y="87878"/>
                  </a:cubicBezTo>
                  <a:lnTo>
                    <a:pt x="109712" y="57656"/>
                  </a:lnTo>
                  <a:cubicBezTo>
                    <a:pt x="112047" y="56822"/>
                    <a:pt x="113248" y="54287"/>
                    <a:pt x="112448" y="51986"/>
                  </a:cubicBezTo>
                  <a:lnTo>
                    <a:pt x="95235" y="2984"/>
                  </a:lnTo>
                  <a:cubicBezTo>
                    <a:pt x="94602" y="1138"/>
                    <a:pt x="92865" y="1"/>
                    <a:pt x="910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9"/>
            <p:cNvSpPr/>
            <p:nvPr/>
          </p:nvSpPr>
          <p:spPr>
            <a:xfrm>
              <a:off x="4761175" y="2472892"/>
              <a:ext cx="1952979" cy="1519681"/>
            </a:xfrm>
            <a:custGeom>
              <a:rect b="b" l="l" r="r" t="t"/>
              <a:pathLst>
                <a:path extrusionOk="0" h="88123" w="113249">
                  <a:moveTo>
                    <a:pt x="91028" y="1"/>
                  </a:moveTo>
                  <a:cubicBezTo>
                    <a:pt x="90541" y="1"/>
                    <a:pt x="90047" y="81"/>
                    <a:pt x="89565" y="248"/>
                  </a:cubicBezTo>
                  <a:lnTo>
                    <a:pt x="3536" y="30470"/>
                  </a:lnTo>
                  <a:cubicBezTo>
                    <a:pt x="1201" y="31271"/>
                    <a:pt x="1" y="33806"/>
                    <a:pt x="801" y="36141"/>
                  </a:cubicBezTo>
                  <a:lnTo>
                    <a:pt x="18013" y="85143"/>
                  </a:lnTo>
                  <a:cubicBezTo>
                    <a:pt x="18675" y="86968"/>
                    <a:pt x="20406" y="88122"/>
                    <a:pt x="22243" y="88122"/>
                  </a:cubicBezTo>
                  <a:cubicBezTo>
                    <a:pt x="22722" y="88122"/>
                    <a:pt x="23208" y="88043"/>
                    <a:pt x="23684" y="87878"/>
                  </a:cubicBezTo>
                  <a:lnTo>
                    <a:pt x="109712" y="57656"/>
                  </a:lnTo>
                  <a:cubicBezTo>
                    <a:pt x="112047" y="56822"/>
                    <a:pt x="113248" y="54287"/>
                    <a:pt x="112448" y="51986"/>
                  </a:cubicBezTo>
                  <a:lnTo>
                    <a:pt x="95235" y="2984"/>
                  </a:lnTo>
                  <a:cubicBezTo>
                    <a:pt x="94602" y="1138"/>
                    <a:pt x="92865" y="1"/>
                    <a:pt x="9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9"/>
            <p:cNvSpPr/>
            <p:nvPr/>
          </p:nvSpPr>
          <p:spPr>
            <a:xfrm>
              <a:off x="4888874" y="2847626"/>
              <a:ext cx="1757386" cy="939387"/>
            </a:xfrm>
            <a:custGeom>
              <a:rect b="b" l="l" r="r" t="t"/>
              <a:pathLst>
                <a:path extrusionOk="0" h="54473" w="101907">
                  <a:moveTo>
                    <a:pt x="94435" y="1"/>
                  </a:moveTo>
                  <a:lnTo>
                    <a:pt x="1" y="33158"/>
                  </a:lnTo>
                  <a:lnTo>
                    <a:pt x="7473" y="54473"/>
                  </a:lnTo>
                  <a:lnTo>
                    <a:pt x="101907" y="21316"/>
                  </a:lnTo>
                  <a:lnTo>
                    <a:pt x="944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9"/>
            <p:cNvSpPr/>
            <p:nvPr/>
          </p:nvSpPr>
          <p:spPr>
            <a:xfrm>
              <a:off x="5985294" y="2668727"/>
              <a:ext cx="355523" cy="170863"/>
            </a:xfrm>
            <a:custGeom>
              <a:rect b="b" l="l" r="r" t="t"/>
              <a:pathLst>
                <a:path extrusionOk="0" h="9908" w="20616">
                  <a:moveTo>
                    <a:pt x="19548" y="0"/>
                  </a:moveTo>
                  <a:lnTo>
                    <a:pt x="1" y="6872"/>
                  </a:lnTo>
                  <a:lnTo>
                    <a:pt x="1068" y="9908"/>
                  </a:lnTo>
                  <a:lnTo>
                    <a:pt x="20615" y="3036"/>
                  </a:lnTo>
                  <a:lnTo>
                    <a:pt x="195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9"/>
            <p:cNvSpPr/>
            <p:nvPr/>
          </p:nvSpPr>
          <p:spPr>
            <a:xfrm>
              <a:off x="5985294" y="2668727"/>
              <a:ext cx="355523" cy="170863"/>
            </a:xfrm>
            <a:custGeom>
              <a:rect b="b" l="l" r="r" t="t"/>
              <a:pathLst>
                <a:path extrusionOk="0" h="9908" w="20616">
                  <a:moveTo>
                    <a:pt x="19548" y="0"/>
                  </a:moveTo>
                  <a:lnTo>
                    <a:pt x="1" y="6872"/>
                  </a:lnTo>
                  <a:lnTo>
                    <a:pt x="1068" y="9908"/>
                  </a:lnTo>
                  <a:lnTo>
                    <a:pt x="20615" y="3036"/>
                  </a:lnTo>
                  <a:lnTo>
                    <a:pt x="195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9"/>
            <p:cNvSpPr/>
            <p:nvPr/>
          </p:nvSpPr>
          <p:spPr>
            <a:xfrm>
              <a:off x="6277528" y="3310706"/>
              <a:ext cx="279576" cy="122543"/>
            </a:xfrm>
            <a:custGeom>
              <a:rect b="b" l="l" r="r" t="t"/>
              <a:pathLst>
                <a:path extrusionOk="0" h="7106" w="16212">
                  <a:moveTo>
                    <a:pt x="15678" y="0"/>
                  </a:moveTo>
                  <a:lnTo>
                    <a:pt x="0" y="5504"/>
                  </a:lnTo>
                  <a:lnTo>
                    <a:pt x="567" y="7105"/>
                  </a:lnTo>
                  <a:lnTo>
                    <a:pt x="16212" y="1601"/>
                  </a:lnTo>
                  <a:lnTo>
                    <a:pt x="156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9"/>
            <p:cNvSpPr/>
            <p:nvPr/>
          </p:nvSpPr>
          <p:spPr>
            <a:xfrm>
              <a:off x="6277528" y="3310706"/>
              <a:ext cx="279576" cy="122543"/>
            </a:xfrm>
            <a:custGeom>
              <a:rect b="b" l="l" r="r" t="t"/>
              <a:pathLst>
                <a:path extrusionOk="0" h="7106" w="16212">
                  <a:moveTo>
                    <a:pt x="15678" y="0"/>
                  </a:moveTo>
                  <a:lnTo>
                    <a:pt x="0" y="5504"/>
                  </a:lnTo>
                  <a:lnTo>
                    <a:pt x="567" y="7105"/>
                  </a:lnTo>
                  <a:lnTo>
                    <a:pt x="16212" y="1601"/>
                  </a:lnTo>
                  <a:lnTo>
                    <a:pt x="156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9"/>
            <p:cNvSpPr/>
            <p:nvPr/>
          </p:nvSpPr>
          <p:spPr>
            <a:xfrm>
              <a:off x="6218274" y="3363614"/>
              <a:ext cx="357247" cy="149583"/>
            </a:xfrm>
            <a:custGeom>
              <a:rect b="b" l="l" r="r" t="t"/>
              <a:pathLst>
                <a:path extrusionOk="0" h="8674" w="20716">
                  <a:moveTo>
                    <a:pt x="20181" y="1"/>
                  </a:moveTo>
                  <a:lnTo>
                    <a:pt x="0" y="7073"/>
                  </a:lnTo>
                  <a:lnTo>
                    <a:pt x="534" y="8674"/>
                  </a:lnTo>
                  <a:lnTo>
                    <a:pt x="20715" y="1569"/>
                  </a:lnTo>
                  <a:lnTo>
                    <a:pt x="201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9"/>
            <p:cNvSpPr/>
            <p:nvPr/>
          </p:nvSpPr>
          <p:spPr>
            <a:xfrm>
              <a:off x="6218274" y="3363614"/>
              <a:ext cx="357247" cy="149583"/>
            </a:xfrm>
            <a:custGeom>
              <a:rect b="b" l="l" r="r" t="t"/>
              <a:pathLst>
                <a:path extrusionOk="0" h="8674" w="20716">
                  <a:moveTo>
                    <a:pt x="20181" y="1"/>
                  </a:moveTo>
                  <a:lnTo>
                    <a:pt x="0" y="7073"/>
                  </a:lnTo>
                  <a:lnTo>
                    <a:pt x="534" y="8674"/>
                  </a:lnTo>
                  <a:lnTo>
                    <a:pt x="20715" y="1569"/>
                  </a:lnTo>
                  <a:lnTo>
                    <a:pt x="201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9"/>
            <p:cNvSpPr/>
            <p:nvPr/>
          </p:nvSpPr>
          <p:spPr>
            <a:xfrm>
              <a:off x="5151188" y="3763991"/>
              <a:ext cx="194455" cy="119663"/>
            </a:xfrm>
            <a:custGeom>
              <a:rect b="b" l="l" r="r" t="t"/>
              <a:pathLst>
                <a:path extrusionOk="0" h="6939" w="11276">
                  <a:moveTo>
                    <a:pt x="10075" y="1"/>
                  </a:moveTo>
                  <a:lnTo>
                    <a:pt x="1" y="3536"/>
                  </a:lnTo>
                  <a:lnTo>
                    <a:pt x="1202" y="6939"/>
                  </a:lnTo>
                  <a:lnTo>
                    <a:pt x="11275" y="3403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9"/>
            <p:cNvSpPr/>
            <p:nvPr/>
          </p:nvSpPr>
          <p:spPr>
            <a:xfrm>
              <a:off x="5151188" y="3763991"/>
              <a:ext cx="194455" cy="119663"/>
            </a:xfrm>
            <a:custGeom>
              <a:rect b="b" l="l" r="r" t="t"/>
              <a:pathLst>
                <a:path extrusionOk="0" h="6939" w="11276">
                  <a:moveTo>
                    <a:pt x="10075" y="1"/>
                  </a:moveTo>
                  <a:lnTo>
                    <a:pt x="1" y="3536"/>
                  </a:lnTo>
                  <a:lnTo>
                    <a:pt x="1202" y="6939"/>
                  </a:lnTo>
                  <a:lnTo>
                    <a:pt x="11275" y="3403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9"/>
            <p:cNvSpPr/>
            <p:nvPr/>
          </p:nvSpPr>
          <p:spPr>
            <a:xfrm>
              <a:off x="6192958" y="3103991"/>
              <a:ext cx="299718" cy="157223"/>
            </a:xfrm>
            <a:custGeom>
              <a:rect b="b" l="l" r="r" t="t"/>
              <a:pathLst>
                <a:path extrusionOk="0" h="9117" w="17380">
                  <a:moveTo>
                    <a:pt x="14603" y="0"/>
                  </a:moveTo>
                  <a:cubicBezTo>
                    <a:pt x="14330" y="0"/>
                    <a:pt x="14051" y="47"/>
                    <a:pt x="13777" y="145"/>
                  </a:cubicBezTo>
                  <a:lnTo>
                    <a:pt x="1969" y="4282"/>
                  </a:lnTo>
                  <a:cubicBezTo>
                    <a:pt x="701" y="4749"/>
                    <a:pt x="1" y="6150"/>
                    <a:pt x="468" y="7450"/>
                  </a:cubicBezTo>
                  <a:cubicBezTo>
                    <a:pt x="812" y="8483"/>
                    <a:pt x="1787" y="9117"/>
                    <a:pt x="2826" y="9117"/>
                  </a:cubicBezTo>
                  <a:cubicBezTo>
                    <a:pt x="3095" y="9117"/>
                    <a:pt x="3369" y="9074"/>
                    <a:pt x="3636" y="8985"/>
                  </a:cubicBezTo>
                  <a:lnTo>
                    <a:pt x="15412" y="4849"/>
                  </a:lnTo>
                  <a:cubicBezTo>
                    <a:pt x="16712" y="4382"/>
                    <a:pt x="17380" y="2981"/>
                    <a:pt x="16946" y="1680"/>
                  </a:cubicBezTo>
                  <a:cubicBezTo>
                    <a:pt x="16577" y="653"/>
                    <a:pt x="15627" y="0"/>
                    <a:pt x="146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9"/>
            <p:cNvSpPr/>
            <p:nvPr/>
          </p:nvSpPr>
          <p:spPr>
            <a:xfrm>
              <a:off x="5844937" y="3226516"/>
              <a:ext cx="299718" cy="156947"/>
            </a:xfrm>
            <a:custGeom>
              <a:rect b="b" l="l" r="r" t="t"/>
              <a:pathLst>
                <a:path extrusionOk="0" h="9101" w="17380">
                  <a:moveTo>
                    <a:pt x="14590" y="0"/>
                  </a:moveTo>
                  <a:cubicBezTo>
                    <a:pt x="14319" y="0"/>
                    <a:pt x="14044" y="47"/>
                    <a:pt x="13777" y="145"/>
                  </a:cubicBezTo>
                  <a:lnTo>
                    <a:pt x="1969" y="4282"/>
                  </a:lnTo>
                  <a:cubicBezTo>
                    <a:pt x="701" y="4749"/>
                    <a:pt x="0" y="6150"/>
                    <a:pt x="467" y="7451"/>
                  </a:cubicBezTo>
                  <a:cubicBezTo>
                    <a:pt x="834" y="8470"/>
                    <a:pt x="1773" y="9101"/>
                    <a:pt x="2789" y="9101"/>
                  </a:cubicBezTo>
                  <a:cubicBezTo>
                    <a:pt x="3069" y="9101"/>
                    <a:pt x="3355" y="9053"/>
                    <a:pt x="3636" y="8952"/>
                  </a:cubicBezTo>
                  <a:lnTo>
                    <a:pt x="15411" y="4815"/>
                  </a:lnTo>
                  <a:cubicBezTo>
                    <a:pt x="16712" y="4348"/>
                    <a:pt x="17380" y="2947"/>
                    <a:pt x="16946" y="1680"/>
                  </a:cubicBezTo>
                  <a:cubicBezTo>
                    <a:pt x="16577" y="653"/>
                    <a:pt x="15606" y="0"/>
                    <a:pt x="14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9"/>
            <p:cNvSpPr/>
            <p:nvPr/>
          </p:nvSpPr>
          <p:spPr>
            <a:xfrm>
              <a:off x="5496916" y="3348697"/>
              <a:ext cx="299718" cy="157223"/>
            </a:xfrm>
            <a:custGeom>
              <a:rect b="b" l="l" r="r" t="t"/>
              <a:pathLst>
                <a:path extrusionOk="0" h="9117" w="17380">
                  <a:moveTo>
                    <a:pt x="14571" y="0"/>
                  </a:moveTo>
                  <a:cubicBezTo>
                    <a:pt x="14306" y="0"/>
                    <a:pt x="14038" y="43"/>
                    <a:pt x="13777" y="132"/>
                  </a:cubicBezTo>
                  <a:lnTo>
                    <a:pt x="1968" y="4268"/>
                  </a:lnTo>
                  <a:cubicBezTo>
                    <a:pt x="668" y="4735"/>
                    <a:pt x="0" y="6136"/>
                    <a:pt x="434" y="7437"/>
                  </a:cubicBezTo>
                  <a:cubicBezTo>
                    <a:pt x="803" y="8464"/>
                    <a:pt x="1774" y="9117"/>
                    <a:pt x="2806" y="9117"/>
                  </a:cubicBezTo>
                  <a:cubicBezTo>
                    <a:pt x="3082" y="9117"/>
                    <a:pt x="3362" y="9070"/>
                    <a:pt x="3636" y="8972"/>
                  </a:cubicBezTo>
                  <a:lnTo>
                    <a:pt x="15411" y="4835"/>
                  </a:lnTo>
                  <a:cubicBezTo>
                    <a:pt x="16712" y="4368"/>
                    <a:pt x="17379" y="2967"/>
                    <a:pt x="16946" y="1667"/>
                  </a:cubicBezTo>
                  <a:cubicBezTo>
                    <a:pt x="16575" y="634"/>
                    <a:pt x="15594" y="0"/>
                    <a:pt x="145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9"/>
            <p:cNvSpPr/>
            <p:nvPr/>
          </p:nvSpPr>
          <p:spPr>
            <a:xfrm>
              <a:off x="5148894" y="3470999"/>
              <a:ext cx="299718" cy="156947"/>
            </a:xfrm>
            <a:custGeom>
              <a:rect b="b" l="l" r="r" t="t"/>
              <a:pathLst>
                <a:path extrusionOk="0" h="9101" w="17380">
                  <a:moveTo>
                    <a:pt x="14590" y="0"/>
                  </a:moveTo>
                  <a:cubicBezTo>
                    <a:pt x="14319" y="0"/>
                    <a:pt x="14044" y="47"/>
                    <a:pt x="13777" y="145"/>
                  </a:cubicBezTo>
                  <a:lnTo>
                    <a:pt x="1968" y="4281"/>
                  </a:lnTo>
                  <a:cubicBezTo>
                    <a:pt x="667" y="4748"/>
                    <a:pt x="0" y="6149"/>
                    <a:pt x="434" y="7450"/>
                  </a:cubicBezTo>
                  <a:cubicBezTo>
                    <a:pt x="826" y="8470"/>
                    <a:pt x="1772" y="9100"/>
                    <a:pt x="2789" y="9100"/>
                  </a:cubicBezTo>
                  <a:cubicBezTo>
                    <a:pt x="3069" y="9100"/>
                    <a:pt x="3355" y="9052"/>
                    <a:pt x="3636" y="8951"/>
                  </a:cubicBezTo>
                  <a:lnTo>
                    <a:pt x="15411" y="4815"/>
                  </a:lnTo>
                  <a:cubicBezTo>
                    <a:pt x="16679" y="4348"/>
                    <a:pt x="17379" y="2947"/>
                    <a:pt x="16946" y="1680"/>
                  </a:cubicBezTo>
                  <a:cubicBezTo>
                    <a:pt x="16577" y="653"/>
                    <a:pt x="15606" y="0"/>
                    <a:pt x="14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9"/>
            <p:cNvSpPr/>
            <p:nvPr/>
          </p:nvSpPr>
          <p:spPr>
            <a:xfrm>
              <a:off x="6192958" y="3103991"/>
              <a:ext cx="299718" cy="157223"/>
            </a:xfrm>
            <a:custGeom>
              <a:rect b="b" l="l" r="r" t="t"/>
              <a:pathLst>
                <a:path extrusionOk="0" h="9117" w="17380">
                  <a:moveTo>
                    <a:pt x="14603" y="0"/>
                  </a:moveTo>
                  <a:cubicBezTo>
                    <a:pt x="14330" y="0"/>
                    <a:pt x="14051" y="47"/>
                    <a:pt x="13777" y="145"/>
                  </a:cubicBezTo>
                  <a:lnTo>
                    <a:pt x="1969" y="4282"/>
                  </a:lnTo>
                  <a:cubicBezTo>
                    <a:pt x="701" y="4749"/>
                    <a:pt x="1" y="6150"/>
                    <a:pt x="468" y="7450"/>
                  </a:cubicBezTo>
                  <a:cubicBezTo>
                    <a:pt x="812" y="8483"/>
                    <a:pt x="1787" y="9117"/>
                    <a:pt x="2826" y="9117"/>
                  </a:cubicBezTo>
                  <a:cubicBezTo>
                    <a:pt x="3095" y="9117"/>
                    <a:pt x="3369" y="9074"/>
                    <a:pt x="3636" y="8985"/>
                  </a:cubicBezTo>
                  <a:lnTo>
                    <a:pt x="15412" y="4849"/>
                  </a:lnTo>
                  <a:cubicBezTo>
                    <a:pt x="16712" y="4382"/>
                    <a:pt x="17380" y="2981"/>
                    <a:pt x="16946" y="1680"/>
                  </a:cubicBezTo>
                  <a:cubicBezTo>
                    <a:pt x="16577" y="653"/>
                    <a:pt x="15627" y="0"/>
                    <a:pt x="14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9"/>
            <p:cNvSpPr/>
            <p:nvPr/>
          </p:nvSpPr>
          <p:spPr>
            <a:xfrm>
              <a:off x="5844937" y="3226516"/>
              <a:ext cx="299718" cy="156947"/>
            </a:xfrm>
            <a:custGeom>
              <a:rect b="b" l="l" r="r" t="t"/>
              <a:pathLst>
                <a:path extrusionOk="0" h="9101" w="17380">
                  <a:moveTo>
                    <a:pt x="14590" y="0"/>
                  </a:moveTo>
                  <a:cubicBezTo>
                    <a:pt x="14319" y="0"/>
                    <a:pt x="14044" y="47"/>
                    <a:pt x="13777" y="145"/>
                  </a:cubicBezTo>
                  <a:lnTo>
                    <a:pt x="1969" y="4282"/>
                  </a:lnTo>
                  <a:cubicBezTo>
                    <a:pt x="701" y="4749"/>
                    <a:pt x="0" y="6150"/>
                    <a:pt x="467" y="7451"/>
                  </a:cubicBezTo>
                  <a:cubicBezTo>
                    <a:pt x="834" y="8470"/>
                    <a:pt x="1773" y="9101"/>
                    <a:pt x="2789" y="9101"/>
                  </a:cubicBezTo>
                  <a:cubicBezTo>
                    <a:pt x="3069" y="9101"/>
                    <a:pt x="3355" y="9053"/>
                    <a:pt x="3636" y="8952"/>
                  </a:cubicBezTo>
                  <a:lnTo>
                    <a:pt x="15411" y="4815"/>
                  </a:lnTo>
                  <a:cubicBezTo>
                    <a:pt x="16712" y="4348"/>
                    <a:pt x="17380" y="2947"/>
                    <a:pt x="16946" y="1680"/>
                  </a:cubicBezTo>
                  <a:cubicBezTo>
                    <a:pt x="16577" y="653"/>
                    <a:pt x="15606" y="0"/>
                    <a:pt x="14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9"/>
            <p:cNvSpPr/>
            <p:nvPr/>
          </p:nvSpPr>
          <p:spPr>
            <a:xfrm>
              <a:off x="5496916" y="3348697"/>
              <a:ext cx="299718" cy="157223"/>
            </a:xfrm>
            <a:custGeom>
              <a:rect b="b" l="l" r="r" t="t"/>
              <a:pathLst>
                <a:path extrusionOk="0" h="9117" w="17380">
                  <a:moveTo>
                    <a:pt x="14571" y="0"/>
                  </a:moveTo>
                  <a:cubicBezTo>
                    <a:pt x="14306" y="0"/>
                    <a:pt x="14038" y="43"/>
                    <a:pt x="13777" y="132"/>
                  </a:cubicBezTo>
                  <a:lnTo>
                    <a:pt x="1968" y="4268"/>
                  </a:lnTo>
                  <a:cubicBezTo>
                    <a:pt x="668" y="4735"/>
                    <a:pt x="0" y="6136"/>
                    <a:pt x="434" y="7437"/>
                  </a:cubicBezTo>
                  <a:cubicBezTo>
                    <a:pt x="803" y="8464"/>
                    <a:pt x="1774" y="9117"/>
                    <a:pt x="2806" y="9117"/>
                  </a:cubicBezTo>
                  <a:cubicBezTo>
                    <a:pt x="3082" y="9117"/>
                    <a:pt x="3362" y="9070"/>
                    <a:pt x="3636" y="8972"/>
                  </a:cubicBezTo>
                  <a:lnTo>
                    <a:pt x="15411" y="4835"/>
                  </a:lnTo>
                  <a:cubicBezTo>
                    <a:pt x="16712" y="4368"/>
                    <a:pt x="17379" y="2967"/>
                    <a:pt x="16946" y="1667"/>
                  </a:cubicBezTo>
                  <a:cubicBezTo>
                    <a:pt x="16575" y="634"/>
                    <a:pt x="15594" y="0"/>
                    <a:pt x="14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9"/>
            <p:cNvSpPr/>
            <p:nvPr/>
          </p:nvSpPr>
          <p:spPr>
            <a:xfrm>
              <a:off x="5148894" y="3470999"/>
              <a:ext cx="299718" cy="156947"/>
            </a:xfrm>
            <a:custGeom>
              <a:rect b="b" l="l" r="r" t="t"/>
              <a:pathLst>
                <a:path extrusionOk="0" h="9101" w="17380">
                  <a:moveTo>
                    <a:pt x="14590" y="0"/>
                  </a:moveTo>
                  <a:cubicBezTo>
                    <a:pt x="14319" y="0"/>
                    <a:pt x="14044" y="47"/>
                    <a:pt x="13777" y="145"/>
                  </a:cubicBezTo>
                  <a:lnTo>
                    <a:pt x="1968" y="4281"/>
                  </a:lnTo>
                  <a:cubicBezTo>
                    <a:pt x="667" y="4748"/>
                    <a:pt x="0" y="6149"/>
                    <a:pt x="434" y="7450"/>
                  </a:cubicBezTo>
                  <a:cubicBezTo>
                    <a:pt x="826" y="8470"/>
                    <a:pt x="1772" y="9100"/>
                    <a:pt x="2789" y="9100"/>
                  </a:cubicBezTo>
                  <a:cubicBezTo>
                    <a:pt x="3069" y="9100"/>
                    <a:pt x="3355" y="9052"/>
                    <a:pt x="3636" y="8951"/>
                  </a:cubicBezTo>
                  <a:lnTo>
                    <a:pt x="15411" y="4815"/>
                  </a:lnTo>
                  <a:cubicBezTo>
                    <a:pt x="16679" y="4348"/>
                    <a:pt x="17379" y="2947"/>
                    <a:pt x="16946" y="1680"/>
                  </a:cubicBezTo>
                  <a:cubicBezTo>
                    <a:pt x="16577" y="653"/>
                    <a:pt x="15606" y="0"/>
                    <a:pt x="14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9"/>
            <p:cNvSpPr/>
            <p:nvPr/>
          </p:nvSpPr>
          <p:spPr>
            <a:xfrm>
              <a:off x="6156727" y="2867044"/>
              <a:ext cx="285336" cy="229807"/>
            </a:xfrm>
            <a:custGeom>
              <a:rect b="b" l="l" r="r" t="t"/>
              <a:pathLst>
                <a:path extrusionOk="0" h="13326" w="16546">
                  <a:moveTo>
                    <a:pt x="12437" y="1"/>
                  </a:moveTo>
                  <a:cubicBezTo>
                    <a:pt x="12240" y="1"/>
                    <a:pt x="12039" y="36"/>
                    <a:pt x="11842" y="109"/>
                  </a:cubicBezTo>
                  <a:lnTo>
                    <a:pt x="1368" y="3778"/>
                  </a:lnTo>
                  <a:cubicBezTo>
                    <a:pt x="467" y="4112"/>
                    <a:pt x="0" y="5079"/>
                    <a:pt x="334" y="5946"/>
                  </a:cubicBezTo>
                  <a:lnTo>
                    <a:pt x="2502" y="12184"/>
                  </a:lnTo>
                  <a:cubicBezTo>
                    <a:pt x="2736" y="12887"/>
                    <a:pt x="3397" y="13326"/>
                    <a:pt x="4089" y="13326"/>
                  </a:cubicBezTo>
                  <a:cubicBezTo>
                    <a:pt x="4283" y="13326"/>
                    <a:pt x="4480" y="13291"/>
                    <a:pt x="4670" y="13218"/>
                  </a:cubicBezTo>
                  <a:lnTo>
                    <a:pt x="15178" y="9549"/>
                  </a:lnTo>
                  <a:cubicBezTo>
                    <a:pt x="16078" y="9249"/>
                    <a:pt x="16545" y="8248"/>
                    <a:pt x="16212" y="7381"/>
                  </a:cubicBezTo>
                  <a:lnTo>
                    <a:pt x="14043" y="1143"/>
                  </a:lnTo>
                  <a:cubicBezTo>
                    <a:pt x="13783" y="440"/>
                    <a:pt x="13136" y="1"/>
                    <a:pt x="124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9"/>
            <p:cNvSpPr/>
            <p:nvPr/>
          </p:nvSpPr>
          <p:spPr>
            <a:xfrm>
              <a:off x="6156727" y="2867044"/>
              <a:ext cx="285336" cy="229807"/>
            </a:xfrm>
            <a:custGeom>
              <a:rect b="b" l="l" r="r" t="t"/>
              <a:pathLst>
                <a:path extrusionOk="0" h="13326" w="16546">
                  <a:moveTo>
                    <a:pt x="12437" y="1"/>
                  </a:moveTo>
                  <a:cubicBezTo>
                    <a:pt x="12240" y="1"/>
                    <a:pt x="12039" y="36"/>
                    <a:pt x="11842" y="109"/>
                  </a:cubicBezTo>
                  <a:lnTo>
                    <a:pt x="1368" y="3778"/>
                  </a:lnTo>
                  <a:cubicBezTo>
                    <a:pt x="467" y="4112"/>
                    <a:pt x="0" y="5079"/>
                    <a:pt x="334" y="5946"/>
                  </a:cubicBezTo>
                  <a:lnTo>
                    <a:pt x="2502" y="12184"/>
                  </a:lnTo>
                  <a:cubicBezTo>
                    <a:pt x="2736" y="12887"/>
                    <a:pt x="3397" y="13326"/>
                    <a:pt x="4089" y="13326"/>
                  </a:cubicBezTo>
                  <a:cubicBezTo>
                    <a:pt x="4283" y="13326"/>
                    <a:pt x="4480" y="13291"/>
                    <a:pt x="4670" y="13218"/>
                  </a:cubicBezTo>
                  <a:lnTo>
                    <a:pt x="15178" y="9549"/>
                  </a:lnTo>
                  <a:cubicBezTo>
                    <a:pt x="16078" y="9249"/>
                    <a:pt x="16545" y="8248"/>
                    <a:pt x="16212" y="7381"/>
                  </a:cubicBezTo>
                  <a:lnTo>
                    <a:pt x="14043" y="1143"/>
                  </a:lnTo>
                  <a:cubicBezTo>
                    <a:pt x="13783" y="440"/>
                    <a:pt x="13136" y="1"/>
                    <a:pt x="124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9"/>
            <p:cNvSpPr/>
            <p:nvPr/>
          </p:nvSpPr>
          <p:spPr>
            <a:xfrm>
              <a:off x="5061462" y="2998123"/>
              <a:ext cx="235291" cy="208475"/>
            </a:xfrm>
            <a:custGeom>
              <a:rect b="b" l="l" r="r" t="t"/>
              <a:pathLst>
                <a:path extrusionOk="0" h="12089" w="13644">
                  <a:moveTo>
                    <a:pt x="6371" y="413"/>
                  </a:moveTo>
                  <a:cubicBezTo>
                    <a:pt x="10975" y="413"/>
                    <a:pt x="13643" y="5584"/>
                    <a:pt x="10975" y="9320"/>
                  </a:cubicBezTo>
                  <a:cubicBezTo>
                    <a:pt x="9835" y="10950"/>
                    <a:pt x="8103" y="11719"/>
                    <a:pt x="6382" y="11719"/>
                  </a:cubicBezTo>
                  <a:cubicBezTo>
                    <a:pt x="4124" y="11719"/>
                    <a:pt x="1886" y="10394"/>
                    <a:pt x="1034" y="7952"/>
                  </a:cubicBezTo>
                  <a:cubicBezTo>
                    <a:pt x="0" y="4983"/>
                    <a:pt x="1534" y="1748"/>
                    <a:pt x="4503" y="714"/>
                  </a:cubicBezTo>
                  <a:cubicBezTo>
                    <a:pt x="5104" y="513"/>
                    <a:pt x="5737" y="413"/>
                    <a:pt x="6371" y="413"/>
                  </a:cubicBezTo>
                  <a:close/>
                  <a:moveTo>
                    <a:pt x="6329" y="0"/>
                  </a:moveTo>
                  <a:cubicBezTo>
                    <a:pt x="6001" y="0"/>
                    <a:pt x="5670" y="26"/>
                    <a:pt x="5337" y="80"/>
                  </a:cubicBezTo>
                  <a:cubicBezTo>
                    <a:pt x="2268" y="614"/>
                    <a:pt x="100" y="3416"/>
                    <a:pt x="367" y="6551"/>
                  </a:cubicBezTo>
                  <a:cubicBezTo>
                    <a:pt x="634" y="9687"/>
                    <a:pt x="3236" y="12088"/>
                    <a:pt x="6371" y="12088"/>
                  </a:cubicBezTo>
                  <a:cubicBezTo>
                    <a:pt x="7038" y="12088"/>
                    <a:pt x="7739" y="11955"/>
                    <a:pt x="8373" y="11721"/>
                  </a:cubicBezTo>
                  <a:cubicBezTo>
                    <a:pt x="11341" y="10687"/>
                    <a:pt x="13009" y="7552"/>
                    <a:pt x="12209" y="4516"/>
                  </a:cubicBezTo>
                  <a:cubicBezTo>
                    <a:pt x="11524" y="1806"/>
                    <a:pt x="9057" y="0"/>
                    <a:pt x="63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9"/>
            <p:cNvSpPr/>
            <p:nvPr/>
          </p:nvSpPr>
          <p:spPr>
            <a:xfrm>
              <a:off x="5061462" y="2998123"/>
              <a:ext cx="235291" cy="208475"/>
            </a:xfrm>
            <a:custGeom>
              <a:rect b="b" l="l" r="r" t="t"/>
              <a:pathLst>
                <a:path extrusionOk="0" h="12089" w="13644">
                  <a:moveTo>
                    <a:pt x="6371" y="413"/>
                  </a:moveTo>
                  <a:cubicBezTo>
                    <a:pt x="10975" y="413"/>
                    <a:pt x="13643" y="5584"/>
                    <a:pt x="10975" y="9320"/>
                  </a:cubicBezTo>
                  <a:cubicBezTo>
                    <a:pt x="9835" y="10950"/>
                    <a:pt x="8103" y="11719"/>
                    <a:pt x="6382" y="11719"/>
                  </a:cubicBezTo>
                  <a:cubicBezTo>
                    <a:pt x="4124" y="11719"/>
                    <a:pt x="1886" y="10394"/>
                    <a:pt x="1034" y="7952"/>
                  </a:cubicBezTo>
                  <a:cubicBezTo>
                    <a:pt x="0" y="4983"/>
                    <a:pt x="1534" y="1748"/>
                    <a:pt x="4503" y="714"/>
                  </a:cubicBezTo>
                  <a:cubicBezTo>
                    <a:pt x="5104" y="513"/>
                    <a:pt x="5737" y="413"/>
                    <a:pt x="6371" y="413"/>
                  </a:cubicBezTo>
                  <a:close/>
                  <a:moveTo>
                    <a:pt x="6329" y="0"/>
                  </a:moveTo>
                  <a:cubicBezTo>
                    <a:pt x="6001" y="0"/>
                    <a:pt x="5670" y="26"/>
                    <a:pt x="5337" y="80"/>
                  </a:cubicBezTo>
                  <a:cubicBezTo>
                    <a:pt x="2268" y="614"/>
                    <a:pt x="100" y="3416"/>
                    <a:pt x="367" y="6551"/>
                  </a:cubicBezTo>
                  <a:cubicBezTo>
                    <a:pt x="634" y="9687"/>
                    <a:pt x="3236" y="12088"/>
                    <a:pt x="6371" y="12088"/>
                  </a:cubicBezTo>
                  <a:cubicBezTo>
                    <a:pt x="7038" y="12088"/>
                    <a:pt x="7739" y="11955"/>
                    <a:pt x="8373" y="11721"/>
                  </a:cubicBezTo>
                  <a:cubicBezTo>
                    <a:pt x="11341" y="10687"/>
                    <a:pt x="13009" y="7552"/>
                    <a:pt x="12209" y="4516"/>
                  </a:cubicBezTo>
                  <a:cubicBezTo>
                    <a:pt x="11524" y="1806"/>
                    <a:pt x="9057" y="0"/>
                    <a:pt x="6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9"/>
            <p:cNvSpPr/>
            <p:nvPr/>
          </p:nvSpPr>
          <p:spPr>
            <a:xfrm>
              <a:off x="4909016" y="3053514"/>
              <a:ext cx="237550" cy="201835"/>
            </a:xfrm>
            <a:custGeom>
              <a:rect b="b" l="l" r="r" t="t"/>
              <a:pathLst>
                <a:path extrusionOk="0" h="11704" w="13775">
                  <a:moveTo>
                    <a:pt x="6592" y="1"/>
                  </a:moveTo>
                  <a:cubicBezTo>
                    <a:pt x="5957" y="1"/>
                    <a:pt x="5301" y="107"/>
                    <a:pt x="4637" y="337"/>
                  </a:cubicBezTo>
                  <a:cubicBezTo>
                    <a:pt x="1602" y="1404"/>
                    <a:pt x="0" y="4773"/>
                    <a:pt x="1068" y="7809"/>
                  </a:cubicBezTo>
                  <a:cubicBezTo>
                    <a:pt x="1977" y="10380"/>
                    <a:pt x="4271" y="11704"/>
                    <a:pt x="6575" y="11704"/>
                  </a:cubicBezTo>
                  <a:cubicBezTo>
                    <a:pt x="8665" y="11704"/>
                    <a:pt x="10763" y="10614"/>
                    <a:pt x="11842" y="8376"/>
                  </a:cubicBezTo>
                  <a:cubicBezTo>
                    <a:pt x="13775" y="4338"/>
                    <a:pt x="10644" y="1"/>
                    <a:pt x="6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9"/>
            <p:cNvSpPr/>
            <p:nvPr/>
          </p:nvSpPr>
          <p:spPr>
            <a:xfrm>
              <a:off x="4909016" y="3053514"/>
              <a:ext cx="237550" cy="201835"/>
            </a:xfrm>
            <a:custGeom>
              <a:rect b="b" l="l" r="r" t="t"/>
              <a:pathLst>
                <a:path extrusionOk="0" h="11704" w="13775">
                  <a:moveTo>
                    <a:pt x="6592" y="1"/>
                  </a:moveTo>
                  <a:cubicBezTo>
                    <a:pt x="5957" y="1"/>
                    <a:pt x="5301" y="107"/>
                    <a:pt x="4637" y="337"/>
                  </a:cubicBezTo>
                  <a:cubicBezTo>
                    <a:pt x="1602" y="1404"/>
                    <a:pt x="0" y="4773"/>
                    <a:pt x="1068" y="7809"/>
                  </a:cubicBezTo>
                  <a:cubicBezTo>
                    <a:pt x="1977" y="10380"/>
                    <a:pt x="4271" y="11704"/>
                    <a:pt x="6575" y="11704"/>
                  </a:cubicBezTo>
                  <a:cubicBezTo>
                    <a:pt x="8665" y="11704"/>
                    <a:pt x="10763" y="10614"/>
                    <a:pt x="11842" y="8376"/>
                  </a:cubicBezTo>
                  <a:cubicBezTo>
                    <a:pt x="13775" y="4338"/>
                    <a:pt x="10644" y="1"/>
                    <a:pt x="6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9" name="Google Shape;2859;p59"/>
          <p:cNvGrpSpPr/>
          <p:nvPr/>
        </p:nvGrpSpPr>
        <p:grpSpPr>
          <a:xfrm>
            <a:off x="12117481" y="2821176"/>
            <a:ext cx="4730479" cy="3397403"/>
            <a:chOff x="1190200" y="966975"/>
            <a:chExt cx="5212075" cy="3727675"/>
          </a:xfrm>
        </p:grpSpPr>
        <p:sp>
          <p:nvSpPr>
            <p:cNvPr id="2860" name="Google Shape;2860;p59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9"/>
            <p:cNvSpPr/>
            <p:nvPr/>
          </p:nvSpPr>
          <p:spPr>
            <a:xfrm>
              <a:off x="4974550" y="4391925"/>
              <a:ext cx="905675" cy="2525"/>
            </a:xfrm>
            <a:custGeom>
              <a:rect b="b" l="l" r="r" t="t"/>
              <a:pathLst>
                <a:path extrusionOk="0" h="101" w="36227">
                  <a:moveTo>
                    <a:pt x="1" y="0"/>
                  </a:moveTo>
                  <a:lnTo>
                    <a:pt x="1" y="100"/>
                  </a:lnTo>
                  <a:lnTo>
                    <a:pt x="36227" y="100"/>
                  </a:lnTo>
                  <a:lnTo>
                    <a:pt x="362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9"/>
            <p:cNvSpPr/>
            <p:nvPr/>
          </p:nvSpPr>
          <p:spPr>
            <a:xfrm>
              <a:off x="4918675" y="4295175"/>
              <a:ext cx="90100" cy="2525"/>
            </a:xfrm>
            <a:custGeom>
              <a:rect b="b" l="l" r="r" t="t"/>
              <a:pathLst>
                <a:path extrusionOk="0" h="101" w="3604">
                  <a:moveTo>
                    <a:pt x="1" y="1"/>
                  </a:moveTo>
                  <a:lnTo>
                    <a:pt x="1" y="101"/>
                  </a:lnTo>
                  <a:lnTo>
                    <a:pt x="3603" y="101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9"/>
            <p:cNvSpPr/>
            <p:nvPr/>
          </p:nvSpPr>
          <p:spPr>
            <a:xfrm>
              <a:off x="4552600" y="4420275"/>
              <a:ext cx="199325" cy="2525"/>
            </a:xfrm>
            <a:custGeom>
              <a:rect b="b" l="l" r="r" t="t"/>
              <a:pathLst>
                <a:path extrusionOk="0" h="101" w="7973">
                  <a:moveTo>
                    <a:pt x="0" y="0"/>
                  </a:moveTo>
                  <a:lnTo>
                    <a:pt x="0" y="100"/>
                  </a:lnTo>
                  <a:lnTo>
                    <a:pt x="7972" y="100"/>
                  </a:lnTo>
                  <a:lnTo>
                    <a:pt x="79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9"/>
            <p:cNvSpPr/>
            <p:nvPr/>
          </p:nvSpPr>
          <p:spPr>
            <a:xfrm>
              <a:off x="1737250" y="4312700"/>
              <a:ext cx="225175" cy="2525"/>
            </a:xfrm>
            <a:custGeom>
              <a:rect b="b" l="l" r="r" t="t"/>
              <a:pathLst>
                <a:path extrusionOk="0" h="101" w="9007">
                  <a:moveTo>
                    <a:pt x="0" y="0"/>
                  </a:moveTo>
                  <a:lnTo>
                    <a:pt x="0" y="100"/>
                  </a:lnTo>
                  <a:lnTo>
                    <a:pt x="9007" y="100"/>
                  </a:lnTo>
                  <a:lnTo>
                    <a:pt x="90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9"/>
            <p:cNvSpPr/>
            <p:nvPr/>
          </p:nvSpPr>
          <p:spPr>
            <a:xfrm>
              <a:off x="2054975" y="4312700"/>
              <a:ext cx="291075" cy="2525"/>
            </a:xfrm>
            <a:custGeom>
              <a:rect b="b" l="l" r="r" t="t"/>
              <a:pathLst>
                <a:path extrusionOk="0" h="101" w="11643">
                  <a:moveTo>
                    <a:pt x="0" y="0"/>
                  </a:moveTo>
                  <a:lnTo>
                    <a:pt x="0" y="100"/>
                  </a:lnTo>
                  <a:lnTo>
                    <a:pt x="11642" y="100"/>
                  </a:lnTo>
                  <a:lnTo>
                    <a:pt x="11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9"/>
            <p:cNvSpPr/>
            <p:nvPr/>
          </p:nvSpPr>
          <p:spPr>
            <a:xfrm>
              <a:off x="3355075" y="4355225"/>
              <a:ext cx="487875" cy="2525"/>
            </a:xfrm>
            <a:custGeom>
              <a:rect b="b" l="l" r="r" t="t"/>
              <a:pathLst>
                <a:path extrusionOk="0" h="101" w="19515">
                  <a:moveTo>
                    <a:pt x="0" y="1"/>
                  </a:moveTo>
                  <a:lnTo>
                    <a:pt x="0" y="101"/>
                  </a:lnTo>
                  <a:lnTo>
                    <a:pt x="19514" y="101"/>
                  </a:lnTo>
                  <a:lnTo>
                    <a:pt x="195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9"/>
            <p:cNvSpPr/>
            <p:nvPr/>
          </p:nvSpPr>
          <p:spPr>
            <a:xfrm>
              <a:off x="3000650" y="3063475"/>
              <a:ext cx="1058275" cy="1125000"/>
            </a:xfrm>
            <a:custGeom>
              <a:rect b="b" l="l" r="r" t="t"/>
              <a:pathLst>
                <a:path extrusionOk="0" h="45000" w="42331">
                  <a:moveTo>
                    <a:pt x="6338" y="0"/>
                  </a:moveTo>
                  <a:cubicBezTo>
                    <a:pt x="2836" y="0"/>
                    <a:pt x="0" y="2836"/>
                    <a:pt x="0" y="6338"/>
                  </a:cubicBezTo>
                  <a:lnTo>
                    <a:pt x="0" y="38695"/>
                  </a:lnTo>
                  <a:cubicBezTo>
                    <a:pt x="0" y="42164"/>
                    <a:pt x="2836" y="44999"/>
                    <a:pt x="6338" y="44999"/>
                  </a:cubicBezTo>
                  <a:lnTo>
                    <a:pt x="42331" y="44999"/>
                  </a:lnTo>
                  <a:lnTo>
                    <a:pt x="42331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9"/>
            <p:cNvSpPr/>
            <p:nvPr/>
          </p:nvSpPr>
          <p:spPr>
            <a:xfrm>
              <a:off x="3892950" y="3064300"/>
              <a:ext cx="331100" cy="1124175"/>
            </a:xfrm>
            <a:custGeom>
              <a:rect b="b" l="l" r="r" t="t"/>
              <a:pathLst>
                <a:path extrusionOk="0" h="44967" w="13244">
                  <a:moveTo>
                    <a:pt x="6338" y="1"/>
                  </a:moveTo>
                  <a:cubicBezTo>
                    <a:pt x="2836" y="1"/>
                    <a:pt x="1" y="2803"/>
                    <a:pt x="1" y="6305"/>
                  </a:cubicBezTo>
                  <a:lnTo>
                    <a:pt x="1" y="38662"/>
                  </a:lnTo>
                  <a:cubicBezTo>
                    <a:pt x="1" y="42164"/>
                    <a:pt x="2836" y="44966"/>
                    <a:pt x="6338" y="44966"/>
                  </a:cubicBezTo>
                  <a:lnTo>
                    <a:pt x="6939" y="44966"/>
                  </a:lnTo>
                  <a:cubicBezTo>
                    <a:pt x="10441" y="44966"/>
                    <a:pt x="13243" y="42164"/>
                    <a:pt x="13243" y="38662"/>
                  </a:cubicBezTo>
                  <a:lnTo>
                    <a:pt x="13243" y="6305"/>
                  </a:lnTo>
                  <a:cubicBezTo>
                    <a:pt x="13243" y="2803"/>
                    <a:pt x="10441" y="1"/>
                    <a:pt x="6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9"/>
            <p:cNvSpPr/>
            <p:nvPr/>
          </p:nvSpPr>
          <p:spPr>
            <a:xfrm>
              <a:off x="2875550" y="3478775"/>
              <a:ext cx="1062450" cy="709700"/>
            </a:xfrm>
            <a:custGeom>
              <a:rect b="b" l="l" r="r" t="t"/>
              <a:pathLst>
                <a:path extrusionOk="0" h="28388" w="42498">
                  <a:moveTo>
                    <a:pt x="1" y="0"/>
                  </a:moveTo>
                  <a:lnTo>
                    <a:pt x="1" y="28387"/>
                  </a:lnTo>
                  <a:lnTo>
                    <a:pt x="42498" y="28387"/>
                  </a:lnTo>
                  <a:lnTo>
                    <a:pt x="4249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9"/>
            <p:cNvSpPr/>
            <p:nvPr/>
          </p:nvSpPr>
          <p:spPr>
            <a:xfrm>
              <a:off x="1997425" y="4189275"/>
              <a:ext cx="2069850" cy="35050"/>
            </a:xfrm>
            <a:custGeom>
              <a:rect b="b" l="l" r="r" t="t"/>
              <a:pathLst>
                <a:path extrusionOk="0" h="1402" w="82794">
                  <a:moveTo>
                    <a:pt x="1" y="0"/>
                  </a:moveTo>
                  <a:lnTo>
                    <a:pt x="1" y="101"/>
                  </a:lnTo>
                  <a:cubicBezTo>
                    <a:pt x="1" y="834"/>
                    <a:pt x="568" y="1401"/>
                    <a:pt x="1302" y="1401"/>
                  </a:cubicBezTo>
                  <a:lnTo>
                    <a:pt x="81492" y="1401"/>
                  </a:lnTo>
                  <a:cubicBezTo>
                    <a:pt x="82226" y="1401"/>
                    <a:pt x="82793" y="834"/>
                    <a:pt x="82793" y="101"/>
                  </a:cubicBezTo>
                  <a:lnTo>
                    <a:pt x="827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9"/>
            <p:cNvSpPr/>
            <p:nvPr/>
          </p:nvSpPr>
          <p:spPr>
            <a:xfrm>
              <a:off x="1860000" y="2653975"/>
              <a:ext cx="1502600" cy="984925"/>
            </a:xfrm>
            <a:custGeom>
              <a:rect b="b" l="l" r="r" t="t"/>
              <a:pathLst>
                <a:path extrusionOk="0" h="39397" w="60104">
                  <a:moveTo>
                    <a:pt x="8396" y="0"/>
                  </a:moveTo>
                  <a:cubicBezTo>
                    <a:pt x="3674" y="0"/>
                    <a:pt x="0" y="4095"/>
                    <a:pt x="528" y="8808"/>
                  </a:cubicBezTo>
                  <a:lnTo>
                    <a:pt x="3229" y="39397"/>
                  </a:lnTo>
                  <a:lnTo>
                    <a:pt x="60103" y="39397"/>
                  </a:lnTo>
                  <a:lnTo>
                    <a:pt x="57435" y="8808"/>
                  </a:lnTo>
                  <a:cubicBezTo>
                    <a:pt x="56934" y="3871"/>
                    <a:pt x="52798" y="69"/>
                    <a:pt x="47795" y="2"/>
                  </a:cubicBezTo>
                  <a:lnTo>
                    <a:pt x="8567" y="2"/>
                  </a:lnTo>
                  <a:cubicBezTo>
                    <a:pt x="8510" y="1"/>
                    <a:pt x="8453" y="0"/>
                    <a:pt x="8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9"/>
            <p:cNvSpPr/>
            <p:nvPr/>
          </p:nvSpPr>
          <p:spPr>
            <a:xfrm>
              <a:off x="2070125" y="2653950"/>
              <a:ext cx="1503450" cy="985800"/>
            </a:xfrm>
            <a:custGeom>
              <a:rect b="b" l="l" r="r" t="t"/>
              <a:pathLst>
                <a:path extrusionOk="0" h="39432" w="60138">
                  <a:moveTo>
                    <a:pt x="7998" y="1"/>
                  </a:moveTo>
                  <a:cubicBezTo>
                    <a:pt x="3509" y="1"/>
                    <a:pt x="1" y="3928"/>
                    <a:pt x="495" y="8409"/>
                  </a:cubicBezTo>
                  <a:lnTo>
                    <a:pt x="3264" y="39431"/>
                  </a:lnTo>
                  <a:lnTo>
                    <a:pt x="60138" y="39431"/>
                  </a:lnTo>
                  <a:lnTo>
                    <a:pt x="57402" y="8409"/>
                  </a:lnTo>
                  <a:cubicBezTo>
                    <a:pt x="56902" y="3672"/>
                    <a:pt x="52999" y="70"/>
                    <a:pt x="48263" y="3"/>
                  </a:cubicBezTo>
                  <a:lnTo>
                    <a:pt x="8167" y="3"/>
                  </a:lnTo>
                  <a:cubicBezTo>
                    <a:pt x="8111" y="2"/>
                    <a:pt x="8054" y="1"/>
                    <a:pt x="79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9"/>
            <p:cNvSpPr/>
            <p:nvPr/>
          </p:nvSpPr>
          <p:spPr>
            <a:xfrm>
              <a:off x="2925600" y="3413725"/>
              <a:ext cx="1063275" cy="289400"/>
            </a:xfrm>
            <a:custGeom>
              <a:rect b="b" l="l" r="r" t="t"/>
              <a:pathLst>
                <a:path extrusionOk="0" h="11576" w="42531">
                  <a:moveTo>
                    <a:pt x="134" y="0"/>
                  </a:moveTo>
                  <a:cubicBezTo>
                    <a:pt x="67" y="0"/>
                    <a:pt x="0" y="67"/>
                    <a:pt x="0" y="134"/>
                  </a:cubicBezTo>
                  <a:lnTo>
                    <a:pt x="0" y="11475"/>
                  </a:lnTo>
                  <a:cubicBezTo>
                    <a:pt x="0" y="11542"/>
                    <a:pt x="67" y="11575"/>
                    <a:pt x="134" y="11575"/>
                  </a:cubicBezTo>
                  <a:lnTo>
                    <a:pt x="40629" y="11575"/>
                  </a:lnTo>
                  <a:cubicBezTo>
                    <a:pt x="41663" y="11575"/>
                    <a:pt x="42531" y="10741"/>
                    <a:pt x="42531" y="9674"/>
                  </a:cubicBezTo>
                  <a:lnTo>
                    <a:pt x="42531" y="1902"/>
                  </a:lnTo>
                  <a:cubicBezTo>
                    <a:pt x="42531" y="868"/>
                    <a:pt x="41663" y="0"/>
                    <a:pt x="406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9"/>
            <p:cNvSpPr/>
            <p:nvPr/>
          </p:nvSpPr>
          <p:spPr>
            <a:xfrm>
              <a:off x="1812300" y="3063475"/>
              <a:ext cx="1058275" cy="1125000"/>
            </a:xfrm>
            <a:custGeom>
              <a:rect b="b" l="l" r="r" t="t"/>
              <a:pathLst>
                <a:path extrusionOk="0" h="45000" w="42331">
                  <a:moveTo>
                    <a:pt x="6338" y="0"/>
                  </a:moveTo>
                  <a:cubicBezTo>
                    <a:pt x="2836" y="0"/>
                    <a:pt x="0" y="2836"/>
                    <a:pt x="0" y="6338"/>
                  </a:cubicBezTo>
                  <a:lnTo>
                    <a:pt x="0" y="38695"/>
                  </a:lnTo>
                  <a:cubicBezTo>
                    <a:pt x="0" y="42164"/>
                    <a:pt x="2836" y="44999"/>
                    <a:pt x="6338" y="44999"/>
                  </a:cubicBezTo>
                  <a:lnTo>
                    <a:pt x="42331" y="44999"/>
                  </a:lnTo>
                  <a:lnTo>
                    <a:pt x="42331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9"/>
            <p:cNvSpPr/>
            <p:nvPr/>
          </p:nvSpPr>
          <p:spPr>
            <a:xfrm>
              <a:off x="2704600" y="3064300"/>
              <a:ext cx="331925" cy="1124175"/>
            </a:xfrm>
            <a:custGeom>
              <a:rect b="b" l="l" r="r" t="t"/>
              <a:pathLst>
                <a:path extrusionOk="0" h="44967" w="13277">
                  <a:moveTo>
                    <a:pt x="6338" y="1"/>
                  </a:moveTo>
                  <a:cubicBezTo>
                    <a:pt x="2836" y="1"/>
                    <a:pt x="1" y="2803"/>
                    <a:pt x="1" y="6305"/>
                  </a:cubicBezTo>
                  <a:lnTo>
                    <a:pt x="1" y="38662"/>
                  </a:lnTo>
                  <a:cubicBezTo>
                    <a:pt x="1" y="42164"/>
                    <a:pt x="2836" y="44966"/>
                    <a:pt x="6338" y="44966"/>
                  </a:cubicBezTo>
                  <a:lnTo>
                    <a:pt x="6939" y="44966"/>
                  </a:lnTo>
                  <a:cubicBezTo>
                    <a:pt x="10441" y="44966"/>
                    <a:pt x="13277" y="42164"/>
                    <a:pt x="13277" y="38662"/>
                  </a:cubicBezTo>
                  <a:lnTo>
                    <a:pt x="13277" y="6305"/>
                  </a:lnTo>
                  <a:cubicBezTo>
                    <a:pt x="13277" y="2803"/>
                    <a:pt x="10441" y="1"/>
                    <a:pt x="6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9"/>
            <p:cNvSpPr/>
            <p:nvPr/>
          </p:nvSpPr>
          <p:spPr>
            <a:xfrm>
              <a:off x="5493250" y="2900025"/>
              <a:ext cx="281075" cy="1324300"/>
            </a:xfrm>
            <a:custGeom>
              <a:rect b="b" l="l" r="r" t="t"/>
              <a:pathLst>
                <a:path extrusionOk="0" h="52972" w="11243">
                  <a:moveTo>
                    <a:pt x="1" y="0"/>
                  </a:moveTo>
                  <a:lnTo>
                    <a:pt x="1" y="52971"/>
                  </a:lnTo>
                  <a:lnTo>
                    <a:pt x="11242" y="52971"/>
                  </a:lnTo>
                  <a:lnTo>
                    <a:pt x="112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9"/>
            <p:cNvSpPr/>
            <p:nvPr/>
          </p:nvSpPr>
          <p:spPr>
            <a:xfrm>
              <a:off x="5665050" y="3994125"/>
              <a:ext cx="110100" cy="230200"/>
            </a:xfrm>
            <a:custGeom>
              <a:rect b="b" l="l" r="r" t="t"/>
              <a:pathLst>
                <a:path extrusionOk="0" h="9208" w="4404">
                  <a:moveTo>
                    <a:pt x="0" y="1"/>
                  </a:moveTo>
                  <a:lnTo>
                    <a:pt x="2235" y="9207"/>
                  </a:lnTo>
                  <a:lnTo>
                    <a:pt x="4404" y="9207"/>
                  </a:lnTo>
                  <a:lnTo>
                    <a:pt x="440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9"/>
            <p:cNvSpPr/>
            <p:nvPr/>
          </p:nvSpPr>
          <p:spPr>
            <a:xfrm>
              <a:off x="4441675" y="2900025"/>
              <a:ext cx="281900" cy="1324300"/>
            </a:xfrm>
            <a:custGeom>
              <a:rect b="b" l="l" r="r" t="t"/>
              <a:pathLst>
                <a:path extrusionOk="0" h="52972" w="11276">
                  <a:moveTo>
                    <a:pt x="1" y="0"/>
                  </a:moveTo>
                  <a:lnTo>
                    <a:pt x="1" y="52971"/>
                  </a:lnTo>
                  <a:lnTo>
                    <a:pt x="11275" y="52971"/>
                  </a:lnTo>
                  <a:lnTo>
                    <a:pt x="112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9"/>
            <p:cNvSpPr/>
            <p:nvPr/>
          </p:nvSpPr>
          <p:spPr>
            <a:xfrm>
              <a:off x="4676850" y="2900025"/>
              <a:ext cx="1098300" cy="1248400"/>
            </a:xfrm>
            <a:custGeom>
              <a:rect b="b" l="l" r="r" t="t"/>
              <a:pathLst>
                <a:path extrusionOk="0" h="49936" w="43932">
                  <a:moveTo>
                    <a:pt x="0" y="0"/>
                  </a:moveTo>
                  <a:lnTo>
                    <a:pt x="0" y="49936"/>
                  </a:lnTo>
                  <a:lnTo>
                    <a:pt x="43932" y="49936"/>
                  </a:lnTo>
                  <a:lnTo>
                    <a:pt x="4393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9"/>
            <p:cNvSpPr/>
            <p:nvPr/>
          </p:nvSpPr>
          <p:spPr>
            <a:xfrm>
              <a:off x="5243925" y="2975900"/>
              <a:ext cx="489525" cy="286900"/>
            </a:xfrm>
            <a:custGeom>
              <a:rect b="b" l="l" r="r" t="t"/>
              <a:pathLst>
                <a:path extrusionOk="0" h="11476" w="19581">
                  <a:moveTo>
                    <a:pt x="0" y="1"/>
                  </a:moveTo>
                  <a:lnTo>
                    <a:pt x="0" y="11476"/>
                  </a:lnTo>
                  <a:lnTo>
                    <a:pt x="19581" y="11476"/>
                  </a:lnTo>
                  <a:lnTo>
                    <a:pt x="195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9"/>
            <p:cNvSpPr/>
            <p:nvPr/>
          </p:nvSpPr>
          <p:spPr>
            <a:xfrm>
              <a:off x="4717700" y="2975900"/>
              <a:ext cx="490375" cy="286900"/>
            </a:xfrm>
            <a:custGeom>
              <a:rect b="b" l="l" r="r" t="t"/>
              <a:pathLst>
                <a:path extrusionOk="0" h="11476" w="19615">
                  <a:moveTo>
                    <a:pt x="1" y="1"/>
                  </a:moveTo>
                  <a:lnTo>
                    <a:pt x="1" y="11476"/>
                  </a:lnTo>
                  <a:lnTo>
                    <a:pt x="19615" y="11476"/>
                  </a:lnTo>
                  <a:lnTo>
                    <a:pt x="196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9"/>
            <p:cNvSpPr/>
            <p:nvPr/>
          </p:nvSpPr>
          <p:spPr>
            <a:xfrm>
              <a:off x="4803600" y="2971725"/>
              <a:ext cx="318575" cy="39275"/>
            </a:xfrm>
            <a:custGeom>
              <a:rect b="b" l="l" r="r" t="t"/>
              <a:pathLst>
                <a:path extrusionOk="0" h="1571" w="12743">
                  <a:moveTo>
                    <a:pt x="1" y="1"/>
                  </a:moveTo>
                  <a:cubicBezTo>
                    <a:pt x="1200" y="1006"/>
                    <a:pt x="2715" y="1570"/>
                    <a:pt x="4301" y="1570"/>
                  </a:cubicBezTo>
                  <a:cubicBezTo>
                    <a:pt x="4346" y="1570"/>
                    <a:pt x="4392" y="1570"/>
                    <a:pt x="4437" y="1569"/>
                  </a:cubicBezTo>
                  <a:lnTo>
                    <a:pt x="8306" y="1569"/>
                  </a:lnTo>
                  <a:cubicBezTo>
                    <a:pt x="8352" y="1570"/>
                    <a:pt x="8398" y="1570"/>
                    <a:pt x="8443" y="1570"/>
                  </a:cubicBezTo>
                  <a:cubicBezTo>
                    <a:pt x="10028" y="1570"/>
                    <a:pt x="11543" y="1006"/>
                    <a:pt x="1274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9"/>
            <p:cNvSpPr/>
            <p:nvPr/>
          </p:nvSpPr>
          <p:spPr>
            <a:xfrm>
              <a:off x="5333975" y="2971725"/>
              <a:ext cx="319425" cy="39275"/>
            </a:xfrm>
            <a:custGeom>
              <a:rect b="b" l="l" r="r" t="t"/>
              <a:pathLst>
                <a:path extrusionOk="0" h="1571" w="12777">
                  <a:moveTo>
                    <a:pt x="1" y="1"/>
                  </a:moveTo>
                  <a:cubicBezTo>
                    <a:pt x="1201" y="1006"/>
                    <a:pt x="2716" y="1570"/>
                    <a:pt x="4301" y="1570"/>
                  </a:cubicBezTo>
                  <a:cubicBezTo>
                    <a:pt x="4346" y="1570"/>
                    <a:pt x="4392" y="1570"/>
                    <a:pt x="4437" y="1569"/>
                  </a:cubicBezTo>
                  <a:lnTo>
                    <a:pt x="8307" y="1569"/>
                  </a:lnTo>
                  <a:cubicBezTo>
                    <a:pt x="8352" y="1570"/>
                    <a:pt x="8398" y="1570"/>
                    <a:pt x="8443" y="1570"/>
                  </a:cubicBezTo>
                  <a:cubicBezTo>
                    <a:pt x="10028" y="1570"/>
                    <a:pt x="11544" y="1006"/>
                    <a:pt x="12776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9"/>
            <p:cNvSpPr/>
            <p:nvPr/>
          </p:nvSpPr>
          <p:spPr>
            <a:xfrm>
              <a:off x="5243925" y="3345325"/>
              <a:ext cx="489525" cy="286900"/>
            </a:xfrm>
            <a:custGeom>
              <a:rect b="b" l="l" r="r" t="t"/>
              <a:pathLst>
                <a:path extrusionOk="0" h="11476" w="19581">
                  <a:moveTo>
                    <a:pt x="0" y="1"/>
                  </a:moveTo>
                  <a:lnTo>
                    <a:pt x="0" y="11476"/>
                  </a:lnTo>
                  <a:lnTo>
                    <a:pt x="19581" y="11476"/>
                  </a:lnTo>
                  <a:lnTo>
                    <a:pt x="195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9"/>
            <p:cNvSpPr/>
            <p:nvPr/>
          </p:nvSpPr>
          <p:spPr>
            <a:xfrm>
              <a:off x="4717700" y="3345325"/>
              <a:ext cx="490375" cy="286900"/>
            </a:xfrm>
            <a:custGeom>
              <a:rect b="b" l="l" r="r" t="t"/>
              <a:pathLst>
                <a:path extrusionOk="0" h="11476" w="19615">
                  <a:moveTo>
                    <a:pt x="1" y="1"/>
                  </a:moveTo>
                  <a:lnTo>
                    <a:pt x="1" y="11476"/>
                  </a:lnTo>
                  <a:lnTo>
                    <a:pt x="19615" y="11476"/>
                  </a:lnTo>
                  <a:lnTo>
                    <a:pt x="196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9"/>
            <p:cNvSpPr/>
            <p:nvPr/>
          </p:nvSpPr>
          <p:spPr>
            <a:xfrm>
              <a:off x="4803600" y="3340325"/>
              <a:ext cx="318575" cy="39250"/>
            </a:xfrm>
            <a:custGeom>
              <a:rect b="b" l="l" r="r" t="t"/>
              <a:pathLst>
                <a:path extrusionOk="0" h="1570" w="12743">
                  <a:moveTo>
                    <a:pt x="1" y="1"/>
                  </a:moveTo>
                  <a:cubicBezTo>
                    <a:pt x="1200" y="1006"/>
                    <a:pt x="2715" y="1570"/>
                    <a:pt x="4301" y="1570"/>
                  </a:cubicBezTo>
                  <a:cubicBezTo>
                    <a:pt x="4346" y="1570"/>
                    <a:pt x="4392" y="1570"/>
                    <a:pt x="4437" y="1569"/>
                  </a:cubicBezTo>
                  <a:lnTo>
                    <a:pt x="8306" y="1569"/>
                  </a:lnTo>
                  <a:cubicBezTo>
                    <a:pt x="8352" y="1570"/>
                    <a:pt x="8398" y="1570"/>
                    <a:pt x="8443" y="1570"/>
                  </a:cubicBezTo>
                  <a:cubicBezTo>
                    <a:pt x="10028" y="1570"/>
                    <a:pt x="11543" y="1006"/>
                    <a:pt x="1274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9"/>
            <p:cNvSpPr/>
            <p:nvPr/>
          </p:nvSpPr>
          <p:spPr>
            <a:xfrm>
              <a:off x="5333975" y="3340325"/>
              <a:ext cx="319425" cy="39250"/>
            </a:xfrm>
            <a:custGeom>
              <a:rect b="b" l="l" r="r" t="t"/>
              <a:pathLst>
                <a:path extrusionOk="0" h="1570" w="12777">
                  <a:moveTo>
                    <a:pt x="1" y="1"/>
                  </a:moveTo>
                  <a:cubicBezTo>
                    <a:pt x="1201" y="1006"/>
                    <a:pt x="2716" y="1570"/>
                    <a:pt x="4301" y="1570"/>
                  </a:cubicBezTo>
                  <a:cubicBezTo>
                    <a:pt x="4346" y="1570"/>
                    <a:pt x="4392" y="1570"/>
                    <a:pt x="4437" y="1569"/>
                  </a:cubicBezTo>
                  <a:lnTo>
                    <a:pt x="8307" y="1569"/>
                  </a:lnTo>
                  <a:cubicBezTo>
                    <a:pt x="8352" y="1570"/>
                    <a:pt x="8398" y="1570"/>
                    <a:pt x="8443" y="1570"/>
                  </a:cubicBezTo>
                  <a:cubicBezTo>
                    <a:pt x="10028" y="1570"/>
                    <a:pt x="11544" y="1006"/>
                    <a:pt x="12776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9"/>
            <p:cNvSpPr/>
            <p:nvPr/>
          </p:nvSpPr>
          <p:spPr>
            <a:xfrm>
              <a:off x="5243925" y="3713925"/>
              <a:ext cx="489525" cy="286900"/>
            </a:xfrm>
            <a:custGeom>
              <a:rect b="b" l="l" r="r" t="t"/>
              <a:pathLst>
                <a:path extrusionOk="0" h="11476" w="19581">
                  <a:moveTo>
                    <a:pt x="0" y="1"/>
                  </a:moveTo>
                  <a:lnTo>
                    <a:pt x="0" y="11476"/>
                  </a:lnTo>
                  <a:lnTo>
                    <a:pt x="19581" y="11476"/>
                  </a:lnTo>
                  <a:lnTo>
                    <a:pt x="195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9"/>
            <p:cNvSpPr/>
            <p:nvPr/>
          </p:nvSpPr>
          <p:spPr>
            <a:xfrm>
              <a:off x="4717700" y="3713925"/>
              <a:ext cx="490375" cy="286900"/>
            </a:xfrm>
            <a:custGeom>
              <a:rect b="b" l="l" r="r" t="t"/>
              <a:pathLst>
                <a:path extrusionOk="0" h="11476" w="19615">
                  <a:moveTo>
                    <a:pt x="1" y="1"/>
                  </a:moveTo>
                  <a:lnTo>
                    <a:pt x="1" y="11476"/>
                  </a:lnTo>
                  <a:lnTo>
                    <a:pt x="19615" y="11476"/>
                  </a:lnTo>
                  <a:lnTo>
                    <a:pt x="196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9"/>
            <p:cNvSpPr/>
            <p:nvPr/>
          </p:nvSpPr>
          <p:spPr>
            <a:xfrm>
              <a:off x="4803600" y="3709775"/>
              <a:ext cx="319425" cy="39200"/>
            </a:xfrm>
            <a:custGeom>
              <a:rect b="b" l="l" r="r" t="t"/>
              <a:pathLst>
                <a:path extrusionOk="0" h="1568" w="12777">
                  <a:moveTo>
                    <a:pt x="1" y="0"/>
                  </a:moveTo>
                  <a:cubicBezTo>
                    <a:pt x="1235" y="1034"/>
                    <a:pt x="2803" y="1568"/>
                    <a:pt x="4437" y="1568"/>
                  </a:cubicBezTo>
                  <a:lnTo>
                    <a:pt x="8306" y="1568"/>
                  </a:lnTo>
                  <a:cubicBezTo>
                    <a:pt x="9941" y="1568"/>
                    <a:pt x="11509" y="1034"/>
                    <a:pt x="12776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9"/>
            <p:cNvSpPr/>
            <p:nvPr/>
          </p:nvSpPr>
          <p:spPr>
            <a:xfrm>
              <a:off x="5333975" y="3709775"/>
              <a:ext cx="319425" cy="39200"/>
            </a:xfrm>
            <a:custGeom>
              <a:rect b="b" l="l" r="r" t="t"/>
              <a:pathLst>
                <a:path extrusionOk="0" h="1568" w="12777">
                  <a:moveTo>
                    <a:pt x="1" y="0"/>
                  </a:moveTo>
                  <a:cubicBezTo>
                    <a:pt x="1235" y="1034"/>
                    <a:pt x="2803" y="1568"/>
                    <a:pt x="4437" y="1568"/>
                  </a:cubicBezTo>
                  <a:lnTo>
                    <a:pt x="8307" y="1568"/>
                  </a:lnTo>
                  <a:cubicBezTo>
                    <a:pt x="9941" y="1568"/>
                    <a:pt x="11509" y="1034"/>
                    <a:pt x="12776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9"/>
            <p:cNvSpPr/>
            <p:nvPr/>
          </p:nvSpPr>
          <p:spPr>
            <a:xfrm>
              <a:off x="4676850" y="3994125"/>
              <a:ext cx="109275" cy="230200"/>
            </a:xfrm>
            <a:custGeom>
              <a:rect b="b" l="l" r="r" t="t"/>
              <a:pathLst>
                <a:path extrusionOk="0" h="9208" w="4371">
                  <a:moveTo>
                    <a:pt x="0" y="1"/>
                  </a:moveTo>
                  <a:lnTo>
                    <a:pt x="0" y="9207"/>
                  </a:lnTo>
                  <a:lnTo>
                    <a:pt x="2135" y="9207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9"/>
            <p:cNvSpPr/>
            <p:nvPr/>
          </p:nvSpPr>
          <p:spPr>
            <a:xfrm>
              <a:off x="4775250" y="2727400"/>
              <a:ext cx="347775" cy="172650"/>
            </a:xfrm>
            <a:custGeom>
              <a:rect b="b" l="l" r="r" t="t"/>
              <a:pathLst>
                <a:path extrusionOk="0" h="6906" w="13911">
                  <a:moveTo>
                    <a:pt x="0" y="0"/>
                  </a:moveTo>
                  <a:cubicBezTo>
                    <a:pt x="0" y="0"/>
                    <a:pt x="167" y="6905"/>
                    <a:pt x="6939" y="6905"/>
                  </a:cubicBezTo>
                  <a:cubicBezTo>
                    <a:pt x="13710" y="6905"/>
                    <a:pt x="13910" y="0"/>
                    <a:pt x="139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9"/>
            <p:cNvSpPr/>
            <p:nvPr/>
          </p:nvSpPr>
          <p:spPr>
            <a:xfrm>
              <a:off x="5303125" y="2748250"/>
              <a:ext cx="304400" cy="151800"/>
            </a:xfrm>
            <a:custGeom>
              <a:rect b="b" l="l" r="r" t="t"/>
              <a:pathLst>
                <a:path extrusionOk="0" h="6072" w="12176">
                  <a:moveTo>
                    <a:pt x="0" y="0"/>
                  </a:moveTo>
                  <a:cubicBezTo>
                    <a:pt x="0" y="0"/>
                    <a:pt x="167" y="6071"/>
                    <a:pt x="6105" y="6071"/>
                  </a:cubicBezTo>
                  <a:cubicBezTo>
                    <a:pt x="12042" y="6071"/>
                    <a:pt x="12176" y="0"/>
                    <a:pt x="12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9"/>
            <p:cNvSpPr/>
            <p:nvPr/>
          </p:nvSpPr>
          <p:spPr>
            <a:xfrm>
              <a:off x="5173875" y="2777425"/>
              <a:ext cx="246025" cy="122625"/>
            </a:xfrm>
            <a:custGeom>
              <a:rect b="b" l="l" r="r" t="t"/>
              <a:pathLst>
                <a:path extrusionOk="0" h="4905" w="9841">
                  <a:moveTo>
                    <a:pt x="0" y="1"/>
                  </a:moveTo>
                  <a:cubicBezTo>
                    <a:pt x="0" y="1"/>
                    <a:pt x="134" y="4904"/>
                    <a:pt x="4937" y="4904"/>
                  </a:cubicBezTo>
                  <a:cubicBezTo>
                    <a:pt x="9707" y="4904"/>
                    <a:pt x="9840" y="1"/>
                    <a:pt x="98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9"/>
            <p:cNvSpPr/>
            <p:nvPr/>
          </p:nvSpPr>
          <p:spPr>
            <a:xfrm>
              <a:off x="4775250" y="2597300"/>
              <a:ext cx="347775" cy="172650"/>
            </a:xfrm>
            <a:custGeom>
              <a:rect b="b" l="l" r="r" t="t"/>
              <a:pathLst>
                <a:path extrusionOk="0" h="6906" w="13911">
                  <a:moveTo>
                    <a:pt x="0" y="1"/>
                  </a:moveTo>
                  <a:cubicBezTo>
                    <a:pt x="0" y="1"/>
                    <a:pt x="167" y="6905"/>
                    <a:pt x="6939" y="6905"/>
                  </a:cubicBezTo>
                  <a:cubicBezTo>
                    <a:pt x="13710" y="6905"/>
                    <a:pt x="13910" y="1"/>
                    <a:pt x="13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9"/>
            <p:cNvSpPr/>
            <p:nvPr/>
          </p:nvSpPr>
          <p:spPr>
            <a:xfrm>
              <a:off x="2091675" y="966975"/>
              <a:ext cx="3369925" cy="1451900"/>
            </a:xfrm>
            <a:custGeom>
              <a:rect b="b" l="l" r="r" t="t"/>
              <a:pathLst>
                <a:path extrusionOk="0" h="58076" w="134797">
                  <a:moveTo>
                    <a:pt x="0" y="0"/>
                  </a:moveTo>
                  <a:lnTo>
                    <a:pt x="0" y="58075"/>
                  </a:lnTo>
                  <a:lnTo>
                    <a:pt x="134796" y="58075"/>
                  </a:lnTo>
                  <a:lnTo>
                    <a:pt x="1347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9"/>
            <p:cNvSpPr/>
            <p:nvPr/>
          </p:nvSpPr>
          <p:spPr>
            <a:xfrm>
              <a:off x="2134200" y="966975"/>
              <a:ext cx="3396600" cy="1451900"/>
            </a:xfrm>
            <a:custGeom>
              <a:rect b="b" l="l" r="r" t="t"/>
              <a:pathLst>
                <a:path extrusionOk="0" h="58076" w="135864">
                  <a:moveTo>
                    <a:pt x="0" y="0"/>
                  </a:moveTo>
                  <a:lnTo>
                    <a:pt x="0" y="58075"/>
                  </a:lnTo>
                  <a:lnTo>
                    <a:pt x="135864" y="58075"/>
                  </a:lnTo>
                  <a:lnTo>
                    <a:pt x="135864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9"/>
            <p:cNvSpPr/>
            <p:nvPr/>
          </p:nvSpPr>
          <p:spPr>
            <a:xfrm>
              <a:off x="2205075" y="1046200"/>
              <a:ext cx="3255675" cy="1294275"/>
            </a:xfrm>
            <a:custGeom>
              <a:rect b="b" l="l" r="r" t="t"/>
              <a:pathLst>
                <a:path extrusionOk="0" h="51771" w="130227">
                  <a:moveTo>
                    <a:pt x="1" y="0"/>
                  </a:moveTo>
                  <a:lnTo>
                    <a:pt x="1" y="51771"/>
                  </a:lnTo>
                  <a:lnTo>
                    <a:pt x="130227" y="51771"/>
                  </a:lnTo>
                  <a:lnTo>
                    <a:pt x="1302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9"/>
            <p:cNvSpPr/>
            <p:nvPr/>
          </p:nvSpPr>
          <p:spPr>
            <a:xfrm>
              <a:off x="2604525" y="1046200"/>
              <a:ext cx="951550" cy="1294275"/>
            </a:xfrm>
            <a:custGeom>
              <a:rect b="b" l="l" r="r" t="t"/>
              <a:pathLst>
                <a:path extrusionOk="0" h="51771" w="38062">
                  <a:moveTo>
                    <a:pt x="16479" y="0"/>
                  </a:moveTo>
                  <a:lnTo>
                    <a:pt x="1" y="51771"/>
                  </a:lnTo>
                  <a:lnTo>
                    <a:pt x="21583" y="51771"/>
                  </a:lnTo>
                  <a:lnTo>
                    <a:pt x="380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9"/>
            <p:cNvSpPr/>
            <p:nvPr/>
          </p:nvSpPr>
          <p:spPr>
            <a:xfrm>
              <a:off x="3231650" y="1046200"/>
              <a:ext cx="655500" cy="1294275"/>
            </a:xfrm>
            <a:custGeom>
              <a:rect b="b" l="l" r="r" t="t"/>
              <a:pathLst>
                <a:path extrusionOk="0" h="51771" w="26220">
                  <a:moveTo>
                    <a:pt x="16479" y="0"/>
                  </a:moveTo>
                  <a:lnTo>
                    <a:pt x="0" y="51771"/>
                  </a:lnTo>
                  <a:lnTo>
                    <a:pt x="9741" y="51771"/>
                  </a:lnTo>
                  <a:lnTo>
                    <a:pt x="262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9"/>
            <p:cNvSpPr/>
            <p:nvPr/>
          </p:nvSpPr>
          <p:spPr>
            <a:xfrm>
              <a:off x="4199000" y="1046200"/>
              <a:ext cx="828125" cy="1294275"/>
            </a:xfrm>
            <a:custGeom>
              <a:rect b="b" l="l" r="r" t="t"/>
              <a:pathLst>
                <a:path extrusionOk="0" h="51771" w="33125">
                  <a:moveTo>
                    <a:pt x="16479" y="0"/>
                  </a:moveTo>
                  <a:lnTo>
                    <a:pt x="1" y="51771"/>
                  </a:lnTo>
                  <a:lnTo>
                    <a:pt x="16646" y="51771"/>
                  </a:lnTo>
                  <a:lnTo>
                    <a:pt x="331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9"/>
            <p:cNvSpPr/>
            <p:nvPr/>
          </p:nvSpPr>
          <p:spPr>
            <a:xfrm>
              <a:off x="5451575" y="1046200"/>
              <a:ext cx="9175" cy="1294275"/>
            </a:xfrm>
            <a:custGeom>
              <a:rect b="b" l="l" r="r" t="t"/>
              <a:pathLst>
                <a:path extrusionOk="0" h="51771" w="367">
                  <a:moveTo>
                    <a:pt x="0" y="0"/>
                  </a:moveTo>
                  <a:lnTo>
                    <a:pt x="0" y="51771"/>
                  </a:lnTo>
                  <a:lnTo>
                    <a:pt x="367" y="51771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9"/>
            <p:cNvSpPr/>
            <p:nvPr/>
          </p:nvSpPr>
          <p:spPr>
            <a:xfrm>
              <a:off x="3731175" y="966975"/>
              <a:ext cx="202675" cy="1451900"/>
            </a:xfrm>
            <a:custGeom>
              <a:rect b="b" l="l" r="r" t="t"/>
              <a:pathLst>
                <a:path extrusionOk="0" h="58076" w="8107">
                  <a:moveTo>
                    <a:pt x="0" y="0"/>
                  </a:moveTo>
                  <a:lnTo>
                    <a:pt x="0" y="58075"/>
                  </a:lnTo>
                  <a:lnTo>
                    <a:pt x="8106" y="58075"/>
                  </a:lnTo>
                  <a:lnTo>
                    <a:pt x="8106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9"/>
            <p:cNvSpPr/>
            <p:nvPr/>
          </p:nvSpPr>
          <p:spPr>
            <a:xfrm>
              <a:off x="3722825" y="1046200"/>
              <a:ext cx="8375" cy="1294275"/>
            </a:xfrm>
            <a:custGeom>
              <a:rect b="b" l="l" r="r" t="t"/>
              <a:pathLst>
                <a:path extrusionOk="0" h="51771" w="335">
                  <a:moveTo>
                    <a:pt x="1" y="0"/>
                  </a:moveTo>
                  <a:lnTo>
                    <a:pt x="1" y="51771"/>
                  </a:lnTo>
                  <a:lnTo>
                    <a:pt x="334" y="51771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9"/>
            <p:cNvSpPr/>
            <p:nvPr/>
          </p:nvSpPr>
          <p:spPr>
            <a:xfrm>
              <a:off x="3829575" y="966975"/>
              <a:ext cx="6700" cy="1451900"/>
            </a:xfrm>
            <a:custGeom>
              <a:rect b="b" l="l" r="r" t="t"/>
              <a:pathLst>
                <a:path extrusionOk="0" h="58076" w="268">
                  <a:moveTo>
                    <a:pt x="0" y="0"/>
                  </a:moveTo>
                  <a:lnTo>
                    <a:pt x="0" y="58075"/>
                  </a:lnTo>
                  <a:lnTo>
                    <a:pt x="267" y="58075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9"/>
            <p:cNvSpPr/>
            <p:nvPr/>
          </p:nvSpPr>
          <p:spPr>
            <a:xfrm>
              <a:off x="1774775" y="4458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9"/>
            <p:cNvSpPr/>
            <p:nvPr/>
          </p:nvSpPr>
          <p:spPr>
            <a:xfrm>
              <a:off x="3280850" y="2235375"/>
              <a:ext cx="1401025" cy="2341700"/>
            </a:xfrm>
            <a:custGeom>
              <a:rect b="b" l="l" r="r" t="t"/>
              <a:pathLst>
                <a:path extrusionOk="0" h="93668" w="56041">
                  <a:moveTo>
                    <a:pt x="9269" y="0"/>
                  </a:moveTo>
                  <a:cubicBezTo>
                    <a:pt x="9248" y="0"/>
                    <a:pt x="9227" y="0"/>
                    <a:pt x="9207" y="1"/>
                  </a:cubicBezTo>
                  <a:lnTo>
                    <a:pt x="0" y="1"/>
                  </a:lnTo>
                  <a:lnTo>
                    <a:pt x="0" y="93668"/>
                  </a:lnTo>
                  <a:lnTo>
                    <a:pt x="9207" y="93668"/>
                  </a:lnTo>
                  <a:cubicBezTo>
                    <a:pt x="35059" y="93668"/>
                    <a:pt x="56040" y="72686"/>
                    <a:pt x="56040" y="46834"/>
                  </a:cubicBezTo>
                  <a:cubicBezTo>
                    <a:pt x="56040" y="20969"/>
                    <a:pt x="35092" y="0"/>
                    <a:pt x="9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9"/>
            <p:cNvSpPr/>
            <p:nvPr/>
          </p:nvSpPr>
          <p:spPr>
            <a:xfrm>
              <a:off x="1995775" y="2234750"/>
              <a:ext cx="2570175" cy="2342325"/>
            </a:xfrm>
            <a:custGeom>
              <a:rect b="b" l="l" r="r" t="t"/>
              <a:pathLst>
                <a:path extrusionOk="0" h="93693" w="102807">
                  <a:moveTo>
                    <a:pt x="51391" y="1"/>
                  </a:moveTo>
                  <a:cubicBezTo>
                    <a:pt x="39403" y="1"/>
                    <a:pt x="27420" y="4579"/>
                    <a:pt x="18280" y="13735"/>
                  </a:cubicBezTo>
                  <a:cubicBezTo>
                    <a:pt x="0" y="32015"/>
                    <a:pt x="0" y="61670"/>
                    <a:pt x="18280" y="79983"/>
                  </a:cubicBezTo>
                  <a:cubicBezTo>
                    <a:pt x="27420" y="89123"/>
                    <a:pt x="39403" y="93693"/>
                    <a:pt x="51391" y="93693"/>
                  </a:cubicBezTo>
                  <a:cubicBezTo>
                    <a:pt x="63379" y="93693"/>
                    <a:pt x="75371" y="89123"/>
                    <a:pt x="84527" y="79983"/>
                  </a:cubicBezTo>
                  <a:cubicBezTo>
                    <a:pt x="102807" y="61670"/>
                    <a:pt x="102807" y="32015"/>
                    <a:pt x="84527" y="13735"/>
                  </a:cubicBezTo>
                  <a:cubicBezTo>
                    <a:pt x="75371" y="4579"/>
                    <a:pt x="63379" y="1"/>
                    <a:pt x="513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9"/>
            <p:cNvSpPr/>
            <p:nvPr/>
          </p:nvSpPr>
          <p:spPr>
            <a:xfrm>
              <a:off x="2218425" y="2452800"/>
              <a:ext cx="1777125" cy="1667275"/>
            </a:xfrm>
            <a:custGeom>
              <a:rect b="b" l="l" r="r" t="t"/>
              <a:pathLst>
                <a:path extrusionOk="0" h="66691" w="71085">
                  <a:moveTo>
                    <a:pt x="42505" y="0"/>
                  </a:moveTo>
                  <a:cubicBezTo>
                    <a:pt x="32771" y="0"/>
                    <a:pt x="23017" y="3695"/>
                    <a:pt x="15545" y="11151"/>
                  </a:cubicBezTo>
                  <a:cubicBezTo>
                    <a:pt x="0" y="26696"/>
                    <a:pt x="768" y="52114"/>
                    <a:pt x="17213" y="66691"/>
                  </a:cubicBezTo>
                  <a:cubicBezTo>
                    <a:pt x="3836" y="51580"/>
                    <a:pt x="4537" y="28664"/>
                    <a:pt x="18780" y="14420"/>
                  </a:cubicBezTo>
                  <a:cubicBezTo>
                    <a:pt x="26207" y="6993"/>
                    <a:pt x="35972" y="3249"/>
                    <a:pt x="45760" y="3249"/>
                  </a:cubicBezTo>
                  <a:cubicBezTo>
                    <a:pt x="54787" y="3249"/>
                    <a:pt x="63834" y="6434"/>
                    <a:pt x="71084" y="12852"/>
                  </a:cubicBezTo>
                  <a:cubicBezTo>
                    <a:pt x="63515" y="4312"/>
                    <a:pt x="53021" y="0"/>
                    <a:pt x="425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9"/>
            <p:cNvSpPr/>
            <p:nvPr/>
          </p:nvSpPr>
          <p:spPr>
            <a:xfrm>
              <a:off x="2898075" y="2854150"/>
              <a:ext cx="890650" cy="1174200"/>
            </a:xfrm>
            <a:custGeom>
              <a:rect b="b" l="l" r="r" t="t"/>
              <a:pathLst>
                <a:path extrusionOk="0" h="46968" w="35626">
                  <a:moveTo>
                    <a:pt x="18847" y="13043"/>
                  </a:moveTo>
                  <a:cubicBezTo>
                    <a:pt x="20515" y="13043"/>
                    <a:pt x="21649" y="13310"/>
                    <a:pt x="22316" y="13877"/>
                  </a:cubicBezTo>
                  <a:cubicBezTo>
                    <a:pt x="23017" y="14511"/>
                    <a:pt x="23384" y="15378"/>
                    <a:pt x="23317" y="16279"/>
                  </a:cubicBezTo>
                  <a:cubicBezTo>
                    <a:pt x="23384" y="17246"/>
                    <a:pt x="23017" y="18180"/>
                    <a:pt x="22316" y="18814"/>
                  </a:cubicBezTo>
                  <a:cubicBezTo>
                    <a:pt x="21649" y="19414"/>
                    <a:pt x="20482" y="19715"/>
                    <a:pt x="18781" y="19715"/>
                  </a:cubicBezTo>
                  <a:lnTo>
                    <a:pt x="14077" y="19715"/>
                  </a:lnTo>
                  <a:lnTo>
                    <a:pt x="14077" y="13043"/>
                  </a:lnTo>
                  <a:close/>
                  <a:moveTo>
                    <a:pt x="19581" y="26386"/>
                  </a:moveTo>
                  <a:cubicBezTo>
                    <a:pt x="21482" y="26386"/>
                    <a:pt x="22817" y="26720"/>
                    <a:pt x="23584" y="27353"/>
                  </a:cubicBezTo>
                  <a:cubicBezTo>
                    <a:pt x="24318" y="27954"/>
                    <a:pt x="24751" y="28888"/>
                    <a:pt x="24718" y="29855"/>
                  </a:cubicBezTo>
                  <a:cubicBezTo>
                    <a:pt x="24751" y="30856"/>
                    <a:pt x="24351" y="31857"/>
                    <a:pt x="23551" y="32557"/>
                  </a:cubicBezTo>
                  <a:cubicBezTo>
                    <a:pt x="22783" y="33191"/>
                    <a:pt x="21482" y="33525"/>
                    <a:pt x="19614" y="33525"/>
                  </a:cubicBezTo>
                  <a:lnTo>
                    <a:pt x="14077" y="33525"/>
                  </a:lnTo>
                  <a:lnTo>
                    <a:pt x="14077" y="26386"/>
                  </a:lnTo>
                  <a:close/>
                  <a:moveTo>
                    <a:pt x="8573" y="1"/>
                  </a:moveTo>
                  <a:lnTo>
                    <a:pt x="8573" y="5905"/>
                  </a:lnTo>
                  <a:lnTo>
                    <a:pt x="0" y="5905"/>
                  </a:lnTo>
                  <a:lnTo>
                    <a:pt x="0" y="13043"/>
                  </a:lnTo>
                  <a:lnTo>
                    <a:pt x="3103" y="13043"/>
                  </a:lnTo>
                  <a:lnTo>
                    <a:pt x="3103" y="33958"/>
                  </a:lnTo>
                  <a:lnTo>
                    <a:pt x="0" y="33958"/>
                  </a:lnTo>
                  <a:lnTo>
                    <a:pt x="0" y="41063"/>
                  </a:lnTo>
                  <a:lnTo>
                    <a:pt x="8573" y="41063"/>
                  </a:lnTo>
                  <a:lnTo>
                    <a:pt x="8573" y="46968"/>
                  </a:lnTo>
                  <a:lnTo>
                    <a:pt x="12509" y="46968"/>
                  </a:lnTo>
                  <a:lnTo>
                    <a:pt x="12509" y="41063"/>
                  </a:lnTo>
                  <a:lnTo>
                    <a:pt x="17413" y="41063"/>
                  </a:lnTo>
                  <a:lnTo>
                    <a:pt x="17413" y="46968"/>
                  </a:lnTo>
                  <a:lnTo>
                    <a:pt x="21349" y="46968"/>
                  </a:lnTo>
                  <a:lnTo>
                    <a:pt x="21349" y="41063"/>
                  </a:lnTo>
                  <a:lnTo>
                    <a:pt x="21849" y="41063"/>
                  </a:lnTo>
                  <a:cubicBezTo>
                    <a:pt x="23484" y="40997"/>
                    <a:pt x="25118" y="40830"/>
                    <a:pt x="26720" y="40596"/>
                  </a:cubicBezTo>
                  <a:cubicBezTo>
                    <a:pt x="28554" y="40363"/>
                    <a:pt x="29955" y="39963"/>
                    <a:pt x="30856" y="39429"/>
                  </a:cubicBezTo>
                  <a:cubicBezTo>
                    <a:pt x="32290" y="38628"/>
                    <a:pt x="33491" y="37427"/>
                    <a:pt x="34325" y="35993"/>
                  </a:cubicBezTo>
                  <a:cubicBezTo>
                    <a:pt x="35192" y="34492"/>
                    <a:pt x="35626" y="32791"/>
                    <a:pt x="35593" y="31056"/>
                  </a:cubicBezTo>
                  <a:cubicBezTo>
                    <a:pt x="35593" y="28821"/>
                    <a:pt x="34992" y="26987"/>
                    <a:pt x="33825" y="25485"/>
                  </a:cubicBezTo>
                  <a:cubicBezTo>
                    <a:pt x="32624" y="24018"/>
                    <a:pt x="30756" y="22984"/>
                    <a:pt x="28254" y="22350"/>
                  </a:cubicBezTo>
                  <a:cubicBezTo>
                    <a:pt x="29688" y="21916"/>
                    <a:pt x="30989" y="21116"/>
                    <a:pt x="32023" y="20015"/>
                  </a:cubicBezTo>
                  <a:cubicBezTo>
                    <a:pt x="33324" y="18514"/>
                    <a:pt x="34025" y="16612"/>
                    <a:pt x="33991" y="14644"/>
                  </a:cubicBezTo>
                  <a:cubicBezTo>
                    <a:pt x="34025" y="12276"/>
                    <a:pt x="33024" y="9974"/>
                    <a:pt x="31256" y="8407"/>
                  </a:cubicBezTo>
                  <a:cubicBezTo>
                    <a:pt x="29421" y="6739"/>
                    <a:pt x="26820" y="5905"/>
                    <a:pt x="23451" y="5905"/>
                  </a:cubicBezTo>
                  <a:lnTo>
                    <a:pt x="21349" y="5905"/>
                  </a:lnTo>
                  <a:lnTo>
                    <a:pt x="21349" y="1"/>
                  </a:lnTo>
                  <a:lnTo>
                    <a:pt x="17413" y="1"/>
                  </a:lnTo>
                  <a:lnTo>
                    <a:pt x="17413" y="5905"/>
                  </a:lnTo>
                  <a:lnTo>
                    <a:pt x="12509" y="5905"/>
                  </a:lnTo>
                  <a:lnTo>
                    <a:pt x="125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9"/>
            <p:cNvSpPr/>
            <p:nvPr/>
          </p:nvSpPr>
          <p:spPr>
            <a:xfrm>
              <a:off x="4299900" y="1526525"/>
              <a:ext cx="203500" cy="201000"/>
            </a:xfrm>
            <a:custGeom>
              <a:rect b="b" l="l" r="r" t="t"/>
              <a:pathLst>
                <a:path extrusionOk="0" h="8040" w="8140">
                  <a:moveTo>
                    <a:pt x="4070" y="1"/>
                  </a:moveTo>
                  <a:cubicBezTo>
                    <a:pt x="1802" y="1"/>
                    <a:pt x="1" y="1802"/>
                    <a:pt x="1" y="4037"/>
                  </a:cubicBezTo>
                  <a:cubicBezTo>
                    <a:pt x="1" y="6272"/>
                    <a:pt x="1802" y="8040"/>
                    <a:pt x="4070" y="8040"/>
                  </a:cubicBezTo>
                  <a:cubicBezTo>
                    <a:pt x="6305" y="8040"/>
                    <a:pt x="8140" y="6272"/>
                    <a:pt x="8140" y="4037"/>
                  </a:cubicBezTo>
                  <a:cubicBezTo>
                    <a:pt x="8140" y="1802"/>
                    <a:pt x="6305" y="1"/>
                    <a:pt x="40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9"/>
            <p:cNvSpPr/>
            <p:nvPr/>
          </p:nvSpPr>
          <p:spPr>
            <a:xfrm>
              <a:off x="4359125" y="1655800"/>
              <a:ext cx="133175" cy="113675"/>
            </a:xfrm>
            <a:custGeom>
              <a:rect b="b" l="l" r="r" t="t"/>
              <a:pathLst>
                <a:path extrusionOk="0" h="4547" w="5327">
                  <a:moveTo>
                    <a:pt x="3036" y="0"/>
                  </a:moveTo>
                  <a:cubicBezTo>
                    <a:pt x="1001" y="0"/>
                    <a:pt x="0" y="2469"/>
                    <a:pt x="1435" y="3903"/>
                  </a:cubicBezTo>
                  <a:cubicBezTo>
                    <a:pt x="1900" y="4348"/>
                    <a:pt x="2463" y="4547"/>
                    <a:pt x="3014" y="4547"/>
                  </a:cubicBezTo>
                  <a:cubicBezTo>
                    <a:pt x="4199" y="4547"/>
                    <a:pt x="5327" y="3624"/>
                    <a:pt x="5304" y="2235"/>
                  </a:cubicBezTo>
                  <a:cubicBezTo>
                    <a:pt x="5304" y="1001"/>
                    <a:pt x="4303" y="0"/>
                    <a:pt x="3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9"/>
            <p:cNvSpPr/>
            <p:nvPr/>
          </p:nvSpPr>
          <p:spPr>
            <a:xfrm>
              <a:off x="4440000" y="1508200"/>
              <a:ext cx="203500" cy="201000"/>
            </a:xfrm>
            <a:custGeom>
              <a:rect b="b" l="l" r="r" t="t"/>
              <a:pathLst>
                <a:path extrusionOk="0" h="8040" w="8140">
                  <a:moveTo>
                    <a:pt x="4070" y="0"/>
                  </a:moveTo>
                  <a:cubicBezTo>
                    <a:pt x="1835" y="0"/>
                    <a:pt x="1" y="1801"/>
                    <a:pt x="1" y="4036"/>
                  </a:cubicBezTo>
                  <a:cubicBezTo>
                    <a:pt x="1" y="6238"/>
                    <a:pt x="1835" y="8039"/>
                    <a:pt x="4070" y="8039"/>
                  </a:cubicBezTo>
                  <a:cubicBezTo>
                    <a:pt x="6339" y="8039"/>
                    <a:pt x="8140" y="6238"/>
                    <a:pt x="8140" y="4036"/>
                  </a:cubicBezTo>
                  <a:cubicBezTo>
                    <a:pt x="8140" y="1801"/>
                    <a:pt x="6339" y="0"/>
                    <a:pt x="40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9"/>
            <p:cNvSpPr/>
            <p:nvPr/>
          </p:nvSpPr>
          <p:spPr>
            <a:xfrm>
              <a:off x="4556750" y="4296025"/>
              <a:ext cx="107600" cy="195150"/>
            </a:xfrm>
            <a:custGeom>
              <a:rect b="b" l="l" r="r" t="t"/>
              <a:pathLst>
                <a:path extrusionOk="0" h="7806" w="4304">
                  <a:moveTo>
                    <a:pt x="4304" y="0"/>
                  </a:moveTo>
                  <a:lnTo>
                    <a:pt x="968" y="34"/>
                  </a:lnTo>
                  <a:lnTo>
                    <a:pt x="1" y="7806"/>
                  </a:lnTo>
                  <a:lnTo>
                    <a:pt x="3370" y="7772"/>
                  </a:lnTo>
                  <a:lnTo>
                    <a:pt x="4304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9"/>
            <p:cNvSpPr/>
            <p:nvPr/>
          </p:nvSpPr>
          <p:spPr>
            <a:xfrm>
              <a:off x="5006250" y="4263500"/>
              <a:ext cx="135950" cy="223500"/>
            </a:xfrm>
            <a:custGeom>
              <a:rect b="b" l="l" r="r" t="t"/>
              <a:pathLst>
                <a:path extrusionOk="0" h="8940" w="5438">
                  <a:moveTo>
                    <a:pt x="3002" y="0"/>
                  </a:moveTo>
                  <a:lnTo>
                    <a:pt x="0" y="1768"/>
                  </a:lnTo>
                  <a:lnTo>
                    <a:pt x="2402" y="8940"/>
                  </a:lnTo>
                  <a:lnTo>
                    <a:pt x="5438" y="7172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9"/>
            <p:cNvSpPr/>
            <p:nvPr/>
          </p:nvSpPr>
          <p:spPr>
            <a:xfrm>
              <a:off x="5057125" y="4413225"/>
              <a:ext cx="275050" cy="164000"/>
            </a:xfrm>
            <a:custGeom>
              <a:rect b="b" l="l" r="r" t="t"/>
              <a:pathLst>
                <a:path extrusionOk="0" h="6560" w="11002">
                  <a:moveTo>
                    <a:pt x="10074" y="1"/>
                  </a:moveTo>
                  <a:cubicBezTo>
                    <a:pt x="10041" y="1"/>
                    <a:pt x="10008" y="6"/>
                    <a:pt x="9974" y="16"/>
                  </a:cubicBezTo>
                  <a:cubicBezTo>
                    <a:pt x="8051" y="631"/>
                    <a:pt x="6385" y="931"/>
                    <a:pt x="5217" y="931"/>
                  </a:cubicBezTo>
                  <a:cubicBezTo>
                    <a:pt x="4865" y="931"/>
                    <a:pt x="4558" y="904"/>
                    <a:pt x="4303" y="849"/>
                  </a:cubicBezTo>
                  <a:cubicBezTo>
                    <a:pt x="4253" y="841"/>
                    <a:pt x="4203" y="837"/>
                    <a:pt x="4154" y="837"/>
                  </a:cubicBezTo>
                  <a:cubicBezTo>
                    <a:pt x="4005" y="837"/>
                    <a:pt x="3861" y="875"/>
                    <a:pt x="3736" y="950"/>
                  </a:cubicBezTo>
                  <a:lnTo>
                    <a:pt x="167" y="2951"/>
                  </a:lnTo>
                  <a:cubicBezTo>
                    <a:pt x="67" y="3018"/>
                    <a:pt x="0" y="3151"/>
                    <a:pt x="33" y="3285"/>
                  </a:cubicBezTo>
                  <a:lnTo>
                    <a:pt x="934" y="6220"/>
                  </a:lnTo>
                  <a:cubicBezTo>
                    <a:pt x="1004" y="6431"/>
                    <a:pt x="1190" y="6560"/>
                    <a:pt x="1398" y="6560"/>
                  </a:cubicBezTo>
                  <a:cubicBezTo>
                    <a:pt x="1486" y="6560"/>
                    <a:pt x="1579" y="6536"/>
                    <a:pt x="1668" y="6487"/>
                  </a:cubicBezTo>
                  <a:cubicBezTo>
                    <a:pt x="2769" y="5820"/>
                    <a:pt x="3569" y="5286"/>
                    <a:pt x="5004" y="4452"/>
                  </a:cubicBezTo>
                  <a:cubicBezTo>
                    <a:pt x="5904" y="3952"/>
                    <a:pt x="8640" y="2551"/>
                    <a:pt x="9840" y="1850"/>
                  </a:cubicBezTo>
                  <a:cubicBezTo>
                    <a:pt x="11002" y="1191"/>
                    <a:pt x="10598" y="1"/>
                    <a:pt x="100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9"/>
            <p:cNvSpPr/>
            <p:nvPr/>
          </p:nvSpPr>
          <p:spPr>
            <a:xfrm>
              <a:off x="4526825" y="4481150"/>
              <a:ext cx="326000" cy="96000"/>
            </a:xfrm>
            <a:custGeom>
              <a:rect b="b" l="l" r="r" t="t"/>
              <a:pathLst>
                <a:path extrusionOk="0" h="3840" w="13040">
                  <a:moveTo>
                    <a:pt x="4634" y="0"/>
                  </a:moveTo>
                  <a:lnTo>
                    <a:pt x="964" y="34"/>
                  </a:lnTo>
                  <a:cubicBezTo>
                    <a:pt x="831" y="34"/>
                    <a:pt x="697" y="134"/>
                    <a:pt x="697" y="267"/>
                  </a:cubicBezTo>
                  <a:lnTo>
                    <a:pt x="64" y="3270"/>
                  </a:lnTo>
                  <a:cubicBezTo>
                    <a:pt x="0" y="3554"/>
                    <a:pt x="207" y="3839"/>
                    <a:pt x="514" y="3839"/>
                  </a:cubicBezTo>
                  <a:cubicBezTo>
                    <a:pt x="530" y="3839"/>
                    <a:pt x="547" y="3838"/>
                    <a:pt x="564" y="3837"/>
                  </a:cubicBezTo>
                  <a:cubicBezTo>
                    <a:pt x="1865" y="3803"/>
                    <a:pt x="3766" y="3703"/>
                    <a:pt x="5434" y="3670"/>
                  </a:cubicBezTo>
                  <a:cubicBezTo>
                    <a:pt x="5725" y="3665"/>
                    <a:pt x="6010" y="3663"/>
                    <a:pt x="6293" y="3663"/>
                  </a:cubicBezTo>
                  <a:cubicBezTo>
                    <a:pt x="7395" y="3663"/>
                    <a:pt x="8452" y="3693"/>
                    <a:pt x="9646" y="3693"/>
                  </a:cubicBezTo>
                  <a:cubicBezTo>
                    <a:pt x="10178" y="3693"/>
                    <a:pt x="10736" y="3687"/>
                    <a:pt x="11338" y="3670"/>
                  </a:cubicBezTo>
                  <a:cubicBezTo>
                    <a:pt x="12706" y="3636"/>
                    <a:pt x="13040" y="2269"/>
                    <a:pt x="12473" y="2135"/>
                  </a:cubicBezTo>
                  <a:cubicBezTo>
                    <a:pt x="9837" y="1602"/>
                    <a:pt x="7702" y="1568"/>
                    <a:pt x="5434" y="234"/>
                  </a:cubicBezTo>
                  <a:cubicBezTo>
                    <a:pt x="5167" y="67"/>
                    <a:pt x="4900" y="0"/>
                    <a:pt x="46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9"/>
            <p:cNvSpPr/>
            <p:nvPr/>
          </p:nvSpPr>
          <p:spPr>
            <a:xfrm>
              <a:off x="4653500" y="1946000"/>
              <a:ext cx="474525" cy="411275"/>
            </a:xfrm>
            <a:custGeom>
              <a:rect b="b" l="l" r="r" t="t"/>
              <a:pathLst>
                <a:path extrusionOk="0" h="16451" w="18981">
                  <a:moveTo>
                    <a:pt x="11050" y="12033"/>
                  </a:moveTo>
                  <a:cubicBezTo>
                    <a:pt x="11052" y="12033"/>
                    <a:pt x="11053" y="12033"/>
                    <a:pt x="11054" y="12033"/>
                  </a:cubicBezTo>
                  <a:lnTo>
                    <a:pt x="11054" y="12033"/>
                  </a:lnTo>
                  <a:cubicBezTo>
                    <a:pt x="10993" y="12059"/>
                    <a:pt x="10917" y="12084"/>
                    <a:pt x="10841" y="12109"/>
                  </a:cubicBezTo>
                  <a:cubicBezTo>
                    <a:pt x="10841" y="12082"/>
                    <a:pt x="10929" y="12033"/>
                    <a:pt x="11050" y="12033"/>
                  </a:cubicBezTo>
                  <a:close/>
                  <a:moveTo>
                    <a:pt x="4670" y="1"/>
                  </a:moveTo>
                  <a:lnTo>
                    <a:pt x="0" y="2002"/>
                  </a:lnTo>
                  <a:cubicBezTo>
                    <a:pt x="501" y="3170"/>
                    <a:pt x="1034" y="4237"/>
                    <a:pt x="1568" y="5338"/>
                  </a:cubicBezTo>
                  <a:cubicBezTo>
                    <a:pt x="2135" y="6405"/>
                    <a:pt x="2702" y="7473"/>
                    <a:pt x="3336" y="8507"/>
                  </a:cubicBezTo>
                  <a:cubicBezTo>
                    <a:pt x="3970" y="9574"/>
                    <a:pt x="4604" y="10608"/>
                    <a:pt x="5337" y="11609"/>
                  </a:cubicBezTo>
                  <a:cubicBezTo>
                    <a:pt x="6038" y="12643"/>
                    <a:pt x="6805" y="13644"/>
                    <a:pt x="7606" y="14611"/>
                  </a:cubicBezTo>
                  <a:lnTo>
                    <a:pt x="7939" y="14978"/>
                  </a:lnTo>
                  <a:cubicBezTo>
                    <a:pt x="8106" y="15178"/>
                    <a:pt x="8306" y="15345"/>
                    <a:pt x="8506" y="15545"/>
                  </a:cubicBezTo>
                  <a:cubicBezTo>
                    <a:pt x="9040" y="15979"/>
                    <a:pt x="9707" y="16312"/>
                    <a:pt x="10408" y="16412"/>
                  </a:cubicBezTo>
                  <a:cubicBezTo>
                    <a:pt x="10578" y="16438"/>
                    <a:pt x="10751" y="16450"/>
                    <a:pt x="10924" y="16450"/>
                  </a:cubicBezTo>
                  <a:cubicBezTo>
                    <a:pt x="11431" y="16450"/>
                    <a:pt x="11946" y="16344"/>
                    <a:pt x="12442" y="16145"/>
                  </a:cubicBezTo>
                  <a:cubicBezTo>
                    <a:pt x="12876" y="15945"/>
                    <a:pt x="13310" y="15678"/>
                    <a:pt x="13710" y="15378"/>
                  </a:cubicBezTo>
                  <a:cubicBezTo>
                    <a:pt x="14277" y="14878"/>
                    <a:pt x="14777" y="14311"/>
                    <a:pt x="15244" y="13710"/>
                  </a:cubicBezTo>
                  <a:cubicBezTo>
                    <a:pt x="15611" y="13177"/>
                    <a:pt x="15945" y="12610"/>
                    <a:pt x="16279" y="12043"/>
                  </a:cubicBezTo>
                  <a:cubicBezTo>
                    <a:pt x="17446" y="9841"/>
                    <a:pt x="18347" y="7539"/>
                    <a:pt x="18980" y="5138"/>
                  </a:cubicBezTo>
                  <a:lnTo>
                    <a:pt x="16612" y="4237"/>
                  </a:lnTo>
                  <a:cubicBezTo>
                    <a:pt x="16078" y="5204"/>
                    <a:pt x="15511" y="6205"/>
                    <a:pt x="14878" y="7172"/>
                  </a:cubicBezTo>
                  <a:cubicBezTo>
                    <a:pt x="14277" y="8140"/>
                    <a:pt x="13677" y="9107"/>
                    <a:pt x="13010" y="9974"/>
                  </a:cubicBezTo>
                  <a:cubicBezTo>
                    <a:pt x="12709" y="10375"/>
                    <a:pt x="12376" y="10775"/>
                    <a:pt x="12042" y="11175"/>
                  </a:cubicBezTo>
                  <a:cubicBezTo>
                    <a:pt x="11824" y="11420"/>
                    <a:pt x="11562" y="11643"/>
                    <a:pt x="11292" y="11862"/>
                  </a:cubicBezTo>
                  <a:lnTo>
                    <a:pt x="11292" y="11862"/>
                  </a:lnTo>
                  <a:lnTo>
                    <a:pt x="11208" y="11742"/>
                  </a:lnTo>
                  <a:cubicBezTo>
                    <a:pt x="9941" y="9941"/>
                    <a:pt x="8773" y="8040"/>
                    <a:pt x="7706" y="6072"/>
                  </a:cubicBezTo>
                  <a:cubicBezTo>
                    <a:pt x="7172" y="5071"/>
                    <a:pt x="6638" y="4070"/>
                    <a:pt x="6138" y="3036"/>
                  </a:cubicBezTo>
                  <a:cubicBezTo>
                    <a:pt x="5638" y="2035"/>
                    <a:pt x="5137" y="1001"/>
                    <a:pt x="4670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9"/>
            <p:cNvSpPr/>
            <p:nvPr/>
          </p:nvSpPr>
          <p:spPr>
            <a:xfrm>
              <a:off x="4596775" y="1880275"/>
              <a:ext cx="319425" cy="350950"/>
            </a:xfrm>
            <a:custGeom>
              <a:rect b="b" l="l" r="r" t="t"/>
              <a:pathLst>
                <a:path extrusionOk="0" h="14038" w="12777">
                  <a:moveTo>
                    <a:pt x="4137" y="0"/>
                  </a:moveTo>
                  <a:cubicBezTo>
                    <a:pt x="2683" y="0"/>
                    <a:pt x="1433" y="895"/>
                    <a:pt x="935" y="2630"/>
                  </a:cubicBezTo>
                  <a:cubicBezTo>
                    <a:pt x="1" y="5698"/>
                    <a:pt x="6372" y="14038"/>
                    <a:pt x="6372" y="14038"/>
                  </a:cubicBezTo>
                  <a:lnTo>
                    <a:pt x="12777" y="9935"/>
                  </a:lnTo>
                  <a:cubicBezTo>
                    <a:pt x="11576" y="7266"/>
                    <a:pt x="10075" y="4764"/>
                    <a:pt x="8340" y="2429"/>
                  </a:cubicBezTo>
                  <a:cubicBezTo>
                    <a:pt x="7062" y="795"/>
                    <a:pt x="5508" y="0"/>
                    <a:pt x="4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9"/>
            <p:cNvSpPr/>
            <p:nvPr/>
          </p:nvSpPr>
          <p:spPr>
            <a:xfrm>
              <a:off x="4653500" y="2034425"/>
              <a:ext cx="170150" cy="196800"/>
            </a:xfrm>
            <a:custGeom>
              <a:rect b="b" l="l" r="r" t="t"/>
              <a:pathLst>
                <a:path extrusionOk="0" h="7872" w="6806">
                  <a:moveTo>
                    <a:pt x="2203" y="0"/>
                  </a:moveTo>
                  <a:cubicBezTo>
                    <a:pt x="1547" y="0"/>
                    <a:pt x="737" y="673"/>
                    <a:pt x="0" y="1467"/>
                  </a:cubicBezTo>
                  <a:cubicBezTo>
                    <a:pt x="1201" y="3702"/>
                    <a:pt x="2535" y="5837"/>
                    <a:pt x="4070" y="7872"/>
                  </a:cubicBezTo>
                  <a:lnTo>
                    <a:pt x="6805" y="6137"/>
                  </a:lnTo>
                  <a:cubicBezTo>
                    <a:pt x="5804" y="3802"/>
                    <a:pt x="3870" y="600"/>
                    <a:pt x="2535" y="66"/>
                  </a:cubicBezTo>
                  <a:cubicBezTo>
                    <a:pt x="2430" y="21"/>
                    <a:pt x="2319" y="0"/>
                    <a:pt x="2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9"/>
            <p:cNvSpPr/>
            <p:nvPr/>
          </p:nvSpPr>
          <p:spPr>
            <a:xfrm>
              <a:off x="5048775" y="1989375"/>
              <a:ext cx="120950" cy="104250"/>
            </a:xfrm>
            <a:custGeom>
              <a:rect b="b" l="l" r="r" t="t"/>
              <a:pathLst>
                <a:path extrusionOk="0" h="4170" w="4838">
                  <a:moveTo>
                    <a:pt x="3837" y="0"/>
                  </a:moveTo>
                  <a:lnTo>
                    <a:pt x="1" y="34"/>
                  </a:lnTo>
                  <a:lnTo>
                    <a:pt x="834" y="3803"/>
                  </a:lnTo>
                  <a:lnTo>
                    <a:pt x="2803" y="4170"/>
                  </a:lnTo>
                  <a:cubicBezTo>
                    <a:pt x="4837" y="2836"/>
                    <a:pt x="3837" y="0"/>
                    <a:pt x="3837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9"/>
            <p:cNvSpPr/>
            <p:nvPr/>
          </p:nvSpPr>
          <p:spPr>
            <a:xfrm>
              <a:off x="5049600" y="1905220"/>
              <a:ext cx="95100" cy="88425"/>
            </a:xfrm>
            <a:custGeom>
              <a:rect b="b" l="l" r="r" t="t"/>
              <a:pathLst>
                <a:path extrusionOk="0" h="3537" w="3804">
                  <a:moveTo>
                    <a:pt x="435" y="1"/>
                  </a:moveTo>
                  <a:lnTo>
                    <a:pt x="1" y="3537"/>
                  </a:lnTo>
                  <a:lnTo>
                    <a:pt x="3804" y="3503"/>
                  </a:lnTo>
                  <a:lnTo>
                    <a:pt x="3470" y="1068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9"/>
            <p:cNvSpPr/>
            <p:nvPr/>
          </p:nvSpPr>
          <p:spPr>
            <a:xfrm>
              <a:off x="4568425" y="4296025"/>
              <a:ext cx="95925" cy="101750"/>
            </a:xfrm>
            <a:custGeom>
              <a:rect b="b" l="l" r="r" t="t"/>
              <a:pathLst>
                <a:path extrusionOk="0" h="4070" w="3837">
                  <a:moveTo>
                    <a:pt x="3837" y="0"/>
                  </a:moveTo>
                  <a:lnTo>
                    <a:pt x="501" y="67"/>
                  </a:lnTo>
                  <a:lnTo>
                    <a:pt x="1" y="4070"/>
                  </a:lnTo>
                  <a:lnTo>
                    <a:pt x="3370" y="4003"/>
                  </a:lnTo>
                  <a:lnTo>
                    <a:pt x="3837" y="0"/>
                  </a:ln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9"/>
            <p:cNvSpPr/>
            <p:nvPr/>
          </p:nvSpPr>
          <p:spPr>
            <a:xfrm>
              <a:off x="5006250" y="4263500"/>
              <a:ext cx="106775" cy="136775"/>
            </a:xfrm>
            <a:custGeom>
              <a:rect b="b" l="l" r="r" t="t"/>
              <a:pathLst>
                <a:path extrusionOk="0" h="5471" w="4271">
                  <a:moveTo>
                    <a:pt x="3002" y="0"/>
                  </a:moveTo>
                  <a:lnTo>
                    <a:pt x="0" y="1768"/>
                  </a:lnTo>
                  <a:lnTo>
                    <a:pt x="1235" y="5471"/>
                  </a:lnTo>
                  <a:lnTo>
                    <a:pt x="4270" y="3703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9"/>
            <p:cNvSpPr/>
            <p:nvPr/>
          </p:nvSpPr>
          <p:spPr>
            <a:xfrm>
              <a:off x="4246525" y="1867600"/>
              <a:ext cx="568775" cy="767250"/>
            </a:xfrm>
            <a:custGeom>
              <a:rect b="b" l="l" r="r" t="t"/>
              <a:pathLst>
                <a:path extrusionOk="0" h="30690" w="22751">
                  <a:moveTo>
                    <a:pt x="13511" y="1"/>
                  </a:moveTo>
                  <a:cubicBezTo>
                    <a:pt x="10975" y="34"/>
                    <a:pt x="8440" y="234"/>
                    <a:pt x="5905" y="568"/>
                  </a:cubicBezTo>
                  <a:cubicBezTo>
                    <a:pt x="5438" y="601"/>
                    <a:pt x="4938" y="701"/>
                    <a:pt x="4471" y="768"/>
                  </a:cubicBezTo>
                  <a:cubicBezTo>
                    <a:pt x="4004" y="835"/>
                    <a:pt x="3637" y="935"/>
                    <a:pt x="3237" y="1002"/>
                  </a:cubicBezTo>
                  <a:cubicBezTo>
                    <a:pt x="1402" y="1369"/>
                    <a:pt x="1" y="1769"/>
                    <a:pt x="1" y="1769"/>
                  </a:cubicBezTo>
                  <a:cubicBezTo>
                    <a:pt x="3604" y="14478"/>
                    <a:pt x="2870" y="27954"/>
                    <a:pt x="3203" y="30690"/>
                  </a:cubicBezTo>
                  <a:cubicBezTo>
                    <a:pt x="5805" y="30523"/>
                    <a:pt x="15679" y="29789"/>
                    <a:pt x="21049" y="29389"/>
                  </a:cubicBezTo>
                  <a:cubicBezTo>
                    <a:pt x="22751" y="10242"/>
                    <a:pt x="18714" y="535"/>
                    <a:pt x="18714" y="535"/>
                  </a:cubicBezTo>
                  <a:cubicBezTo>
                    <a:pt x="18714" y="535"/>
                    <a:pt x="17547" y="301"/>
                    <a:pt x="15979" y="168"/>
                  </a:cubicBezTo>
                  <a:cubicBezTo>
                    <a:pt x="15512" y="101"/>
                    <a:pt x="14978" y="68"/>
                    <a:pt x="14411" y="34"/>
                  </a:cubicBezTo>
                  <a:cubicBezTo>
                    <a:pt x="14111" y="34"/>
                    <a:pt x="13811" y="1"/>
                    <a:pt x="13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9"/>
            <p:cNvSpPr/>
            <p:nvPr/>
          </p:nvSpPr>
          <p:spPr>
            <a:xfrm>
              <a:off x="4404150" y="2076925"/>
              <a:ext cx="159300" cy="158475"/>
            </a:xfrm>
            <a:custGeom>
              <a:rect b="b" l="l" r="r" t="t"/>
              <a:pathLst>
                <a:path extrusionOk="0" h="6339" w="6372">
                  <a:moveTo>
                    <a:pt x="5871" y="1"/>
                  </a:moveTo>
                  <a:lnTo>
                    <a:pt x="0" y="234"/>
                  </a:lnTo>
                  <a:lnTo>
                    <a:pt x="501" y="5171"/>
                  </a:lnTo>
                  <a:lnTo>
                    <a:pt x="3570" y="6339"/>
                  </a:lnTo>
                  <a:lnTo>
                    <a:pt x="6372" y="4938"/>
                  </a:lnTo>
                  <a:lnTo>
                    <a:pt x="58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9"/>
            <p:cNvSpPr/>
            <p:nvPr/>
          </p:nvSpPr>
          <p:spPr>
            <a:xfrm>
              <a:off x="4289900" y="2047750"/>
              <a:ext cx="60075" cy="206000"/>
            </a:xfrm>
            <a:custGeom>
              <a:rect b="b" l="l" r="r" t="t"/>
              <a:pathLst>
                <a:path extrusionOk="0" h="8240" w="2403">
                  <a:moveTo>
                    <a:pt x="2069" y="0"/>
                  </a:moveTo>
                  <a:lnTo>
                    <a:pt x="1" y="2635"/>
                  </a:lnTo>
                  <a:cubicBezTo>
                    <a:pt x="334" y="4570"/>
                    <a:pt x="568" y="6438"/>
                    <a:pt x="734" y="8239"/>
                  </a:cubicBezTo>
                  <a:cubicBezTo>
                    <a:pt x="2035" y="6838"/>
                    <a:pt x="2402" y="1234"/>
                    <a:pt x="2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9"/>
            <p:cNvSpPr/>
            <p:nvPr/>
          </p:nvSpPr>
          <p:spPr>
            <a:xfrm>
              <a:off x="4394150" y="1666625"/>
              <a:ext cx="227675" cy="277125"/>
            </a:xfrm>
            <a:custGeom>
              <a:rect b="b" l="l" r="r" t="t"/>
              <a:pathLst>
                <a:path extrusionOk="0" h="11085" w="9107">
                  <a:moveTo>
                    <a:pt x="134" y="1"/>
                  </a:moveTo>
                  <a:lnTo>
                    <a:pt x="134" y="1"/>
                  </a:lnTo>
                  <a:cubicBezTo>
                    <a:pt x="767" y="2403"/>
                    <a:pt x="1601" y="6839"/>
                    <a:pt x="0" y="8574"/>
                  </a:cubicBezTo>
                  <a:cubicBezTo>
                    <a:pt x="1371" y="9753"/>
                    <a:pt x="3106" y="11084"/>
                    <a:pt x="5819" y="11084"/>
                  </a:cubicBezTo>
                  <a:cubicBezTo>
                    <a:pt x="5945" y="11084"/>
                    <a:pt x="6074" y="11081"/>
                    <a:pt x="6205" y="11076"/>
                  </a:cubicBezTo>
                  <a:cubicBezTo>
                    <a:pt x="9107" y="10975"/>
                    <a:pt x="8440" y="9007"/>
                    <a:pt x="7606" y="8040"/>
                  </a:cubicBezTo>
                  <a:cubicBezTo>
                    <a:pt x="4837" y="7573"/>
                    <a:pt x="4737" y="5538"/>
                    <a:pt x="5104" y="3603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9"/>
            <p:cNvSpPr/>
            <p:nvPr/>
          </p:nvSpPr>
          <p:spPr>
            <a:xfrm>
              <a:off x="4329925" y="1867600"/>
              <a:ext cx="235200" cy="138475"/>
            </a:xfrm>
            <a:custGeom>
              <a:rect b="b" l="l" r="r" t="t"/>
              <a:pathLst>
                <a:path extrusionOk="0" h="5539" w="9408">
                  <a:moveTo>
                    <a:pt x="2569" y="1"/>
                  </a:moveTo>
                  <a:cubicBezTo>
                    <a:pt x="2569" y="1"/>
                    <a:pt x="668" y="368"/>
                    <a:pt x="268" y="701"/>
                  </a:cubicBezTo>
                  <a:cubicBezTo>
                    <a:pt x="1" y="4204"/>
                    <a:pt x="7940" y="5538"/>
                    <a:pt x="7940" y="5538"/>
                  </a:cubicBezTo>
                  <a:cubicBezTo>
                    <a:pt x="7940" y="5538"/>
                    <a:pt x="8407" y="3737"/>
                    <a:pt x="9407" y="3003"/>
                  </a:cubicBezTo>
                  <a:cubicBezTo>
                    <a:pt x="3336" y="1802"/>
                    <a:pt x="2569" y="1"/>
                    <a:pt x="25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9"/>
            <p:cNvSpPr/>
            <p:nvPr/>
          </p:nvSpPr>
          <p:spPr>
            <a:xfrm>
              <a:off x="4565100" y="1862275"/>
              <a:ext cx="131775" cy="127125"/>
            </a:xfrm>
            <a:custGeom>
              <a:rect b="b" l="l" r="r" t="t"/>
              <a:pathLst>
                <a:path extrusionOk="0" h="5085" w="5271">
                  <a:moveTo>
                    <a:pt x="1117" y="1"/>
                  </a:moveTo>
                  <a:cubicBezTo>
                    <a:pt x="956" y="1"/>
                    <a:pt x="795" y="5"/>
                    <a:pt x="634" y="14"/>
                  </a:cubicBezTo>
                  <a:cubicBezTo>
                    <a:pt x="1068" y="1081"/>
                    <a:pt x="834" y="2349"/>
                    <a:pt x="0" y="3216"/>
                  </a:cubicBezTo>
                  <a:cubicBezTo>
                    <a:pt x="968" y="3650"/>
                    <a:pt x="1868" y="4284"/>
                    <a:pt x="2602" y="5084"/>
                  </a:cubicBezTo>
                  <a:cubicBezTo>
                    <a:pt x="5271" y="2282"/>
                    <a:pt x="2435" y="81"/>
                    <a:pt x="2435" y="81"/>
                  </a:cubicBezTo>
                  <a:cubicBezTo>
                    <a:pt x="1996" y="32"/>
                    <a:pt x="1556" y="1"/>
                    <a:pt x="1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9"/>
            <p:cNvSpPr/>
            <p:nvPr/>
          </p:nvSpPr>
          <p:spPr>
            <a:xfrm>
              <a:off x="4570925" y="1987700"/>
              <a:ext cx="20875" cy="33450"/>
            </a:xfrm>
            <a:custGeom>
              <a:rect b="b" l="l" r="r" t="t"/>
              <a:pathLst>
                <a:path extrusionOk="0" h="1338" w="835">
                  <a:moveTo>
                    <a:pt x="334" y="0"/>
                  </a:moveTo>
                  <a:cubicBezTo>
                    <a:pt x="134" y="34"/>
                    <a:pt x="1" y="367"/>
                    <a:pt x="68" y="734"/>
                  </a:cubicBezTo>
                  <a:cubicBezTo>
                    <a:pt x="99" y="1080"/>
                    <a:pt x="279" y="1338"/>
                    <a:pt x="467" y="1338"/>
                  </a:cubicBezTo>
                  <a:cubicBezTo>
                    <a:pt x="479" y="1338"/>
                    <a:pt x="490" y="1337"/>
                    <a:pt x="501" y="1335"/>
                  </a:cubicBezTo>
                  <a:cubicBezTo>
                    <a:pt x="701" y="1301"/>
                    <a:pt x="835" y="1001"/>
                    <a:pt x="768" y="634"/>
                  </a:cubicBezTo>
                  <a:cubicBezTo>
                    <a:pt x="735" y="267"/>
                    <a:pt x="501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9"/>
            <p:cNvSpPr/>
            <p:nvPr/>
          </p:nvSpPr>
          <p:spPr>
            <a:xfrm>
              <a:off x="4445850" y="1703325"/>
              <a:ext cx="75075" cy="88425"/>
            </a:xfrm>
            <a:custGeom>
              <a:rect b="b" l="l" r="r" t="t"/>
              <a:pathLst>
                <a:path extrusionOk="0" h="3537" w="3003">
                  <a:moveTo>
                    <a:pt x="67" y="1"/>
                  </a:moveTo>
                  <a:cubicBezTo>
                    <a:pt x="0" y="468"/>
                    <a:pt x="0" y="901"/>
                    <a:pt x="100" y="1335"/>
                  </a:cubicBezTo>
                  <a:cubicBezTo>
                    <a:pt x="301" y="2402"/>
                    <a:pt x="1802" y="3436"/>
                    <a:pt x="2869" y="3536"/>
                  </a:cubicBezTo>
                  <a:cubicBezTo>
                    <a:pt x="2869" y="3069"/>
                    <a:pt x="2902" y="2602"/>
                    <a:pt x="3002" y="216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9"/>
            <p:cNvSpPr/>
            <p:nvPr/>
          </p:nvSpPr>
          <p:spPr>
            <a:xfrm>
              <a:off x="4365800" y="1363075"/>
              <a:ext cx="231850" cy="228525"/>
            </a:xfrm>
            <a:custGeom>
              <a:rect b="b" l="l" r="r" t="t"/>
              <a:pathLst>
                <a:path extrusionOk="0" h="9141" w="9274">
                  <a:moveTo>
                    <a:pt x="4637" y="1"/>
                  </a:moveTo>
                  <a:cubicBezTo>
                    <a:pt x="2068" y="1"/>
                    <a:pt x="0" y="2036"/>
                    <a:pt x="0" y="4571"/>
                  </a:cubicBezTo>
                  <a:cubicBezTo>
                    <a:pt x="0" y="7073"/>
                    <a:pt x="2068" y="9141"/>
                    <a:pt x="4637" y="9141"/>
                  </a:cubicBezTo>
                  <a:cubicBezTo>
                    <a:pt x="7205" y="9141"/>
                    <a:pt x="9273" y="7073"/>
                    <a:pt x="9273" y="4571"/>
                  </a:cubicBezTo>
                  <a:cubicBezTo>
                    <a:pt x="9273" y="2036"/>
                    <a:pt x="7205" y="1"/>
                    <a:pt x="46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9"/>
            <p:cNvSpPr/>
            <p:nvPr/>
          </p:nvSpPr>
          <p:spPr>
            <a:xfrm>
              <a:off x="4507800" y="1347900"/>
              <a:ext cx="92350" cy="143975"/>
            </a:xfrm>
            <a:custGeom>
              <a:rect b="b" l="l" r="r" t="t"/>
              <a:pathLst>
                <a:path extrusionOk="0" h="5759" w="3694">
                  <a:moveTo>
                    <a:pt x="65" y="1"/>
                  </a:moveTo>
                  <a:cubicBezTo>
                    <a:pt x="17" y="1"/>
                    <a:pt x="0" y="79"/>
                    <a:pt x="57" y="108"/>
                  </a:cubicBezTo>
                  <a:cubicBezTo>
                    <a:pt x="1225" y="441"/>
                    <a:pt x="2226" y="1208"/>
                    <a:pt x="2826" y="2242"/>
                  </a:cubicBezTo>
                  <a:cubicBezTo>
                    <a:pt x="3427" y="3276"/>
                    <a:pt x="3593" y="4544"/>
                    <a:pt x="3260" y="5678"/>
                  </a:cubicBezTo>
                  <a:cubicBezTo>
                    <a:pt x="3260" y="5712"/>
                    <a:pt x="3260" y="5745"/>
                    <a:pt x="3293" y="5745"/>
                  </a:cubicBezTo>
                  <a:cubicBezTo>
                    <a:pt x="3303" y="5755"/>
                    <a:pt x="3313" y="5759"/>
                    <a:pt x="3322" y="5759"/>
                  </a:cubicBezTo>
                  <a:cubicBezTo>
                    <a:pt x="3343" y="5759"/>
                    <a:pt x="3360" y="5735"/>
                    <a:pt x="3360" y="5712"/>
                  </a:cubicBezTo>
                  <a:cubicBezTo>
                    <a:pt x="3693" y="4544"/>
                    <a:pt x="3527" y="3276"/>
                    <a:pt x="2926" y="2209"/>
                  </a:cubicBezTo>
                  <a:cubicBezTo>
                    <a:pt x="2292" y="1108"/>
                    <a:pt x="1258" y="341"/>
                    <a:pt x="91" y="7"/>
                  </a:cubicBezTo>
                  <a:cubicBezTo>
                    <a:pt x="82" y="3"/>
                    <a:pt x="73" y="1"/>
                    <a:pt x="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9"/>
            <p:cNvSpPr/>
            <p:nvPr/>
          </p:nvSpPr>
          <p:spPr>
            <a:xfrm>
              <a:off x="4489200" y="1442300"/>
              <a:ext cx="176000" cy="172650"/>
            </a:xfrm>
            <a:custGeom>
              <a:rect b="b" l="l" r="r" t="t"/>
              <a:pathLst>
                <a:path extrusionOk="0" h="6906" w="7040">
                  <a:moveTo>
                    <a:pt x="3537" y="1"/>
                  </a:moveTo>
                  <a:cubicBezTo>
                    <a:pt x="1569" y="1"/>
                    <a:pt x="1" y="1535"/>
                    <a:pt x="1" y="3470"/>
                  </a:cubicBezTo>
                  <a:cubicBezTo>
                    <a:pt x="1" y="5371"/>
                    <a:pt x="1569" y="6906"/>
                    <a:pt x="3537" y="6906"/>
                  </a:cubicBezTo>
                  <a:cubicBezTo>
                    <a:pt x="5471" y="6906"/>
                    <a:pt x="7039" y="5371"/>
                    <a:pt x="7039" y="3470"/>
                  </a:cubicBezTo>
                  <a:cubicBezTo>
                    <a:pt x="7039" y="1535"/>
                    <a:pt x="5471" y="1"/>
                    <a:pt x="3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9"/>
            <p:cNvSpPr/>
            <p:nvPr/>
          </p:nvSpPr>
          <p:spPr>
            <a:xfrm>
              <a:off x="4274050" y="1431475"/>
              <a:ext cx="204350" cy="201000"/>
            </a:xfrm>
            <a:custGeom>
              <a:rect b="b" l="l" r="r" t="t"/>
              <a:pathLst>
                <a:path extrusionOk="0" h="8040" w="8174">
                  <a:moveTo>
                    <a:pt x="4070" y="0"/>
                  </a:moveTo>
                  <a:cubicBezTo>
                    <a:pt x="1835" y="0"/>
                    <a:pt x="1" y="1801"/>
                    <a:pt x="1" y="4036"/>
                  </a:cubicBezTo>
                  <a:cubicBezTo>
                    <a:pt x="1" y="6238"/>
                    <a:pt x="1835" y="8039"/>
                    <a:pt x="4070" y="8039"/>
                  </a:cubicBezTo>
                  <a:cubicBezTo>
                    <a:pt x="6339" y="8039"/>
                    <a:pt x="8173" y="6238"/>
                    <a:pt x="8173" y="4036"/>
                  </a:cubicBezTo>
                  <a:cubicBezTo>
                    <a:pt x="8173" y="1801"/>
                    <a:pt x="6339" y="0"/>
                    <a:pt x="40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9"/>
            <p:cNvSpPr/>
            <p:nvPr/>
          </p:nvSpPr>
          <p:spPr>
            <a:xfrm>
              <a:off x="4372650" y="1445000"/>
              <a:ext cx="261700" cy="327650"/>
            </a:xfrm>
            <a:custGeom>
              <a:rect b="b" l="l" r="r" t="t"/>
              <a:pathLst>
                <a:path extrusionOk="0" h="13106" w="10468">
                  <a:moveTo>
                    <a:pt x="4883" y="1"/>
                  </a:moveTo>
                  <a:cubicBezTo>
                    <a:pt x="2234" y="1"/>
                    <a:pt x="1" y="2357"/>
                    <a:pt x="427" y="5197"/>
                  </a:cubicBezTo>
                  <a:cubicBezTo>
                    <a:pt x="860" y="8499"/>
                    <a:pt x="960" y="10467"/>
                    <a:pt x="2762" y="12035"/>
                  </a:cubicBezTo>
                  <a:cubicBezTo>
                    <a:pt x="3607" y="12776"/>
                    <a:pt x="4576" y="13105"/>
                    <a:pt x="5525" y="13105"/>
                  </a:cubicBezTo>
                  <a:cubicBezTo>
                    <a:pt x="7611" y="13105"/>
                    <a:pt x="9600" y="11515"/>
                    <a:pt x="9967" y="9199"/>
                  </a:cubicBezTo>
                  <a:cubicBezTo>
                    <a:pt x="10467" y="6197"/>
                    <a:pt x="9633" y="1327"/>
                    <a:pt x="6297" y="226"/>
                  </a:cubicBezTo>
                  <a:cubicBezTo>
                    <a:pt x="5821" y="73"/>
                    <a:pt x="5346" y="1"/>
                    <a:pt x="4883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9"/>
            <p:cNvSpPr/>
            <p:nvPr/>
          </p:nvSpPr>
          <p:spPr>
            <a:xfrm>
              <a:off x="4334100" y="1395025"/>
              <a:ext cx="252400" cy="179825"/>
            </a:xfrm>
            <a:custGeom>
              <a:rect b="b" l="l" r="r" t="t"/>
              <a:pathLst>
                <a:path extrusionOk="0" h="7193" w="10096">
                  <a:moveTo>
                    <a:pt x="5729" y="1"/>
                  </a:moveTo>
                  <a:cubicBezTo>
                    <a:pt x="4112" y="1"/>
                    <a:pt x="2521" y="948"/>
                    <a:pt x="1768" y="1658"/>
                  </a:cubicBezTo>
                  <a:cubicBezTo>
                    <a:pt x="267" y="3026"/>
                    <a:pt x="0" y="4427"/>
                    <a:pt x="101" y="5561"/>
                  </a:cubicBezTo>
                  <a:cubicBezTo>
                    <a:pt x="185" y="6729"/>
                    <a:pt x="895" y="7192"/>
                    <a:pt x="1876" y="7192"/>
                  </a:cubicBezTo>
                  <a:cubicBezTo>
                    <a:pt x="4791" y="7192"/>
                    <a:pt x="10095" y="3105"/>
                    <a:pt x="8473" y="1258"/>
                  </a:cubicBezTo>
                  <a:cubicBezTo>
                    <a:pt x="7664" y="337"/>
                    <a:pt x="6692" y="1"/>
                    <a:pt x="5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9"/>
            <p:cNvSpPr/>
            <p:nvPr/>
          </p:nvSpPr>
          <p:spPr>
            <a:xfrm>
              <a:off x="4480025" y="1429675"/>
              <a:ext cx="170400" cy="63275"/>
            </a:xfrm>
            <a:custGeom>
              <a:rect b="b" l="l" r="r" t="t"/>
              <a:pathLst>
                <a:path extrusionOk="0" h="2531" w="6816">
                  <a:moveTo>
                    <a:pt x="2693" y="0"/>
                  </a:moveTo>
                  <a:cubicBezTo>
                    <a:pt x="2524" y="0"/>
                    <a:pt x="2359" y="23"/>
                    <a:pt x="2203" y="72"/>
                  </a:cubicBezTo>
                  <a:cubicBezTo>
                    <a:pt x="1" y="739"/>
                    <a:pt x="1535" y="2174"/>
                    <a:pt x="4437" y="2507"/>
                  </a:cubicBezTo>
                  <a:cubicBezTo>
                    <a:pt x="4573" y="2523"/>
                    <a:pt x="4696" y="2531"/>
                    <a:pt x="4805" y="2531"/>
                  </a:cubicBezTo>
                  <a:cubicBezTo>
                    <a:pt x="6816" y="2531"/>
                    <a:pt x="4491" y="0"/>
                    <a:pt x="26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9"/>
            <p:cNvSpPr/>
            <p:nvPr/>
          </p:nvSpPr>
          <p:spPr>
            <a:xfrm>
              <a:off x="4337425" y="1611425"/>
              <a:ext cx="103625" cy="89725"/>
            </a:xfrm>
            <a:custGeom>
              <a:rect b="b" l="l" r="r" t="t"/>
              <a:pathLst>
                <a:path extrusionOk="0" h="3589" w="4145">
                  <a:moveTo>
                    <a:pt x="1623" y="0"/>
                  </a:moveTo>
                  <a:cubicBezTo>
                    <a:pt x="1517" y="0"/>
                    <a:pt x="1409" y="13"/>
                    <a:pt x="1302" y="41"/>
                  </a:cubicBezTo>
                  <a:cubicBezTo>
                    <a:pt x="234" y="308"/>
                    <a:pt x="1" y="1475"/>
                    <a:pt x="601" y="2309"/>
                  </a:cubicBezTo>
                  <a:cubicBezTo>
                    <a:pt x="1102" y="2976"/>
                    <a:pt x="1836" y="3443"/>
                    <a:pt x="2669" y="3577"/>
                  </a:cubicBezTo>
                  <a:cubicBezTo>
                    <a:pt x="2736" y="3585"/>
                    <a:pt x="2801" y="3589"/>
                    <a:pt x="2862" y="3589"/>
                  </a:cubicBezTo>
                  <a:cubicBezTo>
                    <a:pt x="3816" y="3589"/>
                    <a:pt x="4144" y="2651"/>
                    <a:pt x="3737" y="1742"/>
                  </a:cubicBezTo>
                  <a:cubicBezTo>
                    <a:pt x="3408" y="965"/>
                    <a:pt x="2544" y="0"/>
                    <a:pt x="1623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9"/>
            <p:cNvSpPr/>
            <p:nvPr/>
          </p:nvSpPr>
          <p:spPr>
            <a:xfrm>
              <a:off x="4480025" y="2602300"/>
              <a:ext cx="388650" cy="1776300"/>
            </a:xfrm>
            <a:custGeom>
              <a:rect b="b" l="l" r="r" t="t"/>
              <a:pathLst>
                <a:path extrusionOk="0" h="71052" w="15546">
                  <a:moveTo>
                    <a:pt x="11709" y="1"/>
                  </a:moveTo>
                  <a:lnTo>
                    <a:pt x="1" y="868"/>
                  </a:lnTo>
                  <a:cubicBezTo>
                    <a:pt x="1" y="868"/>
                    <a:pt x="868" y="4571"/>
                    <a:pt x="1836" y="9975"/>
                  </a:cubicBezTo>
                  <a:cubicBezTo>
                    <a:pt x="3170" y="17513"/>
                    <a:pt x="3704" y="19915"/>
                    <a:pt x="4738" y="25886"/>
                  </a:cubicBezTo>
                  <a:cubicBezTo>
                    <a:pt x="5572" y="30656"/>
                    <a:pt x="5071" y="35092"/>
                    <a:pt x="5238" y="38261"/>
                  </a:cubicBezTo>
                  <a:cubicBezTo>
                    <a:pt x="5738" y="48669"/>
                    <a:pt x="2469" y="71052"/>
                    <a:pt x="2469" y="71052"/>
                  </a:cubicBezTo>
                  <a:lnTo>
                    <a:pt x="8140" y="70985"/>
                  </a:lnTo>
                  <a:cubicBezTo>
                    <a:pt x="8140" y="70985"/>
                    <a:pt x="15312" y="47802"/>
                    <a:pt x="15445" y="37194"/>
                  </a:cubicBezTo>
                  <a:cubicBezTo>
                    <a:pt x="15545" y="26987"/>
                    <a:pt x="11709" y="1"/>
                    <a:pt x="11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9"/>
            <p:cNvSpPr/>
            <p:nvPr/>
          </p:nvSpPr>
          <p:spPr>
            <a:xfrm>
              <a:off x="4319650" y="1542750"/>
              <a:ext cx="112500" cy="95525"/>
            </a:xfrm>
            <a:custGeom>
              <a:rect b="b" l="l" r="r" t="t"/>
              <a:pathLst>
                <a:path extrusionOk="0" h="3821" w="4500">
                  <a:moveTo>
                    <a:pt x="1334" y="1"/>
                  </a:moveTo>
                  <a:cubicBezTo>
                    <a:pt x="0" y="1"/>
                    <a:pt x="630" y="1758"/>
                    <a:pt x="2580" y="3388"/>
                  </a:cubicBezTo>
                  <a:cubicBezTo>
                    <a:pt x="2950" y="3692"/>
                    <a:pt x="3235" y="3820"/>
                    <a:pt x="3444" y="3820"/>
                  </a:cubicBezTo>
                  <a:cubicBezTo>
                    <a:pt x="4499" y="3820"/>
                    <a:pt x="3633" y="564"/>
                    <a:pt x="2046" y="119"/>
                  </a:cubicBezTo>
                  <a:cubicBezTo>
                    <a:pt x="1766" y="38"/>
                    <a:pt x="1529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9"/>
            <p:cNvSpPr/>
            <p:nvPr/>
          </p:nvSpPr>
          <p:spPr>
            <a:xfrm>
              <a:off x="4599300" y="3249425"/>
              <a:ext cx="266875" cy="783925"/>
            </a:xfrm>
            <a:custGeom>
              <a:rect b="b" l="l" r="r" t="t"/>
              <a:pathLst>
                <a:path extrusionOk="0" h="31357" w="10675">
                  <a:moveTo>
                    <a:pt x="0" y="1"/>
                  </a:moveTo>
                  <a:cubicBezTo>
                    <a:pt x="367" y="2469"/>
                    <a:pt x="534" y="5004"/>
                    <a:pt x="467" y="7506"/>
                  </a:cubicBezTo>
                  <a:cubicBezTo>
                    <a:pt x="1468" y="10275"/>
                    <a:pt x="2302" y="12877"/>
                    <a:pt x="2902" y="15212"/>
                  </a:cubicBezTo>
                  <a:cubicBezTo>
                    <a:pt x="3936" y="19281"/>
                    <a:pt x="5571" y="25419"/>
                    <a:pt x="7172" y="31357"/>
                  </a:cubicBezTo>
                  <a:cubicBezTo>
                    <a:pt x="8906" y="24418"/>
                    <a:pt x="10608" y="16413"/>
                    <a:pt x="10674" y="1127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9"/>
            <p:cNvSpPr/>
            <p:nvPr/>
          </p:nvSpPr>
          <p:spPr>
            <a:xfrm>
              <a:off x="4326600" y="2613975"/>
              <a:ext cx="807250" cy="1778800"/>
            </a:xfrm>
            <a:custGeom>
              <a:rect b="b" l="l" r="r" t="t"/>
              <a:pathLst>
                <a:path extrusionOk="0" h="71152" w="32290">
                  <a:moveTo>
                    <a:pt x="11508" y="1"/>
                  </a:moveTo>
                  <a:lnTo>
                    <a:pt x="0" y="835"/>
                  </a:lnTo>
                  <a:cubicBezTo>
                    <a:pt x="501" y="9608"/>
                    <a:pt x="11308" y="27420"/>
                    <a:pt x="15211" y="38662"/>
                  </a:cubicBezTo>
                  <a:cubicBezTo>
                    <a:pt x="18647" y="48569"/>
                    <a:pt x="26953" y="71152"/>
                    <a:pt x="26953" y="71152"/>
                  </a:cubicBezTo>
                  <a:lnTo>
                    <a:pt x="32290" y="68116"/>
                  </a:lnTo>
                  <a:cubicBezTo>
                    <a:pt x="32290" y="68116"/>
                    <a:pt x="26653" y="40730"/>
                    <a:pt x="23150" y="30556"/>
                  </a:cubicBezTo>
                  <a:cubicBezTo>
                    <a:pt x="19948" y="21283"/>
                    <a:pt x="11508" y="1"/>
                    <a:pt x="1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9"/>
            <p:cNvSpPr/>
            <p:nvPr/>
          </p:nvSpPr>
          <p:spPr>
            <a:xfrm>
              <a:off x="4967875" y="4250975"/>
              <a:ext cx="183500" cy="149300"/>
            </a:xfrm>
            <a:custGeom>
              <a:rect b="b" l="l" r="r" t="t"/>
              <a:pathLst>
                <a:path extrusionOk="0" h="5972" w="7340">
                  <a:moveTo>
                    <a:pt x="6939" y="1"/>
                  </a:moveTo>
                  <a:lnTo>
                    <a:pt x="1" y="4070"/>
                  </a:lnTo>
                  <a:lnTo>
                    <a:pt x="1068" y="5972"/>
                  </a:lnTo>
                  <a:lnTo>
                    <a:pt x="7339" y="2403"/>
                  </a:lnTo>
                  <a:lnTo>
                    <a:pt x="69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9"/>
            <p:cNvSpPr/>
            <p:nvPr/>
          </p:nvSpPr>
          <p:spPr>
            <a:xfrm>
              <a:off x="4531750" y="4321875"/>
              <a:ext cx="188475" cy="60050"/>
            </a:xfrm>
            <a:custGeom>
              <a:rect b="b" l="l" r="r" t="t"/>
              <a:pathLst>
                <a:path extrusionOk="0" h="2402" w="7539">
                  <a:moveTo>
                    <a:pt x="7539" y="0"/>
                  </a:moveTo>
                  <a:lnTo>
                    <a:pt x="0" y="234"/>
                  </a:lnTo>
                  <a:lnTo>
                    <a:pt x="33" y="2402"/>
                  </a:lnTo>
                  <a:lnTo>
                    <a:pt x="6772" y="2302"/>
                  </a:lnTo>
                  <a:lnTo>
                    <a:pt x="75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9"/>
            <p:cNvSpPr/>
            <p:nvPr/>
          </p:nvSpPr>
          <p:spPr>
            <a:xfrm>
              <a:off x="4492550" y="1576500"/>
              <a:ext cx="17525" cy="24275"/>
            </a:xfrm>
            <a:custGeom>
              <a:rect b="b" l="l" r="r" t="t"/>
              <a:pathLst>
                <a:path extrusionOk="0" h="971" w="701">
                  <a:moveTo>
                    <a:pt x="339" y="0"/>
                  </a:moveTo>
                  <a:cubicBezTo>
                    <a:pt x="326" y="0"/>
                    <a:pt x="313" y="1"/>
                    <a:pt x="301" y="3"/>
                  </a:cubicBezTo>
                  <a:cubicBezTo>
                    <a:pt x="134" y="3"/>
                    <a:pt x="0" y="270"/>
                    <a:pt x="34" y="504"/>
                  </a:cubicBezTo>
                  <a:cubicBezTo>
                    <a:pt x="67" y="771"/>
                    <a:pt x="200" y="971"/>
                    <a:pt x="401" y="971"/>
                  </a:cubicBezTo>
                  <a:cubicBezTo>
                    <a:pt x="567" y="937"/>
                    <a:pt x="701" y="737"/>
                    <a:pt x="667" y="470"/>
                  </a:cubicBezTo>
                  <a:cubicBezTo>
                    <a:pt x="667" y="221"/>
                    <a:pt x="521" y="0"/>
                    <a:pt x="3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9"/>
            <p:cNvSpPr/>
            <p:nvPr/>
          </p:nvSpPr>
          <p:spPr>
            <a:xfrm>
              <a:off x="4585950" y="1570650"/>
              <a:ext cx="16700" cy="24300"/>
            </a:xfrm>
            <a:custGeom>
              <a:rect b="b" l="l" r="r" t="t"/>
              <a:pathLst>
                <a:path extrusionOk="0" h="972" w="668">
                  <a:moveTo>
                    <a:pt x="333" y="1"/>
                  </a:moveTo>
                  <a:cubicBezTo>
                    <a:pt x="322" y="1"/>
                    <a:pt x="311" y="2"/>
                    <a:pt x="301" y="4"/>
                  </a:cubicBezTo>
                  <a:cubicBezTo>
                    <a:pt x="134" y="4"/>
                    <a:pt x="0" y="237"/>
                    <a:pt x="0" y="504"/>
                  </a:cubicBezTo>
                  <a:cubicBezTo>
                    <a:pt x="0" y="771"/>
                    <a:pt x="200" y="971"/>
                    <a:pt x="367" y="971"/>
                  </a:cubicBezTo>
                  <a:cubicBezTo>
                    <a:pt x="534" y="971"/>
                    <a:pt x="667" y="738"/>
                    <a:pt x="667" y="471"/>
                  </a:cubicBezTo>
                  <a:cubicBezTo>
                    <a:pt x="636" y="221"/>
                    <a:pt x="488" y="1"/>
                    <a:pt x="3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9"/>
            <p:cNvSpPr/>
            <p:nvPr/>
          </p:nvSpPr>
          <p:spPr>
            <a:xfrm>
              <a:off x="4562600" y="1588250"/>
              <a:ext cx="35875" cy="64650"/>
            </a:xfrm>
            <a:custGeom>
              <a:rect b="b" l="l" r="r" t="t"/>
              <a:pathLst>
                <a:path extrusionOk="0" h="2586" w="1435">
                  <a:moveTo>
                    <a:pt x="0" y="0"/>
                  </a:moveTo>
                  <a:lnTo>
                    <a:pt x="200" y="2569"/>
                  </a:lnTo>
                  <a:cubicBezTo>
                    <a:pt x="275" y="2580"/>
                    <a:pt x="350" y="2586"/>
                    <a:pt x="426" y="2586"/>
                  </a:cubicBezTo>
                  <a:cubicBezTo>
                    <a:pt x="790" y="2586"/>
                    <a:pt x="1158" y="2456"/>
                    <a:pt x="1435" y="2235"/>
                  </a:cubicBezTo>
                  <a:cubicBezTo>
                    <a:pt x="868" y="1568"/>
                    <a:pt x="367" y="801"/>
                    <a:pt x="0" y="0"/>
                  </a:cubicBez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9"/>
            <p:cNvSpPr/>
            <p:nvPr/>
          </p:nvSpPr>
          <p:spPr>
            <a:xfrm>
              <a:off x="4498875" y="1649750"/>
              <a:ext cx="52075" cy="22750"/>
            </a:xfrm>
            <a:custGeom>
              <a:rect b="b" l="l" r="r" t="t"/>
              <a:pathLst>
                <a:path extrusionOk="0" h="910" w="2083">
                  <a:moveTo>
                    <a:pt x="112" y="1"/>
                  </a:moveTo>
                  <a:cubicBezTo>
                    <a:pt x="53" y="1"/>
                    <a:pt x="0" y="71"/>
                    <a:pt x="48" y="142"/>
                  </a:cubicBezTo>
                  <a:cubicBezTo>
                    <a:pt x="448" y="609"/>
                    <a:pt x="1048" y="876"/>
                    <a:pt x="1649" y="909"/>
                  </a:cubicBezTo>
                  <a:lnTo>
                    <a:pt x="2016" y="909"/>
                  </a:lnTo>
                  <a:cubicBezTo>
                    <a:pt x="2049" y="876"/>
                    <a:pt x="2082" y="843"/>
                    <a:pt x="2082" y="809"/>
                  </a:cubicBezTo>
                  <a:cubicBezTo>
                    <a:pt x="2082" y="776"/>
                    <a:pt x="2016" y="743"/>
                    <a:pt x="1982" y="743"/>
                  </a:cubicBezTo>
                  <a:cubicBezTo>
                    <a:pt x="1915" y="749"/>
                    <a:pt x="1847" y="753"/>
                    <a:pt x="1779" y="753"/>
                  </a:cubicBezTo>
                  <a:cubicBezTo>
                    <a:pt x="1182" y="753"/>
                    <a:pt x="601" y="492"/>
                    <a:pt x="181" y="42"/>
                  </a:cubicBezTo>
                  <a:cubicBezTo>
                    <a:pt x="161" y="13"/>
                    <a:pt x="136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9"/>
            <p:cNvSpPr/>
            <p:nvPr/>
          </p:nvSpPr>
          <p:spPr>
            <a:xfrm>
              <a:off x="4475025" y="1541550"/>
              <a:ext cx="37550" cy="25050"/>
            </a:xfrm>
            <a:custGeom>
              <a:rect b="b" l="l" r="r" t="t"/>
              <a:pathLst>
                <a:path extrusionOk="0" h="1002" w="1502">
                  <a:moveTo>
                    <a:pt x="1302" y="0"/>
                  </a:moveTo>
                  <a:cubicBezTo>
                    <a:pt x="768" y="34"/>
                    <a:pt x="301" y="301"/>
                    <a:pt x="34" y="734"/>
                  </a:cubicBezTo>
                  <a:cubicBezTo>
                    <a:pt x="1" y="801"/>
                    <a:pt x="1" y="901"/>
                    <a:pt x="101" y="968"/>
                  </a:cubicBezTo>
                  <a:cubicBezTo>
                    <a:pt x="101" y="968"/>
                    <a:pt x="134" y="968"/>
                    <a:pt x="168" y="1001"/>
                  </a:cubicBezTo>
                  <a:cubicBezTo>
                    <a:pt x="234" y="1001"/>
                    <a:pt x="301" y="968"/>
                    <a:pt x="334" y="901"/>
                  </a:cubicBezTo>
                  <a:cubicBezTo>
                    <a:pt x="535" y="567"/>
                    <a:pt x="901" y="334"/>
                    <a:pt x="1302" y="301"/>
                  </a:cubicBezTo>
                  <a:cubicBezTo>
                    <a:pt x="1502" y="301"/>
                    <a:pt x="1502" y="0"/>
                    <a:pt x="13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9"/>
            <p:cNvSpPr/>
            <p:nvPr/>
          </p:nvSpPr>
          <p:spPr>
            <a:xfrm>
              <a:off x="4586775" y="1515700"/>
              <a:ext cx="35050" cy="25875"/>
            </a:xfrm>
            <a:custGeom>
              <a:rect b="b" l="l" r="r" t="t"/>
              <a:pathLst>
                <a:path extrusionOk="0" h="1035" w="1402">
                  <a:moveTo>
                    <a:pt x="167" y="0"/>
                  </a:moveTo>
                  <a:cubicBezTo>
                    <a:pt x="67" y="0"/>
                    <a:pt x="1" y="67"/>
                    <a:pt x="1" y="134"/>
                  </a:cubicBezTo>
                  <a:cubicBezTo>
                    <a:pt x="1" y="234"/>
                    <a:pt x="67" y="300"/>
                    <a:pt x="134" y="300"/>
                  </a:cubicBezTo>
                  <a:cubicBezTo>
                    <a:pt x="534" y="367"/>
                    <a:pt x="901" y="601"/>
                    <a:pt x="1101" y="968"/>
                  </a:cubicBezTo>
                  <a:cubicBezTo>
                    <a:pt x="1101" y="1001"/>
                    <a:pt x="1168" y="1034"/>
                    <a:pt x="1202" y="1034"/>
                  </a:cubicBezTo>
                  <a:lnTo>
                    <a:pt x="1302" y="1034"/>
                  </a:lnTo>
                  <a:cubicBezTo>
                    <a:pt x="1368" y="968"/>
                    <a:pt x="1402" y="868"/>
                    <a:pt x="1368" y="801"/>
                  </a:cubicBezTo>
                  <a:cubicBezTo>
                    <a:pt x="1101" y="367"/>
                    <a:pt x="668" y="67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9"/>
            <p:cNvSpPr/>
            <p:nvPr/>
          </p:nvSpPr>
          <p:spPr>
            <a:xfrm>
              <a:off x="5158025" y="4409425"/>
              <a:ext cx="36725" cy="34600"/>
            </a:xfrm>
            <a:custGeom>
              <a:rect b="b" l="l" r="r" t="t"/>
              <a:pathLst>
                <a:path extrusionOk="0" h="1384" w="1469">
                  <a:moveTo>
                    <a:pt x="1134" y="168"/>
                  </a:moveTo>
                  <a:cubicBezTo>
                    <a:pt x="1168" y="168"/>
                    <a:pt x="1201" y="168"/>
                    <a:pt x="1235" y="234"/>
                  </a:cubicBezTo>
                  <a:cubicBezTo>
                    <a:pt x="1301" y="301"/>
                    <a:pt x="1301" y="434"/>
                    <a:pt x="1268" y="534"/>
                  </a:cubicBezTo>
                  <a:cubicBezTo>
                    <a:pt x="1169" y="765"/>
                    <a:pt x="812" y="995"/>
                    <a:pt x="291" y="1161"/>
                  </a:cubicBezTo>
                  <a:lnTo>
                    <a:pt x="291" y="1161"/>
                  </a:lnTo>
                  <a:cubicBezTo>
                    <a:pt x="555" y="702"/>
                    <a:pt x="908" y="168"/>
                    <a:pt x="1134" y="168"/>
                  </a:cubicBezTo>
                  <a:close/>
                  <a:moveTo>
                    <a:pt x="1134" y="1"/>
                  </a:moveTo>
                  <a:cubicBezTo>
                    <a:pt x="701" y="1"/>
                    <a:pt x="100" y="1135"/>
                    <a:pt x="34" y="1268"/>
                  </a:cubicBezTo>
                  <a:cubicBezTo>
                    <a:pt x="0" y="1302"/>
                    <a:pt x="0" y="1335"/>
                    <a:pt x="34" y="1368"/>
                  </a:cubicBezTo>
                  <a:cubicBezTo>
                    <a:pt x="34" y="1368"/>
                    <a:pt x="49" y="1383"/>
                    <a:pt x="68" y="1383"/>
                  </a:cubicBezTo>
                  <a:cubicBezTo>
                    <a:pt x="78" y="1383"/>
                    <a:pt x="89" y="1380"/>
                    <a:pt x="100" y="1368"/>
                  </a:cubicBezTo>
                  <a:cubicBezTo>
                    <a:pt x="401" y="1302"/>
                    <a:pt x="667" y="1202"/>
                    <a:pt x="934" y="1068"/>
                  </a:cubicBezTo>
                  <a:cubicBezTo>
                    <a:pt x="1134" y="968"/>
                    <a:pt x="1301" y="801"/>
                    <a:pt x="1401" y="601"/>
                  </a:cubicBezTo>
                  <a:cubicBezTo>
                    <a:pt x="1468" y="434"/>
                    <a:pt x="1435" y="268"/>
                    <a:pt x="1335" y="134"/>
                  </a:cubicBezTo>
                  <a:cubicBezTo>
                    <a:pt x="1301" y="67"/>
                    <a:pt x="1201" y="1"/>
                    <a:pt x="1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9"/>
            <p:cNvSpPr/>
            <p:nvPr/>
          </p:nvSpPr>
          <p:spPr>
            <a:xfrm>
              <a:off x="5148850" y="4401025"/>
              <a:ext cx="24200" cy="42625"/>
            </a:xfrm>
            <a:custGeom>
              <a:rect b="b" l="l" r="r" t="t"/>
              <a:pathLst>
                <a:path extrusionOk="0" h="1705" w="968">
                  <a:moveTo>
                    <a:pt x="546" y="174"/>
                  </a:moveTo>
                  <a:cubicBezTo>
                    <a:pt x="586" y="174"/>
                    <a:pt x="601" y="203"/>
                    <a:pt x="601" y="203"/>
                  </a:cubicBezTo>
                  <a:cubicBezTo>
                    <a:pt x="768" y="370"/>
                    <a:pt x="668" y="1071"/>
                    <a:pt x="501" y="1438"/>
                  </a:cubicBezTo>
                  <a:cubicBezTo>
                    <a:pt x="334" y="1104"/>
                    <a:pt x="267" y="737"/>
                    <a:pt x="301" y="337"/>
                  </a:cubicBezTo>
                  <a:cubicBezTo>
                    <a:pt x="334" y="270"/>
                    <a:pt x="367" y="237"/>
                    <a:pt x="434" y="203"/>
                  </a:cubicBezTo>
                  <a:lnTo>
                    <a:pt x="467" y="203"/>
                  </a:lnTo>
                  <a:cubicBezTo>
                    <a:pt x="501" y="181"/>
                    <a:pt x="527" y="174"/>
                    <a:pt x="546" y="174"/>
                  </a:cubicBezTo>
                  <a:close/>
                  <a:moveTo>
                    <a:pt x="526" y="0"/>
                  </a:moveTo>
                  <a:cubicBezTo>
                    <a:pt x="482" y="0"/>
                    <a:pt x="439" y="11"/>
                    <a:pt x="401" y="37"/>
                  </a:cubicBezTo>
                  <a:cubicBezTo>
                    <a:pt x="301" y="70"/>
                    <a:pt x="201" y="170"/>
                    <a:pt x="167" y="270"/>
                  </a:cubicBezTo>
                  <a:cubicBezTo>
                    <a:pt x="0" y="737"/>
                    <a:pt x="401" y="1638"/>
                    <a:pt x="401" y="1671"/>
                  </a:cubicBezTo>
                  <a:cubicBezTo>
                    <a:pt x="434" y="1704"/>
                    <a:pt x="434" y="1704"/>
                    <a:pt x="467" y="1704"/>
                  </a:cubicBezTo>
                  <a:lnTo>
                    <a:pt x="534" y="1704"/>
                  </a:lnTo>
                  <a:cubicBezTo>
                    <a:pt x="534" y="1704"/>
                    <a:pt x="534" y="1671"/>
                    <a:pt x="534" y="1671"/>
                  </a:cubicBezTo>
                  <a:cubicBezTo>
                    <a:pt x="768" y="1337"/>
                    <a:pt x="968" y="370"/>
                    <a:pt x="734" y="70"/>
                  </a:cubicBezTo>
                  <a:cubicBezTo>
                    <a:pt x="672" y="29"/>
                    <a:pt x="598" y="0"/>
                    <a:pt x="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9"/>
            <p:cNvSpPr/>
            <p:nvPr/>
          </p:nvSpPr>
          <p:spPr>
            <a:xfrm>
              <a:off x="4649325" y="4472750"/>
              <a:ext cx="52550" cy="21675"/>
            </a:xfrm>
            <a:custGeom>
              <a:rect b="b" l="l" r="r" t="t"/>
              <a:pathLst>
                <a:path extrusionOk="0" h="867" w="2102">
                  <a:moveTo>
                    <a:pt x="1745" y="159"/>
                  </a:moveTo>
                  <a:cubicBezTo>
                    <a:pt x="1780" y="159"/>
                    <a:pt x="1810" y="163"/>
                    <a:pt x="1835" y="170"/>
                  </a:cubicBezTo>
                  <a:lnTo>
                    <a:pt x="1868" y="203"/>
                  </a:lnTo>
                  <a:cubicBezTo>
                    <a:pt x="1902" y="203"/>
                    <a:pt x="1935" y="236"/>
                    <a:pt x="1935" y="270"/>
                  </a:cubicBezTo>
                  <a:cubicBezTo>
                    <a:pt x="1935" y="370"/>
                    <a:pt x="1902" y="470"/>
                    <a:pt x="1835" y="537"/>
                  </a:cubicBezTo>
                  <a:cubicBezTo>
                    <a:pt x="1708" y="642"/>
                    <a:pt x="1435" y="708"/>
                    <a:pt x="1065" y="708"/>
                  </a:cubicBezTo>
                  <a:cubicBezTo>
                    <a:pt x="850" y="708"/>
                    <a:pt x="603" y="686"/>
                    <a:pt x="334" y="637"/>
                  </a:cubicBezTo>
                  <a:cubicBezTo>
                    <a:pt x="811" y="398"/>
                    <a:pt x="1449" y="159"/>
                    <a:pt x="1745" y="159"/>
                  </a:cubicBezTo>
                  <a:close/>
                  <a:moveTo>
                    <a:pt x="1747" y="0"/>
                  </a:moveTo>
                  <a:cubicBezTo>
                    <a:pt x="1222" y="0"/>
                    <a:pt x="184" y="545"/>
                    <a:pt x="67" y="603"/>
                  </a:cubicBezTo>
                  <a:cubicBezTo>
                    <a:pt x="34" y="637"/>
                    <a:pt x="0" y="670"/>
                    <a:pt x="0" y="703"/>
                  </a:cubicBezTo>
                  <a:cubicBezTo>
                    <a:pt x="34" y="737"/>
                    <a:pt x="34" y="737"/>
                    <a:pt x="67" y="770"/>
                  </a:cubicBezTo>
                  <a:cubicBezTo>
                    <a:pt x="340" y="818"/>
                    <a:pt x="697" y="866"/>
                    <a:pt x="1035" y="866"/>
                  </a:cubicBezTo>
                  <a:cubicBezTo>
                    <a:pt x="1401" y="866"/>
                    <a:pt x="1745" y="810"/>
                    <a:pt x="1935" y="637"/>
                  </a:cubicBezTo>
                  <a:cubicBezTo>
                    <a:pt x="2035" y="537"/>
                    <a:pt x="2102" y="403"/>
                    <a:pt x="2069" y="270"/>
                  </a:cubicBezTo>
                  <a:cubicBezTo>
                    <a:pt x="2069" y="170"/>
                    <a:pt x="2035" y="103"/>
                    <a:pt x="1935" y="36"/>
                  </a:cubicBezTo>
                  <a:cubicBezTo>
                    <a:pt x="1885" y="11"/>
                    <a:pt x="1821" y="0"/>
                    <a:pt x="17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9"/>
            <p:cNvSpPr/>
            <p:nvPr/>
          </p:nvSpPr>
          <p:spPr>
            <a:xfrm>
              <a:off x="4649325" y="4454250"/>
              <a:ext cx="32550" cy="37775"/>
            </a:xfrm>
            <a:custGeom>
              <a:rect b="b" l="l" r="r" t="t"/>
              <a:pathLst>
                <a:path extrusionOk="0" h="1511" w="1302">
                  <a:moveTo>
                    <a:pt x="1001" y="142"/>
                  </a:moveTo>
                  <a:cubicBezTo>
                    <a:pt x="1068" y="142"/>
                    <a:pt x="1101" y="176"/>
                    <a:pt x="1101" y="243"/>
                  </a:cubicBezTo>
                  <a:cubicBezTo>
                    <a:pt x="1135" y="476"/>
                    <a:pt x="601" y="1043"/>
                    <a:pt x="201" y="1310"/>
                  </a:cubicBezTo>
                  <a:cubicBezTo>
                    <a:pt x="234" y="910"/>
                    <a:pt x="367" y="543"/>
                    <a:pt x="601" y="276"/>
                  </a:cubicBezTo>
                  <a:cubicBezTo>
                    <a:pt x="701" y="176"/>
                    <a:pt x="801" y="142"/>
                    <a:pt x="934" y="142"/>
                  </a:cubicBezTo>
                  <a:close/>
                  <a:moveTo>
                    <a:pt x="861" y="0"/>
                  </a:moveTo>
                  <a:cubicBezTo>
                    <a:pt x="743" y="0"/>
                    <a:pt x="611" y="60"/>
                    <a:pt x="501" y="142"/>
                  </a:cubicBezTo>
                  <a:cubicBezTo>
                    <a:pt x="101" y="476"/>
                    <a:pt x="0" y="1410"/>
                    <a:pt x="0" y="1443"/>
                  </a:cubicBezTo>
                  <a:cubicBezTo>
                    <a:pt x="0" y="1443"/>
                    <a:pt x="34" y="1477"/>
                    <a:pt x="34" y="1510"/>
                  </a:cubicBezTo>
                  <a:lnTo>
                    <a:pt x="134" y="1510"/>
                  </a:lnTo>
                  <a:cubicBezTo>
                    <a:pt x="534" y="1310"/>
                    <a:pt x="1301" y="576"/>
                    <a:pt x="1235" y="209"/>
                  </a:cubicBezTo>
                  <a:cubicBezTo>
                    <a:pt x="1235" y="109"/>
                    <a:pt x="1168" y="9"/>
                    <a:pt x="934" y="9"/>
                  </a:cubicBezTo>
                  <a:cubicBezTo>
                    <a:pt x="911" y="3"/>
                    <a:pt x="886" y="0"/>
                    <a:pt x="8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9"/>
            <p:cNvSpPr/>
            <p:nvPr/>
          </p:nvSpPr>
          <p:spPr>
            <a:xfrm>
              <a:off x="4067250" y="1962675"/>
              <a:ext cx="271050" cy="610475"/>
            </a:xfrm>
            <a:custGeom>
              <a:rect b="b" l="l" r="r" t="t"/>
              <a:pathLst>
                <a:path extrusionOk="0" h="24419" w="10842">
                  <a:moveTo>
                    <a:pt x="6338" y="1"/>
                  </a:moveTo>
                  <a:cubicBezTo>
                    <a:pt x="5271" y="2036"/>
                    <a:pt x="4303" y="4070"/>
                    <a:pt x="3436" y="6138"/>
                  </a:cubicBezTo>
                  <a:cubicBezTo>
                    <a:pt x="2535" y="8240"/>
                    <a:pt x="1701" y="10341"/>
                    <a:pt x="934" y="12543"/>
                  </a:cubicBezTo>
                  <a:cubicBezTo>
                    <a:pt x="767" y="13077"/>
                    <a:pt x="601" y="13610"/>
                    <a:pt x="434" y="14211"/>
                  </a:cubicBezTo>
                  <a:lnTo>
                    <a:pt x="200" y="15045"/>
                  </a:lnTo>
                  <a:cubicBezTo>
                    <a:pt x="67" y="15512"/>
                    <a:pt x="0" y="16012"/>
                    <a:pt x="0" y="16513"/>
                  </a:cubicBezTo>
                  <a:cubicBezTo>
                    <a:pt x="0" y="17413"/>
                    <a:pt x="267" y="18280"/>
                    <a:pt x="701" y="19081"/>
                  </a:cubicBezTo>
                  <a:cubicBezTo>
                    <a:pt x="1068" y="19748"/>
                    <a:pt x="1535" y="20349"/>
                    <a:pt x="2068" y="20849"/>
                  </a:cubicBezTo>
                  <a:cubicBezTo>
                    <a:pt x="3002" y="21750"/>
                    <a:pt x="4036" y="22483"/>
                    <a:pt x="5171" y="23051"/>
                  </a:cubicBezTo>
                  <a:cubicBezTo>
                    <a:pt x="5704" y="23351"/>
                    <a:pt x="6271" y="23584"/>
                    <a:pt x="6805" y="23818"/>
                  </a:cubicBezTo>
                  <a:cubicBezTo>
                    <a:pt x="7372" y="24051"/>
                    <a:pt x="7939" y="24251"/>
                    <a:pt x="8540" y="24418"/>
                  </a:cubicBezTo>
                  <a:lnTo>
                    <a:pt x="9540" y="22117"/>
                  </a:lnTo>
                  <a:cubicBezTo>
                    <a:pt x="7839" y="20949"/>
                    <a:pt x="6071" y="19581"/>
                    <a:pt x="5070" y="18180"/>
                  </a:cubicBezTo>
                  <a:cubicBezTo>
                    <a:pt x="4837" y="17880"/>
                    <a:pt x="4670" y="17580"/>
                    <a:pt x="4537" y="17213"/>
                  </a:cubicBezTo>
                  <a:cubicBezTo>
                    <a:pt x="4437" y="17013"/>
                    <a:pt x="4437" y="16813"/>
                    <a:pt x="4470" y="16579"/>
                  </a:cubicBezTo>
                  <a:cubicBezTo>
                    <a:pt x="4503" y="16513"/>
                    <a:pt x="4503" y="16446"/>
                    <a:pt x="4537" y="16412"/>
                  </a:cubicBezTo>
                  <a:lnTo>
                    <a:pt x="4804" y="15679"/>
                  </a:lnTo>
                  <a:cubicBezTo>
                    <a:pt x="4970" y="15178"/>
                    <a:pt x="5204" y="14678"/>
                    <a:pt x="5404" y="14178"/>
                  </a:cubicBezTo>
                  <a:cubicBezTo>
                    <a:pt x="5804" y="13210"/>
                    <a:pt x="6238" y="12209"/>
                    <a:pt x="6672" y="11209"/>
                  </a:cubicBezTo>
                  <a:cubicBezTo>
                    <a:pt x="7105" y="10208"/>
                    <a:pt x="7572" y="9241"/>
                    <a:pt x="8039" y="8240"/>
                  </a:cubicBezTo>
                  <a:cubicBezTo>
                    <a:pt x="8940" y="6272"/>
                    <a:pt x="9907" y="4270"/>
                    <a:pt x="10841" y="2336"/>
                  </a:cubicBezTo>
                  <a:lnTo>
                    <a:pt x="6338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9"/>
            <p:cNvSpPr/>
            <p:nvPr/>
          </p:nvSpPr>
          <p:spPr>
            <a:xfrm>
              <a:off x="4094750" y="1904375"/>
              <a:ext cx="296600" cy="367725"/>
            </a:xfrm>
            <a:custGeom>
              <a:rect b="b" l="l" r="r" t="t"/>
              <a:pathLst>
                <a:path extrusionOk="0" h="14709" w="11864">
                  <a:moveTo>
                    <a:pt x="7848" y="1"/>
                  </a:moveTo>
                  <a:cubicBezTo>
                    <a:pt x="7305" y="1"/>
                    <a:pt x="6709" y="97"/>
                    <a:pt x="6072" y="298"/>
                  </a:cubicBezTo>
                  <a:cubicBezTo>
                    <a:pt x="3003" y="1265"/>
                    <a:pt x="1" y="11606"/>
                    <a:pt x="1" y="11606"/>
                  </a:cubicBezTo>
                  <a:lnTo>
                    <a:pt x="7073" y="14708"/>
                  </a:lnTo>
                  <a:cubicBezTo>
                    <a:pt x="7073" y="14708"/>
                    <a:pt x="9374" y="9705"/>
                    <a:pt x="10675" y="5769"/>
                  </a:cubicBezTo>
                  <a:cubicBezTo>
                    <a:pt x="11863" y="2233"/>
                    <a:pt x="10466" y="1"/>
                    <a:pt x="7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9"/>
            <p:cNvSpPr/>
            <p:nvPr/>
          </p:nvSpPr>
          <p:spPr>
            <a:xfrm>
              <a:off x="4249875" y="2508900"/>
              <a:ext cx="110925" cy="102600"/>
            </a:xfrm>
            <a:custGeom>
              <a:rect b="b" l="l" r="r" t="t"/>
              <a:pathLst>
                <a:path extrusionOk="0" h="4104" w="4437">
                  <a:moveTo>
                    <a:pt x="1034" y="1"/>
                  </a:moveTo>
                  <a:lnTo>
                    <a:pt x="34" y="1769"/>
                  </a:lnTo>
                  <a:cubicBezTo>
                    <a:pt x="0" y="3403"/>
                    <a:pt x="3036" y="4104"/>
                    <a:pt x="3036" y="4104"/>
                  </a:cubicBezTo>
                  <a:lnTo>
                    <a:pt x="4437" y="3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9"/>
            <p:cNvSpPr/>
            <p:nvPr/>
          </p:nvSpPr>
          <p:spPr>
            <a:xfrm>
              <a:off x="4322330" y="2517250"/>
              <a:ext cx="107600" cy="120100"/>
            </a:xfrm>
            <a:custGeom>
              <a:rect b="b" l="l" r="r" t="t"/>
              <a:pathLst>
                <a:path extrusionOk="0" h="4804" w="4304">
                  <a:moveTo>
                    <a:pt x="1369" y="0"/>
                  </a:moveTo>
                  <a:lnTo>
                    <a:pt x="1" y="3770"/>
                  </a:lnTo>
                  <a:lnTo>
                    <a:pt x="2503" y="4804"/>
                  </a:lnTo>
                  <a:lnTo>
                    <a:pt x="4304" y="1701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9"/>
            <p:cNvSpPr/>
            <p:nvPr/>
          </p:nvSpPr>
          <p:spPr>
            <a:xfrm>
              <a:off x="4422725" y="1514700"/>
              <a:ext cx="134900" cy="115275"/>
            </a:xfrm>
            <a:custGeom>
              <a:rect b="b" l="l" r="r" t="t"/>
              <a:pathLst>
                <a:path extrusionOk="0" h="4611" w="5396">
                  <a:moveTo>
                    <a:pt x="3094" y="207"/>
                  </a:moveTo>
                  <a:lnTo>
                    <a:pt x="3094" y="240"/>
                  </a:lnTo>
                  <a:cubicBezTo>
                    <a:pt x="3113" y="240"/>
                    <a:pt x="3133" y="240"/>
                    <a:pt x="3152" y="240"/>
                  </a:cubicBezTo>
                  <a:cubicBezTo>
                    <a:pt x="4260" y="240"/>
                    <a:pt x="5162" y="1161"/>
                    <a:pt x="5162" y="2309"/>
                  </a:cubicBezTo>
                  <a:cubicBezTo>
                    <a:pt x="5162" y="3552"/>
                    <a:pt x="4134" y="4382"/>
                    <a:pt x="3067" y="4382"/>
                  </a:cubicBezTo>
                  <a:cubicBezTo>
                    <a:pt x="2560" y="4382"/>
                    <a:pt x="2045" y="4195"/>
                    <a:pt x="1626" y="3776"/>
                  </a:cubicBezTo>
                  <a:cubicBezTo>
                    <a:pt x="292" y="2442"/>
                    <a:pt x="1226" y="207"/>
                    <a:pt x="3094" y="207"/>
                  </a:cubicBezTo>
                  <a:close/>
                  <a:moveTo>
                    <a:pt x="3051" y="0"/>
                  </a:moveTo>
                  <a:cubicBezTo>
                    <a:pt x="2482" y="0"/>
                    <a:pt x="1901" y="209"/>
                    <a:pt x="1426" y="674"/>
                  </a:cubicBezTo>
                  <a:cubicBezTo>
                    <a:pt x="1" y="2132"/>
                    <a:pt x="1012" y="4611"/>
                    <a:pt x="3053" y="4611"/>
                  </a:cubicBezTo>
                  <a:cubicBezTo>
                    <a:pt x="3066" y="4611"/>
                    <a:pt x="3080" y="4610"/>
                    <a:pt x="3094" y="4610"/>
                  </a:cubicBezTo>
                  <a:cubicBezTo>
                    <a:pt x="4361" y="4610"/>
                    <a:pt x="5362" y="3576"/>
                    <a:pt x="5395" y="2309"/>
                  </a:cubicBezTo>
                  <a:cubicBezTo>
                    <a:pt x="5373" y="910"/>
                    <a:pt x="4237" y="0"/>
                    <a:pt x="3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9"/>
            <p:cNvSpPr/>
            <p:nvPr/>
          </p:nvSpPr>
          <p:spPr>
            <a:xfrm>
              <a:off x="4548425" y="1514700"/>
              <a:ext cx="134275" cy="115275"/>
            </a:xfrm>
            <a:custGeom>
              <a:rect b="b" l="l" r="r" t="t"/>
              <a:pathLst>
                <a:path extrusionOk="0" h="4611" w="5371">
                  <a:moveTo>
                    <a:pt x="3069" y="207"/>
                  </a:moveTo>
                  <a:lnTo>
                    <a:pt x="3069" y="240"/>
                  </a:lnTo>
                  <a:cubicBezTo>
                    <a:pt x="3089" y="240"/>
                    <a:pt x="3108" y="240"/>
                    <a:pt x="3128" y="240"/>
                  </a:cubicBezTo>
                  <a:cubicBezTo>
                    <a:pt x="4235" y="240"/>
                    <a:pt x="5138" y="1161"/>
                    <a:pt x="5171" y="2309"/>
                  </a:cubicBezTo>
                  <a:cubicBezTo>
                    <a:pt x="5171" y="3552"/>
                    <a:pt x="4128" y="4382"/>
                    <a:pt x="3051" y="4382"/>
                  </a:cubicBezTo>
                  <a:cubicBezTo>
                    <a:pt x="2539" y="4382"/>
                    <a:pt x="2020" y="4195"/>
                    <a:pt x="1601" y="3776"/>
                  </a:cubicBezTo>
                  <a:cubicBezTo>
                    <a:pt x="300" y="2442"/>
                    <a:pt x="1201" y="207"/>
                    <a:pt x="3069" y="207"/>
                  </a:cubicBezTo>
                  <a:close/>
                  <a:moveTo>
                    <a:pt x="3058" y="0"/>
                  </a:moveTo>
                  <a:cubicBezTo>
                    <a:pt x="2491" y="0"/>
                    <a:pt x="1910" y="209"/>
                    <a:pt x="1435" y="674"/>
                  </a:cubicBezTo>
                  <a:cubicBezTo>
                    <a:pt x="0" y="2142"/>
                    <a:pt x="1034" y="4610"/>
                    <a:pt x="3069" y="4610"/>
                  </a:cubicBezTo>
                  <a:cubicBezTo>
                    <a:pt x="4337" y="4610"/>
                    <a:pt x="5371" y="3576"/>
                    <a:pt x="5371" y="2309"/>
                  </a:cubicBezTo>
                  <a:cubicBezTo>
                    <a:pt x="5371" y="910"/>
                    <a:pt x="4243" y="0"/>
                    <a:pt x="3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4" name="Google Shape;2964;p59"/>
          <p:cNvGrpSpPr/>
          <p:nvPr/>
        </p:nvGrpSpPr>
        <p:grpSpPr>
          <a:xfrm>
            <a:off x="1979125" y="1265033"/>
            <a:ext cx="350556" cy="422755"/>
            <a:chOff x="1604075" y="238125"/>
            <a:chExt cx="4327850" cy="5219200"/>
          </a:xfrm>
        </p:grpSpPr>
        <p:sp>
          <p:nvSpPr>
            <p:cNvPr id="2965" name="Google Shape;2965;p59"/>
            <p:cNvSpPr/>
            <p:nvPr/>
          </p:nvSpPr>
          <p:spPr>
            <a:xfrm>
              <a:off x="1668500" y="238125"/>
              <a:ext cx="4263425" cy="5219200"/>
            </a:xfrm>
            <a:custGeom>
              <a:rect b="b" l="l" r="r" t="t"/>
              <a:pathLst>
                <a:path extrusionOk="0" h="208768" w="170537">
                  <a:moveTo>
                    <a:pt x="57444" y="0"/>
                  </a:moveTo>
                  <a:cubicBezTo>
                    <a:pt x="55421" y="0"/>
                    <a:pt x="53464" y="815"/>
                    <a:pt x="52029" y="2251"/>
                  </a:cubicBezTo>
                  <a:lnTo>
                    <a:pt x="2251" y="52061"/>
                  </a:lnTo>
                  <a:cubicBezTo>
                    <a:pt x="816" y="53464"/>
                    <a:pt x="0" y="55421"/>
                    <a:pt x="0" y="57444"/>
                  </a:cubicBezTo>
                  <a:lnTo>
                    <a:pt x="0" y="201134"/>
                  </a:lnTo>
                  <a:cubicBezTo>
                    <a:pt x="0" y="205342"/>
                    <a:pt x="3425" y="208767"/>
                    <a:pt x="7633" y="208767"/>
                  </a:cubicBezTo>
                  <a:lnTo>
                    <a:pt x="162904" y="208767"/>
                  </a:lnTo>
                  <a:cubicBezTo>
                    <a:pt x="167112" y="208767"/>
                    <a:pt x="170537" y="205342"/>
                    <a:pt x="170537" y="201134"/>
                  </a:cubicBezTo>
                  <a:lnTo>
                    <a:pt x="170537" y="7633"/>
                  </a:lnTo>
                  <a:cubicBezTo>
                    <a:pt x="170537" y="3425"/>
                    <a:pt x="167112" y="0"/>
                    <a:pt x="1629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9"/>
            <p:cNvSpPr/>
            <p:nvPr/>
          </p:nvSpPr>
          <p:spPr>
            <a:xfrm>
              <a:off x="3800200" y="238125"/>
              <a:ext cx="2131725" cy="5219200"/>
            </a:xfrm>
            <a:custGeom>
              <a:rect b="b" l="l" r="r" t="t"/>
              <a:pathLst>
                <a:path extrusionOk="0" h="208768" w="85269">
                  <a:moveTo>
                    <a:pt x="1" y="0"/>
                  </a:moveTo>
                  <a:lnTo>
                    <a:pt x="1" y="208767"/>
                  </a:lnTo>
                  <a:lnTo>
                    <a:pt x="77636" y="208767"/>
                  </a:lnTo>
                  <a:cubicBezTo>
                    <a:pt x="81844" y="208767"/>
                    <a:pt x="85269" y="205342"/>
                    <a:pt x="85269" y="201134"/>
                  </a:cubicBezTo>
                  <a:lnTo>
                    <a:pt x="85269" y="7633"/>
                  </a:lnTo>
                  <a:cubicBezTo>
                    <a:pt x="85269" y="3425"/>
                    <a:pt x="81844" y="0"/>
                    <a:pt x="77636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9"/>
            <p:cNvSpPr/>
            <p:nvPr/>
          </p:nvSpPr>
          <p:spPr>
            <a:xfrm>
              <a:off x="1604075" y="238250"/>
              <a:ext cx="1691350" cy="1626800"/>
            </a:xfrm>
            <a:custGeom>
              <a:rect b="b" l="l" r="r" t="t"/>
              <a:pathLst>
                <a:path extrusionOk="0" h="65072" w="67654">
                  <a:moveTo>
                    <a:pt x="59948" y="0"/>
                  </a:moveTo>
                  <a:cubicBezTo>
                    <a:pt x="58070" y="0"/>
                    <a:pt x="56157" y="695"/>
                    <a:pt x="54606" y="2246"/>
                  </a:cubicBezTo>
                  <a:lnTo>
                    <a:pt x="4828" y="52056"/>
                  </a:lnTo>
                  <a:cubicBezTo>
                    <a:pt x="0" y="56851"/>
                    <a:pt x="3425" y="65072"/>
                    <a:pt x="10210" y="65072"/>
                  </a:cubicBezTo>
                  <a:lnTo>
                    <a:pt x="60021" y="65072"/>
                  </a:lnTo>
                  <a:cubicBezTo>
                    <a:pt x="64229" y="65072"/>
                    <a:pt x="67654" y="61647"/>
                    <a:pt x="67654" y="57439"/>
                  </a:cubicBezTo>
                  <a:lnTo>
                    <a:pt x="67654" y="7628"/>
                  </a:lnTo>
                  <a:cubicBezTo>
                    <a:pt x="67654" y="3038"/>
                    <a:pt x="63877" y="0"/>
                    <a:pt x="599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9"/>
            <p:cNvSpPr/>
            <p:nvPr/>
          </p:nvSpPr>
          <p:spPr>
            <a:xfrm>
              <a:off x="2494600" y="3742300"/>
              <a:ext cx="2611225" cy="382500"/>
            </a:xfrm>
            <a:custGeom>
              <a:rect b="b" l="l" r="r" t="t"/>
              <a:pathLst>
                <a:path extrusionOk="0" h="15300" w="104449">
                  <a:moveTo>
                    <a:pt x="7633" y="1"/>
                  </a:moveTo>
                  <a:cubicBezTo>
                    <a:pt x="3425" y="1"/>
                    <a:pt x="0" y="3426"/>
                    <a:pt x="0" y="7666"/>
                  </a:cubicBezTo>
                  <a:cubicBezTo>
                    <a:pt x="0" y="11874"/>
                    <a:pt x="3425" y="15299"/>
                    <a:pt x="7633" y="15299"/>
                  </a:cubicBezTo>
                  <a:lnTo>
                    <a:pt x="96816" y="15299"/>
                  </a:lnTo>
                  <a:cubicBezTo>
                    <a:pt x="101057" y="15299"/>
                    <a:pt x="104449" y="11874"/>
                    <a:pt x="104449" y="7666"/>
                  </a:cubicBezTo>
                  <a:cubicBezTo>
                    <a:pt x="104449" y="3426"/>
                    <a:pt x="101057" y="1"/>
                    <a:pt x="968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9"/>
            <p:cNvSpPr/>
            <p:nvPr/>
          </p:nvSpPr>
          <p:spPr>
            <a:xfrm>
              <a:off x="2494600" y="4411000"/>
              <a:ext cx="2611225" cy="382500"/>
            </a:xfrm>
            <a:custGeom>
              <a:rect b="b" l="l" r="r" t="t"/>
              <a:pathLst>
                <a:path extrusionOk="0" h="15300" w="104449">
                  <a:moveTo>
                    <a:pt x="7633" y="1"/>
                  </a:moveTo>
                  <a:cubicBezTo>
                    <a:pt x="3425" y="1"/>
                    <a:pt x="0" y="3426"/>
                    <a:pt x="0" y="7667"/>
                  </a:cubicBezTo>
                  <a:cubicBezTo>
                    <a:pt x="0" y="11874"/>
                    <a:pt x="3425" y="15300"/>
                    <a:pt x="7633" y="15300"/>
                  </a:cubicBezTo>
                  <a:lnTo>
                    <a:pt x="96816" y="15300"/>
                  </a:lnTo>
                  <a:cubicBezTo>
                    <a:pt x="101057" y="15300"/>
                    <a:pt x="104449" y="11874"/>
                    <a:pt x="104449" y="7667"/>
                  </a:cubicBezTo>
                  <a:cubicBezTo>
                    <a:pt x="104449" y="3426"/>
                    <a:pt x="101057" y="1"/>
                    <a:pt x="968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9"/>
            <p:cNvSpPr/>
            <p:nvPr/>
          </p:nvSpPr>
          <p:spPr>
            <a:xfrm>
              <a:off x="3114375" y="2032200"/>
              <a:ext cx="1370875" cy="1395350"/>
            </a:xfrm>
            <a:custGeom>
              <a:rect b="b" l="l" r="r" t="t"/>
              <a:pathLst>
                <a:path extrusionOk="0" h="55814" w="54835">
                  <a:moveTo>
                    <a:pt x="27434" y="1"/>
                  </a:moveTo>
                  <a:cubicBezTo>
                    <a:pt x="9656" y="1"/>
                    <a:pt x="0" y="20192"/>
                    <a:pt x="9623" y="34088"/>
                  </a:cubicBezTo>
                  <a:lnTo>
                    <a:pt x="2936" y="43842"/>
                  </a:lnTo>
                  <a:cubicBezTo>
                    <a:pt x="555" y="47332"/>
                    <a:pt x="1436" y="52095"/>
                    <a:pt x="4926" y="54476"/>
                  </a:cubicBezTo>
                  <a:cubicBezTo>
                    <a:pt x="6250" y="55379"/>
                    <a:pt x="7757" y="55813"/>
                    <a:pt x="9248" y="55813"/>
                  </a:cubicBezTo>
                  <a:cubicBezTo>
                    <a:pt x="11687" y="55813"/>
                    <a:pt x="14082" y="54652"/>
                    <a:pt x="15560" y="52486"/>
                  </a:cubicBezTo>
                  <a:lnTo>
                    <a:pt x="22410" y="42472"/>
                  </a:lnTo>
                  <a:cubicBezTo>
                    <a:pt x="24026" y="42835"/>
                    <a:pt x="25717" y="43022"/>
                    <a:pt x="27433" y="43022"/>
                  </a:cubicBezTo>
                  <a:cubicBezTo>
                    <a:pt x="29111" y="43022"/>
                    <a:pt x="30812" y="42843"/>
                    <a:pt x="32490" y="42472"/>
                  </a:cubicBezTo>
                  <a:lnTo>
                    <a:pt x="39340" y="52486"/>
                  </a:lnTo>
                  <a:cubicBezTo>
                    <a:pt x="40818" y="54652"/>
                    <a:pt x="43200" y="55813"/>
                    <a:pt x="45629" y="55813"/>
                  </a:cubicBezTo>
                  <a:cubicBezTo>
                    <a:pt x="47114" y="55813"/>
                    <a:pt x="48617" y="55379"/>
                    <a:pt x="49941" y="54476"/>
                  </a:cubicBezTo>
                  <a:cubicBezTo>
                    <a:pt x="53432" y="52095"/>
                    <a:pt x="54312" y="47332"/>
                    <a:pt x="51931" y="43842"/>
                  </a:cubicBezTo>
                  <a:lnTo>
                    <a:pt x="45244" y="34088"/>
                  </a:lnTo>
                  <a:cubicBezTo>
                    <a:pt x="54834" y="20258"/>
                    <a:pt x="45309" y="1"/>
                    <a:pt x="27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9"/>
            <p:cNvSpPr/>
            <p:nvPr/>
          </p:nvSpPr>
          <p:spPr>
            <a:xfrm>
              <a:off x="3800200" y="3742300"/>
              <a:ext cx="1305625" cy="382500"/>
            </a:xfrm>
            <a:custGeom>
              <a:rect b="b" l="l" r="r" t="t"/>
              <a:pathLst>
                <a:path extrusionOk="0" h="15300" w="52225">
                  <a:moveTo>
                    <a:pt x="1" y="1"/>
                  </a:moveTo>
                  <a:lnTo>
                    <a:pt x="1" y="15299"/>
                  </a:lnTo>
                  <a:lnTo>
                    <a:pt x="44592" y="15299"/>
                  </a:lnTo>
                  <a:cubicBezTo>
                    <a:pt x="48833" y="15299"/>
                    <a:pt x="52225" y="11874"/>
                    <a:pt x="52225" y="7666"/>
                  </a:cubicBezTo>
                  <a:cubicBezTo>
                    <a:pt x="52225" y="3426"/>
                    <a:pt x="48833" y="1"/>
                    <a:pt x="44592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9"/>
            <p:cNvSpPr/>
            <p:nvPr/>
          </p:nvSpPr>
          <p:spPr>
            <a:xfrm>
              <a:off x="3800200" y="4411000"/>
              <a:ext cx="1305625" cy="382500"/>
            </a:xfrm>
            <a:custGeom>
              <a:rect b="b" l="l" r="r" t="t"/>
              <a:pathLst>
                <a:path extrusionOk="0" h="15300" w="52225">
                  <a:moveTo>
                    <a:pt x="1" y="1"/>
                  </a:moveTo>
                  <a:lnTo>
                    <a:pt x="1" y="15300"/>
                  </a:lnTo>
                  <a:lnTo>
                    <a:pt x="44592" y="15300"/>
                  </a:lnTo>
                  <a:cubicBezTo>
                    <a:pt x="48833" y="15300"/>
                    <a:pt x="52225" y="11874"/>
                    <a:pt x="52225" y="7667"/>
                  </a:cubicBezTo>
                  <a:cubicBezTo>
                    <a:pt x="52225" y="3426"/>
                    <a:pt x="48833" y="1"/>
                    <a:pt x="44592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9"/>
            <p:cNvSpPr/>
            <p:nvPr/>
          </p:nvSpPr>
          <p:spPr>
            <a:xfrm>
              <a:off x="3800200" y="2032200"/>
              <a:ext cx="685050" cy="1395350"/>
            </a:xfrm>
            <a:custGeom>
              <a:rect b="b" l="l" r="r" t="t"/>
              <a:pathLst>
                <a:path extrusionOk="0" h="55814" w="27402">
                  <a:moveTo>
                    <a:pt x="1" y="1"/>
                  </a:moveTo>
                  <a:lnTo>
                    <a:pt x="1" y="43026"/>
                  </a:lnTo>
                  <a:cubicBezTo>
                    <a:pt x="1697" y="43026"/>
                    <a:pt x="3393" y="42831"/>
                    <a:pt x="5057" y="42472"/>
                  </a:cubicBezTo>
                  <a:lnTo>
                    <a:pt x="11907" y="52486"/>
                  </a:lnTo>
                  <a:cubicBezTo>
                    <a:pt x="13385" y="54652"/>
                    <a:pt x="15767" y="55813"/>
                    <a:pt x="18196" y="55813"/>
                  </a:cubicBezTo>
                  <a:cubicBezTo>
                    <a:pt x="19681" y="55813"/>
                    <a:pt x="21184" y="55379"/>
                    <a:pt x="22508" y="54476"/>
                  </a:cubicBezTo>
                  <a:cubicBezTo>
                    <a:pt x="25999" y="52095"/>
                    <a:pt x="26879" y="47332"/>
                    <a:pt x="24498" y="43842"/>
                  </a:cubicBezTo>
                  <a:lnTo>
                    <a:pt x="17811" y="34088"/>
                  </a:lnTo>
                  <a:cubicBezTo>
                    <a:pt x="27401" y="20258"/>
                    <a:pt x="17876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4" name="Google Shape;2974;p59"/>
          <p:cNvGrpSpPr/>
          <p:nvPr/>
        </p:nvGrpSpPr>
        <p:grpSpPr>
          <a:xfrm>
            <a:off x="1826459" y="7040376"/>
            <a:ext cx="2168400" cy="2168400"/>
            <a:chOff x="913230" y="3520188"/>
            <a:chExt cx="1084200" cy="1084200"/>
          </a:xfrm>
        </p:grpSpPr>
        <p:sp>
          <p:nvSpPr>
            <p:cNvPr id="2975" name="Google Shape;2975;p59"/>
            <p:cNvSpPr/>
            <p:nvPr/>
          </p:nvSpPr>
          <p:spPr>
            <a:xfrm>
              <a:off x="913230" y="3520188"/>
              <a:ext cx="1084200" cy="1084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76" name="Google Shape;2976;p59"/>
            <p:cNvGrpSpPr/>
            <p:nvPr/>
          </p:nvGrpSpPr>
          <p:grpSpPr>
            <a:xfrm>
              <a:off x="1103804" y="3796355"/>
              <a:ext cx="703026" cy="531887"/>
              <a:chOff x="1190625" y="873375"/>
              <a:chExt cx="5219200" cy="3948675"/>
            </a:xfrm>
          </p:grpSpPr>
          <p:sp>
            <p:nvSpPr>
              <p:cNvPr id="2977" name="Google Shape;2977;p59"/>
              <p:cNvSpPr/>
              <p:nvPr/>
            </p:nvSpPr>
            <p:spPr>
              <a:xfrm>
                <a:off x="1190625" y="3332100"/>
                <a:ext cx="5219200" cy="1489950"/>
              </a:xfrm>
              <a:custGeom>
                <a:rect b="b" l="l" r="r" t="t"/>
                <a:pathLst>
                  <a:path extrusionOk="0" h="59598" w="208768">
                    <a:moveTo>
                      <a:pt x="6948" y="1"/>
                    </a:moveTo>
                    <a:cubicBezTo>
                      <a:pt x="3132" y="1"/>
                      <a:pt x="0" y="3100"/>
                      <a:pt x="0" y="6949"/>
                    </a:cubicBezTo>
                    <a:lnTo>
                      <a:pt x="0" y="52649"/>
                    </a:lnTo>
                    <a:cubicBezTo>
                      <a:pt x="0" y="56466"/>
                      <a:pt x="3132" y="59597"/>
                      <a:pt x="6948" y="59597"/>
                    </a:cubicBezTo>
                    <a:lnTo>
                      <a:pt x="201819" y="59597"/>
                    </a:lnTo>
                    <a:cubicBezTo>
                      <a:pt x="205636" y="59597"/>
                      <a:pt x="208767" y="56466"/>
                      <a:pt x="208767" y="52649"/>
                    </a:cubicBezTo>
                    <a:lnTo>
                      <a:pt x="208767" y="6949"/>
                    </a:lnTo>
                    <a:cubicBezTo>
                      <a:pt x="208767" y="3100"/>
                      <a:pt x="205636" y="1"/>
                      <a:pt x="201819" y="1"/>
                    </a:cubicBezTo>
                    <a:lnTo>
                      <a:pt x="140885" y="1"/>
                    </a:lnTo>
                    <a:cubicBezTo>
                      <a:pt x="139222" y="1"/>
                      <a:pt x="137591" y="588"/>
                      <a:pt x="136318" y="1664"/>
                    </a:cubicBezTo>
                    <a:cubicBezTo>
                      <a:pt x="127446" y="9330"/>
                      <a:pt x="116127" y="13538"/>
                      <a:pt x="104384" y="13538"/>
                    </a:cubicBezTo>
                    <a:cubicBezTo>
                      <a:pt x="92640" y="13538"/>
                      <a:pt x="81321" y="9330"/>
                      <a:pt x="72449" y="1664"/>
                    </a:cubicBezTo>
                    <a:cubicBezTo>
                      <a:pt x="71177" y="588"/>
                      <a:pt x="69546" y="1"/>
                      <a:pt x="678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59"/>
              <p:cNvSpPr/>
              <p:nvPr/>
            </p:nvSpPr>
            <p:spPr>
              <a:xfrm>
                <a:off x="3800200" y="3332100"/>
                <a:ext cx="2609625" cy="1489950"/>
              </a:xfrm>
              <a:custGeom>
                <a:rect b="b" l="l" r="r" t="t"/>
                <a:pathLst>
                  <a:path extrusionOk="0" h="59598" w="104385">
                    <a:moveTo>
                      <a:pt x="36502" y="1"/>
                    </a:moveTo>
                    <a:cubicBezTo>
                      <a:pt x="34839" y="1"/>
                      <a:pt x="33208" y="588"/>
                      <a:pt x="31935" y="1664"/>
                    </a:cubicBezTo>
                    <a:cubicBezTo>
                      <a:pt x="23063" y="9330"/>
                      <a:pt x="11744" y="13538"/>
                      <a:pt x="1" y="13538"/>
                    </a:cubicBezTo>
                    <a:lnTo>
                      <a:pt x="1" y="59597"/>
                    </a:lnTo>
                    <a:lnTo>
                      <a:pt x="97436" y="59597"/>
                    </a:lnTo>
                    <a:cubicBezTo>
                      <a:pt x="101253" y="59597"/>
                      <a:pt x="104384" y="56466"/>
                      <a:pt x="104384" y="52649"/>
                    </a:cubicBezTo>
                    <a:lnTo>
                      <a:pt x="104384" y="6949"/>
                    </a:lnTo>
                    <a:cubicBezTo>
                      <a:pt x="104384" y="3100"/>
                      <a:pt x="101253" y="1"/>
                      <a:pt x="97436" y="1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59"/>
              <p:cNvSpPr/>
              <p:nvPr/>
            </p:nvSpPr>
            <p:spPr>
              <a:xfrm>
                <a:off x="4477075" y="1212625"/>
                <a:ext cx="1932750" cy="2466900"/>
              </a:xfrm>
              <a:custGeom>
                <a:rect b="b" l="l" r="r" t="t"/>
                <a:pathLst>
                  <a:path extrusionOk="0" h="98676" w="77310">
                    <a:moveTo>
                      <a:pt x="9427" y="1"/>
                    </a:moveTo>
                    <a:cubicBezTo>
                      <a:pt x="2968" y="1"/>
                      <a:pt x="0" y="8025"/>
                      <a:pt x="4860" y="12201"/>
                    </a:cubicBezTo>
                    <a:cubicBezTo>
                      <a:pt x="15592" y="21465"/>
                      <a:pt x="21790" y="34871"/>
                      <a:pt x="21888" y="48996"/>
                    </a:cubicBezTo>
                    <a:cubicBezTo>
                      <a:pt x="21986" y="63120"/>
                      <a:pt x="15984" y="76625"/>
                      <a:pt x="5415" y="85987"/>
                    </a:cubicBezTo>
                    <a:cubicBezTo>
                      <a:pt x="2936" y="88140"/>
                      <a:pt x="1729" y="90978"/>
                      <a:pt x="2903" y="94142"/>
                    </a:cubicBezTo>
                    <a:cubicBezTo>
                      <a:pt x="3882" y="96849"/>
                      <a:pt x="6491" y="98676"/>
                      <a:pt x="9427" y="98676"/>
                    </a:cubicBezTo>
                    <a:lnTo>
                      <a:pt x="70361" y="98676"/>
                    </a:lnTo>
                    <a:cubicBezTo>
                      <a:pt x="74178" y="98676"/>
                      <a:pt x="77309" y="95577"/>
                      <a:pt x="77309" y="91728"/>
                    </a:cubicBezTo>
                    <a:lnTo>
                      <a:pt x="77309" y="6949"/>
                    </a:lnTo>
                    <a:cubicBezTo>
                      <a:pt x="77309" y="3100"/>
                      <a:pt x="74178" y="1"/>
                      <a:pt x="70361" y="1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59"/>
              <p:cNvSpPr/>
              <p:nvPr/>
            </p:nvSpPr>
            <p:spPr>
              <a:xfrm>
                <a:off x="1190625" y="1212625"/>
                <a:ext cx="1932750" cy="2466900"/>
              </a:xfrm>
              <a:custGeom>
                <a:rect b="b" l="l" r="r" t="t"/>
                <a:pathLst>
                  <a:path extrusionOk="0" h="98676" w="77310">
                    <a:moveTo>
                      <a:pt x="6948" y="1"/>
                    </a:moveTo>
                    <a:cubicBezTo>
                      <a:pt x="3132" y="1"/>
                      <a:pt x="0" y="3100"/>
                      <a:pt x="0" y="6949"/>
                    </a:cubicBezTo>
                    <a:lnTo>
                      <a:pt x="0" y="91728"/>
                    </a:lnTo>
                    <a:cubicBezTo>
                      <a:pt x="0" y="95577"/>
                      <a:pt x="3132" y="98676"/>
                      <a:pt x="6948" y="98676"/>
                    </a:cubicBezTo>
                    <a:lnTo>
                      <a:pt x="67882" y="98676"/>
                    </a:lnTo>
                    <a:cubicBezTo>
                      <a:pt x="70818" y="98676"/>
                      <a:pt x="73427" y="96849"/>
                      <a:pt x="74406" y="94142"/>
                    </a:cubicBezTo>
                    <a:cubicBezTo>
                      <a:pt x="75417" y="91402"/>
                      <a:pt x="74634" y="88303"/>
                      <a:pt x="72416" y="86411"/>
                    </a:cubicBezTo>
                    <a:cubicBezTo>
                      <a:pt x="61913" y="77506"/>
                      <a:pt x="55291" y="63740"/>
                      <a:pt x="55421" y="48996"/>
                    </a:cubicBezTo>
                    <a:cubicBezTo>
                      <a:pt x="55519" y="34871"/>
                      <a:pt x="61717" y="21465"/>
                      <a:pt x="72449" y="12201"/>
                    </a:cubicBezTo>
                    <a:cubicBezTo>
                      <a:pt x="77309" y="8025"/>
                      <a:pt x="74308" y="1"/>
                      <a:pt x="678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59"/>
              <p:cNvSpPr/>
              <p:nvPr/>
            </p:nvSpPr>
            <p:spPr>
              <a:xfrm>
                <a:off x="2221400" y="873375"/>
                <a:ext cx="3157625" cy="3145400"/>
              </a:xfrm>
              <a:custGeom>
                <a:rect b="b" l="l" r="r" t="t"/>
                <a:pathLst>
                  <a:path extrusionOk="0" h="125816" w="126305">
                    <a:moveTo>
                      <a:pt x="63153" y="1"/>
                    </a:moveTo>
                    <a:cubicBezTo>
                      <a:pt x="28543" y="1"/>
                      <a:pt x="490" y="27989"/>
                      <a:pt x="261" y="62468"/>
                    </a:cubicBezTo>
                    <a:cubicBezTo>
                      <a:pt x="1" y="97371"/>
                      <a:pt x="28282" y="125816"/>
                      <a:pt x="63153" y="125816"/>
                    </a:cubicBezTo>
                    <a:cubicBezTo>
                      <a:pt x="98056" y="125816"/>
                      <a:pt x="126305" y="97306"/>
                      <a:pt x="126044" y="62468"/>
                    </a:cubicBezTo>
                    <a:cubicBezTo>
                      <a:pt x="125815" y="27923"/>
                      <a:pt x="97697" y="1"/>
                      <a:pt x="631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59"/>
              <p:cNvSpPr/>
              <p:nvPr/>
            </p:nvSpPr>
            <p:spPr>
              <a:xfrm>
                <a:off x="3800200" y="873375"/>
                <a:ext cx="1578825" cy="3145400"/>
              </a:xfrm>
              <a:custGeom>
                <a:rect b="b" l="l" r="r" t="t"/>
                <a:pathLst>
                  <a:path extrusionOk="0" h="125816" w="63153">
                    <a:moveTo>
                      <a:pt x="1" y="1"/>
                    </a:moveTo>
                    <a:lnTo>
                      <a:pt x="1" y="125816"/>
                    </a:lnTo>
                    <a:cubicBezTo>
                      <a:pt x="34904" y="125816"/>
                      <a:pt x="63153" y="97306"/>
                      <a:pt x="62892" y="62468"/>
                    </a:cubicBezTo>
                    <a:cubicBezTo>
                      <a:pt x="62663" y="27923"/>
                      <a:pt x="34545" y="1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59"/>
              <p:cNvSpPr/>
              <p:nvPr/>
            </p:nvSpPr>
            <p:spPr>
              <a:xfrm>
                <a:off x="3186950" y="1548825"/>
                <a:ext cx="1204500" cy="818100"/>
              </a:xfrm>
              <a:custGeom>
                <a:rect b="b" l="l" r="r" t="t"/>
                <a:pathLst>
                  <a:path extrusionOk="0" h="32724" w="48180">
                    <a:moveTo>
                      <a:pt x="19238" y="0"/>
                    </a:moveTo>
                    <a:cubicBezTo>
                      <a:pt x="17678" y="0"/>
                      <a:pt x="16107" y="521"/>
                      <a:pt x="14810" y="1590"/>
                    </a:cubicBezTo>
                    <a:lnTo>
                      <a:pt x="3426" y="10985"/>
                    </a:lnTo>
                    <a:cubicBezTo>
                      <a:pt x="131" y="13692"/>
                      <a:pt x="0" y="18912"/>
                      <a:pt x="3426" y="21717"/>
                    </a:cubicBezTo>
                    <a:lnTo>
                      <a:pt x="14810" y="31111"/>
                    </a:lnTo>
                    <a:cubicBezTo>
                      <a:pt x="16176" y="32234"/>
                      <a:pt x="17695" y="32724"/>
                      <a:pt x="19167" y="32724"/>
                    </a:cubicBezTo>
                    <a:cubicBezTo>
                      <a:pt x="23598" y="32724"/>
                      <a:pt x="27607" y="28286"/>
                      <a:pt x="25770" y="23315"/>
                    </a:cubicBezTo>
                    <a:lnTo>
                      <a:pt x="41199" y="23315"/>
                    </a:lnTo>
                    <a:cubicBezTo>
                      <a:pt x="45048" y="23315"/>
                      <a:pt x="48180" y="20184"/>
                      <a:pt x="48180" y="16367"/>
                    </a:cubicBezTo>
                    <a:cubicBezTo>
                      <a:pt x="48180" y="12518"/>
                      <a:pt x="45048" y="9387"/>
                      <a:pt x="41199" y="9387"/>
                    </a:cubicBezTo>
                    <a:lnTo>
                      <a:pt x="25770" y="9387"/>
                    </a:lnTo>
                    <a:cubicBezTo>
                      <a:pt x="26586" y="7136"/>
                      <a:pt x="26259" y="4526"/>
                      <a:pt x="24596" y="2536"/>
                    </a:cubicBezTo>
                    <a:cubicBezTo>
                      <a:pt x="23237" y="865"/>
                      <a:pt x="21247" y="0"/>
                      <a:pt x="192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59"/>
              <p:cNvSpPr/>
              <p:nvPr/>
            </p:nvSpPr>
            <p:spPr>
              <a:xfrm>
                <a:off x="3208975" y="2525800"/>
                <a:ext cx="1203700" cy="817725"/>
              </a:xfrm>
              <a:custGeom>
                <a:rect b="b" l="l" r="r" t="t"/>
                <a:pathLst>
                  <a:path extrusionOk="0" h="32709" w="48148">
                    <a:moveTo>
                      <a:pt x="28942" y="0"/>
                    </a:moveTo>
                    <a:cubicBezTo>
                      <a:pt x="26933" y="0"/>
                      <a:pt x="24943" y="865"/>
                      <a:pt x="23584" y="2536"/>
                    </a:cubicBezTo>
                    <a:cubicBezTo>
                      <a:pt x="21921" y="4526"/>
                      <a:pt x="21595" y="7135"/>
                      <a:pt x="22410" y="9386"/>
                    </a:cubicBezTo>
                    <a:lnTo>
                      <a:pt x="6981" y="9386"/>
                    </a:lnTo>
                    <a:cubicBezTo>
                      <a:pt x="3132" y="9386"/>
                      <a:pt x="0" y="12485"/>
                      <a:pt x="0" y="16334"/>
                    </a:cubicBezTo>
                    <a:cubicBezTo>
                      <a:pt x="0" y="20183"/>
                      <a:pt x="3132" y="23282"/>
                      <a:pt x="6981" y="23282"/>
                    </a:cubicBezTo>
                    <a:lnTo>
                      <a:pt x="22410" y="23282"/>
                    </a:lnTo>
                    <a:cubicBezTo>
                      <a:pt x="20576" y="28271"/>
                      <a:pt x="24571" y="32709"/>
                      <a:pt x="28995" y="32709"/>
                    </a:cubicBezTo>
                    <a:cubicBezTo>
                      <a:pt x="30473" y="32709"/>
                      <a:pt x="31998" y="32214"/>
                      <a:pt x="33370" y="31078"/>
                    </a:cubicBezTo>
                    <a:lnTo>
                      <a:pt x="44755" y="21717"/>
                    </a:lnTo>
                    <a:cubicBezTo>
                      <a:pt x="48147" y="18911"/>
                      <a:pt x="48082" y="13725"/>
                      <a:pt x="44755" y="10952"/>
                    </a:cubicBezTo>
                    <a:lnTo>
                      <a:pt x="33370" y="1590"/>
                    </a:lnTo>
                    <a:cubicBezTo>
                      <a:pt x="32073" y="521"/>
                      <a:pt x="30502" y="0"/>
                      <a:pt x="289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59"/>
              <p:cNvSpPr/>
              <p:nvPr/>
            </p:nvSpPr>
            <p:spPr>
              <a:xfrm>
                <a:off x="3800200" y="1610600"/>
                <a:ext cx="591250" cy="694000"/>
              </a:xfrm>
              <a:custGeom>
                <a:rect b="b" l="l" r="r" t="t"/>
                <a:pathLst>
                  <a:path extrusionOk="0" h="27760" w="23650">
                    <a:moveTo>
                      <a:pt x="1" y="0"/>
                    </a:moveTo>
                    <a:lnTo>
                      <a:pt x="1" y="27760"/>
                    </a:lnTo>
                    <a:cubicBezTo>
                      <a:pt x="1534" y="25998"/>
                      <a:pt x="2219" y="23519"/>
                      <a:pt x="1240" y="20844"/>
                    </a:cubicBezTo>
                    <a:lnTo>
                      <a:pt x="16669" y="20844"/>
                    </a:lnTo>
                    <a:cubicBezTo>
                      <a:pt x="20518" y="20844"/>
                      <a:pt x="23650" y="17713"/>
                      <a:pt x="23650" y="13896"/>
                    </a:cubicBezTo>
                    <a:cubicBezTo>
                      <a:pt x="23650" y="10047"/>
                      <a:pt x="20518" y="6916"/>
                      <a:pt x="16669" y="6916"/>
                    </a:cubicBezTo>
                    <a:lnTo>
                      <a:pt x="1240" y="6916"/>
                    </a:lnTo>
                    <a:cubicBezTo>
                      <a:pt x="2056" y="4665"/>
                      <a:pt x="1729" y="2055"/>
                      <a:pt x="66" y="65"/>
                    </a:cubicBezTo>
                    <a:cubicBezTo>
                      <a:pt x="66" y="33"/>
                      <a:pt x="33" y="33"/>
                      <a:pt x="1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59"/>
              <p:cNvSpPr/>
              <p:nvPr/>
            </p:nvSpPr>
            <p:spPr>
              <a:xfrm>
                <a:off x="3800200" y="2525925"/>
                <a:ext cx="612475" cy="817475"/>
              </a:xfrm>
              <a:custGeom>
                <a:rect b="b" l="l" r="r" t="t"/>
                <a:pathLst>
                  <a:path extrusionOk="0" h="32699" w="24499">
                    <a:moveTo>
                      <a:pt x="5295" y="0"/>
                    </a:moveTo>
                    <a:cubicBezTo>
                      <a:pt x="3323" y="0"/>
                      <a:pt x="1367" y="830"/>
                      <a:pt x="1" y="2433"/>
                    </a:cubicBezTo>
                    <a:lnTo>
                      <a:pt x="1" y="30225"/>
                    </a:lnTo>
                    <a:cubicBezTo>
                      <a:pt x="1329" y="31744"/>
                      <a:pt x="3287" y="32699"/>
                      <a:pt x="5341" y="32699"/>
                    </a:cubicBezTo>
                    <a:cubicBezTo>
                      <a:pt x="6818" y="32699"/>
                      <a:pt x="8344" y="32206"/>
                      <a:pt x="9721" y="31073"/>
                    </a:cubicBezTo>
                    <a:lnTo>
                      <a:pt x="21106" y="21712"/>
                    </a:lnTo>
                    <a:cubicBezTo>
                      <a:pt x="24498" y="18906"/>
                      <a:pt x="24433" y="13720"/>
                      <a:pt x="21106" y="10947"/>
                    </a:cubicBezTo>
                    <a:lnTo>
                      <a:pt x="9721" y="1585"/>
                    </a:lnTo>
                    <a:cubicBezTo>
                      <a:pt x="8425" y="519"/>
                      <a:pt x="6855" y="0"/>
                      <a:pt x="5295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87" name="Google Shape;2987;p59"/>
          <p:cNvGrpSpPr/>
          <p:nvPr/>
        </p:nvGrpSpPr>
        <p:grpSpPr>
          <a:xfrm>
            <a:off x="4319785" y="7040376"/>
            <a:ext cx="2168400" cy="2168400"/>
            <a:chOff x="2159893" y="3520188"/>
            <a:chExt cx="1084200" cy="1084200"/>
          </a:xfrm>
        </p:grpSpPr>
        <p:sp>
          <p:nvSpPr>
            <p:cNvPr id="2988" name="Google Shape;2988;p59"/>
            <p:cNvSpPr/>
            <p:nvPr/>
          </p:nvSpPr>
          <p:spPr>
            <a:xfrm>
              <a:off x="2159893" y="3520188"/>
              <a:ext cx="1084200" cy="1084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grpSp>
          <p:nvGrpSpPr>
            <p:cNvPr id="2989" name="Google Shape;2989;p59"/>
            <p:cNvGrpSpPr/>
            <p:nvPr/>
          </p:nvGrpSpPr>
          <p:grpSpPr>
            <a:xfrm>
              <a:off x="2451258" y="3743134"/>
              <a:ext cx="501470" cy="638308"/>
              <a:chOff x="1750050" y="238125"/>
              <a:chExt cx="4100325" cy="5219200"/>
            </a:xfrm>
          </p:grpSpPr>
          <p:sp>
            <p:nvSpPr>
              <p:cNvPr id="2990" name="Google Shape;2990;p59"/>
              <p:cNvSpPr/>
              <p:nvPr/>
            </p:nvSpPr>
            <p:spPr>
              <a:xfrm>
                <a:off x="3055650" y="238125"/>
                <a:ext cx="1489125" cy="1260775"/>
              </a:xfrm>
              <a:custGeom>
                <a:rect b="b" l="l" r="r" t="t"/>
                <a:pathLst>
                  <a:path extrusionOk="0" h="50431" w="59565">
                    <a:moveTo>
                      <a:pt x="8710" y="0"/>
                    </a:moveTo>
                    <a:cubicBezTo>
                      <a:pt x="3360" y="0"/>
                      <a:pt x="1" y="5806"/>
                      <a:pt x="2675" y="10438"/>
                    </a:cubicBezTo>
                    <a:lnTo>
                      <a:pt x="23748" y="46940"/>
                    </a:lnTo>
                    <a:cubicBezTo>
                      <a:pt x="24987" y="49093"/>
                      <a:pt x="27303" y="50430"/>
                      <a:pt x="29783" y="50430"/>
                    </a:cubicBezTo>
                    <a:cubicBezTo>
                      <a:pt x="32262" y="50430"/>
                      <a:pt x="34578" y="49093"/>
                      <a:pt x="35817" y="46940"/>
                    </a:cubicBezTo>
                    <a:lnTo>
                      <a:pt x="56890" y="10438"/>
                    </a:lnTo>
                    <a:cubicBezTo>
                      <a:pt x="59565" y="5806"/>
                      <a:pt x="56205" y="0"/>
                      <a:pt x="508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59"/>
              <p:cNvSpPr/>
              <p:nvPr/>
            </p:nvSpPr>
            <p:spPr>
              <a:xfrm>
                <a:off x="3800200" y="238125"/>
                <a:ext cx="744575" cy="1260775"/>
              </a:xfrm>
              <a:custGeom>
                <a:rect b="b" l="l" r="r" t="t"/>
                <a:pathLst>
                  <a:path extrusionOk="0" h="50431" w="29783">
                    <a:moveTo>
                      <a:pt x="1" y="0"/>
                    </a:moveTo>
                    <a:lnTo>
                      <a:pt x="1" y="50430"/>
                    </a:lnTo>
                    <a:cubicBezTo>
                      <a:pt x="2480" y="50430"/>
                      <a:pt x="4796" y="49093"/>
                      <a:pt x="6035" y="46940"/>
                    </a:cubicBezTo>
                    <a:lnTo>
                      <a:pt x="27108" y="10438"/>
                    </a:lnTo>
                    <a:cubicBezTo>
                      <a:pt x="29783" y="5806"/>
                      <a:pt x="26423" y="0"/>
                      <a:pt x="21073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59"/>
              <p:cNvSpPr/>
              <p:nvPr/>
            </p:nvSpPr>
            <p:spPr>
              <a:xfrm>
                <a:off x="1750050" y="1150650"/>
                <a:ext cx="4100325" cy="4306675"/>
              </a:xfrm>
              <a:custGeom>
                <a:rect b="b" l="l" r="r" t="t"/>
                <a:pathLst>
                  <a:path extrusionOk="0" h="172267" w="164013">
                    <a:moveTo>
                      <a:pt x="53366" y="1"/>
                    </a:moveTo>
                    <a:cubicBezTo>
                      <a:pt x="32261" y="1"/>
                      <a:pt x="14614" y="15821"/>
                      <a:pt x="12363" y="36796"/>
                    </a:cubicBezTo>
                    <a:lnTo>
                      <a:pt x="2642" y="126598"/>
                    </a:lnTo>
                    <a:cubicBezTo>
                      <a:pt x="0" y="150965"/>
                      <a:pt x="19115" y="172266"/>
                      <a:pt x="43646" y="172266"/>
                    </a:cubicBezTo>
                    <a:lnTo>
                      <a:pt x="120368" y="172266"/>
                    </a:lnTo>
                    <a:cubicBezTo>
                      <a:pt x="144898" y="172266"/>
                      <a:pt x="164013" y="150965"/>
                      <a:pt x="161371" y="126598"/>
                    </a:cubicBezTo>
                    <a:lnTo>
                      <a:pt x="151650" y="36796"/>
                    </a:lnTo>
                    <a:cubicBezTo>
                      <a:pt x="149399" y="15821"/>
                      <a:pt x="131752" y="1"/>
                      <a:pt x="1106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59"/>
              <p:cNvSpPr/>
              <p:nvPr/>
            </p:nvSpPr>
            <p:spPr>
              <a:xfrm>
                <a:off x="3800200" y="1150650"/>
                <a:ext cx="2050175" cy="4306675"/>
              </a:xfrm>
              <a:custGeom>
                <a:rect b="b" l="l" r="r" t="t"/>
                <a:pathLst>
                  <a:path extrusionOk="0" h="172267" w="82007">
                    <a:moveTo>
                      <a:pt x="1" y="1"/>
                    </a:moveTo>
                    <a:lnTo>
                      <a:pt x="1" y="172266"/>
                    </a:lnTo>
                    <a:lnTo>
                      <a:pt x="38362" y="172266"/>
                    </a:lnTo>
                    <a:cubicBezTo>
                      <a:pt x="62892" y="172266"/>
                      <a:pt x="82007" y="150965"/>
                      <a:pt x="79365" y="126598"/>
                    </a:cubicBezTo>
                    <a:lnTo>
                      <a:pt x="69644" y="36796"/>
                    </a:lnTo>
                    <a:cubicBezTo>
                      <a:pt x="67393" y="15821"/>
                      <a:pt x="49746" y="1"/>
                      <a:pt x="28641" y="1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59"/>
              <p:cNvSpPr/>
              <p:nvPr/>
            </p:nvSpPr>
            <p:spPr>
              <a:xfrm>
                <a:off x="3179600" y="2395925"/>
                <a:ext cx="1241225" cy="2158625"/>
              </a:xfrm>
              <a:custGeom>
                <a:rect b="b" l="l" r="r" t="t"/>
                <a:pathLst>
                  <a:path extrusionOk="0" h="86345" w="49649">
                    <a:moveTo>
                      <a:pt x="24825" y="0"/>
                    </a:moveTo>
                    <a:cubicBezTo>
                      <a:pt x="20975" y="0"/>
                      <a:pt x="17877" y="3132"/>
                      <a:pt x="17877" y="6948"/>
                    </a:cubicBezTo>
                    <a:lnTo>
                      <a:pt x="17877" y="10145"/>
                    </a:lnTo>
                    <a:cubicBezTo>
                      <a:pt x="7895" y="10895"/>
                      <a:pt x="1" y="19246"/>
                      <a:pt x="1" y="29423"/>
                    </a:cubicBezTo>
                    <a:lnTo>
                      <a:pt x="1" y="30793"/>
                    </a:lnTo>
                    <a:cubicBezTo>
                      <a:pt x="1" y="41460"/>
                      <a:pt x="8678" y="50137"/>
                      <a:pt x="19344" y="50137"/>
                    </a:cubicBezTo>
                    <a:lnTo>
                      <a:pt x="30305" y="50137"/>
                    </a:lnTo>
                    <a:cubicBezTo>
                      <a:pt x="31773" y="50137"/>
                      <a:pt x="33110" y="50691"/>
                      <a:pt x="34154" y="51703"/>
                    </a:cubicBezTo>
                    <a:cubicBezTo>
                      <a:pt x="35165" y="52746"/>
                      <a:pt x="35720" y="54084"/>
                      <a:pt x="35720" y="55552"/>
                    </a:cubicBezTo>
                    <a:lnTo>
                      <a:pt x="35720" y="56954"/>
                    </a:lnTo>
                    <a:cubicBezTo>
                      <a:pt x="35720" y="59923"/>
                      <a:pt x="33306" y="62337"/>
                      <a:pt x="30305" y="62337"/>
                    </a:cubicBezTo>
                    <a:lnTo>
                      <a:pt x="6949" y="62337"/>
                    </a:lnTo>
                    <a:cubicBezTo>
                      <a:pt x="3132" y="62337"/>
                      <a:pt x="1" y="65468"/>
                      <a:pt x="1" y="69317"/>
                    </a:cubicBezTo>
                    <a:cubicBezTo>
                      <a:pt x="1" y="73167"/>
                      <a:pt x="3132" y="76265"/>
                      <a:pt x="6949" y="76265"/>
                    </a:cubicBezTo>
                    <a:lnTo>
                      <a:pt x="17877" y="76265"/>
                    </a:lnTo>
                    <a:lnTo>
                      <a:pt x="17877" y="79397"/>
                    </a:lnTo>
                    <a:cubicBezTo>
                      <a:pt x="17877" y="83246"/>
                      <a:pt x="20975" y="86345"/>
                      <a:pt x="24825" y="86345"/>
                    </a:cubicBezTo>
                    <a:cubicBezTo>
                      <a:pt x="28674" y="86345"/>
                      <a:pt x="31773" y="83246"/>
                      <a:pt x="31773" y="79397"/>
                    </a:cubicBezTo>
                    <a:lnTo>
                      <a:pt x="31773" y="76200"/>
                    </a:lnTo>
                    <a:cubicBezTo>
                      <a:pt x="41754" y="75450"/>
                      <a:pt x="49648" y="67099"/>
                      <a:pt x="49648" y="56954"/>
                    </a:cubicBezTo>
                    <a:lnTo>
                      <a:pt x="49648" y="55552"/>
                    </a:lnTo>
                    <a:cubicBezTo>
                      <a:pt x="49648" y="50365"/>
                      <a:pt x="47626" y="45537"/>
                      <a:pt x="43972" y="41884"/>
                    </a:cubicBezTo>
                    <a:cubicBezTo>
                      <a:pt x="40352" y="38231"/>
                      <a:pt x="35491" y="36208"/>
                      <a:pt x="30305" y="36208"/>
                    </a:cubicBezTo>
                    <a:lnTo>
                      <a:pt x="19344" y="36208"/>
                    </a:lnTo>
                    <a:cubicBezTo>
                      <a:pt x="16343" y="36208"/>
                      <a:pt x="13930" y="33794"/>
                      <a:pt x="13930" y="30793"/>
                    </a:cubicBezTo>
                    <a:lnTo>
                      <a:pt x="13930" y="29423"/>
                    </a:lnTo>
                    <a:cubicBezTo>
                      <a:pt x="13930" y="26422"/>
                      <a:pt x="16343" y="24008"/>
                      <a:pt x="19344" y="24008"/>
                    </a:cubicBezTo>
                    <a:lnTo>
                      <a:pt x="42700" y="24008"/>
                    </a:lnTo>
                    <a:cubicBezTo>
                      <a:pt x="46517" y="24008"/>
                      <a:pt x="49648" y="20877"/>
                      <a:pt x="49648" y="17028"/>
                    </a:cubicBezTo>
                    <a:cubicBezTo>
                      <a:pt x="49648" y="13211"/>
                      <a:pt x="46517" y="10080"/>
                      <a:pt x="42700" y="10080"/>
                    </a:cubicBezTo>
                    <a:lnTo>
                      <a:pt x="31773" y="10080"/>
                    </a:lnTo>
                    <a:lnTo>
                      <a:pt x="31773" y="6948"/>
                    </a:lnTo>
                    <a:cubicBezTo>
                      <a:pt x="31773" y="3132"/>
                      <a:pt x="28674" y="0"/>
                      <a:pt x="248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59"/>
              <p:cNvSpPr/>
              <p:nvPr/>
            </p:nvSpPr>
            <p:spPr>
              <a:xfrm>
                <a:off x="3162475" y="1150650"/>
                <a:ext cx="1275475" cy="564550"/>
              </a:xfrm>
              <a:custGeom>
                <a:rect b="b" l="l" r="r" t="t"/>
                <a:pathLst>
                  <a:path extrusionOk="0" h="22582" w="51019">
                    <a:moveTo>
                      <a:pt x="13440" y="1"/>
                    </a:moveTo>
                    <a:lnTo>
                      <a:pt x="2741" y="10700"/>
                    </a:lnTo>
                    <a:cubicBezTo>
                      <a:pt x="1" y="13407"/>
                      <a:pt x="1" y="17811"/>
                      <a:pt x="2741" y="20551"/>
                    </a:cubicBezTo>
                    <a:cubicBezTo>
                      <a:pt x="4095" y="21905"/>
                      <a:pt x="5872" y="22582"/>
                      <a:pt x="7650" y="22582"/>
                    </a:cubicBezTo>
                    <a:cubicBezTo>
                      <a:pt x="9428" y="22582"/>
                      <a:pt x="11206" y="21905"/>
                      <a:pt x="12559" y="20551"/>
                    </a:cubicBezTo>
                    <a:lnTo>
                      <a:pt x="25510" y="7601"/>
                    </a:lnTo>
                    <a:lnTo>
                      <a:pt x="38460" y="20551"/>
                    </a:lnTo>
                    <a:cubicBezTo>
                      <a:pt x="39813" y="21905"/>
                      <a:pt x="41591" y="22582"/>
                      <a:pt x="43369" y="22582"/>
                    </a:cubicBezTo>
                    <a:cubicBezTo>
                      <a:pt x="45147" y="22582"/>
                      <a:pt x="46925" y="21905"/>
                      <a:pt x="48278" y="20551"/>
                    </a:cubicBezTo>
                    <a:cubicBezTo>
                      <a:pt x="51018" y="17811"/>
                      <a:pt x="51018" y="13407"/>
                      <a:pt x="48278" y="10700"/>
                    </a:cubicBezTo>
                    <a:lnTo>
                      <a:pt x="375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59"/>
              <p:cNvSpPr/>
              <p:nvPr/>
            </p:nvSpPr>
            <p:spPr>
              <a:xfrm>
                <a:off x="3800200" y="2395925"/>
                <a:ext cx="620625" cy="600225"/>
              </a:xfrm>
              <a:custGeom>
                <a:rect b="b" l="l" r="r" t="t"/>
                <a:pathLst>
                  <a:path extrusionOk="0" h="24009" w="24825">
                    <a:moveTo>
                      <a:pt x="1" y="0"/>
                    </a:moveTo>
                    <a:lnTo>
                      <a:pt x="1" y="24008"/>
                    </a:lnTo>
                    <a:lnTo>
                      <a:pt x="17876" y="24008"/>
                    </a:lnTo>
                    <a:cubicBezTo>
                      <a:pt x="21693" y="24008"/>
                      <a:pt x="24824" y="20877"/>
                      <a:pt x="24824" y="17060"/>
                    </a:cubicBezTo>
                    <a:cubicBezTo>
                      <a:pt x="24824" y="13211"/>
                      <a:pt x="21693" y="10080"/>
                      <a:pt x="17876" y="10080"/>
                    </a:cubicBezTo>
                    <a:lnTo>
                      <a:pt x="6949" y="10080"/>
                    </a:lnTo>
                    <a:lnTo>
                      <a:pt x="6949" y="6948"/>
                    </a:lnTo>
                    <a:cubicBezTo>
                      <a:pt x="6949" y="3132"/>
                      <a:pt x="3850" y="0"/>
                      <a:pt x="1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59"/>
              <p:cNvSpPr/>
              <p:nvPr/>
            </p:nvSpPr>
            <p:spPr>
              <a:xfrm>
                <a:off x="3800200" y="3301125"/>
                <a:ext cx="620625" cy="1253425"/>
              </a:xfrm>
              <a:custGeom>
                <a:rect b="b" l="l" r="r" t="t"/>
                <a:pathLst>
                  <a:path extrusionOk="0" h="50137" w="24825">
                    <a:moveTo>
                      <a:pt x="1" y="0"/>
                    </a:moveTo>
                    <a:lnTo>
                      <a:pt x="1" y="13929"/>
                    </a:lnTo>
                    <a:lnTo>
                      <a:pt x="5481" y="13929"/>
                    </a:lnTo>
                    <a:cubicBezTo>
                      <a:pt x="6949" y="13929"/>
                      <a:pt x="8286" y="14483"/>
                      <a:pt x="9330" y="15495"/>
                    </a:cubicBezTo>
                    <a:cubicBezTo>
                      <a:pt x="10341" y="16538"/>
                      <a:pt x="10896" y="17876"/>
                      <a:pt x="10896" y="19344"/>
                    </a:cubicBezTo>
                    <a:lnTo>
                      <a:pt x="10896" y="20746"/>
                    </a:lnTo>
                    <a:cubicBezTo>
                      <a:pt x="10896" y="23715"/>
                      <a:pt x="8482" y="26129"/>
                      <a:pt x="5481" y="26129"/>
                    </a:cubicBezTo>
                    <a:lnTo>
                      <a:pt x="1" y="26129"/>
                    </a:lnTo>
                    <a:lnTo>
                      <a:pt x="1" y="50137"/>
                    </a:lnTo>
                    <a:cubicBezTo>
                      <a:pt x="3850" y="50137"/>
                      <a:pt x="6949" y="47038"/>
                      <a:pt x="6949" y="43189"/>
                    </a:cubicBezTo>
                    <a:lnTo>
                      <a:pt x="6949" y="39992"/>
                    </a:lnTo>
                    <a:cubicBezTo>
                      <a:pt x="16930" y="39242"/>
                      <a:pt x="24824" y="30891"/>
                      <a:pt x="24824" y="20746"/>
                    </a:cubicBezTo>
                    <a:lnTo>
                      <a:pt x="24824" y="19344"/>
                    </a:lnTo>
                    <a:cubicBezTo>
                      <a:pt x="24824" y="14157"/>
                      <a:pt x="22802" y="9329"/>
                      <a:pt x="19148" y="5676"/>
                    </a:cubicBezTo>
                    <a:cubicBezTo>
                      <a:pt x="15528" y="2023"/>
                      <a:pt x="10667" y="0"/>
                      <a:pt x="5481" y="0"/>
                    </a:cubicBezTo>
                    <a:close/>
                  </a:path>
                </a:pathLst>
              </a:custGeom>
              <a:solidFill>
                <a:srgbClr val="7B7B7B">
                  <a:alpha val="3177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59"/>
              <p:cNvSpPr/>
              <p:nvPr/>
            </p:nvSpPr>
            <p:spPr>
              <a:xfrm>
                <a:off x="3800200" y="1150650"/>
                <a:ext cx="637750" cy="564550"/>
              </a:xfrm>
              <a:custGeom>
                <a:rect b="b" l="l" r="r" t="t"/>
                <a:pathLst>
                  <a:path extrusionOk="0" h="22582" w="25510">
                    <a:moveTo>
                      <a:pt x="1" y="1"/>
                    </a:moveTo>
                    <a:lnTo>
                      <a:pt x="1" y="7601"/>
                    </a:lnTo>
                    <a:lnTo>
                      <a:pt x="12951" y="20551"/>
                    </a:lnTo>
                    <a:cubicBezTo>
                      <a:pt x="14304" y="21905"/>
                      <a:pt x="16082" y="22582"/>
                      <a:pt x="17860" y="22582"/>
                    </a:cubicBezTo>
                    <a:cubicBezTo>
                      <a:pt x="19638" y="22582"/>
                      <a:pt x="21416" y="21905"/>
                      <a:pt x="22769" y="20551"/>
                    </a:cubicBezTo>
                    <a:cubicBezTo>
                      <a:pt x="25509" y="17811"/>
                      <a:pt x="25509" y="13407"/>
                      <a:pt x="22769" y="10700"/>
                    </a:cubicBezTo>
                    <a:lnTo>
                      <a:pt x="12070" y="1"/>
                    </a:ln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99" name="Google Shape;2999;p59"/>
          <p:cNvGrpSpPr/>
          <p:nvPr/>
        </p:nvGrpSpPr>
        <p:grpSpPr>
          <a:xfrm>
            <a:off x="6813137" y="7040376"/>
            <a:ext cx="2168400" cy="2168400"/>
            <a:chOff x="3406568" y="3520188"/>
            <a:chExt cx="1084200" cy="1084200"/>
          </a:xfrm>
        </p:grpSpPr>
        <p:sp>
          <p:nvSpPr>
            <p:cNvPr id="3000" name="Google Shape;3000;p59"/>
            <p:cNvSpPr/>
            <p:nvPr/>
          </p:nvSpPr>
          <p:spPr>
            <a:xfrm>
              <a:off x="3406568" y="3520188"/>
              <a:ext cx="1084200" cy="1084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grpSp>
          <p:nvGrpSpPr>
            <p:cNvPr id="3001" name="Google Shape;3001;p59"/>
            <p:cNvGrpSpPr/>
            <p:nvPr/>
          </p:nvGrpSpPr>
          <p:grpSpPr>
            <a:xfrm>
              <a:off x="3584368" y="3830046"/>
              <a:ext cx="728600" cy="464484"/>
              <a:chOff x="1190625" y="1184100"/>
              <a:chExt cx="5219200" cy="3327250"/>
            </a:xfrm>
          </p:grpSpPr>
          <p:sp>
            <p:nvSpPr>
              <p:cNvPr id="3002" name="Google Shape;3002;p59"/>
              <p:cNvSpPr/>
              <p:nvPr/>
            </p:nvSpPr>
            <p:spPr>
              <a:xfrm>
                <a:off x="1797350" y="1184100"/>
                <a:ext cx="4612475" cy="2719700"/>
              </a:xfrm>
              <a:custGeom>
                <a:rect b="b" l="l" r="r" t="t"/>
                <a:pathLst>
                  <a:path extrusionOk="0" h="108788" w="184499">
                    <a:moveTo>
                      <a:pt x="6948" y="0"/>
                    </a:moveTo>
                    <a:cubicBezTo>
                      <a:pt x="3132" y="0"/>
                      <a:pt x="0" y="3132"/>
                      <a:pt x="0" y="6981"/>
                    </a:cubicBezTo>
                    <a:lnTo>
                      <a:pt x="0" y="31250"/>
                    </a:lnTo>
                    <a:cubicBezTo>
                      <a:pt x="0" y="35099"/>
                      <a:pt x="3132" y="38198"/>
                      <a:pt x="6948" y="38198"/>
                    </a:cubicBezTo>
                    <a:lnTo>
                      <a:pt x="146300" y="38198"/>
                    </a:lnTo>
                    <a:lnTo>
                      <a:pt x="146300" y="101839"/>
                    </a:lnTo>
                    <a:cubicBezTo>
                      <a:pt x="146300" y="105688"/>
                      <a:pt x="149432" y="108787"/>
                      <a:pt x="153281" y="108787"/>
                    </a:cubicBezTo>
                    <a:lnTo>
                      <a:pt x="177550" y="108787"/>
                    </a:lnTo>
                    <a:cubicBezTo>
                      <a:pt x="181367" y="108787"/>
                      <a:pt x="184498" y="105688"/>
                      <a:pt x="184498" y="101839"/>
                    </a:cubicBezTo>
                    <a:lnTo>
                      <a:pt x="184498" y="6981"/>
                    </a:lnTo>
                    <a:cubicBezTo>
                      <a:pt x="184498" y="3132"/>
                      <a:pt x="181367" y="0"/>
                      <a:pt x="177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59"/>
              <p:cNvSpPr/>
              <p:nvPr/>
            </p:nvSpPr>
            <p:spPr>
              <a:xfrm>
                <a:off x="3496825" y="1184100"/>
                <a:ext cx="2913000" cy="2719700"/>
              </a:xfrm>
              <a:custGeom>
                <a:rect b="b" l="l" r="r" t="t"/>
                <a:pathLst>
                  <a:path extrusionOk="0" h="108788" w="116520">
                    <a:moveTo>
                      <a:pt x="1" y="0"/>
                    </a:moveTo>
                    <a:lnTo>
                      <a:pt x="1" y="38198"/>
                    </a:lnTo>
                    <a:lnTo>
                      <a:pt x="78321" y="38198"/>
                    </a:lnTo>
                    <a:lnTo>
                      <a:pt x="78321" y="101839"/>
                    </a:lnTo>
                    <a:cubicBezTo>
                      <a:pt x="78321" y="105688"/>
                      <a:pt x="81453" y="108787"/>
                      <a:pt x="85302" y="108787"/>
                    </a:cubicBezTo>
                    <a:lnTo>
                      <a:pt x="109571" y="108787"/>
                    </a:lnTo>
                    <a:cubicBezTo>
                      <a:pt x="113388" y="108787"/>
                      <a:pt x="116519" y="105688"/>
                      <a:pt x="116519" y="101839"/>
                    </a:cubicBezTo>
                    <a:lnTo>
                      <a:pt x="116519" y="6981"/>
                    </a:lnTo>
                    <a:cubicBezTo>
                      <a:pt x="116519" y="3132"/>
                      <a:pt x="113388" y="0"/>
                      <a:pt x="109571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59"/>
              <p:cNvSpPr/>
              <p:nvPr/>
            </p:nvSpPr>
            <p:spPr>
              <a:xfrm>
                <a:off x="1190625" y="1791625"/>
                <a:ext cx="4612450" cy="2719725"/>
              </a:xfrm>
              <a:custGeom>
                <a:rect b="b" l="l" r="r" t="t"/>
                <a:pathLst>
                  <a:path extrusionOk="0" h="108789" w="184498">
                    <a:moveTo>
                      <a:pt x="6948" y="1"/>
                    </a:moveTo>
                    <a:cubicBezTo>
                      <a:pt x="3132" y="1"/>
                      <a:pt x="0" y="3100"/>
                      <a:pt x="0" y="6949"/>
                    </a:cubicBezTo>
                    <a:lnTo>
                      <a:pt x="0" y="101807"/>
                    </a:lnTo>
                    <a:cubicBezTo>
                      <a:pt x="0" y="105657"/>
                      <a:pt x="3132" y="108788"/>
                      <a:pt x="6948" y="108788"/>
                    </a:cubicBezTo>
                    <a:lnTo>
                      <a:pt x="177550" y="108788"/>
                    </a:lnTo>
                    <a:cubicBezTo>
                      <a:pt x="181366" y="108788"/>
                      <a:pt x="184498" y="105657"/>
                      <a:pt x="184498" y="101807"/>
                    </a:cubicBezTo>
                    <a:lnTo>
                      <a:pt x="184498" y="6949"/>
                    </a:lnTo>
                    <a:cubicBezTo>
                      <a:pt x="184498" y="3100"/>
                      <a:pt x="181366" y="1"/>
                      <a:pt x="1775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59"/>
              <p:cNvSpPr/>
              <p:nvPr/>
            </p:nvSpPr>
            <p:spPr>
              <a:xfrm>
                <a:off x="3496825" y="1791625"/>
                <a:ext cx="2306250" cy="2719725"/>
              </a:xfrm>
              <a:custGeom>
                <a:rect b="b" l="l" r="r" t="t"/>
                <a:pathLst>
                  <a:path extrusionOk="0" h="108789" w="92250">
                    <a:moveTo>
                      <a:pt x="1" y="1"/>
                    </a:moveTo>
                    <a:lnTo>
                      <a:pt x="1" y="108788"/>
                    </a:lnTo>
                    <a:lnTo>
                      <a:pt x="85302" y="108788"/>
                    </a:lnTo>
                    <a:cubicBezTo>
                      <a:pt x="89118" y="108788"/>
                      <a:pt x="92250" y="105657"/>
                      <a:pt x="92250" y="101807"/>
                    </a:cubicBezTo>
                    <a:lnTo>
                      <a:pt x="92250" y="6949"/>
                    </a:lnTo>
                    <a:cubicBezTo>
                      <a:pt x="92250" y="3100"/>
                      <a:pt x="89118" y="1"/>
                      <a:pt x="85302" y="1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59"/>
              <p:cNvSpPr/>
              <p:nvPr/>
            </p:nvSpPr>
            <p:spPr>
              <a:xfrm>
                <a:off x="3193475" y="2847700"/>
                <a:ext cx="606750" cy="606750"/>
              </a:xfrm>
              <a:custGeom>
                <a:rect b="b" l="l" r="r" t="t"/>
                <a:pathLst>
                  <a:path extrusionOk="0" h="24270" w="24270">
                    <a:moveTo>
                      <a:pt x="12135" y="1"/>
                    </a:moveTo>
                    <a:cubicBezTo>
                      <a:pt x="5448" y="1"/>
                      <a:pt x="0" y="5448"/>
                      <a:pt x="0" y="12135"/>
                    </a:cubicBezTo>
                    <a:cubicBezTo>
                      <a:pt x="0" y="18822"/>
                      <a:pt x="5448" y="24270"/>
                      <a:pt x="12135" y="24270"/>
                    </a:cubicBezTo>
                    <a:cubicBezTo>
                      <a:pt x="18822" y="24270"/>
                      <a:pt x="24270" y="18822"/>
                      <a:pt x="24270" y="12135"/>
                    </a:cubicBezTo>
                    <a:cubicBezTo>
                      <a:pt x="24270" y="5448"/>
                      <a:pt x="18822" y="1"/>
                      <a:pt x="121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59"/>
              <p:cNvSpPr/>
              <p:nvPr/>
            </p:nvSpPr>
            <p:spPr>
              <a:xfrm>
                <a:off x="2241800" y="2977375"/>
                <a:ext cx="587975" cy="347425"/>
              </a:xfrm>
              <a:custGeom>
                <a:rect b="b" l="l" r="r" t="t"/>
                <a:pathLst>
                  <a:path extrusionOk="0" h="13897" w="23519">
                    <a:moveTo>
                      <a:pt x="6981" y="0"/>
                    </a:moveTo>
                    <a:cubicBezTo>
                      <a:pt x="3132" y="0"/>
                      <a:pt x="0" y="3099"/>
                      <a:pt x="0" y="6948"/>
                    </a:cubicBezTo>
                    <a:cubicBezTo>
                      <a:pt x="0" y="10797"/>
                      <a:pt x="3132" y="13896"/>
                      <a:pt x="6981" y="13896"/>
                    </a:cubicBezTo>
                    <a:lnTo>
                      <a:pt x="16571" y="13896"/>
                    </a:lnTo>
                    <a:cubicBezTo>
                      <a:pt x="20420" y="13896"/>
                      <a:pt x="23519" y="10797"/>
                      <a:pt x="23519" y="6948"/>
                    </a:cubicBezTo>
                    <a:cubicBezTo>
                      <a:pt x="23519" y="3099"/>
                      <a:pt x="20420" y="0"/>
                      <a:pt x="165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59"/>
              <p:cNvSpPr/>
              <p:nvPr/>
            </p:nvSpPr>
            <p:spPr>
              <a:xfrm>
                <a:off x="1698675" y="2298875"/>
                <a:ext cx="3596350" cy="1704400"/>
              </a:xfrm>
              <a:custGeom>
                <a:rect b="b" l="l" r="r" t="t"/>
                <a:pathLst>
                  <a:path extrusionOk="0" h="68176" w="143854">
                    <a:moveTo>
                      <a:pt x="121248" y="13929"/>
                    </a:moveTo>
                    <a:lnTo>
                      <a:pt x="129958" y="22606"/>
                    </a:lnTo>
                    <a:lnTo>
                      <a:pt x="129958" y="45570"/>
                    </a:lnTo>
                    <a:lnTo>
                      <a:pt x="121248" y="54247"/>
                    </a:lnTo>
                    <a:lnTo>
                      <a:pt x="22606" y="54247"/>
                    </a:lnTo>
                    <a:lnTo>
                      <a:pt x="13896" y="45570"/>
                    </a:lnTo>
                    <a:lnTo>
                      <a:pt x="13896" y="22606"/>
                    </a:lnTo>
                    <a:lnTo>
                      <a:pt x="22606" y="13929"/>
                    </a:lnTo>
                    <a:close/>
                    <a:moveTo>
                      <a:pt x="19703" y="0"/>
                    </a:moveTo>
                    <a:cubicBezTo>
                      <a:pt x="17876" y="0"/>
                      <a:pt x="16082" y="718"/>
                      <a:pt x="14777" y="2023"/>
                    </a:cubicBezTo>
                    <a:lnTo>
                      <a:pt x="2023" y="14810"/>
                    </a:lnTo>
                    <a:cubicBezTo>
                      <a:pt x="718" y="16115"/>
                      <a:pt x="0" y="17876"/>
                      <a:pt x="0" y="19735"/>
                    </a:cubicBezTo>
                    <a:lnTo>
                      <a:pt x="0" y="48441"/>
                    </a:lnTo>
                    <a:cubicBezTo>
                      <a:pt x="0" y="50300"/>
                      <a:pt x="718" y="52062"/>
                      <a:pt x="2023" y="53366"/>
                    </a:cubicBezTo>
                    <a:lnTo>
                      <a:pt x="14777" y="66153"/>
                    </a:lnTo>
                    <a:cubicBezTo>
                      <a:pt x="16082" y="67458"/>
                      <a:pt x="17876" y="68176"/>
                      <a:pt x="19703" y="68176"/>
                    </a:cubicBezTo>
                    <a:lnTo>
                      <a:pt x="124151" y="68176"/>
                    </a:lnTo>
                    <a:cubicBezTo>
                      <a:pt x="125978" y="68176"/>
                      <a:pt x="127740" y="67458"/>
                      <a:pt x="129044" y="66153"/>
                    </a:cubicBezTo>
                    <a:lnTo>
                      <a:pt x="141831" y="53366"/>
                    </a:lnTo>
                    <a:cubicBezTo>
                      <a:pt x="143136" y="52062"/>
                      <a:pt x="143854" y="50300"/>
                      <a:pt x="143854" y="48441"/>
                    </a:cubicBezTo>
                    <a:lnTo>
                      <a:pt x="143854" y="19735"/>
                    </a:lnTo>
                    <a:cubicBezTo>
                      <a:pt x="143854" y="17876"/>
                      <a:pt x="143136" y="16115"/>
                      <a:pt x="141831" y="14810"/>
                    </a:cubicBezTo>
                    <a:lnTo>
                      <a:pt x="129044" y="2023"/>
                    </a:lnTo>
                    <a:cubicBezTo>
                      <a:pt x="127740" y="718"/>
                      <a:pt x="125978" y="0"/>
                      <a:pt x="1241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59"/>
              <p:cNvSpPr/>
              <p:nvPr/>
            </p:nvSpPr>
            <p:spPr>
              <a:xfrm>
                <a:off x="3496825" y="2847700"/>
                <a:ext cx="303400" cy="606750"/>
              </a:xfrm>
              <a:custGeom>
                <a:rect b="b" l="l" r="r" t="t"/>
                <a:pathLst>
                  <a:path extrusionOk="0" h="24270" w="12136">
                    <a:moveTo>
                      <a:pt x="1" y="1"/>
                    </a:moveTo>
                    <a:lnTo>
                      <a:pt x="1" y="24270"/>
                    </a:lnTo>
                    <a:cubicBezTo>
                      <a:pt x="6688" y="24270"/>
                      <a:pt x="12136" y="18822"/>
                      <a:pt x="12136" y="12135"/>
                    </a:cubicBezTo>
                    <a:cubicBezTo>
                      <a:pt x="12136" y="5448"/>
                      <a:pt x="6688" y="1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59"/>
              <p:cNvSpPr/>
              <p:nvPr/>
            </p:nvSpPr>
            <p:spPr>
              <a:xfrm>
                <a:off x="4163925" y="2977375"/>
                <a:ext cx="587975" cy="347425"/>
              </a:xfrm>
              <a:custGeom>
                <a:rect b="b" l="l" r="r" t="t"/>
                <a:pathLst>
                  <a:path extrusionOk="0" h="13897" w="23519">
                    <a:moveTo>
                      <a:pt x="6948" y="0"/>
                    </a:moveTo>
                    <a:cubicBezTo>
                      <a:pt x="3099" y="0"/>
                      <a:pt x="0" y="3099"/>
                      <a:pt x="0" y="6948"/>
                    </a:cubicBezTo>
                    <a:cubicBezTo>
                      <a:pt x="0" y="10797"/>
                      <a:pt x="3099" y="13896"/>
                      <a:pt x="6948" y="13896"/>
                    </a:cubicBezTo>
                    <a:lnTo>
                      <a:pt x="16538" y="13896"/>
                    </a:lnTo>
                    <a:cubicBezTo>
                      <a:pt x="20387" y="13896"/>
                      <a:pt x="23519" y="10797"/>
                      <a:pt x="23519" y="6948"/>
                    </a:cubicBezTo>
                    <a:cubicBezTo>
                      <a:pt x="23519" y="3099"/>
                      <a:pt x="20387" y="0"/>
                      <a:pt x="16538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59"/>
              <p:cNvSpPr/>
              <p:nvPr/>
            </p:nvSpPr>
            <p:spPr>
              <a:xfrm>
                <a:off x="3496825" y="2298875"/>
                <a:ext cx="1798200" cy="1704400"/>
              </a:xfrm>
              <a:custGeom>
                <a:rect b="b" l="l" r="r" t="t"/>
                <a:pathLst>
                  <a:path extrusionOk="0" h="68176" w="71928">
                    <a:moveTo>
                      <a:pt x="1" y="0"/>
                    </a:moveTo>
                    <a:lnTo>
                      <a:pt x="1" y="13929"/>
                    </a:lnTo>
                    <a:lnTo>
                      <a:pt x="49322" y="13929"/>
                    </a:lnTo>
                    <a:lnTo>
                      <a:pt x="58032" y="22606"/>
                    </a:lnTo>
                    <a:lnTo>
                      <a:pt x="58032" y="45570"/>
                    </a:lnTo>
                    <a:lnTo>
                      <a:pt x="49322" y="54247"/>
                    </a:lnTo>
                    <a:lnTo>
                      <a:pt x="1" y="54247"/>
                    </a:lnTo>
                    <a:lnTo>
                      <a:pt x="1" y="68176"/>
                    </a:lnTo>
                    <a:lnTo>
                      <a:pt x="52225" y="68176"/>
                    </a:lnTo>
                    <a:cubicBezTo>
                      <a:pt x="54052" y="68176"/>
                      <a:pt x="55814" y="67458"/>
                      <a:pt x="57118" y="66153"/>
                    </a:cubicBezTo>
                    <a:lnTo>
                      <a:pt x="69905" y="53366"/>
                    </a:lnTo>
                    <a:cubicBezTo>
                      <a:pt x="71210" y="52062"/>
                      <a:pt x="71928" y="50300"/>
                      <a:pt x="71928" y="48441"/>
                    </a:cubicBezTo>
                    <a:lnTo>
                      <a:pt x="71928" y="19735"/>
                    </a:lnTo>
                    <a:cubicBezTo>
                      <a:pt x="71928" y="17876"/>
                      <a:pt x="71210" y="16115"/>
                      <a:pt x="69905" y="14810"/>
                    </a:cubicBezTo>
                    <a:lnTo>
                      <a:pt x="57118" y="2023"/>
                    </a:lnTo>
                    <a:cubicBezTo>
                      <a:pt x="55814" y="718"/>
                      <a:pt x="54052" y="0"/>
                      <a:pt x="52225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12" name="Google Shape;3012;p59"/>
          <p:cNvGrpSpPr/>
          <p:nvPr/>
        </p:nvGrpSpPr>
        <p:grpSpPr>
          <a:xfrm>
            <a:off x="11799765" y="7040376"/>
            <a:ext cx="2168400" cy="2168400"/>
            <a:chOff x="5899882" y="3520188"/>
            <a:chExt cx="1084200" cy="1084200"/>
          </a:xfrm>
        </p:grpSpPr>
        <p:sp>
          <p:nvSpPr>
            <p:cNvPr id="3013" name="Google Shape;3013;p59"/>
            <p:cNvSpPr/>
            <p:nvPr/>
          </p:nvSpPr>
          <p:spPr>
            <a:xfrm>
              <a:off x="5899882" y="3520188"/>
              <a:ext cx="1084200" cy="1084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grpSp>
          <p:nvGrpSpPr>
            <p:cNvPr id="3014" name="Google Shape;3014;p59"/>
            <p:cNvGrpSpPr/>
            <p:nvPr/>
          </p:nvGrpSpPr>
          <p:grpSpPr>
            <a:xfrm>
              <a:off x="6155187" y="3775493"/>
              <a:ext cx="573590" cy="573590"/>
              <a:chOff x="1190625" y="238125"/>
              <a:chExt cx="5219200" cy="5219200"/>
            </a:xfrm>
          </p:grpSpPr>
          <p:sp>
            <p:nvSpPr>
              <p:cNvPr id="3015" name="Google Shape;3015;p59"/>
              <p:cNvSpPr/>
              <p:nvPr/>
            </p:nvSpPr>
            <p:spPr>
              <a:xfrm>
                <a:off x="1190625" y="238125"/>
                <a:ext cx="5219200" cy="5219200"/>
              </a:xfrm>
              <a:custGeom>
                <a:rect b="b" l="l" r="r" t="t"/>
                <a:pathLst>
                  <a:path extrusionOk="0" h="208768" w="208768">
                    <a:moveTo>
                      <a:pt x="104384" y="0"/>
                    </a:moveTo>
                    <a:cubicBezTo>
                      <a:pt x="46842" y="0"/>
                      <a:pt x="0" y="46842"/>
                      <a:pt x="0" y="104384"/>
                    </a:cubicBezTo>
                    <a:cubicBezTo>
                      <a:pt x="0" y="161925"/>
                      <a:pt x="46842" y="208767"/>
                      <a:pt x="104384" y="208767"/>
                    </a:cubicBezTo>
                    <a:cubicBezTo>
                      <a:pt x="161958" y="208767"/>
                      <a:pt x="208767" y="161925"/>
                      <a:pt x="208767" y="104384"/>
                    </a:cubicBezTo>
                    <a:cubicBezTo>
                      <a:pt x="208767" y="46842"/>
                      <a:pt x="161958" y="0"/>
                      <a:pt x="104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59"/>
              <p:cNvSpPr/>
              <p:nvPr/>
            </p:nvSpPr>
            <p:spPr>
              <a:xfrm>
                <a:off x="3800200" y="238125"/>
                <a:ext cx="2609625" cy="5219200"/>
              </a:xfrm>
              <a:custGeom>
                <a:rect b="b" l="l" r="r" t="t"/>
                <a:pathLst>
                  <a:path extrusionOk="0" h="208768" w="104385">
                    <a:moveTo>
                      <a:pt x="1" y="0"/>
                    </a:moveTo>
                    <a:lnTo>
                      <a:pt x="1" y="208767"/>
                    </a:lnTo>
                    <a:cubicBezTo>
                      <a:pt x="57575" y="208767"/>
                      <a:pt x="104384" y="161925"/>
                      <a:pt x="104384" y="104384"/>
                    </a:cubicBezTo>
                    <a:cubicBezTo>
                      <a:pt x="104384" y="46842"/>
                      <a:pt x="57575" y="0"/>
                      <a:pt x="1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59"/>
              <p:cNvSpPr/>
              <p:nvPr/>
            </p:nvSpPr>
            <p:spPr>
              <a:xfrm>
                <a:off x="1826700" y="874200"/>
                <a:ext cx="3947025" cy="3947025"/>
              </a:xfrm>
              <a:custGeom>
                <a:rect b="b" l="l" r="r" t="t"/>
                <a:pathLst>
                  <a:path extrusionOk="0" h="157881" w="157881">
                    <a:moveTo>
                      <a:pt x="78941" y="15299"/>
                    </a:moveTo>
                    <a:cubicBezTo>
                      <a:pt x="114040" y="15299"/>
                      <a:pt x="142582" y="43842"/>
                      <a:pt x="142582" y="78941"/>
                    </a:cubicBezTo>
                    <a:cubicBezTo>
                      <a:pt x="142582" y="114040"/>
                      <a:pt x="114040" y="142582"/>
                      <a:pt x="78941" y="142582"/>
                    </a:cubicBezTo>
                    <a:cubicBezTo>
                      <a:pt x="43842" y="142582"/>
                      <a:pt x="15299" y="114040"/>
                      <a:pt x="15299" y="78941"/>
                    </a:cubicBezTo>
                    <a:cubicBezTo>
                      <a:pt x="15299" y="43842"/>
                      <a:pt x="43842" y="15299"/>
                      <a:pt x="78941" y="15299"/>
                    </a:cubicBezTo>
                    <a:close/>
                    <a:moveTo>
                      <a:pt x="78941" y="0"/>
                    </a:moveTo>
                    <a:cubicBezTo>
                      <a:pt x="35426" y="0"/>
                      <a:pt x="0" y="35426"/>
                      <a:pt x="0" y="78941"/>
                    </a:cubicBezTo>
                    <a:cubicBezTo>
                      <a:pt x="0" y="122455"/>
                      <a:pt x="35426" y="157881"/>
                      <a:pt x="78941" y="157881"/>
                    </a:cubicBezTo>
                    <a:cubicBezTo>
                      <a:pt x="122455" y="157881"/>
                      <a:pt x="157881" y="122455"/>
                      <a:pt x="157881" y="78941"/>
                    </a:cubicBezTo>
                    <a:cubicBezTo>
                      <a:pt x="157881" y="35426"/>
                      <a:pt x="122455" y="0"/>
                      <a:pt x="789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59"/>
              <p:cNvSpPr/>
              <p:nvPr/>
            </p:nvSpPr>
            <p:spPr>
              <a:xfrm>
                <a:off x="3032825" y="1849825"/>
                <a:ext cx="1534775" cy="1996075"/>
              </a:xfrm>
              <a:custGeom>
                <a:rect b="b" l="l" r="r" t="t"/>
                <a:pathLst>
                  <a:path extrusionOk="0" h="79843" w="61391">
                    <a:moveTo>
                      <a:pt x="8612" y="0"/>
                    </a:moveTo>
                    <a:cubicBezTo>
                      <a:pt x="7073" y="0"/>
                      <a:pt x="5521" y="463"/>
                      <a:pt x="4176" y="1424"/>
                    </a:cubicBezTo>
                    <a:cubicBezTo>
                      <a:pt x="751" y="3903"/>
                      <a:pt x="0" y="8666"/>
                      <a:pt x="2447" y="12091"/>
                    </a:cubicBezTo>
                    <a:lnTo>
                      <a:pt x="23063" y="40698"/>
                    </a:lnTo>
                    <a:lnTo>
                      <a:pt x="23063" y="42493"/>
                    </a:lnTo>
                    <a:lnTo>
                      <a:pt x="14908" y="42493"/>
                    </a:lnTo>
                    <a:cubicBezTo>
                      <a:pt x="10700" y="42493"/>
                      <a:pt x="7275" y="45918"/>
                      <a:pt x="7275" y="50126"/>
                    </a:cubicBezTo>
                    <a:cubicBezTo>
                      <a:pt x="7275" y="54334"/>
                      <a:pt x="10700" y="57759"/>
                      <a:pt x="14908" y="57759"/>
                    </a:cubicBezTo>
                    <a:lnTo>
                      <a:pt x="23063" y="57759"/>
                    </a:lnTo>
                    <a:lnTo>
                      <a:pt x="23063" y="72209"/>
                    </a:lnTo>
                    <a:cubicBezTo>
                      <a:pt x="23063" y="76417"/>
                      <a:pt x="26488" y="79842"/>
                      <a:pt x="30696" y="79842"/>
                    </a:cubicBezTo>
                    <a:cubicBezTo>
                      <a:pt x="34904" y="79842"/>
                      <a:pt x="38329" y="76417"/>
                      <a:pt x="38329" y="72209"/>
                    </a:cubicBezTo>
                    <a:lnTo>
                      <a:pt x="38329" y="57759"/>
                    </a:lnTo>
                    <a:lnTo>
                      <a:pt x="46484" y="57759"/>
                    </a:lnTo>
                    <a:cubicBezTo>
                      <a:pt x="50692" y="57759"/>
                      <a:pt x="54117" y="54334"/>
                      <a:pt x="54117" y="50126"/>
                    </a:cubicBezTo>
                    <a:cubicBezTo>
                      <a:pt x="54117" y="45918"/>
                      <a:pt x="50692" y="42493"/>
                      <a:pt x="46484" y="42493"/>
                    </a:cubicBezTo>
                    <a:lnTo>
                      <a:pt x="38329" y="42493"/>
                    </a:lnTo>
                    <a:lnTo>
                      <a:pt x="38329" y="40698"/>
                    </a:lnTo>
                    <a:lnTo>
                      <a:pt x="58944" y="12091"/>
                    </a:lnTo>
                    <a:cubicBezTo>
                      <a:pt x="61391" y="8666"/>
                      <a:pt x="60641" y="3903"/>
                      <a:pt x="57216" y="1424"/>
                    </a:cubicBezTo>
                    <a:cubicBezTo>
                      <a:pt x="55870" y="463"/>
                      <a:pt x="54318" y="0"/>
                      <a:pt x="52780" y="0"/>
                    </a:cubicBezTo>
                    <a:cubicBezTo>
                      <a:pt x="50401" y="0"/>
                      <a:pt x="48054" y="1106"/>
                      <a:pt x="46549" y="3186"/>
                    </a:cubicBezTo>
                    <a:lnTo>
                      <a:pt x="30696" y="25171"/>
                    </a:lnTo>
                    <a:lnTo>
                      <a:pt x="14842" y="3186"/>
                    </a:lnTo>
                    <a:cubicBezTo>
                      <a:pt x="13337" y="1106"/>
                      <a:pt x="10990" y="0"/>
                      <a:pt x="86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59"/>
              <p:cNvSpPr/>
              <p:nvPr/>
            </p:nvSpPr>
            <p:spPr>
              <a:xfrm>
                <a:off x="3800200" y="874200"/>
                <a:ext cx="1973525" cy="3947025"/>
              </a:xfrm>
              <a:custGeom>
                <a:rect b="b" l="l" r="r" t="t"/>
                <a:pathLst>
                  <a:path extrusionOk="0" h="157881" w="78941">
                    <a:moveTo>
                      <a:pt x="1" y="0"/>
                    </a:moveTo>
                    <a:lnTo>
                      <a:pt x="1" y="15299"/>
                    </a:lnTo>
                    <a:cubicBezTo>
                      <a:pt x="35100" y="15299"/>
                      <a:pt x="63642" y="43842"/>
                      <a:pt x="63642" y="78941"/>
                    </a:cubicBezTo>
                    <a:cubicBezTo>
                      <a:pt x="63642" y="114040"/>
                      <a:pt x="35100" y="142582"/>
                      <a:pt x="1" y="142582"/>
                    </a:cubicBezTo>
                    <a:lnTo>
                      <a:pt x="1" y="157881"/>
                    </a:lnTo>
                    <a:cubicBezTo>
                      <a:pt x="43515" y="157881"/>
                      <a:pt x="78941" y="122455"/>
                      <a:pt x="78941" y="78941"/>
                    </a:cubicBezTo>
                    <a:cubicBezTo>
                      <a:pt x="78941" y="35426"/>
                      <a:pt x="43515" y="0"/>
                      <a:pt x="1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59"/>
              <p:cNvSpPr/>
              <p:nvPr/>
            </p:nvSpPr>
            <p:spPr>
              <a:xfrm>
                <a:off x="3800200" y="1849825"/>
                <a:ext cx="767400" cy="1996075"/>
              </a:xfrm>
              <a:custGeom>
                <a:rect b="b" l="l" r="r" t="t"/>
                <a:pathLst>
                  <a:path extrusionOk="0" h="79843" w="30696">
                    <a:moveTo>
                      <a:pt x="22085" y="0"/>
                    </a:moveTo>
                    <a:cubicBezTo>
                      <a:pt x="19706" y="0"/>
                      <a:pt x="17359" y="1106"/>
                      <a:pt x="15854" y="3186"/>
                    </a:cubicBezTo>
                    <a:lnTo>
                      <a:pt x="1" y="25171"/>
                    </a:lnTo>
                    <a:lnTo>
                      <a:pt x="1" y="79842"/>
                    </a:lnTo>
                    <a:cubicBezTo>
                      <a:pt x="4209" y="79842"/>
                      <a:pt x="7634" y="76417"/>
                      <a:pt x="7634" y="72209"/>
                    </a:cubicBezTo>
                    <a:lnTo>
                      <a:pt x="7634" y="57759"/>
                    </a:lnTo>
                    <a:lnTo>
                      <a:pt x="15789" y="57759"/>
                    </a:lnTo>
                    <a:cubicBezTo>
                      <a:pt x="19997" y="57759"/>
                      <a:pt x="23422" y="54334"/>
                      <a:pt x="23422" y="50126"/>
                    </a:cubicBezTo>
                    <a:cubicBezTo>
                      <a:pt x="23422" y="45918"/>
                      <a:pt x="19997" y="42493"/>
                      <a:pt x="15789" y="42493"/>
                    </a:cubicBezTo>
                    <a:lnTo>
                      <a:pt x="7634" y="42493"/>
                    </a:lnTo>
                    <a:lnTo>
                      <a:pt x="7634" y="40698"/>
                    </a:lnTo>
                    <a:lnTo>
                      <a:pt x="28249" y="12091"/>
                    </a:lnTo>
                    <a:cubicBezTo>
                      <a:pt x="30696" y="8666"/>
                      <a:pt x="29946" y="3903"/>
                      <a:pt x="26521" y="1424"/>
                    </a:cubicBezTo>
                    <a:cubicBezTo>
                      <a:pt x="25175" y="463"/>
                      <a:pt x="23623" y="0"/>
                      <a:pt x="22085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21" name="Google Shape;3021;p59"/>
          <p:cNvGrpSpPr/>
          <p:nvPr/>
        </p:nvGrpSpPr>
        <p:grpSpPr>
          <a:xfrm>
            <a:off x="9306438" y="7040376"/>
            <a:ext cx="2168400" cy="2168400"/>
            <a:chOff x="4653219" y="3520188"/>
            <a:chExt cx="1084200" cy="1084200"/>
          </a:xfrm>
        </p:grpSpPr>
        <p:sp>
          <p:nvSpPr>
            <p:cNvPr id="3022" name="Google Shape;3022;p59"/>
            <p:cNvSpPr/>
            <p:nvPr/>
          </p:nvSpPr>
          <p:spPr>
            <a:xfrm>
              <a:off x="4653219" y="3520188"/>
              <a:ext cx="1084200" cy="1084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grpSp>
          <p:nvGrpSpPr>
            <p:cNvPr id="3023" name="Google Shape;3023;p59"/>
            <p:cNvGrpSpPr/>
            <p:nvPr/>
          </p:nvGrpSpPr>
          <p:grpSpPr>
            <a:xfrm>
              <a:off x="4905393" y="3780697"/>
              <a:ext cx="579853" cy="563183"/>
              <a:chOff x="1190625" y="313150"/>
              <a:chExt cx="5219200" cy="5069150"/>
            </a:xfrm>
          </p:grpSpPr>
          <p:sp>
            <p:nvSpPr>
              <p:cNvPr id="3024" name="Google Shape;3024;p59"/>
              <p:cNvSpPr/>
              <p:nvPr/>
            </p:nvSpPr>
            <p:spPr>
              <a:xfrm>
                <a:off x="1190625" y="313150"/>
                <a:ext cx="3901350" cy="1281150"/>
              </a:xfrm>
              <a:custGeom>
                <a:rect b="b" l="l" r="r" t="t"/>
                <a:pathLst>
                  <a:path extrusionOk="0" h="51246" w="156054">
                    <a:moveTo>
                      <a:pt x="39013" y="0"/>
                    </a:moveTo>
                    <a:cubicBezTo>
                      <a:pt x="17484" y="0"/>
                      <a:pt x="0" y="17484"/>
                      <a:pt x="0" y="38981"/>
                    </a:cubicBezTo>
                    <a:lnTo>
                      <a:pt x="0" y="43450"/>
                    </a:lnTo>
                    <a:cubicBezTo>
                      <a:pt x="0" y="47756"/>
                      <a:pt x="3490" y="51246"/>
                      <a:pt x="7796" y="51246"/>
                    </a:cubicBezTo>
                    <a:lnTo>
                      <a:pt x="148257" y="51246"/>
                    </a:lnTo>
                    <a:cubicBezTo>
                      <a:pt x="152563" y="51246"/>
                      <a:pt x="156053" y="47756"/>
                      <a:pt x="156053" y="43450"/>
                    </a:cubicBezTo>
                    <a:lnTo>
                      <a:pt x="156053" y="7796"/>
                    </a:lnTo>
                    <a:cubicBezTo>
                      <a:pt x="156053" y="3490"/>
                      <a:pt x="152563" y="0"/>
                      <a:pt x="1482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59"/>
              <p:cNvSpPr/>
              <p:nvPr/>
            </p:nvSpPr>
            <p:spPr>
              <a:xfrm>
                <a:off x="1190625" y="1203650"/>
                <a:ext cx="4770675" cy="4178650"/>
              </a:xfrm>
              <a:custGeom>
                <a:rect b="b" l="l" r="r" t="t"/>
                <a:pathLst>
                  <a:path extrusionOk="0" h="167146" w="190827">
                    <a:moveTo>
                      <a:pt x="7796" y="1"/>
                    </a:moveTo>
                    <a:cubicBezTo>
                      <a:pt x="3490" y="1"/>
                      <a:pt x="0" y="3524"/>
                      <a:pt x="0" y="7830"/>
                    </a:cubicBezTo>
                    <a:lnTo>
                      <a:pt x="0" y="128164"/>
                    </a:lnTo>
                    <a:cubicBezTo>
                      <a:pt x="0" y="149661"/>
                      <a:pt x="17484" y="167145"/>
                      <a:pt x="39013" y="167145"/>
                    </a:cubicBezTo>
                    <a:lnTo>
                      <a:pt x="183030" y="167145"/>
                    </a:lnTo>
                    <a:cubicBezTo>
                      <a:pt x="187336" y="167145"/>
                      <a:pt x="190826" y="163655"/>
                      <a:pt x="190826" y="159349"/>
                    </a:cubicBezTo>
                    <a:lnTo>
                      <a:pt x="190826" y="104776"/>
                    </a:lnTo>
                    <a:cubicBezTo>
                      <a:pt x="190826" y="100470"/>
                      <a:pt x="187336" y="96980"/>
                      <a:pt x="183030" y="96980"/>
                    </a:cubicBezTo>
                    <a:lnTo>
                      <a:pt x="131947" y="96980"/>
                    </a:lnTo>
                    <a:lnTo>
                      <a:pt x="131947" y="70199"/>
                    </a:lnTo>
                    <a:lnTo>
                      <a:pt x="183030" y="70199"/>
                    </a:lnTo>
                    <a:cubicBezTo>
                      <a:pt x="187336" y="70199"/>
                      <a:pt x="190826" y="66709"/>
                      <a:pt x="190826" y="62403"/>
                    </a:cubicBezTo>
                    <a:lnTo>
                      <a:pt x="190826" y="7830"/>
                    </a:lnTo>
                    <a:cubicBezTo>
                      <a:pt x="190826" y="3524"/>
                      <a:pt x="187336" y="1"/>
                      <a:pt x="1830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59"/>
              <p:cNvSpPr/>
              <p:nvPr/>
            </p:nvSpPr>
            <p:spPr>
              <a:xfrm>
                <a:off x="1190625" y="3292975"/>
                <a:ext cx="4770675" cy="2089325"/>
              </a:xfrm>
              <a:custGeom>
                <a:rect b="b" l="l" r="r" t="t"/>
                <a:pathLst>
                  <a:path extrusionOk="0" h="83573" w="190827">
                    <a:moveTo>
                      <a:pt x="0" y="0"/>
                    </a:moveTo>
                    <a:lnTo>
                      <a:pt x="0" y="44591"/>
                    </a:lnTo>
                    <a:cubicBezTo>
                      <a:pt x="0" y="66088"/>
                      <a:pt x="17484" y="83572"/>
                      <a:pt x="39013" y="83572"/>
                    </a:cubicBezTo>
                    <a:lnTo>
                      <a:pt x="183030" y="83572"/>
                    </a:lnTo>
                    <a:cubicBezTo>
                      <a:pt x="187336" y="83572"/>
                      <a:pt x="190826" y="80082"/>
                      <a:pt x="190826" y="75776"/>
                    </a:cubicBezTo>
                    <a:lnTo>
                      <a:pt x="190826" y="21203"/>
                    </a:lnTo>
                    <a:cubicBezTo>
                      <a:pt x="190826" y="16897"/>
                      <a:pt x="187336" y="13407"/>
                      <a:pt x="183030" y="13407"/>
                    </a:cubicBezTo>
                    <a:lnTo>
                      <a:pt x="131947" y="13407"/>
                    </a:lnTo>
                    <a:lnTo>
                      <a:pt x="13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59"/>
              <p:cNvSpPr/>
              <p:nvPr/>
            </p:nvSpPr>
            <p:spPr>
              <a:xfrm>
                <a:off x="4099500" y="2568800"/>
                <a:ext cx="2310325" cy="1449175"/>
              </a:xfrm>
              <a:custGeom>
                <a:rect b="b" l="l" r="r" t="t"/>
                <a:pathLst>
                  <a:path extrusionOk="0" h="57967" w="92413">
                    <a:moveTo>
                      <a:pt x="7796" y="1"/>
                    </a:moveTo>
                    <a:cubicBezTo>
                      <a:pt x="3490" y="1"/>
                      <a:pt x="0" y="3491"/>
                      <a:pt x="0" y="7797"/>
                    </a:cubicBezTo>
                    <a:lnTo>
                      <a:pt x="0" y="50170"/>
                    </a:lnTo>
                    <a:cubicBezTo>
                      <a:pt x="0" y="54476"/>
                      <a:pt x="3490" y="57966"/>
                      <a:pt x="7796" y="57966"/>
                    </a:cubicBezTo>
                    <a:lnTo>
                      <a:pt x="84616" y="57966"/>
                    </a:lnTo>
                    <a:cubicBezTo>
                      <a:pt x="88922" y="57966"/>
                      <a:pt x="92412" y="54476"/>
                      <a:pt x="92412" y="50170"/>
                    </a:cubicBezTo>
                    <a:lnTo>
                      <a:pt x="92412" y="7797"/>
                    </a:lnTo>
                    <a:cubicBezTo>
                      <a:pt x="92412" y="3491"/>
                      <a:pt x="88922" y="1"/>
                      <a:pt x="846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59"/>
              <p:cNvSpPr/>
              <p:nvPr/>
            </p:nvSpPr>
            <p:spPr>
              <a:xfrm>
                <a:off x="4099500" y="3292975"/>
                <a:ext cx="2310325" cy="725000"/>
              </a:xfrm>
              <a:custGeom>
                <a:rect b="b" l="l" r="r" t="t"/>
                <a:pathLst>
                  <a:path extrusionOk="0" h="29000" w="92413">
                    <a:moveTo>
                      <a:pt x="0" y="0"/>
                    </a:moveTo>
                    <a:lnTo>
                      <a:pt x="0" y="21203"/>
                    </a:lnTo>
                    <a:cubicBezTo>
                      <a:pt x="0" y="25509"/>
                      <a:pt x="3490" y="28999"/>
                      <a:pt x="7796" y="28999"/>
                    </a:cubicBezTo>
                    <a:lnTo>
                      <a:pt x="84616" y="28999"/>
                    </a:lnTo>
                    <a:cubicBezTo>
                      <a:pt x="88922" y="28999"/>
                      <a:pt x="92412" y="25509"/>
                      <a:pt x="92412" y="21203"/>
                    </a:cubicBezTo>
                    <a:lnTo>
                      <a:pt x="924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59"/>
              <p:cNvSpPr/>
              <p:nvPr/>
            </p:nvSpPr>
            <p:spPr>
              <a:xfrm>
                <a:off x="4800000" y="3139650"/>
                <a:ext cx="307475" cy="307475"/>
              </a:xfrm>
              <a:custGeom>
                <a:rect b="b" l="l" r="r" t="t"/>
                <a:pathLst>
                  <a:path extrusionOk="0" h="12299" w="12299">
                    <a:moveTo>
                      <a:pt x="6133" y="0"/>
                    </a:moveTo>
                    <a:cubicBezTo>
                      <a:pt x="2741" y="0"/>
                      <a:pt x="1" y="2741"/>
                      <a:pt x="1" y="6133"/>
                    </a:cubicBezTo>
                    <a:cubicBezTo>
                      <a:pt x="1" y="9525"/>
                      <a:pt x="2741" y="12298"/>
                      <a:pt x="6133" y="12298"/>
                    </a:cubicBezTo>
                    <a:cubicBezTo>
                      <a:pt x="9526" y="12298"/>
                      <a:pt x="12298" y="9525"/>
                      <a:pt x="12298" y="6133"/>
                    </a:cubicBezTo>
                    <a:cubicBezTo>
                      <a:pt x="12298" y="2741"/>
                      <a:pt x="9526" y="0"/>
                      <a:pt x="61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30" name="Google Shape;3030;p59"/>
          <p:cNvGrpSpPr/>
          <p:nvPr/>
        </p:nvGrpSpPr>
        <p:grpSpPr>
          <a:xfrm>
            <a:off x="14293141" y="7040376"/>
            <a:ext cx="2168400" cy="2168400"/>
            <a:chOff x="7146570" y="3520188"/>
            <a:chExt cx="1084200" cy="1084200"/>
          </a:xfrm>
        </p:grpSpPr>
        <p:sp>
          <p:nvSpPr>
            <p:cNvPr id="3031" name="Google Shape;3031;p59"/>
            <p:cNvSpPr/>
            <p:nvPr/>
          </p:nvSpPr>
          <p:spPr>
            <a:xfrm>
              <a:off x="7146570" y="3520188"/>
              <a:ext cx="1084200" cy="1084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grpSp>
          <p:nvGrpSpPr>
            <p:cNvPr id="3032" name="Google Shape;3032;p59"/>
            <p:cNvGrpSpPr/>
            <p:nvPr/>
          </p:nvGrpSpPr>
          <p:grpSpPr>
            <a:xfrm>
              <a:off x="7347596" y="3743810"/>
              <a:ext cx="682149" cy="636957"/>
              <a:chOff x="1190625" y="411000"/>
              <a:chExt cx="5219200" cy="4873425"/>
            </a:xfrm>
          </p:grpSpPr>
          <p:sp>
            <p:nvSpPr>
              <p:cNvPr id="3033" name="Google Shape;3033;p59"/>
              <p:cNvSpPr/>
              <p:nvPr/>
            </p:nvSpPr>
            <p:spPr>
              <a:xfrm>
                <a:off x="1190625" y="2514975"/>
                <a:ext cx="5219200" cy="2769450"/>
              </a:xfrm>
              <a:custGeom>
                <a:rect b="b" l="l" r="r" t="t"/>
                <a:pathLst>
                  <a:path extrusionOk="0" h="110778" w="208768">
                    <a:moveTo>
                      <a:pt x="7274" y="1"/>
                    </a:moveTo>
                    <a:cubicBezTo>
                      <a:pt x="3262" y="1"/>
                      <a:pt x="0" y="3263"/>
                      <a:pt x="0" y="7275"/>
                    </a:cubicBezTo>
                    <a:lnTo>
                      <a:pt x="0" y="88074"/>
                    </a:lnTo>
                    <a:cubicBezTo>
                      <a:pt x="0" y="100600"/>
                      <a:pt x="10177" y="110778"/>
                      <a:pt x="22703" y="110778"/>
                    </a:cubicBezTo>
                    <a:lnTo>
                      <a:pt x="186064" y="110778"/>
                    </a:lnTo>
                    <a:cubicBezTo>
                      <a:pt x="198590" y="110778"/>
                      <a:pt x="208767" y="100600"/>
                      <a:pt x="208767" y="88074"/>
                    </a:cubicBezTo>
                    <a:lnTo>
                      <a:pt x="208767" y="7275"/>
                    </a:lnTo>
                    <a:cubicBezTo>
                      <a:pt x="208767" y="3263"/>
                      <a:pt x="205505" y="1"/>
                      <a:pt x="201493" y="1"/>
                    </a:cubicBezTo>
                    <a:cubicBezTo>
                      <a:pt x="197448" y="1"/>
                      <a:pt x="194186" y="3263"/>
                      <a:pt x="194186" y="7275"/>
                    </a:cubicBezTo>
                    <a:cubicBezTo>
                      <a:pt x="194186" y="11744"/>
                      <a:pt x="190565" y="15397"/>
                      <a:pt x="186064" y="15397"/>
                    </a:cubicBezTo>
                    <a:lnTo>
                      <a:pt x="22703" y="15397"/>
                    </a:lnTo>
                    <a:cubicBezTo>
                      <a:pt x="18202" y="15397"/>
                      <a:pt x="14581" y="11744"/>
                      <a:pt x="14581" y="7275"/>
                    </a:cubicBezTo>
                    <a:cubicBezTo>
                      <a:pt x="14581" y="3263"/>
                      <a:pt x="11319" y="1"/>
                      <a:pt x="7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59"/>
              <p:cNvSpPr/>
              <p:nvPr/>
            </p:nvSpPr>
            <p:spPr>
              <a:xfrm>
                <a:off x="3800200" y="2514975"/>
                <a:ext cx="2609625" cy="2769450"/>
              </a:xfrm>
              <a:custGeom>
                <a:rect b="b" l="l" r="r" t="t"/>
                <a:pathLst>
                  <a:path extrusionOk="0" h="110778" w="104385">
                    <a:moveTo>
                      <a:pt x="97110" y="1"/>
                    </a:moveTo>
                    <a:cubicBezTo>
                      <a:pt x="93065" y="1"/>
                      <a:pt x="89836" y="3263"/>
                      <a:pt x="89836" y="7275"/>
                    </a:cubicBezTo>
                    <a:cubicBezTo>
                      <a:pt x="89836" y="11744"/>
                      <a:pt x="86182" y="15397"/>
                      <a:pt x="81681" y="15397"/>
                    </a:cubicBezTo>
                    <a:lnTo>
                      <a:pt x="1" y="15397"/>
                    </a:lnTo>
                    <a:lnTo>
                      <a:pt x="1" y="110778"/>
                    </a:lnTo>
                    <a:lnTo>
                      <a:pt x="81681" y="110778"/>
                    </a:lnTo>
                    <a:cubicBezTo>
                      <a:pt x="94207" y="110778"/>
                      <a:pt x="104384" y="100600"/>
                      <a:pt x="104384" y="88074"/>
                    </a:cubicBezTo>
                    <a:lnTo>
                      <a:pt x="104384" y="7275"/>
                    </a:lnTo>
                    <a:cubicBezTo>
                      <a:pt x="104384" y="3263"/>
                      <a:pt x="101122" y="1"/>
                      <a:pt x="97110" y="1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59"/>
              <p:cNvSpPr/>
              <p:nvPr/>
            </p:nvSpPr>
            <p:spPr>
              <a:xfrm>
                <a:off x="1190625" y="1318650"/>
                <a:ext cx="5219200" cy="1945800"/>
              </a:xfrm>
              <a:custGeom>
                <a:rect b="b" l="l" r="r" t="t"/>
                <a:pathLst>
                  <a:path extrusionOk="0" h="77832" w="208768">
                    <a:moveTo>
                      <a:pt x="22703" y="0"/>
                    </a:moveTo>
                    <a:cubicBezTo>
                      <a:pt x="10177" y="0"/>
                      <a:pt x="0" y="10178"/>
                      <a:pt x="0" y="22704"/>
                    </a:cubicBezTo>
                    <a:lnTo>
                      <a:pt x="0" y="55128"/>
                    </a:lnTo>
                    <a:cubicBezTo>
                      <a:pt x="0" y="67654"/>
                      <a:pt x="10177" y="77831"/>
                      <a:pt x="22703" y="77831"/>
                    </a:cubicBezTo>
                    <a:lnTo>
                      <a:pt x="186064" y="77831"/>
                    </a:lnTo>
                    <a:cubicBezTo>
                      <a:pt x="198590" y="77831"/>
                      <a:pt x="208767" y="67654"/>
                      <a:pt x="208767" y="55128"/>
                    </a:cubicBezTo>
                    <a:lnTo>
                      <a:pt x="208767" y="22704"/>
                    </a:lnTo>
                    <a:cubicBezTo>
                      <a:pt x="208767" y="10178"/>
                      <a:pt x="198590" y="0"/>
                      <a:pt x="186064" y="0"/>
                    </a:cubicBezTo>
                    <a:lnTo>
                      <a:pt x="138276" y="0"/>
                    </a:lnTo>
                    <a:cubicBezTo>
                      <a:pt x="134426" y="0"/>
                      <a:pt x="131262" y="2969"/>
                      <a:pt x="131001" y="6785"/>
                    </a:cubicBezTo>
                    <a:cubicBezTo>
                      <a:pt x="130055" y="20714"/>
                      <a:pt x="118377" y="31609"/>
                      <a:pt x="104384" y="31609"/>
                    </a:cubicBezTo>
                    <a:cubicBezTo>
                      <a:pt x="90390" y="31609"/>
                      <a:pt x="78712" y="20714"/>
                      <a:pt x="77766" y="6785"/>
                    </a:cubicBezTo>
                    <a:cubicBezTo>
                      <a:pt x="77505" y="2969"/>
                      <a:pt x="74341" y="0"/>
                      <a:pt x="704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59"/>
              <p:cNvSpPr/>
              <p:nvPr/>
            </p:nvSpPr>
            <p:spPr>
              <a:xfrm>
                <a:off x="3800200" y="1318650"/>
                <a:ext cx="2609625" cy="1945800"/>
              </a:xfrm>
              <a:custGeom>
                <a:rect b="b" l="l" r="r" t="t"/>
                <a:pathLst>
                  <a:path extrusionOk="0" h="77832" w="104385">
                    <a:moveTo>
                      <a:pt x="33893" y="0"/>
                    </a:moveTo>
                    <a:cubicBezTo>
                      <a:pt x="30043" y="0"/>
                      <a:pt x="26879" y="2969"/>
                      <a:pt x="26618" y="6785"/>
                    </a:cubicBezTo>
                    <a:cubicBezTo>
                      <a:pt x="25672" y="20714"/>
                      <a:pt x="13994" y="31609"/>
                      <a:pt x="1" y="31609"/>
                    </a:cubicBezTo>
                    <a:lnTo>
                      <a:pt x="1" y="77831"/>
                    </a:lnTo>
                    <a:lnTo>
                      <a:pt x="81681" y="77831"/>
                    </a:lnTo>
                    <a:cubicBezTo>
                      <a:pt x="94207" y="77831"/>
                      <a:pt x="104384" y="67654"/>
                      <a:pt x="104384" y="55128"/>
                    </a:cubicBezTo>
                    <a:lnTo>
                      <a:pt x="104384" y="22704"/>
                    </a:lnTo>
                    <a:cubicBezTo>
                      <a:pt x="104384" y="10178"/>
                      <a:pt x="94207" y="0"/>
                      <a:pt x="81681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59"/>
              <p:cNvSpPr/>
              <p:nvPr/>
            </p:nvSpPr>
            <p:spPr>
              <a:xfrm>
                <a:off x="2403250" y="2109675"/>
                <a:ext cx="2793925" cy="363750"/>
              </a:xfrm>
              <a:custGeom>
                <a:rect b="b" l="l" r="r" t="t"/>
                <a:pathLst>
                  <a:path extrusionOk="0" h="14550" w="111757">
                    <a:moveTo>
                      <a:pt x="7275" y="1"/>
                    </a:moveTo>
                    <a:cubicBezTo>
                      <a:pt x="3263" y="1"/>
                      <a:pt x="1" y="3263"/>
                      <a:pt x="1" y="7275"/>
                    </a:cubicBezTo>
                    <a:cubicBezTo>
                      <a:pt x="1" y="11287"/>
                      <a:pt x="3263" y="14549"/>
                      <a:pt x="7275" y="14549"/>
                    </a:cubicBezTo>
                    <a:lnTo>
                      <a:pt x="104482" y="14549"/>
                    </a:lnTo>
                    <a:cubicBezTo>
                      <a:pt x="108494" y="14549"/>
                      <a:pt x="111756" y="11287"/>
                      <a:pt x="111756" y="7275"/>
                    </a:cubicBezTo>
                    <a:cubicBezTo>
                      <a:pt x="111756" y="3263"/>
                      <a:pt x="108494" y="1"/>
                      <a:pt x="1044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59"/>
              <p:cNvSpPr/>
              <p:nvPr/>
            </p:nvSpPr>
            <p:spPr>
              <a:xfrm>
                <a:off x="3800200" y="2109675"/>
                <a:ext cx="1396975" cy="363750"/>
              </a:xfrm>
              <a:custGeom>
                <a:rect b="b" l="l" r="r" t="t"/>
                <a:pathLst>
                  <a:path extrusionOk="0" h="14550" w="55879">
                    <a:moveTo>
                      <a:pt x="1" y="1"/>
                    </a:moveTo>
                    <a:lnTo>
                      <a:pt x="1" y="14549"/>
                    </a:lnTo>
                    <a:lnTo>
                      <a:pt x="48604" y="14549"/>
                    </a:lnTo>
                    <a:cubicBezTo>
                      <a:pt x="52616" y="14549"/>
                      <a:pt x="55878" y="11287"/>
                      <a:pt x="55878" y="7275"/>
                    </a:cubicBezTo>
                    <a:cubicBezTo>
                      <a:pt x="55878" y="3263"/>
                      <a:pt x="52616" y="1"/>
                      <a:pt x="48604" y="1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59"/>
              <p:cNvSpPr/>
              <p:nvPr/>
            </p:nvSpPr>
            <p:spPr>
              <a:xfrm>
                <a:off x="2729450" y="411000"/>
                <a:ext cx="2141525" cy="2062425"/>
              </a:xfrm>
              <a:custGeom>
                <a:rect b="b" l="l" r="r" t="t"/>
                <a:pathLst>
                  <a:path extrusionOk="0" h="82497" w="85661">
                    <a:moveTo>
                      <a:pt x="42831" y="0"/>
                    </a:moveTo>
                    <a:cubicBezTo>
                      <a:pt x="18170" y="0"/>
                      <a:pt x="1" y="21138"/>
                      <a:pt x="1697" y="44070"/>
                    </a:cubicBezTo>
                    <a:cubicBezTo>
                      <a:pt x="3132" y="65632"/>
                      <a:pt x="21204" y="82496"/>
                      <a:pt x="42831" y="82496"/>
                    </a:cubicBezTo>
                    <a:cubicBezTo>
                      <a:pt x="64425" y="82496"/>
                      <a:pt x="82496" y="65632"/>
                      <a:pt x="83964" y="44102"/>
                    </a:cubicBezTo>
                    <a:cubicBezTo>
                      <a:pt x="85660" y="20910"/>
                      <a:pt x="67295" y="0"/>
                      <a:pt x="428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59"/>
              <p:cNvSpPr/>
              <p:nvPr/>
            </p:nvSpPr>
            <p:spPr>
              <a:xfrm>
                <a:off x="2834650" y="3747200"/>
                <a:ext cx="1931125" cy="1053650"/>
              </a:xfrm>
              <a:custGeom>
                <a:rect b="b" l="l" r="r" t="t"/>
                <a:pathLst>
                  <a:path extrusionOk="0" h="42146" w="77245">
                    <a:moveTo>
                      <a:pt x="7307" y="0"/>
                    </a:moveTo>
                    <a:cubicBezTo>
                      <a:pt x="3263" y="0"/>
                      <a:pt x="1" y="3262"/>
                      <a:pt x="1" y="7307"/>
                    </a:cubicBezTo>
                    <a:lnTo>
                      <a:pt x="1" y="34871"/>
                    </a:lnTo>
                    <a:cubicBezTo>
                      <a:pt x="1" y="38883"/>
                      <a:pt x="3263" y="42145"/>
                      <a:pt x="7307" y="42145"/>
                    </a:cubicBezTo>
                    <a:lnTo>
                      <a:pt x="69938" y="42145"/>
                    </a:lnTo>
                    <a:cubicBezTo>
                      <a:pt x="73983" y="42145"/>
                      <a:pt x="77244" y="38883"/>
                      <a:pt x="77244" y="34871"/>
                    </a:cubicBezTo>
                    <a:lnTo>
                      <a:pt x="77244" y="7307"/>
                    </a:lnTo>
                    <a:cubicBezTo>
                      <a:pt x="77244" y="3262"/>
                      <a:pt x="73983" y="0"/>
                      <a:pt x="699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59"/>
              <p:cNvSpPr/>
              <p:nvPr/>
            </p:nvSpPr>
            <p:spPr>
              <a:xfrm>
                <a:off x="3800200" y="411000"/>
                <a:ext cx="1070775" cy="2062425"/>
              </a:xfrm>
              <a:custGeom>
                <a:rect b="b" l="l" r="r" t="t"/>
                <a:pathLst>
                  <a:path extrusionOk="0" h="82497" w="42831">
                    <a:moveTo>
                      <a:pt x="1" y="0"/>
                    </a:moveTo>
                    <a:lnTo>
                      <a:pt x="1" y="82496"/>
                    </a:lnTo>
                    <a:cubicBezTo>
                      <a:pt x="21595" y="82496"/>
                      <a:pt x="39666" y="65632"/>
                      <a:pt x="41134" y="44102"/>
                    </a:cubicBezTo>
                    <a:cubicBezTo>
                      <a:pt x="42830" y="20910"/>
                      <a:pt x="24465" y="0"/>
                      <a:pt x="1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59"/>
              <p:cNvSpPr/>
              <p:nvPr/>
            </p:nvSpPr>
            <p:spPr>
              <a:xfrm>
                <a:off x="3800200" y="3747200"/>
                <a:ext cx="965575" cy="1053650"/>
              </a:xfrm>
              <a:custGeom>
                <a:rect b="b" l="l" r="r" t="t"/>
                <a:pathLst>
                  <a:path extrusionOk="0" h="42146" w="38623">
                    <a:moveTo>
                      <a:pt x="1" y="0"/>
                    </a:moveTo>
                    <a:lnTo>
                      <a:pt x="1" y="42145"/>
                    </a:lnTo>
                    <a:lnTo>
                      <a:pt x="31316" y="42145"/>
                    </a:lnTo>
                    <a:cubicBezTo>
                      <a:pt x="35361" y="42145"/>
                      <a:pt x="38622" y="38883"/>
                      <a:pt x="38622" y="34871"/>
                    </a:cubicBezTo>
                    <a:lnTo>
                      <a:pt x="38622" y="7307"/>
                    </a:lnTo>
                    <a:cubicBezTo>
                      <a:pt x="38622" y="3262"/>
                      <a:pt x="35361" y="0"/>
                      <a:pt x="31316" y="0"/>
                    </a:cubicBezTo>
                    <a:close/>
                  </a:path>
                </a:pathLst>
              </a:custGeom>
              <a:solidFill>
                <a:schemeClr val="dk1">
                  <a:alpha val="15690"/>
                </a:scheme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6" name="Shape 3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7" name="Google Shape;3047;p60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048" name="Google Shape;3048;p60"/>
          <p:cNvSpPr txBox="1"/>
          <p:nvPr>
            <p:ph idx="4294967295" type="body"/>
          </p:nvPr>
        </p:nvSpPr>
        <p:spPr>
          <a:xfrm>
            <a:off x="1614996" y="2504890"/>
            <a:ext cx="4075200" cy="81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solidFill>
                  <a:schemeClr val="accent1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VECTORS</a:t>
            </a:r>
            <a:endParaRPr>
              <a:solidFill>
                <a:schemeClr val="accent1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3049" name="Google Shape;3049;p60"/>
          <p:cNvSpPr txBox="1"/>
          <p:nvPr>
            <p:ph idx="4294967295" type="body"/>
          </p:nvPr>
        </p:nvSpPr>
        <p:spPr>
          <a:xfrm>
            <a:off x="1367600" y="3219351"/>
            <a:ext cx="9471000" cy="650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3"/>
              </a:rPr>
              <a:t>Abstract classic blue business card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4"/>
              </a:rPr>
              <a:t>Man with coins and graphs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5"/>
              </a:rPr>
              <a:t>Firmware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6"/>
              </a:rPr>
              <a:t>Security on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7"/>
              </a:rPr>
              <a:t>Add user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8"/>
              </a:rPr>
              <a:t>On the office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9"/>
              </a:rPr>
              <a:t>Telecommuting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0"/>
              </a:rPr>
              <a:t>Man holding spreadsheets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1"/>
              </a:rPr>
              <a:t>Account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2"/>
              </a:rPr>
              <a:t>Credit Card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3"/>
              </a:rPr>
              <a:t>Women with Bitcoin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4"/>
              </a:rPr>
              <a:t>Together</a:t>
            </a:r>
            <a:endParaRPr sz="2800"/>
          </a:p>
        </p:txBody>
      </p:sp>
      <p:sp>
        <p:nvSpPr>
          <p:cNvPr id="3050" name="Google Shape;3050;p60"/>
          <p:cNvSpPr txBox="1"/>
          <p:nvPr>
            <p:ph idx="4294967295" type="body"/>
          </p:nvPr>
        </p:nvSpPr>
        <p:spPr>
          <a:xfrm>
            <a:off x="9294341" y="7463752"/>
            <a:ext cx="4075200" cy="81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solidFill>
                  <a:schemeClr val="accent1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PHOTOS</a:t>
            </a:r>
            <a:endParaRPr>
              <a:solidFill>
                <a:schemeClr val="accent1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3051" name="Google Shape;3051;p60"/>
          <p:cNvSpPr txBox="1"/>
          <p:nvPr>
            <p:ph idx="4294967295" type="body"/>
          </p:nvPr>
        </p:nvSpPr>
        <p:spPr>
          <a:xfrm>
            <a:off x="9092850" y="8175705"/>
            <a:ext cx="7745400" cy="154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5"/>
              </a:rPr>
              <a:t>Girl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6"/>
              </a:rPr>
              <a:t>Alarm clock money stack</a:t>
            </a:r>
            <a:endParaRPr sz="2800"/>
          </a:p>
        </p:txBody>
      </p:sp>
      <p:grpSp>
        <p:nvGrpSpPr>
          <p:cNvPr id="3052" name="Google Shape;3052;p60"/>
          <p:cNvGrpSpPr/>
          <p:nvPr/>
        </p:nvGrpSpPr>
        <p:grpSpPr>
          <a:xfrm>
            <a:off x="1968789" y="1253015"/>
            <a:ext cx="384116" cy="451983"/>
            <a:chOff x="1613850" y="238125"/>
            <a:chExt cx="4435525" cy="5219200"/>
          </a:xfrm>
        </p:grpSpPr>
        <p:sp>
          <p:nvSpPr>
            <p:cNvPr id="3053" name="Google Shape;3053;p60"/>
            <p:cNvSpPr/>
            <p:nvPr/>
          </p:nvSpPr>
          <p:spPr>
            <a:xfrm>
              <a:off x="2581025" y="2937875"/>
              <a:ext cx="3468350" cy="2234825"/>
            </a:xfrm>
            <a:custGeom>
              <a:rect b="b" l="l" r="r" t="t"/>
              <a:pathLst>
                <a:path extrusionOk="0" h="89393" w="138734">
                  <a:moveTo>
                    <a:pt x="62318" y="0"/>
                  </a:moveTo>
                  <a:cubicBezTo>
                    <a:pt x="56339" y="0"/>
                    <a:pt x="50397" y="2544"/>
                    <a:pt x="46256" y="7484"/>
                  </a:cubicBezTo>
                  <a:lnTo>
                    <a:pt x="24466" y="33417"/>
                  </a:lnTo>
                  <a:lnTo>
                    <a:pt x="7275" y="33417"/>
                  </a:lnTo>
                  <a:cubicBezTo>
                    <a:pt x="3263" y="33417"/>
                    <a:pt x="1" y="36679"/>
                    <a:pt x="1" y="40724"/>
                  </a:cubicBezTo>
                  <a:lnTo>
                    <a:pt x="1" y="82119"/>
                  </a:lnTo>
                  <a:cubicBezTo>
                    <a:pt x="1" y="86131"/>
                    <a:pt x="3263" y="89393"/>
                    <a:pt x="7275" y="89393"/>
                  </a:cubicBezTo>
                  <a:lnTo>
                    <a:pt x="90554" y="89393"/>
                  </a:lnTo>
                  <a:cubicBezTo>
                    <a:pt x="96556" y="89393"/>
                    <a:pt x="102232" y="86751"/>
                    <a:pt x="106081" y="82151"/>
                  </a:cubicBezTo>
                  <a:lnTo>
                    <a:pt x="131328" y="52076"/>
                  </a:lnTo>
                  <a:cubicBezTo>
                    <a:pt x="138733" y="43236"/>
                    <a:pt x="137591" y="29992"/>
                    <a:pt x="128751" y="22555"/>
                  </a:cubicBezTo>
                  <a:cubicBezTo>
                    <a:pt x="124825" y="19263"/>
                    <a:pt x="120042" y="17658"/>
                    <a:pt x="115288" y="17658"/>
                  </a:cubicBezTo>
                  <a:cubicBezTo>
                    <a:pt x="109300" y="17658"/>
                    <a:pt x="103358" y="20204"/>
                    <a:pt x="99230" y="25132"/>
                  </a:cubicBezTo>
                  <a:lnTo>
                    <a:pt x="85791" y="41148"/>
                  </a:lnTo>
                  <a:lnTo>
                    <a:pt x="72711" y="41148"/>
                  </a:lnTo>
                  <a:lnTo>
                    <a:pt x="78354" y="34396"/>
                  </a:lnTo>
                  <a:cubicBezTo>
                    <a:pt x="85791" y="25556"/>
                    <a:pt x="84617" y="12312"/>
                    <a:pt x="75777" y="4907"/>
                  </a:cubicBezTo>
                  <a:cubicBezTo>
                    <a:pt x="71859" y="1611"/>
                    <a:pt x="67077" y="0"/>
                    <a:pt x="623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60"/>
            <p:cNvSpPr/>
            <p:nvPr/>
          </p:nvSpPr>
          <p:spPr>
            <a:xfrm>
              <a:off x="1613850" y="3489500"/>
              <a:ext cx="1330925" cy="1967825"/>
            </a:xfrm>
            <a:custGeom>
              <a:rect b="b" l="l" r="r" t="t"/>
              <a:pathLst>
                <a:path extrusionOk="0" h="78713" w="53237">
                  <a:moveTo>
                    <a:pt x="7275" y="0"/>
                  </a:moveTo>
                  <a:cubicBezTo>
                    <a:pt x="3263" y="0"/>
                    <a:pt x="1" y="3262"/>
                    <a:pt x="1" y="7275"/>
                  </a:cubicBezTo>
                  <a:lnTo>
                    <a:pt x="1" y="71438"/>
                  </a:lnTo>
                  <a:cubicBezTo>
                    <a:pt x="1" y="75450"/>
                    <a:pt x="3263" y="78712"/>
                    <a:pt x="7275" y="78712"/>
                  </a:cubicBezTo>
                  <a:lnTo>
                    <a:pt x="45962" y="78712"/>
                  </a:lnTo>
                  <a:cubicBezTo>
                    <a:pt x="49974" y="78712"/>
                    <a:pt x="53236" y="75450"/>
                    <a:pt x="53236" y="71438"/>
                  </a:cubicBezTo>
                  <a:lnTo>
                    <a:pt x="53236" y="7275"/>
                  </a:lnTo>
                  <a:cubicBezTo>
                    <a:pt x="53236" y="3262"/>
                    <a:pt x="49974" y="0"/>
                    <a:pt x="459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60"/>
            <p:cNvSpPr/>
            <p:nvPr/>
          </p:nvSpPr>
          <p:spPr>
            <a:xfrm>
              <a:off x="2658500" y="238125"/>
              <a:ext cx="2475075" cy="2475050"/>
            </a:xfrm>
            <a:custGeom>
              <a:rect b="b" l="l" r="r" t="t"/>
              <a:pathLst>
                <a:path extrusionOk="0" h="99002" w="99003">
                  <a:moveTo>
                    <a:pt x="49485" y="0"/>
                  </a:moveTo>
                  <a:cubicBezTo>
                    <a:pt x="22182" y="0"/>
                    <a:pt x="1" y="22214"/>
                    <a:pt x="1" y="49517"/>
                  </a:cubicBezTo>
                  <a:cubicBezTo>
                    <a:pt x="1" y="76787"/>
                    <a:pt x="22182" y="99001"/>
                    <a:pt x="49485" y="99001"/>
                  </a:cubicBezTo>
                  <a:cubicBezTo>
                    <a:pt x="76788" y="99001"/>
                    <a:pt x="99002" y="76787"/>
                    <a:pt x="99002" y="49517"/>
                  </a:cubicBezTo>
                  <a:cubicBezTo>
                    <a:pt x="99002" y="22214"/>
                    <a:pt x="76788" y="0"/>
                    <a:pt x="49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60"/>
            <p:cNvSpPr/>
            <p:nvPr/>
          </p:nvSpPr>
          <p:spPr>
            <a:xfrm>
              <a:off x="3895625" y="238125"/>
              <a:ext cx="1237950" cy="2475050"/>
            </a:xfrm>
            <a:custGeom>
              <a:rect b="b" l="l" r="r" t="t"/>
              <a:pathLst>
                <a:path extrusionOk="0" h="99002" w="49518">
                  <a:moveTo>
                    <a:pt x="0" y="0"/>
                  </a:moveTo>
                  <a:lnTo>
                    <a:pt x="0" y="99001"/>
                  </a:lnTo>
                  <a:cubicBezTo>
                    <a:pt x="27303" y="99001"/>
                    <a:pt x="49517" y="76787"/>
                    <a:pt x="49517" y="49517"/>
                  </a:cubicBezTo>
                  <a:cubicBezTo>
                    <a:pt x="49517" y="22214"/>
                    <a:pt x="27303" y="0"/>
                    <a:pt x="0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60"/>
            <p:cNvSpPr/>
            <p:nvPr/>
          </p:nvSpPr>
          <p:spPr>
            <a:xfrm>
              <a:off x="3417725" y="997350"/>
              <a:ext cx="955800" cy="956600"/>
            </a:xfrm>
            <a:custGeom>
              <a:rect b="b" l="l" r="r" t="t"/>
              <a:pathLst>
                <a:path extrusionOk="0" h="38264" w="38232">
                  <a:moveTo>
                    <a:pt x="19116" y="0"/>
                  </a:moveTo>
                  <a:cubicBezTo>
                    <a:pt x="15104" y="0"/>
                    <a:pt x="11842" y="3262"/>
                    <a:pt x="11842" y="7307"/>
                  </a:cubicBezTo>
                  <a:lnTo>
                    <a:pt x="11842" y="11841"/>
                  </a:lnTo>
                  <a:lnTo>
                    <a:pt x="7275" y="11841"/>
                  </a:lnTo>
                  <a:cubicBezTo>
                    <a:pt x="3263" y="11841"/>
                    <a:pt x="1" y="15103"/>
                    <a:pt x="1" y="19148"/>
                  </a:cubicBezTo>
                  <a:cubicBezTo>
                    <a:pt x="1" y="23160"/>
                    <a:pt x="3263" y="26422"/>
                    <a:pt x="7275" y="26422"/>
                  </a:cubicBezTo>
                  <a:lnTo>
                    <a:pt x="11842" y="26422"/>
                  </a:lnTo>
                  <a:lnTo>
                    <a:pt x="11842" y="30989"/>
                  </a:lnTo>
                  <a:cubicBezTo>
                    <a:pt x="11842" y="35001"/>
                    <a:pt x="15104" y="38263"/>
                    <a:pt x="19116" y="38263"/>
                  </a:cubicBezTo>
                  <a:cubicBezTo>
                    <a:pt x="23128" y="38263"/>
                    <a:pt x="26390" y="35001"/>
                    <a:pt x="26390" y="30989"/>
                  </a:cubicBezTo>
                  <a:lnTo>
                    <a:pt x="26390" y="26422"/>
                  </a:lnTo>
                  <a:lnTo>
                    <a:pt x="30957" y="26422"/>
                  </a:lnTo>
                  <a:cubicBezTo>
                    <a:pt x="34969" y="26422"/>
                    <a:pt x="38231" y="23160"/>
                    <a:pt x="38231" y="19148"/>
                  </a:cubicBezTo>
                  <a:cubicBezTo>
                    <a:pt x="38231" y="15103"/>
                    <a:pt x="34969" y="11841"/>
                    <a:pt x="30957" y="11841"/>
                  </a:cubicBezTo>
                  <a:lnTo>
                    <a:pt x="26390" y="11841"/>
                  </a:lnTo>
                  <a:lnTo>
                    <a:pt x="26390" y="7307"/>
                  </a:lnTo>
                  <a:cubicBezTo>
                    <a:pt x="26390" y="3262"/>
                    <a:pt x="23128" y="0"/>
                    <a:pt x="19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60"/>
            <p:cNvSpPr/>
            <p:nvPr/>
          </p:nvSpPr>
          <p:spPr>
            <a:xfrm>
              <a:off x="3895625" y="2937925"/>
              <a:ext cx="2153750" cy="2234775"/>
            </a:xfrm>
            <a:custGeom>
              <a:rect b="b" l="l" r="r" t="t"/>
              <a:pathLst>
                <a:path extrusionOk="0" h="89391" w="86150">
                  <a:moveTo>
                    <a:pt x="9764" y="1"/>
                  </a:moveTo>
                  <a:cubicBezTo>
                    <a:pt x="6393" y="1"/>
                    <a:pt x="3034" y="809"/>
                    <a:pt x="0" y="2394"/>
                  </a:cubicBezTo>
                  <a:lnTo>
                    <a:pt x="0" y="89391"/>
                  </a:lnTo>
                  <a:lnTo>
                    <a:pt x="37970" y="89391"/>
                  </a:lnTo>
                  <a:cubicBezTo>
                    <a:pt x="43972" y="89391"/>
                    <a:pt x="49648" y="86749"/>
                    <a:pt x="53497" y="82149"/>
                  </a:cubicBezTo>
                  <a:lnTo>
                    <a:pt x="78744" y="52074"/>
                  </a:lnTo>
                  <a:cubicBezTo>
                    <a:pt x="86149" y="43234"/>
                    <a:pt x="85007" y="29990"/>
                    <a:pt x="76167" y="22553"/>
                  </a:cubicBezTo>
                  <a:cubicBezTo>
                    <a:pt x="72241" y="19261"/>
                    <a:pt x="67458" y="17656"/>
                    <a:pt x="62704" y="17656"/>
                  </a:cubicBezTo>
                  <a:cubicBezTo>
                    <a:pt x="56716" y="17656"/>
                    <a:pt x="50774" y="20202"/>
                    <a:pt x="46646" y="25130"/>
                  </a:cubicBezTo>
                  <a:lnTo>
                    <a:pt x="33207" y="41146"/>
                  </a:lnTo>
                  <a:lnTo>
                    <a:pt x="20127" y="41146"/>
                  </a:lnTo>
                  <a:lnTo>
                    <a:pt x="25770" y="34394"/>
                  </a:lnTo>
                  <a:cubicBezTo>
                    <a:pt x="33207" y="25554"/>
                    <a:pt x="32033" y="12310"/>
                    <a:pt x="23193" y="4905"/>
                  </a:cubicBezTo>
                  <a:cubicBezTo>
                    <a:pt x="19282" y="1605"/>
                    <a:pt x="14512" y="1"/>
                    <a:pt x="9764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60"/>
            <p:cNvSpPr/>
            <p:nvPr/>
          </p:nvSpPr>
          <p:spPr>
            <a:xfrm>
              <a:off x="3895625" y="997350"/>
              <a:ext cx="477900" cy="956600"/>
            </a:xfrm>
            <a:custGeom>
              <a:rect b="b" l="l" r="r" t="t"/>
              <a:pathLst>
                <a:path extrusionOk="0" h="38264" w="19116">
                  <a:moveTo>
                    <a:pt x="0" y="0"/>
                  </a:moveTo>
                  <a:lnTo>
                    <a:pt x="0" y="38263"/>
                  </a:lnTo>
                  <a:cubicBezTo>
                    <a:pt x="4012" y="38263"/>
                    <a:pt x="7274" y="35001"/>
                    <a:pt x="7274" y="30989"/>
                  </a:cubicBezTo>
                  <a:lnTo>
                    <a:pt x="7274" y="26422"/>
                  </a:lnTo>
                  <a:lnTo>
                    <a:pt x="11841" y="26422"/>
                  </a:lnTo>
                  <a:cubicBezTo>
                    <a:pt x="15853" y="26422"/>
                    <a:pt x="19115" y="23160"/>
                    <a:pt x="19115" y="19148"/>
                  </a:cubicBezTo>
                  <a:cubicBezTo>
                    <a:pt x="19115" y="15103"/>
                    <a:pt x="15853" y="11841"/>
                    <a:pt x="11841" y="11841"/>
                  </a:cubicBezTo>
                  <a:lnTo>
                    <a:pt x="7274" y="11841"/>
                  </a:lnTo>
                  <a:lnTo>
                    <a:pt x="7274" y="7307"/>
                  </a:lnTo>
                  <a:cubicBezTo>
                    <a:pt x="7274" y="3262"/>
                    <a:pt x="4012" y="0"/>
                    <a:pt x="0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0" name="Google Shape;3060;p60"/>
          <p:cNvSpPr txBox="1"/>
          <p:nvPr>
            <p:ph idx="4294967295" type="body"/>
          </p:nvPr>
        </p:nvSpPr>
        <p:spPr>
          <a:xfrm>
            <a:off x="9102450" y="3219351"/>
            <a:ext cx="7745400" cy="2265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7"/>
              </a:rPr>
              <a:t>Man making money rain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8"/>
              </a:rPr>
              <a:t>Bitcoin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19"/>
              </a:rPr>
              <a:t>B</a:t>
            </a:r>
            <a:r>
              <a:rPr lang="en" sz="2800">
                <a:uFill>
                  <a:noFill/>
                </a:uFill>
                <a:hlinkClick r:id="rId20"/>
              </a:rPr>
              <a:t>ankruptcy</a:t>
            </a:r>
            <a:endParaRPr sz="2800"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21"/>
              </a:rPr>
              <a:t>Plain credit card</a:t>
            </a:r>
            <a:endParaRPr sz="2800"/>
          </a:p>
        </p:txBody>
      </p:sp>
      <p:sp>
        <p:nvSpPr>
          <p:cNvPr id="3061" name="Google Shape;3061;p60"/>
          <p:cNvSpPr txBox="1"/>
          <p:nvPr>
            <p:ph idx="4294967295" type="body"/>
          </p:nvPr>
        </p:nvSpPr>
        <p:spPr>
          <a:xfrm>
            <a:off x="9294341" y="5730832"/>
            <a:ext cx="4075200" cy="81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>
                <a:solidFill>
                  <a:schemeClr val="accent1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ICONS</a:t>
            </a:r>
            <a:endParaRPr>
              <a:solidFill>
                <a:schemeClr val="accent1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3062" name="Google Shape;3062;p60"/>
          <p:cNvSpPr txBox="1"/>
          <p:nvPr>
            <p:ph idx="4294967295" type="body"/>
          </p:nvPr>
        </p:nvSpPr>
        <p:spPr>
          <a:xfrm>
            <a:off x="9092850" y="6442782"/>
            <a:ext cx="7745400" cy="1062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>
                <a:uFill>
                  <a:noFill/>
                </a:uFill>
                <a:hlinkClick r:id="rId22"/>
              </a:rPr>
              <a:t>Bank and finance</a:t>
            </a:r>
            <a:endParaRPr sz="28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" name="Google Shape;3067;p61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8" name="Google Shape;3068;p61"/>
          <p:cNvSpPr txBox="1"/>
          <p:nvPr>
            <p:ph idx="4294967295" type="body"/>
          </p:nvPr>
        </p:nvSpPr>
        <p:spPr>
          <a:xfrm>
            <a:off x="2441000" y="25997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24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24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24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22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22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9" name="Google Shape;3069;p61"/>
          <p:cNvSpPr txBox="1"/>
          <p:nvPr>
            <p:ph idx="4294967295" type="body"/>
          </p:nvPr>
        </p:nvSpPr>
        <p:spPr>
          <a:xfrm>
            <a:off x="2096700" y="82488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4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24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5"/>
          <p:cNvSpPr txBox="1"/>
          <p:nvPr>
            <p:ph type="ctrTitle"/>
          </p:nvPr>
        </p:nvSpPr>
        <p:spPr>
          <a:xfrm>
            <a:off x="1233000" y="5310400"/>
            <a:ext cx="9291000" cy="27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Investment Newsletter</a:t>
            </a:r>
            <a:endParaRPr/>
          </a:p>
        </p:txBody>
      </p:sp>
      <p:grpSp>
        <p:nvGrpSpPr>
          <p:cNvPr id="848" name="Google Shape;848;p35"/>
          <p:cNvGrpSpPr/>
          <p:nvPr/>
        </p:nvGrpSpPr>
        <p:grpSpPr>
          <a:xfrm>
            <a:off x="8407324" y="2078176"/>
            <a:ext cx="10220879" cy="7130825"/>
            <a:chOff x="1190200" y="1058700"/>
            <a:chExt cx="5212075" cy="3635950"/>
          </a:xfrm>
        </p:grpSpPr>
        <p:sp>
          <p:nvSpPr>
            <p:cNvPr id="849" name="Google Shape;849;p35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4552600" y="4420275"/>
              <a:ext cx="90075" cy="2525"/>
            </a:xfrm>
            <a:custGeom>
              <a:rect b="b" l="l" r="r" t="t"/>
              <a:pathLst>
                <a:path extrusionOk="0" h="101" w="3603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2753800" y="4291025"/>
              <a:ext cx="241875" cy="2525"/>
            </a:xfrm>
            <a:custGeom>
              <a:rect b="b" l="l" r="r" t="t"/>
              <a:pathLst>
                <a:path extrusionOk="0" h="101" w="9675">
                  <a:moveTo>
                    <a:pt x="1" y="0"/>
                  </a:moveTo>
                  <a:lnTo>
                    <a:pt x="1" y="100"/>
                  </a:lnTo>
                  <a:lnTo>
                    <a:pt x="9674" y="100"/>
                  </a:lnTo>
                  <a:lnTo>
                    <a:pt x="96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5381525" y="4346875"/>
              <a:ext cx="591275" cy="2550"/>
            </a:xfrm>
            <a:custGeom>
              <a:rect b="b" l="l" r="r" t="t"/>
              <a:pathLst>
                <a:path extrusionOk="0" h="102" w="23651">
                  <a:moveTo>
                    <a:pt x="0" y="1"/>
                  </a:moveTo>
                  <a:lnTo>
                    <a:pt x="0" y="101"/>
                  </a:lnTo>
                  <a:lnTo>
                    <a:pt x="23650" y="101"/>
                  </a:lnTo>
                  <a:lnTo>
                    <a:pt x="236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1635500" y="4346875"/>
              <a:ext cx="590450" cy="2550"/>
            </a:xfrm>
            <a:custGeom>
              <a:rect b="b" l="l" r="r" t="t"/>
              <a:pathLst>
                <a:path extrusionOk="0" h="102" w="23618">
                  <a:moveTo>
                    <a:pt x="1" y="1"/>
                  </a:moveTo>
                  <a:lnTo>
                    <a:pt x="1" y="101"/>
                  </a:lnTo>
                  <a:lnTo>
                    <a:pt x="23618" y="101"/>
                  </a:lnTo>
                  <a:lnTo>
                    <a:pt x="23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2371025" y="1198800"/>
              <a:ext cx="2767850" cy="1503600"/>
            </a:xfrm>
            <a:custGeom>
              <a:rect b="b" l="l" r="r" t="t"/>
              <a:pathLst>
                <a:path extrusionOk="0" h="60144" w="110714">
                  <a:moveTo>
                    <a:pt x="1" y="1"/>
                  </a:moveTo>
                  <a:lnTo>
                    <a:pt x="1" y="60144"/>
                  </a:lnTo>
                  <a:lnTo>
                    <a:pt x="110713" y="60144"/>
                  </a:lnTo>
                  <a:lnTo>
                    <a:pt x="110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2340175" y="1198800"/>
              <a:ext cx="2767000" cy="1503600"/>
            </a:xfrm>
            <a:custGeom>
              <a:rect b="b" l="l" r="r" t="t"/>
              <a:pathLst>
                <a:path extrusionOk="0" h="60144" w="110680">
                  <a:moveTo>
                    <a:pt x="1" y="1"/>
                  </a:moveTo>
                  <a:lnTo>
                    <a:pt x="1" y="60144"/>
                  </a:lnTo>
                  <a:lnTo>
                    <a:pt x="110680" y="60144"/>
                  </a:lnTo>
                  <a:lnTo>
                    <a:pt x="1106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2396050" y="1262175"/>
              <a:ext cx="2655250" cy="1376850"/>
            </a:xfrm>
            <a:custGeom>
              <a:rect b="b" l="l" r="r" t="t"/>
              <a:pathLst>
                <a:path extrusionOk="0" h="55074" w="106210">
                  <a:moveTo>
                    <a:pt x="0" y="1"/>
                  </a:moveTo>
                  <a:lnTo>
                    <a:pt x="0" y="55073"/>
                  </a:lnTo>
                  <a:lnTo>
                    <a:pt x="106210" y="55073"/>
                  </a:lnTo>
                  <a:lnTo>
                    <a:pt x="1062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2396050" y="1262175"/>
              <a:ext cx="24200" cy="1376850"/>
            </a:xfrm>
            <a:custGeom>
              <a:rect b="b" l="l" r="r" t="t"/>
              <a:pathLst>
                <a:path extrusionOk="0" h="55074" w="968">
                  <a:moveTo>
                    <a:pt x="0" y="1"/>
                  </a:moveTo>
                  <a:lnTo>
                    <a:pt x="0" y="55073"/>
                  </a:lnTo>
                  <a:lnTo>
                    <a:pt x="968" y="55073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2362700" y="2312100"/>
              <a:ext cx="2721950" cy="85075"/>
            </a:xfrm>
            <a:custGeom>
              <a:rect b="b" l="l" r="r" t="t"/>
              <a:pathLst>
                <a:path extrusionOk="0" h="3403" w="108878">
                  <a:moveTo>
                    <a:pt x="0" y="0"/>
                  </a:moveTo>
                  <a:lnTo>
                    <a:pt x="0" y="3403"/>
                  </a:lnTo>
                  <a:lnTo>
                    <a:pt x="108878" y="3403"/>
                  </a:lnTo>
                  <a:lnTo>
                    <a:pt x="1088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2362700" y="1589925"/>
              <a:ext cx="2721950" cy="85075"/>
            </a:xfrm>
            <a:custGeom>
              <a:rect b="b" l="l" r="r" t="t"/>
              <a:pathLst>
                <a:path extrusionOk="0" h="3403" w="108878">
                  <a:moveTo>
                    <a:pt x="0" y="0"/>
                  </a:moveTo>
                  <a:lnTo>
                    <a:pt x="0" y="3402"/>
                  </a:lnTo>
                  <a:lnTo>
                    <a:pt x="108878" y="3402"/>
                  </a:lnTo>
                  <a:lnTo>
                    <a:pt x="1088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2225925" y="1058700"/>
              <a:ext cx="101775" cy="87200"/>
            </a:xfrm>
            <a:custGeom>
              <a:rect b="b" l="l" r="r" t="t"/>
              <a:pathLst>
                <a:path extrusionOk="0" h="3488" w="4071">
                  <a:moveTo>
                    <a:pt x="1735" y="0"/>
                  </a:moveTo>
                  <a:cubicBezTo>
                    <a:pt x="801" y="0"/>
                    <a:pt x="1" y="801"/>
                    <a:pt x="1" y="1735"/>
                  </a:cubicBezTo>
                  <a:cubicBezTo>
                    <a:pt x="1" y="2794"/>
                    <a:pt x="867" y="3487"/>
                    <a:pt x="1759" y="3487"/>
                  </a:cubicBezTo>
                  <a:cubicBezTo>
                    <a:pt x="2188" y="3487"/>
                    <a:pt x="2623" y="3327"/>
                    <a:pt x="2969" y="2969"/>
                  </a:cubicBezTo>
                  <a:cubicBezTo>
                    <a:pt x="4070" y="1869"/>
                    <a:pt x="3303" y="0"/>
                    <a:pt x="1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2397725" y="1102075"/>
              <a:ext cx="24200" cy="49225"/>
            </a:xfrm>
            <a:custGeom>
              <a:rect b="b" l="l" r="r" t="t"/>
              <a:pathLst>
                <a:path extrusionOk="0" h="1969" w="968">
                  <a:moveTo>
                    <a:pt x="501" y="0"/>
                  </a:moveTo>
                  <a:cubicBezTo>
                    <a:pt x="234" y="0"/>
                    <a:pt x="0" y="200"/>
                    <a:pt x="0" y="467"/>
                  </a:cubicBezTo>
                  <a:lnTo>
                    <a:pt x="0" y="1468"/>
                  </a:lnTo>
                  <a:cubicBezTo>
                    <a:pt x="0" y="1735"/>
                    <a:pt x="200" y="1968"/>
                    <a:pt x="501" y="1968"/>
                  </a:cubicBezTo>
                  <a:cubicBezTo>
                    <a:pt x="734" y="1968"/>
                    <a:pt x="968" y="1735"/>
                    <a:pt x="968" y="1501"/>
                  </a:cubicBezTo>
                  <a:lnTo>
                    <a:pt x="968" y="467"/>
                  </a:lnTo>
                  <a:cubicBezTo>
                    <a:pt x="934" y="200"/>
                    <a:pt x="734" y="0"/>
                    <a:pt x="5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2280975" y="1102075"/>
              <a:ext cx="2803675" cy="316075"/>
            </a:xfrm>
            <a:custGeom>
              <a:rect b="b" l="l" r="r" t="t"/>
              <a:pathLst>
                <a:path extrusionOk="0" h="12643" w="112147">
                  <a:moveTo>
                    <a:pt x="0" y="0"/>
                  </a:moveTo>
                  <a:lnTo>
                    <a:pt x="0" y="12642"/>
                  </a:lnTo>
                  <a:lnTo>
                    <a:pt x="112147" y="12642"/>
                  </a:lnTo>
                  <a:lnTo>
                    <a:pt x="1121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944525" y="1058700"/>
              <a:ext cx="86775" cy="87600"/>
            </a:xfrm>
            <a:custGeom>
              <a:rect b="b" l="l" r="r" t="t"/>
              <a:pathLst>
                <a:path extrusionOk="0" h="3504" w="3471">
                  <a:moveTo>
                    <a:pt x="1735" y="0"/>
                  </a:moveTo>
                  <a:cubicBezTo>
                    <a:pt x="768" y="0"/>
                    <a:pt x="1" y="801"/>
                    <a:pt x="1" y="1735"/>
                  </a:cubicBezTo>
                  <a:cubicBezTo>
                    <a:pt x="1" y="2702"/>
                    <a:pt x="768" y="3503"/>
                    <a:pt x="1735" y="3503"/>
                  </a:cubicBezTo>
                  <a:cubicBezTo>
                    <a:pt x="2669" y="3503"/>
                    <a:pt x="3470" y="2702"/>
                    <a:pt x="3470" y="1735"/>
                  </a:cubicBezTo>
                  <a:cubicBezTo>
                    <a:pt x="3470" y="801"/>
                    <a:pt x="2669" y="0"/>
                    <a:pt x="1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1909032" y="3475421"/>
              <a:ext cx="2063573" cy="748900"/>
            </a:xfrm>
            <a:custGeom>
              <a:rect b="b" l="l" r="r" t="t"/>
              <a:pathLst>
                <a:path extrusionOk="0" h="29956" w="61779">
                  <a:moveTo>
                    <a:pt x="1" y="1"/>
                  </a:moveTo>
                  <a:lnTo>
                    <a:pt x="1" y="29955"/>
                  </a:lnTo>
                  <a:lnTo>
                    <a:pt x="61778" y="29955"/>
                  </a:lnTo>
                  <a:lnTo>
                    <a:pt x="617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2487775" y="3726450"/>
              <a:ext cx="326925" cy="331925"/>
            </a:xfrm>
            <a:custGeom>
              <a:rect b="b" l="l" r="r" t="t"/>
              <a:pathLst>
                <a:path extrusionOk="0" h="13277" w="13077">
                  <a:moveTo>
                    <a:pt x="1" y="0"/>
                  </a:moveTo>
                  <a:lnTo>
                    <a:pt x="1" y="13276"/>
                  </a:lnTo>
                  <a:lnTo>
                    <a:pt x="13077" y="13276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1904025" y="3555475"/>
              <a:ext cx="2068175" cy="42575"/>
            </a:xfrm>
            <a:custGeom>
              <a:rect b="b" l="l" r="r" t="t"/>
              <a:pathLst>
                <a:path extrusionOk="0" h="1703" w="82727">
                  <a:moveTo>
                    <a:pt x="1" y="1"/>
                  </a:moveTo>
                  <a:lnTo>
                    <a:pt x="1" y="1702"/>
                  </a:lnTo>
                  <a:lnTo>
                    <a:pt x="82726" y="1702"/>
                  </a:lnTo>
                  <a:lnTo>
                    <a:pt x="827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3453475" y="3449575"/>
              <a:ext cx="547900" cy="123450"/>
            </a:xfrm>
            <a:custGeom>
              <a:rect b="b" l="l" r="r" t="t"/>
              <a:pathLst>
                <a:path extrusionOk="0" h="4938" w="21916">
                  <a:moveTo>
                    <a:pt x="0" y="1"/>
                  </a:moveTo>
                  <a:lnTo>
                    <a:pt x="0" y="4937"/>
                  </a:lnTo>
                  <a:lnTo>
                    <a:pt x="21916" y="493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1880675" y="3449575"/>
              <a:ext cx="1572825" cy="123450"/>
            </a:xfrm>
            <a:custGeom>
              <a:rect b="b" l="l" r="r" t="t"/>
              <a:pathLst>
                <a:path extrusionOk="0" h="4938" w="62913">
                  <a:moveTo>
                    <a:pt x="1" y="1"/>
                  </a:moveTo>
                  <a:lnTo>
                    <a:pt x="1" y="4937"/>
                  </a:lnTo>
                  <a:lnTo>
                    <a:pt x="62912" y="4937"/>
                  </a:lnTo>
                  <a:lnTo>
                    <a:pt x="629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2325175" y="3239425"/>
              <a:ext cx="778075" cy="210175"/>
            </a:xfrm>
            <a:custGeom>
              <a:rect b="b" l="l" r="r" t="t"/>
              <a:pathLst>
                <a:path extrusionOk="0" h="8407" w="31123">
                  <a:moveTo>
                    <a:pt x="0" y="1"/>
                  </a:moveTo>
                  <a:cubicBezTo>
                    <a:pt x="0" y="1"/>
                    <a:pt x="400" y="8407"/>
                    <a:pt x="15545" y="8407"/>
                  </a:cubicBezTo>
                  <a:cubicBezTo>
                    <a:pt x="30722" y="8407"/>
                    <a:pt x="31122" y="1"/>
                    <a:pt x="31122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2325175" y="3100150"/>
              <a:ext cx="778075" cy="210175"/>
            </a:xfrm>
            <a:custGeom>
              <a:rect b="b" l="l" r="r" t="t"/>
              <a:pathLst>
                <a:path extrusionOk="0" h="8407" w="31123">
                  <a:moveTo>
                    <a:pt x="0" y="1"/>
                  </a:moveTo>
                  <a:cubicBezTo>
                    <a:pt x="0" y="1"/>
                    <a:pt x="400" y="8407"/>
                    <a:pt x="15545" y="8407"/>
                  </a:cubicBezTo>
                  <a:cubicBezTo>
                    <a:pt x="30722" y="8407"/>
                    <a:pt x="31122" y="1"/>
                    <a:pt x="31122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1774775" y="4458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2160875" y="4350225"/>
              <a:ext cx="1024100" cy="192650"/>
            </a:xfrm>
            <a:custGeom>
              <a:rect b="b" l="l" r="r" t="t"/>
              <a:pathLst>
                <a:path extrusionOk="0" h="7706" w="40964">
                  <a:moveTo>
                    <a:pt x="1" y="0"/>
                  </a:moveTo>
                  <a:lnTo>
                    <a:pt x="1" y="7706"/>
                  </a:lnTo>
                  <a:lnTo>
                    <a:pt x="40963" y="7706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2160875" y="4350225"/>
              <a:ext cx="1024100" cy="21700"/>
            </a:xfrm>
            <a:custGeom>
              <a:rect b="b" l="l" r="r" t="t"/>
              <a:pathLst>
                <a:path extrusionOk="0" h="868" w="40964">
                  <a:moveTo>
                    <a:pt x="1" y="0"/>
                  </a:moveTo>
                  <a:lnTo>
                    <a:pt x="1" y="868"/>
                  </a:lnTo>
                  <a:lnTo>
                    <a:pt x="40963" y="868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2235925" y="4350225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2328500" y="4350225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2421075" y="4350225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2513625" y="4350225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2606200" y="4350225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2698775" y="4350225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2791325" y="4350225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2884725" y="435022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2977300" y="435022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3069875" y="435022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2120025" y="4157575"/>
              <a:ext cx="1023250" cy="192675"/>
            </a:xfrm>
            <a:custGeom>
              <a:rect b="b" l="l" r="r" t="t"/>
              <a:pathLst>
                <a:path extrusionOk="0" h="7707" w="40930">
                  <a:moveTo>
                    <a:pt x="0" y="1"/>
                  </a:moveTo>
                  <a:lnTo>
                    <a:pt x="0" y="7706"/>
                  </a:lnTo>
                  <a:lnTo>
                    <a:pt x="40929" y="7706"/>
                  </a:lnTo>
                  <a:lnTo>
                    <a:pt x="409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2120025" y="4157575"/>
              <a:ext cx="1023250" cy="21725"/>
            </a:xfrm>
            <a:custGeom>
              <a:rect b="b" l="l" r="r" t="t"/>
              <a:pathLst>
                <a:path extrusionOk="0" h="869" w="40930">
                  <a:moveTo>
                    <a:pt x="0" y="1"/>
                  </a:moveTo>
                  <a:lnTo>
                    <a:pt x="0" y="868"/>
                  </a:lnTo>
                  <a:lnTo>
                    <a:pt x="40929" y="868"/>
                  </a:lnTo>
                  <a:lnTo>
                    <a:pt x="40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2194250" y="4157575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2286800" y="4157575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2379375" y="4157575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2471925" y="4157575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2565325" y="4157575"/>
              <a:ext cx="40075" cy="192675"/>
            </a:xfrm>
            <a:custGeom>
              <a:rect b="b" l="l" r="r" t="t"/>
              <a:pathLst>
                <a:path extrusionOk="0" h="7707" w="1603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2657075" y="4157575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2749625" y="4157575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2843025" y="4157575"/>
              <a:ext cx="40075" cy="192675"/>
            </a:xfrm>
            <a:custGeom>
              <a:rect b="b" l="l" r="r" t="t"/>
              <a:pathLst>
                <a:path extrusionOk="0" h="7707" w="1603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2935600" y="415757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3028175" y="415757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2090000" y="3964950"/>
              <a:ext cx="1024075" cy="192650"/>
            </a:xfrm>
            <a:custGeom>
              <a:rect b="b" l="l" r="r" t="t"/>
              <a:pathLst>
                <a:path extrusionOk="0" h="7706" w="40963">
                  <a:moveTo>
                    <a:pt x="0" y="0"/>
                  </a:moveTo>
                  <a:lnTo>
                    <a:pt x="0" y="7706"/>
                  </a:lnTo>
                  <a:lnTo>
                    <a:pt x="40963" y="7706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2090000" y="3964950"/>
              <a:ext cx="1024075" cy="21700"/>
            </a:xfrm>
            <a:custGeom>
              <a:rect b="b" l="l" r="r" t="t"/>
              <a:pathLst>
                <a:path extrusionOk="0" h="868" w="40963">
                  <a:moveTo>
                    <a:pt x="0" y="0"/>
                  </a:moveTo>
                  <a:lnTo>
                    <a:pt x="0" y="868"/>
                  </a:lnTo>
                  <a:lnTo>
                    <a:pt x="40963" y="868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2165050" y="396495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2257625" y="396495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2350175" y="3964950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2442750" y="396495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2535325" y="396495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2627875" y="3964950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2720450" y="396495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2813025" y="396495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2905575" y="3964950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2998150" y="396495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2136700" y="3772300"/>
              <a:ext cx="1023250" cy="192675"/>
            </a:xfrm>
            <a:custGeom>
              <a:rect b="b" l="l" r="r" t="t"/>
              <a:pathLst>
                <a:path extrusionOk="0" h="7707" w="40930">
                  <a:moveTo>
                    <a:pt x="0" y="1"/>
                  </a:moveTo>
                  <a:lnTo>
                    <a:pt x="0" y="7706"/>
                  </a:lnTo>
                  <a:lnTo>
                    <a:pt x="40930" y="7706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2136700" y="3772300"/>
              <a:ext cx="1023250" cy="21725"/>
            </a:xfrm>
            <a:custGeom>
              <a:rect b="b" l="l" r="r" t="t"/>
              <a:pathLst>
                <a:path extrusionOk="0" h="869" w="40930">
                  <a:moveTo>
                    <a:pt x="0" y="1"/>
                  </a:moveTo>
                  <a:lnTo>
                    <a:pt x="0" y="868"/>
                  </a:lnTo>
                  <a:lnTo>
                    <a:pt x="40930" y="868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2210925" y="3772300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230432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239687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2489450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258202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267457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2767150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285972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295227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3044850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2091675" y="3579675"/>
              <a:ext cx="1023250" cy="192650"/>
            </a:xfrm>
            <a:custGeom>
              <a:rect b="b" l="l" r="r" t="t"/>
              <a:pathLst>
                <a:path extrusionOk="0" h="7706" w="40930">
                  <a:moveTo>
                    <a:pt x="0" y="0"/>
                  </a:moveTo>
                  <a:lnTo>
                    <a:pt x="0" y="7706"/>
                  </a:lnTo>
                  <a:lnTo>
                    <a:pt x="40929" y="7706"/>
                  </a:lnTo>
                  <a:lnTo>
                    <a:pt x="409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2091675" y="3579675"/>
              <a:ext cx="1023250" cy="21700"/>
            </a:xfrm>
            <a:custGeom>
              <a:rect b="b" l="l" r="r" t="t"/>
              <a:pathLst>
                <a:path extrusionOk="0" h="868" w="40930">
                  <a:moveTo>
                    <a:pt x="0" y="0"/>
                  </a:moveTo>
                  <a:lnTo>
                    <a:pt x="0" y="868"/>
                  </a:lnTo>
                  <a:lnTo>
                    <a:pt x="40929" y="868"/>
                  </a:lnTo>
                  <a:lnTo>
                    <a:pt x="40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299982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2907250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281467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272212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2629550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253697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244442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2351850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2259275" y="3579675"/>
              <a:ext cx="40075" cy="192650"/>
            </a:xfrm>
            <a:custGeom>
              <a:rect b="b" l="l" r="r" t="t"/>
              <a:pathLst>
                <a:path extrusionOk="0" h="7706" w="1603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216672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2133350" y="3387025"/>
              <a:ext cx="1023275" cy="192675"/>
            </a:xfrm>
            <a:custGeom>
              <a:rect b="b" l="l" r="r" t="t"/>
              <a:pathLst>
                <a:path extrusionOk="0" h="7707" w="40931">
                  <a:moveTo>
                    <a:pt x="1" y="1"/>
                  </a:moveTo>
                  <a:lnTo>
                    <a:pt x="1" y="7706"/>
                  </a:lnTo>
                  <a:lnTo>
                    <a:pt x="40930" y="7706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2133350" y="3387025"/>
              <a:ext cx="1023275" cy="21725"/>
            </a:xfrm>
            <a:custGeom>
              <a:rect b="b" l="l" r="r" t="t"/>
              <a:pathLst>
                <a:path extrusionOk="0" h="869" w="40931">
                  <a:moveTo>
                    <a:pt x="1" y="1"/>
                  </a:moveTo>
                  <a:lnTo>
                    <a:pt x="1" y="868"/>
                  </a:lnTo>
                  <a:lnTo>
                    <a:pt x="40930" y="868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3041500" y="3387025"/>
              <a:ext cx="40075" cy="192675"/>
            </a:xfrm>
            <a:custGeom>
              <a:rect b="b" l="l" r="r" t="t"/>
              <a:pathLst>
                <a:path extrusionOk="0" h="7707" w="1603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2948950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2856375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2763800" y="3387025"/>
              <a:ext cx="40075" cy="192675"/>
            </a:xfrm>
            <a:custGeom>
              <a:rect b="b" l="l" r="r" t="t"/>
              <a:pathLst>
                <a:path extrusionOk="0" h="7707" w="1603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2671250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2578675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2486125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2393550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2300975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2207575" y="3387025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2162550" y="3194400"/>
              <a:ext cx="1024100" cy="192650"/>
            </a:xfrm>
            <a:custGeom>
              <a:rect b="b" l="l" r="r" t="t"/>
              <a:pathLst>
                <a:path extrusionOk="0" h="7706" w="40964">
                  <a:moveTo>
                    <a:pt x="0" y="0"/>
                  </a:moveTo>
                  <a:lnTo>
                    <a:pt x="0" y="7706"/>
                  </a:lnTo>
                  <a:lnTo>
                    <a:pt x="40963" y="7706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2162550" y="3194400"/>
              <a:ext cx="1024100" cy="21700"/>
            </a:xfrm>
            <a:custGeom>
              <a:rect b="b" l="l" r="r" t="t"/>
              <a:pathLst>
                <a:path extrusionOk="0" h="868" w="40964">
                  <a:moveTo>
                    <a:pt x="0" y="0"/>
                  </a:moveTo>
                  <a:lnTo>
                    <a:pt x="0" y="868"/>
                  </a:lnTo>
                  <a:lnTo>
                    <a:pt x="40963" y="868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3070700" y="319440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2978125" y="3194400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2885575" y="319440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2793000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2700425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2607875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5"/>
            <p:cNvSpPr/>
            <p:nvPr/>
          </p:nvSpPr>
          <p:spPr>
            <a:xfrm>
              <a:off x="2515300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2422725" y="3194400"/>
              <a:ext cx="40075" cy="192650"/>
            </a:xfrm>
            <a:custGeom>
              <a:rect b="b" l="l" r="r" t="t"/>
              <a:pathLst>
                <a:path extrusionOk="0" h="7706" w="1603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2330175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2237600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2116675" y="3001750"/>
              <a:ext cx="1023275" cy="192675"/>
            </a:xfrm>
            <a:custGeom>
              <a:rect b="b" l="l" r="r" t="t"/>
              <a:pathLst>
                <a:path extrusionOk="0" h="7707" w="40931">
                  <a:moveTo>
                    <a:pt x="1" y="1"/>
                  </a:moveTo>
                  <a:lnTo>
                    <a:pt x="1" y="7706"/>
                  </a:lnTo>
                  <a:lnTo>
                    <a:pt x="40930" y="7706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2116675" y="3001750"/>
              <a:ext cx="1023275" cy="21725"/>
            </a:xfrm>
            <a:custGeom>
              <a:rect b="b" l="l" r="r" t="t"/>
              <a:pathLst>
                <a:path extrusionOk="0" h="869" w="40931">
                  <a:moveTo>
                    <a:pt x="1" y="1"/>
                  </a:moveTo>
                  <a:lnTo>
                    <a:pt x="1" y="868"/>
                  </a:lnTo>
                  <a:lnTo>
                    <a:pt x="40930" y="868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3024825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2932275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2839700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2746300" y="3001750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2654575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2562000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2468600" y="3001750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2376025" y="3001750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2283475" y="3001750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2190900" y="3001750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2400225" y="2239050"/>
              <a:ext cx="3086825" cy="2320525"/>
            </a:xfrm>
            <a:custGeom>
              <a:rect b="b" l="l" r="r" t="t"/>
              <a:pathLst>
                <a:path extrusionOk="0" h="92821" w="123473">
                  <a:moveTo>
                    <a:pt x="118905" y="1"/>
                  </a:moveTo>
                  <a:cubicBezTo>
                    <a:pt x="118821" y="1"/>
                    <a:pt x="118737" y="7"/>
                    <a:pt x="118652" y="20"/>
                  </a:cubicBezTo>
                  <a:lnTo>
                    <a:pt x="102340" y="2822"/>
                  </a:lnTo>
                  <a:cubicBezTo>
                    <a:pt x="100906" y="3056"/>
                    <a:pt x="100505" y="4890"/>
                    <a:pt x="101673" y="5724"/>
                  </a:cubicBezTo>
                  <a:lnTo>
                    <a:pt x="104675" y="7859"/>
                  </a:lnTo>
                  <a:lnTo>
                    <a:pt x="86228" y="33945"/>
                  </a:lnTo>
                  <a:cubicBezTo>
                    <a:pt x="85923" y="34372"/>
                    <a:pt x="85432" y="34600"/>
                    <a:pt x="84937" y="34600"/>
                  </a:cubicBezTo>
                  <a:cubicBezTo>
                    <a:pt x="84619" y="34600"/>
                    <a:pt x="84300" y="34507"/>
                    <a:pt x="84027" y="34312"/>
                  </a:cubicBezTo>
                  <a:lnTo>
                    <a:pt x="56908" y="15131"/>
                  </a:lnTo>
                  <a:cubicBezTo>
                    <a:pt x="56624" y="14938"/>
                    <a:pt x="56301" y="14844"/>
                    <a:pt x="55982" y="14844"/>
                  </a:cubicBezTo>
                  <a:cubicBezTo>
                    <a:pt x="55475" y="14844"/>
                    <a:pt x="54980" y="15081"/>
                    <a:pt x="54673" y="15531"/>
                  </a:cubicBezTo>
                  <a:lnTo>
                    <a:pt x="0" y="92820"/>
                  </a:lnTo>
                  <a:lnTo>
                    <a:pt x="19648" y="92820"/>
                  </a:lnTo>
                  <a:lnTo>
                    <a:pt x="58509" y="37881"/>
                  </a:lnTo>
                  <a:cubicBezTo>
                    <a:pt x="58816" y="37430"/>
                    <a:pt x="59311" y="37193"/>
                    <a:pt x="59810" y="37193"/>
                  </a:cubicBezTo>
                  <a:cubicBezTo>
                    <a:pt x="60124" y="37193"/>
                    <a:pt x="60440" y="37287"/>
                    <a:pt x="60710" y="37480"/>
                  </a:cubicBezTo>
                  <a:lnTo>
                    <a:pt x="87863" y="56661"/>
                  </a:lnTo>
                  <a:cubicBezTo>
                    <a:pt x="88134" y="56868"/>
                    <a:pt x="88451" y="56964"/>
                    <a:pt x="88766" y="56964"/>
                  </a:cubicBezTo>
                  <a:cubicBezTo>
                    <a:pt x="89264" y="56964"/>
                    <a:pt x="89758" y="56723"/>
                    <a:pt x="90065" y="56294"/>
                  </a:cubicBezTo>
                  <a:lnTo>
                    <a:pt x="117784" y="17099"/>
                  </a:lnTo>
                  <a:lnTo>
                    <a:pt x="120820" y="19234"/>
                  </a:lnTo>
                  <a:cubicBezTo>
                    <a:pt x="121107" y="19431"/>
                    <a:pt x="121416" y="19519"/>
                    <a:pt x="121716" y="19519"/>
                  </a:cubicBezTo>
                  <a:cubicBezTo>
                    <a:pt x="122637" y="19519"/>
                    <a:pt x="123473" y="18690"/>
                    <a:pt x="123322" y="17633"/>
                  </a:cubicBezTo>
                  <a:lnTo>
                    <a:pt x="120520" y="1321"/>
                  </a:lnTo>
                  <a:cubicBezTo>
                    <a:pt x="120369" y="539"/>
                    <a:pt x="119676" y="1"/>
                    <a:pt x="118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2400225" y="2239050"/>
              <a:ext cx="3086825" cy="2320525"/>
            </a:xfrm>
            <a:custGeom>
              <a:rect b="b" l="l" r="r" t="t"/>
              <a:pathLst>
                <a:path extrusionOk="0" h="92821" w="123473">
                  <a:moveTo>
                    <a:pt x="118905" y="1"/>
                  </a:moveTo>
                  <a:cubicBezTo>
                    <a:pt x="118821" y="1"/>
                    <a:pt x="118737" y="7"/>
                    <a:pt x="118652" y="20"/>
                  </a:cubicBezTo>
                  <a:lnTo>
                    <a:pt x="102340" y="2822"/>
                  </a:lnTo>
                  <a:cubicBezTo>
                    <a:pt x="100906" y="3056"/>
                    <a:pt x="100505" y="4890"/>
                    <a:pt x="101673" y="5724"/>
                  </a:cubicBezTo>
                  <a:lnTo>
                    <a:pt x="104675" y="7859"/>
                  </a:lnTo>
                  <a:lnTo>
                    <a:pt x="86228" y="33945"/>
                  </a:lnTo>
                  <a:cubicBezTo>
                    <a:pt x="85923" y="34372"/>
                    <a:pt x="85432" y="34600"/>
                    <a:pt x="84937" y="34600"/>
                  </a:cubicBezTo>
                  <a:cubicBezTo>
                    <a:pt x="84619" y="34600"/>
                    <a:pt x="84300" y="34507"/>
                    <a:pt x="84027" y="34312"/>
                  </a:cubicBezTo>
                  <a:lnTo>
                    <a:pt x="56908" y="15131"/>
                  </a:lnTo>
                  <a:cubicBezTo>
                    <a:pt x="56624" y="14938"/>
                    <a:pt x="56301" y="14844"/>
                    <a:pt x="55982" y="14844"/>
                  </a:cubicBezTo>
                  <a:cubicBezTo>
                    <a:pt x="55475" y="14844"/>
                    <a:pt x="54980" y="15081"/>
                    <a:pt x="54673" y="15531"/>
                  </a:cubicBezTo>
                  <a:lnTo>
                    <a:pt x="0" y="92820"/>
                  </a:lnTo>
                  <a:lnTo>
                    <a:pt x="19648" y="92820"/>
                  </a:lnTo>
                  <a:lnTo>
                    <a:pt x="58509" y="37881"/>
                  </a:lnTo>
                  <a:cubicBezTo>
                    <a:pt x="58816" y="37430"/>
                    <a:pt x="59311" y="37193"/>
                    <a:pt x="59810" y="37193"/>
                  </a:cubicBezTo>
                  <a:cubicBezTo>
                    <a:pt x="60124" y="37193"/>
                    <a:pt x="60440" y="37287"/>
                    <a:pt x="60710" y="37480"/>
                  </a:cubicBezTo>
                  <a:lnTo>
                    <a:pt x="87863" y="56661"/>
                  </a:lnTo>
                  <a:cubicBezTo>
                    <a:pt x="88134" y="56868"/>
                    <a:pt x="88451" y="56964"/>
                    <a:pt x="88766" y="56964"/>
                  </a:cubicBezTo>
                  <a:cubicBezTo>
                    <a:pt x="89264" y="56964"/>
                    <a:pt x="89758" y="56723"/>
                    <a:pt x="90065" y="56294"/>
                  </a:cubicBezTo>
                  <a:lnTo>
                    <a:pt x="117784" y="17099"/>
                  </a:lnTo>
                  <a:lnTo>
                    <a:pt x="120820" y="19234"/>
                  </a:lnTo>
                  <a:cubicBezTo>
                    <a:pt x="121107" y="19431"/>
                    <a:pt x="121416" y="19519"/>
                    <a:pt x="121716" y="19519"/>
                  </a:cubicBezTo>
                  <a:cubicBezTo>
                    <a:pt x="122637" y="19519"/>
                    <a:pt x="123473" y="18690"/>
                    <a:pt x="123322" y="17633"/>
                  </a:cubicBezTo>
                  <a:lnTo>
                    <a:pt x="120520" y="1321"/>
                  </a:lnTo>
                  <a:cubicBezTo>
                    <a:pt x="120369" y="539"/>
                    <a:pt x="119676" y="1"/>
                    <a:pt x="1189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2511975" y="2297925"/>
              <a:ext cx="2908750" cy="2204925"/>
            </a:xfrm>
            <a:custGeom>
              <a:rect b="b" l="l" r="r" t="t"/>
              <a:pathLst>
                <a:path extrusionOk="0" h="88197" w="116350">
                  <a:moveTo>
                    <a:pt x="113748" y="267"/>
                  </a:moveTo>
                  <a:lnTo>
                    <a:pt x="116050" y="13610"/>
                  </a:lnTo>
                  <a:lnTo>
                    <a:pt x="112814" y="11308"/>
                  </a:lnTo>
                  <a:lnTo>
                    <a:pt x="112747" y="11308"/>
                  </a:lnTo>
                  <a:cubicBezTo>
                    <a:pt x="112714" y="11308"/>
                    <a:pt x="112681" y="11342"/>
                    <a:pt x="112681" y="11342"/>
                  </a:cubicBezTo>
                  <a:lnTo>
                    <a:pt x="84961" y="50536"/>
                  </a:lnTo>
                  <a:cubicBezTo>
                    <a:pt x="84653" y="50947"/>
                    <a:pt x="84192" y="51169"/>
                    <a:pt x="83728" y="51169"/>
                  </a:cubicBezTo>
                  <a:cubicBezTo>
                    <a:pt x="83439" y="51169"/>
                    <a:pt x="83149" y="51083"/>
                    <a:pt x="82893" y="50903"/>
                  </a:cubicBezTo>
                  <a:lnTo>
                    <a:pt x="55740" y="31723"/>
                  </a:lnTo>
                  <a:cubicBezTo>
                    <a:pt x="55448" y="31520"/>
                    <a:pt x="55118" y="31423"/>
                    <a:pt x="54792" y="31423"/>
                  </a:cubicBezTo>
                  <a:cubicBezTo>
                    <a:pt x="54259" y="31423"/>
                    <a:pt x="53736" y="31681"/>
                    <a:pt x="53405" y="32157"/>
                  </a:cubicBezTo>
                  <a:lnTo>
                    <a:pt x="13877" y="87997"/>
                  </a:lnTo>
                  <a:lnTo>
                    <a:pt x="300" y="87997"/>
                  </a:lnTo>
                  <a:lnTo>
                    <a:pt x="50870" y="16512"/>
                  </a:lnTo>
                  <a:cubicBezTo>
                    <a:pt x="51153" y="16108"/>
                    <a:pt x="51607" y="15888"/>
                    <a:pt x="52076" y="15888"/>
                  </a:cubicBezTo>
                  <a:cubicBezTo>
                    <a:pt x="52382" y="15888"/>
                    <a:pt x="52695" y="15981"/>
                    <a:pt x="52971" y="16179"/>
                  </a:cubicBezTo>
                  <a:lnTo>
                    <a:pt x="80091" y="35359"/>
                  </a:lnTo>
                  <a:cubicBezTo>
                    <a:pt x="80364" y="35558"/>
                    <a:pt x="80674" y="35664"/>
                    <a:pt x="80994" y="35664"/>
                  </a:cubicBezTo>
                  <a:cubicBezTo>
                    <a:pt x="81103" y="35664"/>
                    <a:pt x="81214" y="35651"/>
                    <a:pt x="81325" y="35626"/>
                  </a:cubicBezTo>
                  <a:cubicBezTo>
                    <a:pt x="81792" y="35559"/>
                    <a:pt x="82159" y="35326"/>
                    <a:pt x="82426" y="34959"/>
                  </a:cubicBezTo>
                  <a:lnTo>
                    <a:pt x="103641" y="4971"/>
                  </a:lnTo>
                  <a:cubicBezTo>
                    <a:pt x="103641" y="4937"/>
                    <a:pt x="103641" y="4937"/>
                    <a:pt x="103641" y="4904"/>
                  </a:cubicBezTo>
                  <a:cubicBezTo>
                    <a:pt x="103641" y="4870"/>
                    <a:pt x="103607" y="4837"/>
                    <a:pt x="103607" y="4837"/>
                  </a:cubicBezTo>
                  <a:lnTo>
                    <a:pt x="100372" y="2535"/>
                  </a:lnTo>
                  <a:lnTo>
                    <a:pt x="113748" y="267"/>
                  </a:lnTo>
                  <a:close/>
                  <a:moveTo>
                    <a:pt x="113881" y="0"/>
                  </a:moveTo>
                  <a:lnTo>
                    <a:pt x="100105" y="2369"/>
                  </a:lnTo>
                  <a:cubicBezTo>
                    <a:pt x="100072" y="2369"/>
                    <a:pt x="100038" y="2402"/>
                    <a:pt x="100038" y="2435"/>
                  </a:cubicBezTo>
                  <a:cubicBezTo>
                    <a:pt x="100005" y="2469"/>
                    <a:pt x="100038" y="2502"/>
                    <a:pt x="100072" y="2535"/>
                  </a:cubicBezTo>
                  <a:lnTo>
                    <a:pt x="103407" y="4904"/>
                  </a:lnTo>
                  <a:lnTo>
                    <a:pt x="82259" y="34792"/>
                  </a:lnTo>
                  <a:cubicBezTo>
                    <a:pt x="81975" y="35217"/>
                    <a:pt x="81520" y="35433"/>
                    <a:pt x="81049" y="35433"/>
                  </a:cubicBezTo>
                  <a:cubicBezTo>
                    <a:pt x="80744" y="35433"/>
                    <a:pt x="80433" y="35342"/>
                    <a:pt x="80157" y="35159"/>
                  </a:cubicBezTo>
                  <a:lnTo>
                    <a:pt x="53038" y="15978"/>
                  </a:lnTo>
                  <a:cubicBezTo>
                    <a:pt x="52737" y="15769"/>
                    <a:pt x="52396" y="15668"/>
                    <a:pt x="52059" y="15668"/>
                  </a:cubicBezTo>
                  <a:cubicBezTo>
                    <a:pt x="51537" y="15668"/>
                    <a:pt x="51028" y="15912"/>
                    <a:pt x="50703" y="16379"/>
                  </a:cubicBezTo>
                  <a:lnTo>
                    <a:pt x="33" y="88030"/>
                  </a:lnTo>
                  <a:cubicBezTo>
                    <a:pt x="0" y="88063"/>
                    <a:pt x="0" y="88097"/>
                    <a:pt x="33" y="88130"/>
                  </a:cubicBezTo>
                  <a:cubicBezTo>
                    <a:pt x="33" y="88163"/>
                    <a:pt x="67" y="88197"/>
                    <a:pt x="100" y="88197"/>
                  </a:cubicBezTo>
                  <a:lnTo>
                    <a:pt x="13943" y="88197"/>
                  </a:lnTo>
                  <a:cubicBezTo>
                    <a:pt x="13977" y="88197"/>
                    <a:pt x="14010" y="88163"/>
                    <a:pt x="14043" y="88163"/>
                  </a:cubicBezTo>
                  <a:lnTo>
                    <a:pt x="53638" y="32290"/>
                  </a:lnTo>
                  <a:cubicBezTo>
                    <a:pt x="53926" y="31879"/>
                    <a:pt x="54378" y="31658"/>
                    <a:pt x="54839" y="31658"/>
                  </a:cubicBezTo>
                  <a:cubicBezTo>
                    <a:pt x="55126" y="31658"/>
                    <a:pt x="55417" y="31744"/>
                    <a:pt x="55673" y="31923"/>
                  </a:cubicBezTo>
                  <a:lnTo>
                    <a:pt x="82826" y="51104"/>
                  </a:lnTo>
                  <a:cubicBezTo>
                    <a:pt x="83117" y="51306"/>
                    <a:pt x="83448" y="51403"/>
                    <a:pt x="83774" y="51403"/>
                  </a:cubicBezTo>
                  <a:cubicBezTo>
                    <a:pt x="84307" y="51403"/>
                    <a:pt x="84830" y="51146"/>
                    <a:pt x="85161" y="50670"/>
                  </a:cubicBezTo>
                  <a:lnTo>
                    <a:pt x="112847" y="11575"/>
                  </a:lnTo>
                  <a:lnTo>
                    <a:pt x="116183" y="13944"/>
                  </a:lnTo>
                  <a:cubicBezTo>
                    <a:pt x="116200" y="13960"/>
                    <a:pt x="116216" y="13969"/>
                    <a:pt x="116233" y="13969"/>
                  </a:cubicBezTo>
                  <a:cubicBezTo>
                    <a:pt x="116250" y="13969"/>
                    <a:pt x="116266" y="13960"/>
                    <a:pt x="116283" y="13944"/>
                  </a:cubicBezTo>
                  <a:cubicBezTo>
                    <a:pt x="116316" y="13910"/>
                    <a:pt x="116350" y="13877"/>
                    <a:pt x="116350" y="13844"/>
                  </a:cubicBezTo>
                  <a:lnTo>
                    <a:pt x="113981" y="67"/>
                  </a:lnTo>
                  <a:cubicBezTo>
                    <a:pt x="113981" y="34"/>
                    <a:pt x="113915" y="0"/>
                    <a:pt x="113881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4775250" y="3904900"/>
              <a:ext cx="43375" cy="637975"/>
            </a:xfrm>
            <a:custGeom>
              <a:rect b="b" l="l" r="r" t="t"/>
              <a:pathLst>
                <a:path extrusionOk="0" h="25519" w="1735">
                  <a:moveTo>
                    <a:pt x="0" y="1"/>
                  </a:moveTo>
                  <a:lnTo>
                    <a:pt x="0" y="25519"/>
                  </a:lnTo>
                  <a:lnTo>
                    <a:pt x="1735" y="2551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5150525" y="3558000"/>
              <a:ext cx="42550" cy="984875"/>
            </a:xfrm>
            <a:custGeom>
              <a:rect b="b" l="l" r="r" t="t"/>
              <a:pathLst>
                <a:path extrusionOk="0" h="39395" w="1702">
                  <a:moveTo>
                    <a:pt x="0" y="0"/>
                  </a:moveTo>
                  <a:lnTo>
                    <a:pt x="0" y="39395"/>
                  </a:lnTo>
                  <a:lnTo>
                    <a:pt x="1701" y="39395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5531625" y="3794000"/>
              <a:ext cx="43375" cy="748875"/>
            </a:xfrm>
            <a:custGeom>
              <a:rect b="b" l="l" r="r" t="t"/>
              <a:pathLst>
                <a:path extrusionOk="0" h="29955" w="1735">
                  <a:moveTo>
                    <a:pt x="0" y="0"/>
                  </a:moveTo>
                  <a:lnTo>
                    <a:pt x="0" y="29955"/>
                  </a:lnTo>
                  <a:lnTo>
                    <a:pt x="1735" y="29955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5"/>
            <p:cNvSpPr/>
            <p:nvPr/>
          </p:nvSpPr>
          <p:spPr>
            <a:xfrm>
              <a:off x="4475025" y="3904900"/>
              <a:ext cx="300250" cy="637975"/>
            </a:xfrm>
            <a:custGeom>
              <a:rect b="b" l="l" r="r" t="t"/>
              <a:pathLst>
                <a:path extrusionOk="0" h="25519" w="12010">
                  <a:moveTo>
                    <a:pt x="1" y="1"/>
                  </a:moveTo>
                  <a:lnTo>
                    <a:pt x="1" y="25519"/>
                  </a:lnTo>
                  <a:lnTo>
                    <a:pt x="12009" y="25519"/>
                  </a:lnTo>
                  <a:lnTo>
                    <a:pt x="120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5"/>
            <p:cNvSpPr/>
            <p:nvPr/>
          </p:nvSpPr>
          <p:spPr>
            <a:xfrm>
              <a:off x="4475025" y="3904900"/>
              <a:ext cx="150150" cy="378625"/>
            </a:xfrm>
            <a:custGeom>
              <a:rect b="b" l="l" r="r" t="t"/>
              <a:pathLst>
                <a:path extrusionOk="0" h="15145" w="6006">
                  <a:moveTo>
                    <a:pt x="1" y="1"/>
                  </a:moveTo>
                  <a:lnTo>
                    <a:pt x="1" y="15145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5"/>
            <p:cNvSpPr/>
            <p:nvPr/>
          </p:nvSpPr>
          <p:spPr>
            <a:xfrm>
              <a:off x="4849475" y="3558000"/>
              <a:ext cx="301075" cy="984875"/>
            </a:xfrm>
            <a:custGeom>
              <a:rect b="b" l="l" r="r" t="t"/>
              <a:pathLst>
                <a:path extrusionOk="0" h="39395" w="12043">
                  <a:moveTo>
                    <a:pt x="0" y="0"/>
                  </a:moveTo>
                  <a:lnTo>
                    <a:pt x="0" y="39395"/>
                  </a:lnTo>
                  <a:lnTo>
                    <a:pt x="12042" y="39395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5"/>
            <p:cNvSpPr/>
            <p:nvPr/>
          </p:nvSpPr>
          <p:spPr>
            <a:xfrm>
              <a:off x="4850300" y="3558000"/>
              <a:ext cx="150125" cy="377775"/>
            </a:xfrm>
            <a:custGeom>
              <a:rect b="b" l="l" r="r" t="t"/>
              <a:pathLst>
                <a:path extrusionOk="0" h="15111" w="6005">
                  <a:moveTo>
                    <a:pt x="1" y="0"/>
                  </a:moveTo>
                  <a:lnTo>
                    <a:pt x="1" y="15111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5"/>
            <p:cNvSpPr/>
            <p:nvPr/>
          </p:nvSpPr>
          <p:spPr>
            <a:xfrm>
              <a:off x="5231400" y="3794000"/>
              <a:ext cx="301075" cy="748875"/>
            </a:xfrm>
            <a:custGeom>
              <a:rect b="b" l="l" r="r" t="t"/>
              <a:pathLst>
                <a:path extrusionOk="0" h="29955" w="12043">
                  <a:moveTo>
                    <a:pt x="1" y="0"/>
                  </a:moveTo>
                  <a:lnTo>
                    <a:pt x="1" y="29955"/>
                  </a:lnTo>
                  <a:lnTo>
                    <a:pt x="12043" y="29955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5"/>
            <p:cNvSpPr/>
            <p:nvPr/>
          </p:nvSpPr>
          <p:spPr>
            <a:xfrm>
              <a:off x="5231400" y="3794000"/>
              <a:ext cx="150975" cy="336925"/>
            </a:xfrm>
            <a:custGeom>
              <a:rect b="b" l="l" r="r" t="t"/>
              <a:pathLst>
                <a:path extrusionOk="0" h="13477" w="6039">
                  <a:moveTo>
                    <a:pt x="1" y="0"/>
                  </a:moveTo>
                  <a:lnTo>
                    <a:pt x="1" y="13476"/>
                  </a:lnTo>
                  <a:lnTo>
                    <a:pt x="60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5"/>
            <p:cNvSpPr/>
            <p:nvPr/>
          </p:nvSpPr>
          <p:spPr>
            <a:xfrm>
              <a:off x="3695300" y="4285175"/>
              <a:ext cx="94275" cy="205175"/>
            </a:xfrm>
            <a:custGeom>
              <a:rect b="b" l="l" r="r" t="t"/>
              <a:pathLst>
                <a:path extrusionOk="0" h="8207" w="3771">
                  <a:moveTo>
                    <a:pt x="568" y="1"/>
                  </a:moveTo>
                  <a:lnTo>
                    <a:pt x="1" y="7606"/>
                  </a:lnTo>
                  <a:lnTo>
                    <a:pt x="3237" y="8206"/>
                  </a:lnTo>
                  <a:lnTo>
                    <a:pt x="3770" y="601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5"/>
            <p:cNvSpPr/>
            <p:nvPr/>
          </p:nvSpPr>
          <p:spPr>
            <a:xfrm>
              <a:off x="4215675" y="4298525"/>
              <a:ext cx="102600" cy="190150"/>
            </a:xfrm>
            <a:custGeom>
              <a:rect b="b" l="l" r="r" t="t"/>
              <a:pathLst>
                <a:path extrusionOk="0" h="7606" w="4104">
                  <a:moveTo>
                    <a:pt x="1" y="0"/>
                  </a:moveTo>
                  <a:lnTo>
                    <a:pt x="835" y="7606"/>
                  </a:lnTo>
                  <a:lnTo>
                    <a:pt x="4104" y="7606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5"/>
            <p:cNvSpPr/>
            <p:nvPr/>
          </p:nvSpPr>
          <p:spPr>
            <a:xfrm>
              <a:off x="4071400" y="4478650"/>
              <a:ext cx="282750" cy="93425"/>
            </a:xfrm>
            <a:custGeom>
              <a:rect b="b" l="l" r="r" t="t"/>
              <a:pathLst>
                <a:path extrusionOk="0" h="3737" w="11310">
                  <a:moveTo>
                    <a:pt x="6339" y="0"/>
                  </a:moveTo>
                  <a:cubicBezTo>
                    <a:pt x="6139" y="0"/>
                    <a:pt x="5939" y="67"/>
                    <a:pt x="5805" y="234"/>
                  </a:cubicBezTo>
                  <a:cubicBezTo>
                    <a:pt x="5005" y="934"/>
                    <a:pt x="3103" y="1702"/>
                    <a:pt x="568" y="2269"/>
                  </a:cubicBezTo>
                  <a:cubicBezTo>
                    <a:pt x="1" y="2369"/>
                    <a:pt x="168" y="3736"/>
                    <a:pt x="1569" y="3736"/>
                  </a:cubicBezTo>
                  <a:cubicBezTo>
                    <a:pt x="2936" y="3736"/>
                    <a:pt x="5939" y="3636"/>
                    <a:pt x="6939" y="3636"/>
                  </a:cubicBezTo>
                  <a:cubicBezTo>
                    <a:pt x="8540" y="3636"/>
                    <a:pt x="9508" y="3703"/>
                    <a:pt x="10775" y="3736"/>
                  </a:cubicBezTo>
                  <a:cubicBezTo>
                    <a:pt x="11076" y="3736"/>
                    <a:pt x="11309" y="3470"/>
                    <a:pt x="11242" y="3169"/>
                  </a:cubicBezTo>
                  <a:lnTo>
                    <a:pt x="10609" y="234"/>
                  </a:lnTo>
                  <a:cubicBezTo>
                    <a:pt x="10575" y="100"/>
                    <a:pt x="10475" y="0"/>
                    <a:pt x="10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5"/>
            <p:cNvSpPr/>
            <p:nvPr/>
          </p:nvSpPr>
          <p:spPr>
            <a:xfrm>
              <a:off x="3506000" y="4457475"/>
              <a:ext cx="289400" cy="109050"/>
            </a:xfrm>
            <a:custGeom>
              <a:rect b="b" l="l" r="r" t="t"/>
              <a:pathLst>
                <a:path extrusionOk="0" h="4362" w="11576">
                  <a:moveTo>
                    <a:pt x="7435" y="1"/>
                  </a:moveTo>
                  <a:cubicBezTo>
                    <a:pt x="7227" y="1"/>
                    <a:pt x="7014" y="39"/>
                    <a:pt x="6839" y="114"/>
                  </a:cubicBezTo>
                  <a:cubicBezTo>
                    <a:pt x="5359" y="722"/>
                    <a:pt x="4445" y="813"/>
                    <a:pt x="3365" y="813"/>
                  </a:cubicBezTo>
                  <a:cubicBezTo>
                    <a:pt x="2907" y="813"/>
                    <a:pt x="2418" y="796"/>
                    <a:pt x="1843" y="796"/>
                  </a:cubicBezTo>
                  <a:cubicBezTo>
                    <a:pt x="1544" y="796"/>
                    <a:pt x="1222" y="801"/>
                    <a:pt x="868" y="814"/>
                  </a:cubicBezTo>
                  <a:cubicBezTo>
                    <a:pt x="301" y="847"/>
                    <a:pt x="1" y="2282"/>
                    <a:pt x="1335" y="2515"/>
                  </a:cubicBezTo>
                  <a:cubicBezTo>
                    <a:pt x="3537" y="2916"/>
                    <a:pt x="4437" y="3149"/>
                    <a:pt x="6305" y="3449"/>
                  </a:cubicBezTo>
                  <a:cubicBezTo>
                    <a:pt x="7906" y="3716"/>
                    <a:pt x="9741" y="4116"/>
                    <a:pt x="11009" y="4350"/>
                  </a:cubicBezTo>
                  <a:cubicBezTo>
                    <a:pt x="11044" y="4358"/>
                    <a:pt x="11078" y="4361"/>
                    <a:pt x="11112" y="4361"/>
                  </a:cubicBezTo>
                  <a:cubicBezTo>
                    <a:pt x="11367" y="4361"/>
                    <a:pt x="11576" y="4148"/>
                    <a:pt x="11576" y="3883"/>
                  </a:cubicBezTo>
                  <a:lnTo>
                    <a:pt x="11409" y="881"/>
                  </a:lnTo>
                  <a:cubicBezTo>
                    <a:pt x="11409" y="747"/>
                    <a:pt x="11309" y="647"/>
                    <a:pt x="11175" y="614"/>
                  </a:cubicBezTo>
                  <a:lnTo>
                    <a:pt x="7640" y="13"/>
                  </a:lnTo>
                  <a:cubicBezTo>
                    <a:pt x="7573" y="5"/>
                    <a:pt x="7504" y="1"/>
                    <a:pt x="7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5"/>
            <p:cNvSpPr/>
            <p:nvPr/>
          </p:nvSpPr>
          <p:spPr>
            <a:xfrm>
              <a:off x="3438450" y="1939325"/>
              <a:ext cx="539575" cy="381125"/>
            </a:xfrm>
            <a:custGeom>
              <a:rect b="b" l="l" r="r" t="t"/>
              <a:pathLst>
                <a:path extrusionOk="0" h="15245" w="21583">
                  <a:moveTo>
                    <a:pt x="16880" y="1"/>
                  </a:moveTo>
                  <a:lnTo>
                    <a:pt x="16646" y="668"/>
                  </a:lnTo>
                  <a:lnTo>
                    <a:pt x="16346" y="1335"/>
                  </a:lnTo>
                  <a:cubicBezTo>
                    <a:pt x="16179" y="1802"/>
                    <a:pt x="15979" y="2236"/>
                    <a:pt x="15745" y="2703"/>
                  </a:cubicBezTo>
                  <a:cubicBezTo>
                    <a:pt x="15312" y="3570"/>
                    <a:pt x="14878" y="4471"/>
                    <a:pt x="14411" y="5305"/>
                  </a:cubicBezTo>
                  <a:cubicBezTo>
                    <a:pt x="13944" y="6138"/>
                    <a:pt x="13410" y="6939"/>
                    <a:pt x="12843" y="7706"/>
                  </a:cubicBezTo>
                  <a:cubicBezTo>
                    <a:pt x="12310" y="8407"/>
                    <a:pt x="11709" y="9074"/>
                    <a:pt x="11042" y="9674"/>
                  </a:cubicBezTo>
                  <a:cubicBezTo>
                    <a:pt x="10742" y="9908"/>
                    <a:pt x="10442" y="10175"/>
                    <a:pt x="10075" y="10375"/>
                  </a:cubicBezTo>
                  <a:cubicBezTo>
                    <a:pt x="9941" y="10475"/>
                    <a:pt x="9741" y="10575"/>
                    <a:pt x="9608" y="10642"/>
                  </a:cubicBezTo>
                  <a:cubicBezTo>
                    <a:pt x="9474" y="10708"/>
                    <a:pt x="9374" y="10775"/>
                    <a:pt x="9241" y="10808"/>
                  </a:cubicBezTo>
                  <a:cubicBezTo>
                    <a:pt x="8807" y="10942"/>
                    <a:pt x="8407" y="11042"/>
                    <a:pt x="7973" y="11075"/>
                  </a:cubicBezTo>
                  <a:cubicBezTo>
                    <a:pt x="7506" y="11142"/>
                    <a:pt x="7039" y="11209"/>
                    <a:pt x="6539" y="11275"/>
                  </a:cubicBezTo>
                  <a:cubicBezTo>
                    <a:pt x="4537" y="11442"/>
                    <a:pt x="2436" y="11509"/>
                    <a:pt x="334" y="11576"/>
                  </a:cubicBezTo>
                  <a:lnTo>
                    <a:pt x="1" y="14011"/>
                  </a:lnTo>
                  <a:cubicBezTo>
                    <a:pt x="2136" y="14645"/>
                    <a:pt x="4337" y="15011"/>
                    <a:pt x="6539" y="15212"/>
                  </a:cubicBezTo>
                  <a:cubicBezTo>
                    <a:pt x="7106" y="15245"/>
                    <a:pt x="7706" y="15245"/>
                    <a:pt x="8307" y="15245"/>
                  </a:cubicBezTo>
                  <a:cubicBezTo>
                    <a:pt x="8941" y="15245"/>
                    <a:pt x="9574" y="15212"/>
                    <a:pt x="10208" y="15112"/>
                  </a:cubicBezTo>
                  <a:cubicBezTo>
                    <a:pt x="10575" y="15011"/>
                    <a:pt x="10975" y="14911"/>
                    <a:pt x="11342" y="14778"/>
                  </a:cubicBezTo>
                  <a:cubicBezTo>
                    <a:pt x="11509" y="14711"/>
                    <a:pt x="11676" y="14645"/>
                    <a:pt x="11809" y="14578"/>
                  </a:cubicBezTo>
                  <a:cubicBezTo>
                    <a:pt x="11976" y="14511"/>
                    <a:pt x="12143" y="14444"/>
                    <a:pt x="12276" y="14344"/>
                  </a:cubicBezTo>
                  <a:cubicBezTo>
                    <a:pt x="12877" y="14044"/>
                    <a:pt x="13444" y="13677"/>
                    <a:pt x="13944" y="13310"/>
                  </a:cubicBezTo>
                  <a:cubicBezTo>
                    <a:pt x="15846" y="11776"/>
                    <a:pt x="17413" y="9941"/>
                    <a:pt x="18648" y="7840"/>
                  </a:cubicBezTo>
                  <a:cubicBezTo>
                    <a:pt x="19248" y="6872"/>
                    <a:pt x="19782" y="5838"/>
                    <a:pt x="20282" y="4804"/>
                  </a:cubicBezTo>
                  <a:cubicBezTo>
                    <a:pt x="20516" y="4304"/>
                    <a:pt x="20749" y="3770"/>
                    <a:pt x="20949" y="3270"/>
                  </a:cubicBezTo>
                  <a:cubicBezTo>
                    <a:pt x="21083" y="3003"/>
                    <a:pt x="21183" y="2703"/>
                    <a:pt x="21283" y="2469"/>
                  </a:cubicBezTo>
                  <a:cubicBezTo>
                    <a:pt x="21383" y="2202"/>
                    <a:pt x="21483" y="1969"/>
                    <a:pt x="21583" y="1635"/>
                  </a:cubicBezTo>
                  <a:lnTo>
                    <a:pt x="16880" y="1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5"/>
            <p:cNvSpPr/>
            <p:nvPr/>
          </p:nvSpPr>
          <p:spPr>
            <a:xfrm>
              <a:off x="3732825" y="1883375"/>
              <a:ext cx="355300" cy="323675"/>
            </a:xfrm>
            <a:custGeom>
              <a:rect b="b" l="l" r="r" t="t"/>
              <a:pathLst>
                <a:path extrusionOk="0" h="12947" w="14212">
                  <a:moveTo>
                    <a:pt x="8063" y="1"/>
                  </a:moveTo>
                  <a:cubicBezTo>
                    <a:pt x="6129" y="1"/>
                    <a:pt x="4344" y="1057"/>
                    <a:pt x="3470" y="2772"/>
                  </a:cubicBezTo>
                  <a:cubicBezTo>
                    <a:pt x="2069" y="5374"/>
                    <a:pt x="1" y="9844"/>
                    <a:pt x="1" y="9844"/>
                  </a:cubicBezTo>
                  <a:lnTo>
                    <a:pt x="7640" y="12946"/>
                  </a:lnTo>
                  <a:cubicBezTo>
                    <a:pt x="7640" y="12946"/>
                    <a:pt x="14211" y="4"/>
                    <a:pt x="8240" y="4"/>
                  </a:cubicBezTo>
                  <a:cubicBezTo>
                    <a:pt x="8181" y="2"/>
                    <a:pt x="8122" y="1"/>
                    <a:pt x="8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5"/>
            <p:cNvSpPr/>
            <p:nvPr/>
          </p:nvSpPr>
          <p:spPr>
            <a:xfrm>
              <a:off x="3732825" y="1883375"/>
              <a:ext cx="355300" cy="323675"/>
            </a:xfrm>
            <a:custGeom>
              <a:rect b="b" l="l" r="r" t="t"/>
              <a:pathLst>
                <a:path extrusionOk="0" h="12947" w="14212">
                  <a:moveTo>
                    <a:pt x="8063" y="1"/>
                  </a:moveTo>
                  <a:cubicBezTo>
                    <a:pt x="6129" y="1"/>
                    <a:pt x="4344" y="1057"/>
                    <a:pt x="3470" y="2772"/>
                  </a:cubicBezTo>
                  <a:cubicBezTo>
                    <a:pt x="2069" y="5374"/>
                    <a:pt x="1" y="9844"/>
                    <a:pt x="1" y="9844"/>
                  </a:cubicBezTo>
                  <a:lnTo>
                    <a:pt x="7640" y="12946"/>
                  </a:lnTo>
                  <a:cubicBezTo>
                    <a:pt x="7640" y="12946"/>
                    <a:pt x="14211" y="4"/>
                    <a:pt x="8240" y="4"/>
                  </a:cubicBezTo>
                  <a:cubicBezTo>
                    <a:pt x="8181" y="2"/>
                    <a:pt x="8122" y="1"/>
                    <a:pt x="80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5"/>
            <p:cNvSpPr/>
            <p:nvPr/>
          </p:nvSpPr>
          <p:spPr>
            <a:xfrm>
              <a:off x="3798725" y="1988525"/>
              <a:ext cx="185150" cy="211850"/>
            </a:xfrm>
            <a:custGeom>
              <a:rect b="b" l="l" r="r" t="t"/>
              <a:pathLst>
                <a:path extrusionOk="0" h="8474" w="7406">
                  <a:moveTo>
                    <a:pt x="4136" y="1"/>
                  </a:moveTo>
                  <a:cubicBezTo>
                    <a:pt x="1935" y="1535"/>
                    <a:pt x="400" y="4371"/>
                    <a:pt x="0" y="6706"/>
                  </a:cubicBezTo>
                  <a:lnTo>
                    <a:pt x="4337" y="8474"/>
                  </a:lnTo>
                  <a:cubicBezTo>
                    <a:pt x="5137" y="7273"/>
                    <a:pt x="5904" y="5905"/>
                    <a:pt x="6772" y="4671"/>
                  </a:cubicBezTo>
                  <a:cubicBezTo>
                    <a:pt x="7005" y="4037"/>
                    <a:pt x="7239" y="3370"/>
                    <a:pt x="7405" y="2669"/>
                  </a:cubicBezTo>
                  <a:lnTo>
                    <a:pt x="41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5"/>
            <p:cNvSpPr/>
            <p:nvPr/>
          </p:nvSpPr>
          <p:spPr>
            <a:xfrm>
              <a:off x="3378425" y="2199525"/>
              <a:ext cx="115925" cy="97475"/>
            </a:xfrm>
            <a:custGeom>
              <a:rect b="b" l="l" r="r" t="t"/>
              <a:pathLst>
                <a:path extrusionOk="0" h="3899" w="4637">
                  <a:moveTo>
                    <a:pt x="2002" y="0"/>
                  </a:moveTo>
                  <a:lnTo>
                    <a:pt x="0" y="3770"/>
                  </a:lnTo>
                  <a:cubicBezTo>
                    <a:pt x="486" y="3855"/>
                    <a:pt x="985" y="3898"/>
                    <a:pt x="1487" y="3898"/>
                  </a:cubicBezTo>
                  <a:cubicBezTo>
                    <a:pt x="2158" y="3898"/>
                    <a:pt x="2836" y="3822"/>
                    <a:pt x="3503" y="3669"/>
                  </a:cubicBezTo>
                  <a:lnTo>
                    <a:pt x="4637" y="15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5"/>
            <p:cNvSpPr/>
            <p:nvPr/>
          </p:nvSpPr>
          <p:spPr>
            <a:xfrm>
              <a:off x="3329225" y="2199525"/>
              <a:ext cx="98425" cy="94250"/>
            </a:xfrm>
            <a:custGeom>
              <a:rect b="b" l="l" r="r" t="t"/>
              <a:pathLst>
                <a:path extrusionOk="0" h="3770" w="3937">
                  <a:moveTo>
                    <a:pt x="1468" y="0"/>
                  </a:moveTo>
                  <a:lnTo>
                    <a:pt x="0" y="3303"/>
                  </a:lnTo>
                  <a:lnTo>
                    <a:pt x="1935" y="377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5"/>
            <p:cNvSpPr/>
            <p:nvPr/>
          </p:nvSpPr>
          <p:spPr>
            <a:xfrm>
              <a:off x="3701975" y="4285175"/>
              <a:ext cx="87600" cy="113450"/>
            </a:xfrm>
            <a:custGeom>
              <a:rect b="b" l="l" r="r" t="t"/>
              <a:pathLst>
                <a:path extrusionOk="0" h="4538" w="3504">
                  <a:moveTo>
                    <a:pt x="301" y="1"/>
                  </a:moveTo>
                  <a:lnTo>
                    <a:pt x="1" y="3903"/>
                  </a:lnTo>
                  <a:lnTo>
                    <a:pt x="3236" y="4537"/>
                  </a:lnTo>
                  <a:lnTo>
                    <a:pt x="3503" y="6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630F0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5"/>
            <p:cNvSpPr/>
            <p:nvPr/>
          </p:nvSpPr>
          <p:spPr>
            <a:xfrm>
              <a:off x="4215675" y="4298525"/>
              <a:ext cx="92600" cy="98425"/>
            </a:xfrm>
            <a:custGeom>
              <a:rect b="b" l="l" r="r" t="t"/>
              <a:pathLst>
                <a:path extrusionOk="0" h="3937" w="3704">
                  <a:moveTo>
                    <a:pt x="1" y="0"/>
                  </a:moveTo>
                  <a:lnTo>
                    <a:pt x="434" y="3936"/>
                  </a:lnTo>
                  <a:lnTo>
                    <a:pt x="3703" y="3936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rgbClr val="630F0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5"/>
            <p:cNvSpPr/>
            <p:nvPr/>
          </p:nvSpPr>
          <p:spPr>
            <a:xfrm>
              <a:off x="3773700" y="1878450"/>
              <a:ext cx="572925" cy="750575"/>
            </a:xfrm>
            <a:custGeom>
              <a:rect b="b" l="l" r="r" t="t"/>
              <a:pathLst>
                <a:path extrusionOk="0" h="30023" w="22917">
                  <a:moveTo>
                    <a:pt x="9641" y="1"/>
                  </a:moveTo>
                  <a:cubicBezTo>
                    <a:pt x="9307" y="1"/>
                    <a:pt x="9007" y="34"/>
                    <a:pt x="8707" y="34"/>
                  </a:cubicBezTo>
                  <a:cubicBezTo>
                    <a:pt x="7339" y="101"/>
                    <a:pt x="5938" y="267"/>
                    <a:pt x="4537" y="534"/>
                  </a:cubicBezTo>
                  <a:cubicBezTo>
                    <a:pt x="4537" y="534"/>
                    <a:pt x="0" y="10141"/>
                    <a:pt x="2369" y="28788"/>
                  </a:cubicBezTo>
                  <a:cubicBezTo>
                    <a:pt x="7673" y="29188"/>
                    <a:pt x="17346" y="29855"/>
                    <a:pt x="19881" y="30022"/>
                  </a:cubicBezTo>
                  <a:cubicBezTo>
                    <a:pt x="20048" y="28688"/>
                    <a:pt x="19948" y="24752"/>
                    <a:pt x="20215" y="19581"/>
                  </a:cubicBezTo>
                  <a:cubicBezTo>
                    <a:pt x="20315" y="17380"/>
                    <a:pt x="20515" y="14978"/>
                    <a:pt x="20815" y="12443"/>
                  </a:cubicBezTo>
                  <a:cubicBezTo>
                    <a:pt x="21249" y="8774"/>
                    <a:pt x="21949" y="5171"/>
                    <a:pt x="22917" y="1635"/>
                  </a:cubicBezTo>
                  <a:cubicBezTo>
                    <a:pt x="22917" y="1635"/>
                    <a:pt x="20849" y="1068"/>
                    <a:pt x="18480" y="701"/>
                  </a:cubicBezTo>
                  <a:cubicBezTo>
                    <a:pt x="18013" y="634"/>
                    <a:pt x="17546" y="568"/>
                    <a:pt x="17079" y="501"/>
                  </a:cubicBezTo>
                  <a:cubicBezTo>
                    <a:pt x="14611" y="201"/>
                    <a:pt x="12109" y="1"/>
                    <a:pt x="96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5"/>
            <p:cNvSpPr/>
            <p:nvPr/>
          </p:nvSpPr>
          <p:spPr>
            <a:xfrm>
              <a:off x="4234850" y="2037725"/>
              <a:ext cx="82600" cy="189325"/>
            </a:xfrm>
            <a:custGeom>
              <a:rect b="b" l="l" r="r" t="t"/>
              <a:pathLst>
                <a:path extrusionOk="0" h="7573" w="3304">
                  <a:moveTo>
                    <a:pt x="34" y="1"/>
                  </a:moveTo>
                  <a:lnTo>
                    <a:pt x="34" y="1"/>
                  </a:lnTo>
                  <a:cubicBezTo>
                    <a:pt x="1" y="2669"/>
                    <a:pt x="768" y="5305"/>
                    <a:pt x="2203" y="7573"/>
                  </a:cubicBezTo>
                  <a:cubicBezTo>
                    <a:pt x="2269" y="7073"/>
                    <a:pt x="2336" y="6572"/>
                    <a:pt x="2369" y="6072"/>
                  </a:cubicBezTo>
                  <a:cubicBezTo>
                    <a:pt x="2603" y="4137"/>
                    <a:pt x="2903" y="2169"/>
                    <a:pt x="3303" y="168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5"/>
            <p:cNvSpPr/>
            <p:nvPr/>
          </p:nvSpPr>
          <p:spPr>
            <a:xfrm>
              <a:off x="4002200" y="1679975"/>
              <a:ext cx="199325" cy="259100"/>
            </a:xfrm>
            <a:custGeom>
              <a:rect b="b" l="l" r="r" t="t"/>
              <a:pathLst>
                <a:path extrusionOk="0" h="10364" w="7973">
                  <a:moveTo>
                    <a:pt x="7806" y="1"/>
                  </a:moveTo>
                  <a:lnTo>
                    <a:pt x="2969" y="3603"/>
                  </a:lnTo>
                  <a:cubicBezTo>
                    <a:pt x="3303" y="5471"/>
                    <a:pt x="3236" y="7473"/>
                    <a:pt x="534" y="7906"/>
                  </a:cubicBezTo>
                  <a:cubicBezTo>
                    <a:pt x="0" y="8673"/>
                    <a:pt x="0" y="10141"/>
                    <a:pt x="2068" y="10308"/>
                  </a:cubicBezTo>
                  <a:cubicBezTo>
                    <a:pt x="2368" y="10345"/>
                    <a:pt x="2668" y="10364"/>
                    <a:pt x="2967" y="10364"/>
                  </a:cubicBezTo>
                  <a:cubicBezTo>
                    <a:pt x="4801" y="10364"/>
                    <a:pt x="6596" y="9673"/>
                    <a:pt x="7973" y="8440"/>
                  </a:cubicBezTo>
                  <a:cubicBezTo>
                    <a:pt x="6405" y="6705"/>
                    <a:pt x="7172" y="2369"/>
                    <a:pt x="7806" y="1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5"/>
            <p:cNvSpPr/>
            <p:nvPr/>
          </p:nvSpPr>
          <p:spPr>
            <a:xfrm>
              <a:off x="4016375" y="1938500"/>
              <a:ext cx="79250" cy="57900"/>
            </a:xfrm>
            <a:custGeom>
              <a:rect b="b" l="l" r="r" t="t"/>
              <a:pathLst>
                <a:path extrusionOk="0" h="2316" w="3170">
                  <a:moveTo>
                    <a:pt x="1902" y="0"/>
                  </a:moveTo>
                  <a:cubicBezTo>
                    <a:pt x="1902" y="0"/>
                    <a:pt x="234" y="434"/>
                    <a:pt x="0" y="768"/>
                  </a:cubicBezTo>
                  <a:cubicBezTo>
                    <a:pt x="34" y="1135"/>
                    <a:pt x="134" y="1468"/>
                    <a:pt x="267" y="1835"/>
                  </a:cubicBezTo>
                  <a:cubicBezTo>
                    <a:pt x="334" y="2069"/>
                    <a:pt x="534" y="2202"/>
                    <a:pt x="768" y="2202"/>
                  </a:cubicBezTo>
                  <a:cubicBezTo>
                    <a:pt x="1135" y="2202"/>
                    <a:pt x="1468" y="2235"/>
                    <a:pt x="1802" y="2302"/>
                  </a:cubicBezTo>
                  <a:cubicBezTo>
                    <a:pt x="1837" y="2311"/>
                    <a:pt x="1876" y="2315"/>
                    <a:pt x="1915" y="2315"/>
                  </a:cubicBezTo>
                  <a:cubicBezTo>
                    <a:pt x="2022" y="2315"/>
                    <a:pt x="2138" y="2284"/>
                    <a:pt x="2235" y="2235"/>
                  </a:cubicBezTo>
                  <a:cubicBezTo>
                    <a:pt x="2636" y="1968"/>
                    <a:pt x="3169" y="1568"/>
                    <a:pt x="3036" y="1101"/>
                  </a:cubicBezTo>
                  <a:cubicBezTo>
                    <a:pt x="2869" y="534"/>
                    <a:pt x="1902" y="0"/>
                    <a:pt x="19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5"/>
            <p:cNvSpPr/>
            <p:nvPr/>
          </p:nvSpPr>
          <p:spPr>
            <a:xfrm>
              <a:off x="3973000" y="1984375"/>
              <a:ext cx="87600" cy="445325"/>
            </a:xfrm>
            <a:custGeom>
              <a:rect b="b" l="l" r="r" t="t"/>
              <a:pathLst>
                <a:path extrusionOk="0" h="17813" w="3504">
                  <a:moveTo>
                    <a:pt x="2603" y="0"/>
                  </a:moveTo>
                  <a:cubicBezTo>
                    <a:pt x="1936" y="1468"/>
                    <a:pt x="401" y="10874"/>
                    <a:pt x="201" y="12275"/>
                  </a:cubicBezTo>
                  <a:cubicBezTo>
                    <a:pt x="1" y="13710"/>
                    <a:pt x="668" y="16011"/>
                    <a:pt x="1569" y="17813"/>
                  </a:cubicBezTo>
                  <a:cubicBezTo>
                    <a:pt x="2603" y="16378"/>
                    <a:pt x="3203" y="14677"/>
                    <a:pt x="3270" y="12909"/>
                  </a:cubicBezTo>
                  <a:cubicBezTo>
                    <a:pt x="3403" y="10975"/>
                    <a:pt x="3503" y="234"/>
                    <a:pt x="3503" y="234"/>
                  </a:cubicBezTo>
                  <a:lnTo>
                    <a:pt x="2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5"/>
            <p:cNvSpPr/>
            <p:nvPr/>
          </p:nvSpPr>
          <p:spPr>
            <a:xfrm>
              <a:off x="4063075" y="1883975"/>
              <a:ext cx="180975" cy="101250"/>
            </a:xfrm>
            <a:custGeom>
              <a:rect b="b" l="l" r="r" t="t"/>
              <a:pathLst>
                <a:path extrusionOk="0" h="4050" w="7239">
                  <a:moveTo>
                    <a:pt x="5457" y="1"/>
                  </a:moveTo>
                  <a:cubicBezTo>
                    <a:pt x="5404" y="1"/>
                    <a:pt x="5363" y="14"/>
                    <a:pt x="5338" y="46"/>
                  </a:cubicBezTo>
                  <a:cubicBezTo>
                    <a:pt x="5104" y="380"/>
                    <a:pt x="3136" y="1548"/>
                    <a:pt x="0" y="2181"/>
                  </a:cubicBezTo>
                  <a:cubicBezTo>
                    <a:pt x="634" y="2715"/>
                    <a:pt x="1135" y="3349"/>
                    <a:pt x="1535" y="4049"/>
                  </a:cubicBezTo>
                  <a:cubicBezTo>
                    <a:pt x="2569" y="3983"/>
                    <a:pt x="7239" y="1948"/>
                    <a:pt x="6572" y="347"/>
                  </a:cubicBezTo>
                  <a:cubicBezTo>
                    <a:pt x="6114" y="239"/>
                    <a:pt x="5678" y="1"/>
                    <a:pt x="54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5"/>
            <p:cNvSpPr/>
            <p:nvPr/>
          </p:nvSpPr>
          <p:spPr>
            <a:xfrm>
              <a:off x="3966325" y="1872575"/>
              <a:ext cx="96775" cy="106800"/>
            </a:xfrm>
            <a:custGeom>
              <a:rect b="b" l="l" r="r" t="t"/>
              <a:pathLst>
                <a:path extrusionOk="0" h="4272" w="3871">
                  <a:moveTo>
                    <a:pt x="2083" y="1"/>
                  </a:moveTo>
                  <a:cubicBezTo>
                    <a:pt x="1854" y="1"/>
                    <a:pt x="1421" y="177"/>
                    <a:pt x="968" y="202"/>
                  </a:cubicBezTo>
                  <a:cubicBezTo>
                    <a:pt x="1" y="1637"/>
                    <a:pt x="601" y="3805"/>
                    <a:pt x="1669" y="4272"/>
                  </a:cubicBezTo>
                  <a:cubicBezTo>
                    <a:pt x="2102" y="3271"/>
                    <a:pt x="3870" y="2637"/>
                    <a:pt x="3870" y="2637"/>
                  </a:cubicBezTo>
                  <a:cubicBezTo>
                    <a:pt x="1969" y="1436"/>
                    <a:pt x="2403" y="436"/>
                    <a:pt x="2236" y="69"/>
                  </a:cubicBezTo>
                  <a:cubicBezTo>
                    <a:pt x="2211" y="19"/>
                    <a:pt x="2158" y="1"/>
                    <a:pt x="20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5"/>
            <p:cNvSpPr/>
            <p:nvPr/>
          </p:nvSpPr>
          <p:spPr>
            <a:xfrm>
              <a:off x="4076425" y="1716675"/>
              <a:ext cx="73400" cy="86750"/>
            </a:xfrm>
            <a:custGeom>
              <a:rect b="b" l="l" r="r" t="t"/>
              <a:pathLst>
                <a:path extrusionOk="0" h="3470" w="2936">
                  <a:moveTo>
                    <a:pt x="2869" y="0"/>
                  </a:moveTo>
                  <a:lnTo>
                    <a:pt x="0" y="2102"/>
                  </a:lnTo>
                  <a:cubicBezTo>
                    <a:pt x="100" y="2569"/>
                    <a:pt x="134" y="3002"/>
                    <a:pt x="134" y="3469"/>
                  </a:cubicBezTo>
                  <a:cubicBezTo>
                    <a:pt x="1168" y="3369"/>
                    <a:pt x="2635" y="2369"/>
                    <a:pt x="2835" y="1301"/>
                  </a:cubicBezTo>
                  <a:cubicBezTo>
                    <a:pt x="2936" y="868"/>
                    <a:pt x="2936" y="434"/>
                    <a:pt x="2869" y="0"/>
                  </a:cubicBezTo>
                  <a:close/>
                </a:path>
              </a:pathLst>
            </a:custGeom>
            <a:solidFill>
              <a:srgbClr val="630F0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5"/>
            <p:cNvSpPr/>
            <p:nvPr/>
          </p:nvSpPr>
          <p:spPr>
            <a:xfrm>
              <a:off x="3981625" y="1487575"/>
              <a:ext cx="121125" cy="124850"/>
            </a:xfrm>
            <a:custGeom>
              <a:rect b="b" l="l" r="r" t="t"/>
              <a:pathLst>
                <a:path extrusionOk="0" h="4994" w="4845">
                  <a:moveTo>
                    <a:pt x="2291" y="1"/>
                  </a:moveTo>
                  <a:cubicBezTo>
                    <a:pt x="2104" y="1"/>
                    <a:pt x="1903" y="40"/>
                    <a:pt x="1691" y="125"/>
                  </a:cubicBezTo>
                  <a:cubicBezTo>
                    <a:pt x="481" y="570"/>
                    <a:pt x="1" y="4993"/>
                    <a:pt x="2189" y="4993"/>
                  </a:cubicBezTo>
                  <a:cubicBezTo>
                    <a:pt x="2295" y="4993"/>
                    <a:pt x="2407" y="4983"/>
                    <a:pt x="2525" y="4961"/>
                  </a:cubicBezTo>
                  <a:cubicBezTo>
                    <a:pt x="4844" y="4534"/>
                    <a:pt x="4315" y="1"/>
                    <a:pt x="22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5"/>
            <p:cNvSpPr/>
            <p:nvPr/>
          </p:nvSpPr>
          <p:spPr>
            <a:xfrm>
              <a:off x="3980900" y="1464500"/>
              <a:ext cx="274725" cy="315725"/>
            </a:xfrm>
            <a:custGeom>
              <a:rect b="b" l="l" r="r" t="t"/>
              <a:pathLst>
                <a:path extrusionOk="0" h="12629" w="10989">
                  <a:moveTo>
                    <a:pt x="5831" y="1"/>
                  </a:moveTo>
                  <a:cubicBezTo>
                    <a:pt x="5620" y="1"/>
                    <a:pt x="5406" y="16"/>
                    <a:pt x="5189" y="47"/>
                  </a:cubicBezTo>
                  <a:cubicBezTo>
                    <a:pt x="1786" y="480"/>
                    <a:pt x="118" y="5017"/>
                    <a:pt x="52" y="8019"/>
                  </a:cubicBezTo>
                  <a:cubicBezTo>
                    <a:pt x="1" y="10579"/>
                    <a:pt x="2052" y="12629"/>
                    <a:pt x="4381" y="12629"/>
                  </a:cubicBezTo>
                  <a:cubicBezTo>
                    <a:pt x="5086" y="12629"/>
                    <a:pt x="5817" y="12441"/>
                    <a:pt x="6523" y="12022"/>
                  </a:cubicBezTo>
                  <a:cubicBezTo>
                    <a:pt x="8524" y="10821"/>
                    <a:pt x="8958" y="8953"/>
                    <a:pt x="9992" y="5884"/>
                  </a:cubicBezTo>
                  <a:cubicBezTo>
                    <a:pt x="10989" y="2957"/>
                    <a:pt x="8787" y="1"/>
                    <a:pt x="5831" y="1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5"/>
            <p:cNvSpPr/>
            <p:nvPr/>
          </p:nvSpPr>
          <p:spPr>
            <a:xfrm>
              <a:off x="3950500" y="1351550"/>
              <a:ext cx="386125" cy="381650"/>
            </a:xfrm>
            <a:custGeom>
              <a:rect b="b" l="l" r="r" t="t"/>
              <a:pathLst>
                <a:path extrusionOk="0" h="15266" w="15445">
                  <a:moveTo>
                    <a:pt x="7895" y="1"/>
                  </a:moveTo>
                  <a:cubicBezTo>
                    <a:pt x="6095" y="1"/>
                    <a:pt x="5204" y="1477"/>
                    <a:pt x="5537" y="2597"/>
                  </a:cubicBezTo>
                  <a:cubicBezTo>
                    <a:pt x="5051" y="2251"/>
                    <a:pt x="4260" y="2063"/>
                    <a:pt x="3451" y="2063"/>
                  </a:cubicBezTo>
                  <a:cubicBezTo>
                    <a:pt x="1764" y="2063"/>
                    <a:pt x="1" y="2882"/>
                    <a:pt x="767" y="4798"/>
                  </a:cubicBezTo>
                  <a:cubicBezTo>
                    <a:pt x="1902" y="7634"/>
                    <a:pt x="8239" y="7267"/>
                    <a:pt x="10274" y="7500"/>
                  </a:cubicBezTo>
                  <a:cubicBezTo>
                    <a:pt x="7683" y="8596"/>
                    <a:pt x="8731" y="12504"/>
                    <a:pt x="10024" y="12504"/>
                  </a:cubicBezTo>
                  <a:cubicBezTo>
                    <a:pt x="10030" y="12504"/>
                    <a:pt x="10035" y="12504"/>
                    <a:pt x="10041" y="12504"/>
                  </a:cubicBezTo>
                  <a:lnTo>
                    <a:pt x="10041" y="12504"/>
                  </a:lnTo>
                  <a:cubicBezTo>
                    <a:pt x="10041" y="12504"/>
                    <a:pt x="9374" y="12604"/>
                    <a:pt x="9273" y="13938"/>
                  </a:cubicBezTo>
                  <a:cubicBezTo>
                    <a:pt x="9195" y="14699"/>
                    <a:pt x="9813" y="15265"/>
                    <a:pt x="10359" y="15265"/>
                  </a:cubicBezTo>
                  <a:cubicBezTo>
                    <a:pt x="10747" y="15265"/>
                    <a:pt x="11100" y="14979"/>
                    <a:pt x="11141" y="14272"/>
                  </a:cubicBezTo>
                  <a:cubicBezTo>
                    <a:pt x="11399" y="14332"/>
                    <a:pt x="11640" y="14360"/>
                    <a:pt x="11864" y="14360"/>
                  </a:cubicBezTo>
                  <a:cubicBezTo>
                    <a:pt x="13992" y="14360"/>
                    <a:pt x="14615" y="11840"/>
                    <a:pt x="13710" y="10602"/>
                  </a:cubicBezTo>
                  <a:cubicBezTo>
                    <a:pt x="15445" y="10135"/>
                    <a:pt x="15144" y="6666"/>
                    <a:pt x="13577" y="6266"/>
                  </a:cubicBezTo>
                  <a:cubicBezTo>
                    <a:pt x="13910" y="5499"/>
                    <a:pt x="13943" y="2930"/>
                    <a:pt x="10474" y="829"/>
                  </a:cubicBezTo>
                  <a:cubicBezTo>
                    <a:pt x="9482" y="237"/>
                    <a:pt x="8616" y="1"/>
                    <a:pt x="78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5"/>
            <p:cNvSpPr/>
            <p:nvPr/>
          </p:nvSpPr>
          <p:spPr>
            <a:xfrm>
              <a:off x="4055575" y="1669350"/>
              <a:ext cx="55900" cy="16575"/>
            </a:xfrm>
            <a:custGeom>
              <a:rect b="b" l="l" r="r" t="t"/>
              <a:pathLst>
                <a:path extrusionOk="0" h="663" w="2236">
                  <a:moveTo>
                    <a:pt x="2152" y="0"/>
                  </a:moveTo>
                  <a:cubicBezTo>
                    <a:pt x="2135" y="0"/>
                    <a:pt x="2118" y="9"/>
                    <a:pt x="2102" y="25"/>
                  </a:cubicBezTo>
                  <a:cubicBezTo>
                    <a:pt x="1695" y="336"/>
                    <a:pt x="1187" y="510"/>
                    <a:pt x="685" y="510"/>
                  </a:cubicBezTo>
                  <a:cubicBezTo>
                    <a:pt x="487" y="510"/>
                    <a:pt x="290" y="482"/>
                    <a:pt x="100" y="426"/>
                  </a:cubicBezTo>
                  <a:cubicBezTo>
                    <a:pt x="34" y="426"/>
                    <a:pt x="0" y="459"/>
                    <a:pt x="0" y="492"/>
                  </a:cubicBezTo>
                  <a:cubicBezTo>
                    <a:pt x="0" y="526"/>
                    <a:pt x="34" y="559"/>
                    <a:pt x="67" y="559"/>
                  </a:cubicBezTo>
                  <a:cubicBezTo>
                    <a:pt x="286" y="629"/>
                    <a:pt x="512" y="663"/>
                    <a:pt x="736" y="663"/>
                  </a:cubicBezTo>
                  <a:cubicBezTo>
                    <a:pt x="1262" y="663"/>
                    <a:pt x="1781" y="476"/>
                    <a:pt x="2202" y="125"/>
                  </a:cubicBezTo>
                  <a:cubicBezTo>
                    <a:pt x="2235" y="92"/>
                    <a:pt x="2235" y="59"/>
                    <a:pt x="2202" y="25"/>
                  </a:cubicBezTo>
                  <a:cubicBezTo>
                    <a:pt x="2185" y="9"/>
                    <a:pt x="2168" y="0"/>
                    <a:pt x="21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5"/>
            <p:cNvSpPr/>
            <p:nvPr/>
          </p:nvSpPr>
          <p:spPr>
            <a:xfrm>
              <a:off x="4158975" y="1632575"/>
              <a:ext cx="106775" cy="81675"/>
            </a:xfrm>
            <a:custGeom>
              <a:rect b="b" l="l" r="r" t="t"/>
              <a:pathLst>
                <a:path extrusionOk="0" h="3267" w="4271">
                  <a:moveTo>
                    <a:pt x="2679" y="0"/>
                  </a:moveTo>
                  <a:cubicBezTo>
                    <a:pt x="1868" y="0"/>
                    <a:pt x="999" y="709"/>
                    <a:pt x="568" y="1330"/>
                  </a:cubicBezTo>
                  <a:cubicBezTo>
                    <a:pt x="0" y="2163"/>
                    <a:pt x="201" y="3198"/>
                    <a:pt x="1301" y="3264"/>
                  </a:cubicBezTo>
                  <a:cubicBezTo>
                    <a:pt x="1342" y="3266"/>
                    <a:pt x="1382" y="3267"/>
                    <a:pt x="1422" y="3267"/>
                  </a:cubicBezTo>
                  <a:cubicBezTo>
                    <a:pt x="2182" y="3267"/>
                    <a:pt x="2933" y="2969"/>
                    <a:pt x="3503" y="2430"/>
                  </a:cubicBezTo>
                  <a:cubicBezTo>
                    <a:pt x="4270" y="1797"/>
                    <a:pt x="4137" y="562"/>
                    <a:pt x="3236" y="129"/>
                  </a:cubicBezTo>
                  <a:cubicBezTo>
                    <a:pt x="3058" y="40"/>
                    <a:pt x="2870" y="0"/>
                    <a:pt x="2679" y="0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5"/>
            <p:cNvSpPr/>
            <p:nvPr/>
          </p:nvSpPr>
          <p:spPr>
            <a:xfrm>
              <a:off x="3644450" y="2598125"/>
              <a:ext cx="477025" cy="1785475"/>
            </a:xfrm>
            <a:custGeom>
              <a:rect b="b" l="l" r="r" t="t"/>
              <a:pathLst>
                <a:path extrusionOk="0" h="71419" w="19081">
                  <a:moveTo>
                    <a:pt x="7606" y="1"/>
                  </a:moveTo>
                  <a:cubicBezTo>
                    <a:pt x="7606" y="1"/>
                    <a:pt x="1368" y="27154"/>
                    <a:pt x="701" y="37094"/>
                  </a:cubicBezTo>
                  <a:cubicBezTo>
                    <a:pt x="0" y="47502"/>
                    <a:pt x="1234" y="70118"/>
                    <a:pt x="1234" y="70118"/>
                  </a:cubicBezTo>
                  <a:lnTo>
                    <a:pt x="6638" y="71419"/>
                  </a:lnTo>
                  <a:cubicBezTo>
                    <a:pt x="6638" y="71419"/>
                    <a:pt x="8573" y="50304"/>
                    <a:pt x="10207" y="38695"/>
                  </a:cubicBezTo>
                  <a:cubicBezTo>
                    <a:pt x="10641" y="35593"/>
                    <a:pt x="11342" y="31290"/>
                    <a:pt x="12342" y="26653"/>
                  </a:cubicBezTo>
                  <a:cubicBezTo>
                    <a:pt x="13643" y="20849"/>
                    <a:pt x="15278" y="14578"/>
                    <a:pt x="16612" y="9641"/>
                  </a:cubicBezTo>
                  <a:cubicBezTo>
                    <a:pt x="18013" y="4471"/>
                    <a:pt x="19080" y="801"/>
                    <a:pt x="19080" y="801"/>
                  </a:cubicBezTo>
                  <a:lnTo>
                    <a:pt x="76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5"/>
            <p:cNvSpPr/>
            <p:nvPr/>
          </p:nvSpPr>
          <p:spPr>
            <a:xfrm>
              <a:off x="3938825" y="2774925"/>
              <a:ext cx="120100" cy="489550"/>
            </a:xfrm>
            <a:custGeom>
              <a:rect b="b" l="l" r="r" t="t"/>
              <a:pathLst>
                <a:path extrusionOk="0" h="19582" w="4804">
                  <a:moveTo>
                    <a:pt x="3603" y="1"/>
                  </a:moveTo>
                  <a:cubicBezTo>
                    <a:pt x="767" y="3403"/>
                    <a:pt x="0" y="13911"/>
                    <a:pt x="567" y="19581"/>
                  </a:cubicBezTo>
                  <a:cubicBezTo>
                    <a:pt x="1835" y="13777"/>
                    <a:pt x="3469" y="7506"/>
                    <a:pt x="4804" y="2569"/>
                  </a:cubicBezTo>
                  <a:lnTo>
                    <a:pt x="36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5"/>
            <p:cNvSpPr/>
            <p:nvPr/>
          </p:nvSpPr>
          <p:spPr>
            <a:xfrm>
              <a:off x="3988850" y="2608975"/>
              <a:ext cx="350275" cy="1768800"/>
            </a:xfrm>
            <a:custGeom>
              <a:rect b="b" l="l" r="r" t="t"/>
              <a:pathLst>
                <a:path extrusionOk="0" h="70752" w="14011">
                  <a:moveTo>
                    <a:pt x="1" y="1"/>
                  </a:moveTo>
                  <a:cubicBezTo>
                    <a:pt x="1" y="1"/>
                    <a:pt x="1268" y="28087"/>
                    <a:pt x="2636" y="37594"/>
                  </a:cubicBezTo>
                  <a:cubicBezTo>
                    <a:pt x="4137" y="48002"/>
                    <a:pt x="8006" y="70751"/>
                    <a:pt x="8006" y="70751"/>
                  </a:cubicBezTo>
                  <a:lnTo>
                    <a:pt x="14011" y="70751"/>
                  </a:lnTo>
                  <a:cubicBezTo>
                    <a:pt x="14011" y="70751"/>
                    <a:pt x="12343" y="49102"/>
                    <a:pt x="11209" y="38928"/>
                  </a:cubicBezTo>
                  <a:cubicBezTo>
                    <a:pt x="9908" y="27320"/>
                    <a:pt x="11309" y="801"/>
                    <a:pt x="11309" y="8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5"/>
            <p:cNvSpPr/>
            <p:nvPr/>
          </p:nvSpPr>
          <p:spPr>
            <a:xfrm>
              <a:off x="4160650" y="4324375"/>
              <a:ext cx="195150" cy="56725"/>
            </a:xfrm>
            <a:custGeom>
              <a:rect b="b" l="l" r="r" t="t"/>
              <a:pathLst>
                <a:path extrusionOk="0" h="2269" w="7806">
                  <a:moveTo>
                    <a:pt x="0" y="0"/>
                  </a:moveTo>
                  <a:lnTo>
                    <a:pt x="400" y="2269"/>
                  </a:lnTo>
                  <a:lnTo>
                    <a:pt x="7472" y="2269"/>
                  </a:lnTo>
                  <a:lnTo>
                    <a:pt x="7806" y="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5"/>
            <p:cNvSpPr/>
            <p:nvPr/>
          </p:nvSpPr>
          <p:spPr>
            <a:xfrm>
              <a:off x="3661950" y="4302700"/>
              <a:ext cx="175975" cy="86750"/>
            </a:xfrm>
            <a:custGeom>
              <a:rect b="b" l="l" r="r" t="t"/>
              <a:pathLst>
                <a:path extrusionOk="0" h="3470" w="7039">
                  <a:moveTo>
                    <a:pt x="1" y="0"/>
                  </a:moveTo>
                  <a:lnTo>
                    <a:pt x="167" y="2302"/>
                  </a:lnTo>
                  <a:lnTo>
                    <a:pt x="6338" y="3469"/>
                  </a:lnTo>
                  <a:lnTo>
                    <a:pt x="7039" y="13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5"/>
            <p:cNvSpPr/>
            <p:nvPr/>
          </p:nvSpPr>
          <p:spPr>
            <a:xfrm>
              <a:off x="4094750" y="1591475"/>
              <a:ext cx="18375" cy="23575"/>
            </a:xfrm>
            <a:custGeom>
              <a:rect b="b" l="l" r="r" t="t"/>
              <a:pathLst>
                <a:path extrusionOk="0" h="943" w="735">
                  <a:moveTo>
                    <a:pt x="458" y="1"/>
                  </a:moveTo>
                  <a:cubicBezTo>
                    <a:pt x="301" y="1"/>
                    <a:pt x="129" y="158"/>
                    <a:pt x="68" y="372"/>
                  </a:cubicBezTo>
                  <a:cubicBezTo>
                    <a:pt x="1" y="639"/>
                    <a:pt x="101" y="905"/>
                    <a:pt x="268" y="939"/>
                  </a:cubicBezTo>
                  <a:cubicBezTo>
                    <a:pt x="279" y="942"/>
                    <a:pt x="291" y="943"/>
                    <a:pt x="303" y="943"/>
                  </a:cubicBezTo>
                  <a:cubicBezTo>
                    <a:pt x="434" y="943"/>
                    <a:pt x="607" y="783"/>
                    <a:pt x="668" y="538"/>
                  </a:cubicBezTo>
                  <a:cubicBezTo>
                    <a:pt x="735" y="305"/>
                    <a:pt x="635" y="38"/>
                    <a:pt x="501" y="5"/>
                  </a:cubicBezTo>
                  <a:cubicBezTo>
                    <a:pt x="487" y="2"/>
                    <a:pt x="472" y="1"/>
                    <a:pt x="4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4023050" y="1572300"/>
              <a:ext cx="17525" cy="23575"/>
            </a:xfrm>
            <a:custGeom>
              <a:rect b="b" l="l" r="r" t="t"/>
              <a:pathLst>
                <a:path extrusionOk="0" h="943" w="701">
                  <a:moveTo>
                    <a:pt x="424" y="0"/>
                  </a:moveTo>
                  <a:cubicBezTo>
                    <a:pt x="268" y="0"/>
                    <a:pt x="97" y="161"/>
                    <a:pt x="67" y="405"/>
                  </a:cubicBezTo>
                  <a:cubicBezTo>
                    <a:pt x="0" y="638"/>
                    <a:pt x="67" y="905"/>
                    <a:pt x="234" y="939"/>
                  </a:cubicBezTo>
                  <a:cubicBezTo>
                    <a:pt x="248" y="941"/>
                    <a:pt x="262" y="943"/>
                    <a:pt x="277" y="943"/>
                  </a:cubicBezTo>
                  <a:cubicBezTo>
                    <a:pt x="428" y="943"/>
                    <a:pt x="573" y="785"/>
                    <a:pt x="634" y="572"/>
                  </a:cubicBezTo>
                  <a:cubicBezTo>
                    <a:pt x="701" y="305"/>
                    <a:pt x="634" y="38"/>
                    <a:pt x="467" y="5"/>
                  </a:cubicBezTo>
                  <a:cubicBezTo>
                    <a:pt x="453" y="2"/>
                    <a:pt x="439" y="0"/>
                    <a:pt x="4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4010525" y="1592425"/>
              <a:ext cx="45075" cy="58450"/>
            </a:xfrm>
            <a:custGeom>
              <a:rect b="b" l="l" r="r" t="t"/>
              <a:pathLst>
                <a:path extrusionOk="0" h="2338" w="1803">
                  <a:moveTo>
                    <a:pt x="1802" y="0"/>
                  </a:moveTo>
                  <a:cubicBezTo>
                    <a:pt x="1268" y="701"/>
                    <a:pt x="668" y="1301"/>
                    <a:pt x="1" y="1868"/>
                  </a:cubicBezTo>
                  <a:cubicBezTo>
                    <a:pt x="268" y="2295"/>
                    <a:pt x="876" y="2338"/>
                    <a:pt x="1109" y="2338"/>
                  </a:cubicBezTo>
                  <a:cubicBezTo>
                    <a:pt x="1167" y="2338"/>
                    <a:pt x="1202" y="2335"/>
                    <a:pt x="1202" y="2335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rgbClr val="630F0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4105025" y="1555650"/>
              <a:ext cx="33950" cy="28450"/>
            </a:xfrm>
            <a:custGeom>
              <a:rect b="b" l="l" r="r" t="t"/>
              <a:pathLst>
                <a:path extrusionOk="0" h="1138" w="1358">
                  <a:moveTo>
                    <a:pt x="227" y="1"/>
                  </a:moveTo>
                  <a:cubicBezTo>
                    <a:pt x="51" y="1"/>
                    <a:pt x="1" y="272"/>
                    <a:pt x="190" y="304"/>
                  </a:cubicBezTo>
                  <a:cubicBezTo>
                    <a:pt x="557" y="404"/>
                    <a:pt x="891" y="671"/>
                    <a:pt x="1024" y="1071"/>
                  </a:cubicBezTo>
                  <a:cubicBezTo>
                    <a:pt x="1058" y="1104"/>
                    <a:pt x="1091" y="1138"/>
                    <a:pt x="1158" y="1138"/>
                  </a:cubicBezTo>
                  <a:lnTo>
                    <a:pt x="1224" y="1138"/>
                  </a:lnTo>
                  <a:cubicBezTo>
                    <a:pt x="1291" y="1104"/>
                    <a:pt x="1358" y="1004"/>
                    <a:pt x="1325" y="937"/>
                  </a:cubicBezTo>
                  <a:cubicBezTo>
                    <a:pt x="1124" y="470"/>
                    <a:pt x="724" y="103"/>
                    <a:pt x="257" y="3"/>
                  </a:cubicBezTo>
                  <a:cubicBezTo>
                    <a:pt x="247" y="2"/>
                    <a:pt x="236" y="1"/>
                    <a:pt x="2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5"/>
            <p:cNvSpPr/>
            <p:nvPr/>
          </p:nvSpPr>
          <p:spPr>
            <a:xfrm>
              <a:off x="4004700" y="1528950"/>
              <a:ext cx="37550" cy="20950"/>
            </a:xfrm>
            <a:custGeom>
              <a:rect b="b" l="l" r="r" t="t"/>
              <a:pathLst>
                <a:path extrusionOk="0" h="838" w="1502">
                  <a:moveTo>
                    <a:pt x="1273" y="1"/>
                  </a:moveTo>
                  <a:cubicBezTo>
                    <a:pt x="809" y="1"/>
                    <a:pt x="380" y="227"/>
                    <a:pt x="67" y="571"/>
                  </a:cubicBezTo>
                  <a:cubicBezTo>
                    <a:pt x="0" y="638"/>
                    <a:pt x="0" y="738"/>
                    <a:pt x="67" y="805"/>
                  </a:cubicBezTo>
                  <a:cubicBezTo>
                    <a:pt x="100" y="805"/>
                    <a:pt x="134" y="838"/>
                    <a:pt x="167" y="838"/>
                  </a:cubicBezTo>
                  <a:cubicBezTo>
                    <a:pt x="201" y="838"/>
                    <a:pt x="267" y="838"/>
                    <a:pt x="301" y="771"/>
                  </a:cubicBezTo>
                  <a:cubicBezTo>
                    <a:pt x="545" y="496"/>
                    <a:pt x="873" y="333"/>
                    <a:pt x="1234" y="333"/>
                  </a:cubicBezTo>
                  <a:cubicBezTo>
                    <a:pt x="1267" y="333"/>
                    <a:pt x="1301" y="335"/>
                    <a:pt x="1335" y="338"/>
                  </a:cubicBezTo>
                  <a:cubicBezTo>
                    <a:pt x="1401" y="338"/>
                    <a:pt x="1501" y="271"/>
                    <a:pt x="1501" y="204"/>
                  </a:cubicBezTo>
                  <a:cubicBezTo>
                    <a:pt x="1501" y="104"/>
                    <a:pt x="1468" y="37"/>
                    <a:pt x="1368" y="4"/>
                  </a:cubicBezTo>
                  <a:cubicBezTo>
                    <a:pt x="1336" y="2"/>
                    <a:pt x="1305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4182325" y="4472675"/>
              <a:ext cx="43400" cy="21000"/>
            </a:xfrm>
            <a:custGeom>
              <a:rect b="b" l="l" r="r" t="t"/>
              <a:pathLst>
                <a:path extrusionOk="0" h="840" w="1736">
                  <a:moveTo>
                    <a:pt x="334" y="139"/>
                  </a:moveTo>
                  <a:cubicBezTo>
                    <a:pt x="734" y="206"/>
                    <a:pt x="1101" y="373"/>
                    <a:pt x="1435" y="606"/>
                  </a:cubicBezTo>
                  <a:cubicBezTo>
                    <a:pt x="1282" y="662"/>
                    <a:pt x="1117" y="689"/>
                    <a:pt x="950" y="689"/>
                  </a:cubicBezTo>
                  <a:cubicBezTo>
                    <a:pt x="718" y="689"/>
                    <a:pt x="481" y="637"/>
                    <a:pt x="267" y="540"/>
                  </a:cubicBezTo>
                  <a:cubicBezTo>
                    <a:pt x="201" y="473"/>
                    <a:pt x="167" y="373"/>
                    <a:pt x="167" y="273"/>
                  </a:cubicBezTo>
                  <a:cubicBezTo>
                    <a:pt x="167" y="206"/>
                    <a:pt x="201" y="173"/>
                    <a:pt x="234" y="173"/>
                  </a:cubicBezTo>
                  <a:cubicBezTo>
                    <a:pt x="267" y="139"/>
                    <a:pt x="301" y="139"/>
                    <a:pt x="334" y="139"/>
                  </a:cubicBezTo>
                  <a:close/>
                  <a:moveTo>
                    <a:pt x="348" y="0"/>
                  </a:moveTo>
                  <a:cubicBezTo>
                    <a:pt x="278" y="0"/>
                    <a:pt x="217" y="12"/>
                    <a:pt x="167" y="39"/>
                  </a:cubicBezTo>
                  <a:cubicBezTo>
                    <a:pt x="67" y="73"/>
                    <a:pt x="34" y="139"/>
                    <a:pt x="34" y="239"/>
                  </a:cubicBezTo>
                  <a:cubicBezTo>
                    <a:pt x="0" y="406"/>
                    <a:pt x="67" y="540"/>
                    <a:pt x="201" y="673"/>
                  </a:cubicBezTo>
                  <a:cubicBezTo>
                    <a:pt x="367" y="773"/>
                    <a:pt x="601" y="840"/>
                    <a:pt x="834" y="840"/>
                  </a:cubicBezTo>
                  <a:cubicBezTo>
                    <a:pt x="1101" y="806"/>
                    <a:pt x="1401" y="773"/>
                    <a:pt x="1668" y="706"/>
                  </a:cubicBezTo>
                  <a:cubicBezTo>
                    <a:pt x="1702" y="706"/>
                    <a:pt x="1735" y="673"/>
                    <a:pt x="1735" y="640"/>
                  </a:cubicBezTo>
                  <a:cubicBezTo>
                    <a:pt x="1735" y="606"/>
                    <a:pt x="1735" y="573"/>
                    <a:pt x="1702" y="573"/>
                  </a:cubicBezTo>
                  <a:cubicBezTo>
                    <a:pt x="1586" y="486"/>
                    <a:pt x="797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4198175" y="4453625"/>
              <a:ext cx="27550" cy="36725"/>
            </a:xfrm>
            <a:custGeom>
              <a:rect b="b" l="l" r="r" t="t"/>
              <a:pathLst>
                <a:path extrusionOk="0" h="1469" w="1102">
                  <a:moveTo>
                    <a:pt x="367" y="134"/>
                  </a:moveTo>
                  <a:cubicBezTo>
                    <a:pt x="434" y="134"/>
                    <a:pt x="501" y="167"/>
                    <a:pt x="534" y="201"/>
                  </a:cubicBezTo>
                  <a:cubicBezTo>
                    <a:pt x="767" y="501"/>
                    <a:pt x="901" y="868"/>
                    <a:pt x="934" y="1235"/>
                  </a:cubicBezTo>
                  <a:cubicBezTo>
                    <a:pt x="601" y="968"/>
                    <a:pt x="167" y="434"/>
                    <a:pt x="200" y="234"/>
                  </a:cubicBezTo>
                  <a:cubicBezTo>
                    <a:pt x="200" y="201"/>
                    <a:pt x="234" y="134"/>
                    <a:pt x="334" y="134"/>
                  </a:cubicBezTo>
                  <a:close/>
                  <a:moveTo>
                    <a:pt x="300" y="1"/>
                  </a:moveTo>
                  <a:cubicBezTo>
                    <a:pt x="167" y="1"/>
                    <a:pt x="67" y="101"/>
                    <a:pt x="67" y="234"/>
                  </a:cubicBezTo>
                  <a:cubicBezTo>
                    <a:pt x="0" y="568"/>
                    <a:pt x="634" y="1302"/>
                    <a:pt x="968" y="1468"/>
                  </a:cubicBezTo>
                  <a:lnTo>
                    <a:pt x="1068" y="1468"/>
                  </a:lnTo>
                  <a:cubicBezTo>
                    <a:pt x="1068" y="1468"/>
                    <a:pt x="1101" y="1435"/>
                    <a:pt x="1101" y="1402"/>
                  </a:cubicBezTo>
                  <a:cubicBezTo>
                    <a:pt x="1101" y="1368"/>
                    <a:pt x="1001" y="434"/>
                    <a:pt x="634" y="101"/>
                  </a:cubicBezTo>
                  <a:cubicBezTo>
                    <a:pt x="534" y="34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5"/>
            <p:cNvSpPr/>
            <p:nvPr/>
          </p:nvSpPr>
          <p:spPr>
            <a:xfrm>
              <a:off x="3639425" y="4442450"/>
              <a:ext cx="50075" cy="25375"/>
            </a:xfrm>
            <a:custGeom>
              <a:rect b="b" l="l" r="r" t="t"/>
              <a:pathLst>
                <a:path extrusionOk="0" h="1015" w="2003">
                  <a:moveTo>
                    <a:pt x="334" y="173"/>
                  </a:moveTo>
                  <a:cubicBezTo>
                    <a:pt x="633" y="173"/>
                    <a:pt x="1239" y="539"/>
                    <a:pt x="1702" y="848"/>
                  </a:cubicBezTo>
                  <a:cubicBezTo>
                    <a:pt x="968" y="848"/>
                    <a:pt x="435" y="715"/>
                    <a:pt x="268" y="514"/>
                  </a:cubicBezTo>
                  <a:cubicBezTo>
                    <a:pt x="201" y="414"/>
                    <a:pt x="201" y="348"/>
                    <a:pt x="234" y="248"/>
                  </a:cubicBezTo>
                  <a:cubicBezTo>
                    <a:pt x="234" y="214"/>
                    <a:pt x="234" y="181"/>
                    <a:pt x="268" y="181"/>
                  </a:cubicBezTo>
                  <a:cubicBezTo>
                    <a:pt x="288" y="176"/>
                    <a:pt x="310" y="173"/>
                    <a:pt x="334" y="173"/>
                  </a:cubicBezTo>
                  <a:close/>
                  <a:moveTo>
                    <a:pt x="331" y="0"/>
                  </a:moveTo>
                  <a:cubicBezTo>
                    <a:pt x="295" y="0"/>
                    <a:pt x="263" y="5"/>
                    <a:pt x="234" y="14"/>
                  </a:cubicBezTo>
                  <a:cubicBezTo>
                    <a:pt x="134" y="47"/>
                    <a:pt x="68" y="114"/>
                    <a:pt x="68" y="181"/>
                  </a:cubicBezTo>
                  <a:cubicBezTo>
                    <a:pt x="1" y="348"/>
                    <a:pt x="34" y="481"/>
                    <a:pt x="134" y="614"/>
                  </a:cubicBezTo>
                  <a:cubicBezTo>
                    <a:pt x="435" y="981"/>
                    <a:pt x="1402" y="1015"/>
                    <a:pt x="1936" y="1015"/>
                  </a:cubicBezTo>
                  <a:cubicBezTo>
                    <a:pt x="1969" y="1015"/>
                    <a:pt x="2002" y="981"/>
                    <a:pt x="2002" y="948"/>
                  </a:cubicBezTo>
                  <a:cubicBezTo>
                    <a:pt x="2002" y="915"/>
                    <a:pt x="2002" y="881"/>
                    <a:pt x="1969" y="848"/>
                  </a:cubicBezTo>
                  <a:cubicBezTo>
                    <a:pt x="1845" y="755"/>
                    <a:pt x="800" y="0"/>
                    <a:pt x="3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5"/>
            <p:cNvSpPr/>
            <p:nvPr/>
          </p:nvSpPr>
          <p:spPr>
            <a:xfrm>
              <a:off x="3661125" y="4427625"/>
              <a:ext cx="30050" cy="40200"/>
            </a:xfrm>
            <a:custGeom>
              <a:rect b="b" l="l" r="r" t="t"/>
              <a:pathLst>
                <a:path extrusionOk="0" h="1608" w="1202">
                  <a:moveTo>
                    <a:pt x="434" y="140"/>
                  </a:moveTo>
                  <a:cubicBezTo>
                    <a:pt x="534" y="140"/>
                    <a:pt x="634" y="207"/>
                    <a:pt x="701" y="307"/>
                  </a:cubicBezTo>
                  <a:cubicBezTo>
                    <a:pt x="901" y="607"/>
                    <a:pt x="1001" y="974"/>
                    <a:pt x="968" y="1374"/>
                  </a:cubicBezTo>
                  <a:cubicBezTo>
                    <a:pt x="601" y="1074"/>
                    <a:pt x="200" y="407"/>
                    <a:pt x="267" y="207"/>
                  </a:cubicBezTo>
                  <a:cubicBezTo>
                    <a:pt x="267" y="207"/>
                    <a:pt x="267" y="140"/>
                    <a:pt x="334" y="140"/>
                  </a:cubicBezTo>
                  <a:close/>
                  <a:moveTo>
                    <a:pt x="359" y="0"/>
                  </a:moveTo>
                  <a:cubicBezTo>
                    <a:pt x="208" y="0"/>
                    <a:pt x="129" y="87"/>
                    <a:pt x="100" y="173"/>
                  </a:cubicBezTo>
                  <a:cubicBezTo>
                    <a:pt x="0" y="507"/>
                    <a:pt x="634" y="1341"/>
                    <a:pt x="1001" y="1608"/>
                  </a:cubicBezTo>
                  <a:lnTo>
                    <a:pt x="1101" y="1608"/>
                  </a:lnTo>
                  <a:cubicBezTo>
                    <a:pt x="1101" y="1574"/>
                    <a:pt x="1134" y="1574"/>
                    <a:pt x="1134" y="1541"/>
                  </a:cubicBezTo>
                  <a:cubicBezTo>
                    <a:pt x="1134" y="1508"/>
                    <a:pt x="1201" y="607"/>
                    <a:pt x="834" y="207"/>
                  </a:cubicBezTo>
                  <a:cubicBezTo>
                    <a:pt x="734" y="73"/>
                    <a:pt x="601" y="7"/>
                    <a:pt x="434" y="7"/>
                  </a:cubicBezTo>
                  <a:cubicBezTo>
                    <a:pt x="407" y="2"/>
                    <a:pt x="382" y="0"/>
                    <a:pt x="3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3395925" y="2262050"/>
              <a:ext cx="826450" cy="867625"/>
            </a:xfrm>
            <a:custGeom>
              <a:rect b="b" l="l" r="r" t="t"/>
              <a:pathLst>
                <a:path extrusionOk="0" h="34705" w="33058">
                  <a:moveTo>
                    <a:pt x="21816" y="1"/>
                  </a:moveTo>
                  <a:lnTo>
                    <a:pt x="1" y="30523"/>
                  </a:lnTo>
                  <a:lnTo>
                    <a:pt x="1335" y="31457"/>
                  </a:lnTo>
                  <a:cubicBezTo>
                    <a:pt x="4563" y="33652"/>
                    <a:pt x="8231" y="34704"/>
                    <a:pt x="11860" y="34704"/>
                  </a:cubicBezTo>
                  <a:cubicBezTo>
                    <a:pt x="17717" y="34704"/>
                    <a:pt x="23474" y="31962"/>
                    <a:pt x="27120" y="26854"/>
                  </a:cubicBezTo>
                  <a:cubicBezTo>
                    <a:pt x="33058" y="18548"/>
                    <a:pt x="31290" y="7073"/>
                    <a:pt x="23151" y="935"/>
                  </a:cubicBezTo>
                  <a:lnTo>
                    <a:pt x="218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5"/>
            <p:cNvSpPr/>
            <p:nvPr/>
          </p:nvSpPr>
          <p:spPr>
            <a:xfrm>
              <a:off x="3395925" y="2262050"/>
              <a:ext cx="826450" cy="867625"/>
            </a:xfrm>
            <a:custGeom>
              <a:rect b="b" l="l" r="r" t="t"/>
              <a:pathLst>
                <a:path extrusionOk="0" h="34705" w="33058">
                  <a:moveTo>
                    <a:pt x="21816" y="1"/>
                  </a:moveTo>
                  <a:lnTo>
                    <a:pt x="1" y="30523"/>
                  </a:lnTo>
                  <a:lnTo>
                    <a:pt x="1335" y="31457"/>
                  </a:lnTo>
                  <a:cubicBezTo>
                    <a:pt x="4563" y="33652"/>
                    <a:pt x="8231" y="34704"/>
                    <a:pt x="11860" y="34704"/>
                  </a:cubicBezTo>
                  <a:cubicBezTo>
                    <a:pt x="17717" y="34704"/>
                    <a:pt x="23474" y="31962"/>
                    <a:pt x="27120" y="26854"/>
                  </a:cubicBezTo>
                  <a:cubicBezTo>
                    <a:pt x="33058" y="18548"/>
                    <a:pt x="31290" y="7073"/>
                    <a:pt x="23151" y="935"/>
                  </a:cubicBezTo>
                  <a:lnTo>
                    <a:pt x="218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5"/>
            <p:cNvSpPr/>
            <p:nvPr/>
          </p:nvSpPr>
          <p:spPr>
            <a:xfrm>
              <a:off x="3159100" y="2510575"/>
              <a:ext cx="32550" cy="192650"/>
            </a:xfrm>
            <a:custGeom>
              <a:rect b="b" l="l" r="r" t="t"/>
              <a:pathLst>
                <a:path extrusionOk="0" h="7706" w="1302">
                  <a:moveTo>
                    <a:pt x="901" y="0"/>
                  </a:moveTo>
                  <a:cubicBezTo>
                    <a:pt x="200" y="2502"/>
                    <a:pt x="0" y="5137"/>
                    <a:pt x="334" y="7706"/>
                  </a:cubicBezTo>
                  <a:lnTo>
                    <a:pt x="767" y="7673"/>
                  </a:lnTo>
                  <a:cubicBezTo>
                    <a:pt x="434" y="5137"/>
                    <a:pt x="634" y="2569"/>
                    <a:pt x="1301" y="100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5"/>
            <p:cNvSpPr/>
            <p:nvPr/>
          </p:nvSpPr>
          <p:spPr>
            <a:xfrm>
              <a:off x="3176600" y="2754075"/>
              <a:ext cx="32550" cy="75075"/>
            </a:xfrm>
            <a:custGeom>
              <a:rect b="b" l="l" r="r" t="t"/>
              <a:pathLst>
                <a:path extrusionOk="0" h="3003" w="1302">
                  <a:moveTo>
                    <a:pt x="401" y="1"/>
                  </a:moveTo>
                  <a:lnTo>
                    <a:pt x="1" y="67"/>
                  </a:lnTo>
                  <a:cubicBezTo>
                    <a:pt x="201" y="1068"/>
                    <a:pt x="501" y="2035"/>
                    <a:pt x="901" y="3003"/>
                  </a:cubicBezTo>
                  <a:lnTo>
                    <a:pt x="1302" y="2836"/>
                  </a:lnTo>
                  <a:cubicBezTo>
                    <a:pt x="935" y="1902"/>
                    <a:pt x="635" y="968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5"/>
            <p:cNvSpPr/>
            <p:nvPr/>
          </p:nvSpPr>
          <p:spPr>
            <a:xfrm>
              <a:off x="3157425" y="2174125"/>
              <a:ext cx="1023250" cy="938150"/>
            </a:xfrm>
            <a:custGeom>
              <a:rect b="b" l="l" r="r" t="t"/>
              <a:pathLst>
                <a:path extrusionOk="0" h="37526" w="40930">
                  <a:moveTo>
                    <a:pt x="20446" y="0"/>
                  </a:moveTo>
                  <a:cubicBezTo>
                    <a:pt x="19204" y="0"/>
                    <a:pt x="17943" y="125"/>
                    <a:pt x="16679" y="382"/>
                  </a:cubicBezTo>
                  <a:cubicBezTo>
                    <a:pt x="6539" y="2484"/>
                    <a:pt x="1" y="12391"/>
                    <a:pt x="2102" y="22565"/>
                  </a:cubicBezTo>
                  <a:cubicBezTo>
                    <a:pt x="3911" y="31437"/>
                    <a:pt x="11746" y="37525"/>
                    <a:pt x="20469" y="37525"/>
                  </a:cubicBezTo>
                  <a:cubicBezTo>
                    <a:pt x="21717" y="37525"/>
                    <a:pt x="22982" y="37401"/>
                    <a:pt x="24251" y="37142"/>
                  </a:cubicBezTo>
                  <a:cubicBezTo>
                    <a:pt x="34392" y="35041"/>
                    <a:pt x="40930" y="25133"/>
                    <a:pt x="38828" y="14993"/>
                  </a:cubicBezTo>
                  <a:cubicBezTo>
                    <a:pt x="36989" y="6117"/>
                    <a:pt x="29169" y="0"/>
                    <a:pt x="20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024" name="Google Shape;1024;p35"/>
            <p:cNvSpPr/>
            <p:nvPr/>
          </p:nvSpPr>
          <p:spPr>
            <a:xfrm>
              <a:off x="3465150" y="2426350"/>
              <a:ext cx="398650" cy="444500"/>
            </a:xfrm>
            <a:custGeom>
              <a:rect b="b" l="l" r="r" t="t"/>
              <a:pathLst>
                <a:path extrusionOk="0" h="17780" w="15946">
                  <a:moveTo>
                    <a:pt x="10387" y="3002"/>
                  </a:moveTo>
                  <a:cubicBezTo>
                    <a:pt x="10625" y="3002"/>
                    <a:pt x="10858" y="3036"/>
                    <a:pt x="11075" y="3103"/>
                  </a:cubicBezTo>
                  <a:lnTo>
                    <a:pt x="8640" y="6505"/>
                  </a:lnTo>
                  <a:cubicBezTo>
                    <a:pt x="8373" y="6071"/>
                    <a:pt x="8240" y="5604"/>
                    <a:pt x="8206" y="5104"/>
                  </a:cubicBezTo>
                  <a:cubicBezTo>
                    <a:pt x="8206" y="4670"/>
                    <a:pt x="8340" y="4237"/>
                    <a:pt x="8606" y="3903"/>
                  </a:cubicBezTo>
                  <a:cubicBezTo>
                    <a:pt x="8873" y="3536"/>
                    <a:pt x="9240" y="3236"/>
                    <a:pt x="9674" y="3103"/>
                  </a:cubicBezTo>
                  <a:cubicBezTo>
                    <a:pt x="9907" y="3036"/>
                    <a:pt x="10149" y="3002"/>
                    <a:pt x="10387" y="3002"/>
                  </a:cubicBezTo>
                  <a:close/>
                  <a:moveTo>
                    <a:pt x="7773" y="10741"/>
                  </a:moveTo>
                  <a:cubicBezTo>
                    <a:pt x="8173" y="11208"/>
                    <a:pt x="8440" y="11775"/>
                    <a:pt x="8506" y="12409"/>
                  </a:cubicBezTo>
                  <a:cubicBezTo>
                    <a:pt x="8540" y="12910"/>
                    <a:pt x="8406" y="13410"/>
                    <a:pt x="8106" y="13810"/>
                  </a:cubicBezTo>
                  <a:cubicBezTo>
                    <a:pt x="7773" y="14277"/>
                    <a:pt x="7272" y="14611"/>
                    <a:pt x="6705" y="14744"/>
                  </a:cubicBezTo>
                  <a:cubicBezTo>
                    <a:pt x="6497" y="14805"/>
                    <a:pt x="6289" y="14835"/>
                    <a:pt x="6083" y="14835"/>
                  </a:cubicBezTo>
                  <a:cubicBezTo>
                    <a:pt x="5727" y="14835"/>
                    <a:pt x="5375" y="14746"/>
                    <a:pt x="5037" y="14577"/>
                  </a:cubicBezTo>
                  <a:lnTo>
                    <a:pt x="7773" y="10741"/>
                  </a:lnTo>
                  <a:close/>
                  <a:moveTo>
                    <a:pt x="13343" y="0"/>
                  </a:moveTo>
                  <a:lnTo>
                    <a:pt x="12609" y="968"/>
                  </a:lnTo>
                  <a:cubicBezTo>
                    <a:pt x="11811" y="469"/>
                    <a:pt x="10882" y="212"/>
                    <a:pt x="9949" y="212"/>
                  </a:cubicBezTo>
                  <a:cubicBezTo>
                    <a:pt x="9634" y="212"/>
                    <a:pt x="9318" y="242"/>
                    <a:pt x="9007" y="301"/>
                  </a:cubicBezTo>
                  <a:cubicBezTo>
                    <a:pt x="7806" y="567"/>
                    <a:pt x="6738" y="1268"/>
                    <a:pt x="6071" y="2302"/>
                  </a:cubicBezTo>
                  <a:cubicBezTo>
                    <a:pt x="5337" y="3236"/>
                    <a:pt x="4971" y="4437"/>
                    <a:pt x="5037" y="5638"/>
                  </a:cubicBezTo>
                  <a:cubicBezTo>
                    <a:pt x="5104" y="6805"/>
                    <a:pt x="5638" y="8039"/>
                    <a:pt x="6672" y="9307"/>
                  </a:cubicBezTo>
                  <a:lnTo>
                    <a:pt x="3703" y="13443"/>
                  </a:lnTo>
                  <a:cubicBezTo>
                    <a:pt x="3469" y="12976"/>
                    <a:pt x="3336" y="12443"/>
                    <a:pt x="3336" y="11942"/>
                  </a:cubicBezTo>
                  <a:cubicBezTo>
                    <a:pt x="3336" y="11308"/>
                    <a:pt x="3469" y="10708"/>
                    <a:pt x="3736" y="10141"/>
                  </a:cubicBezTo>
                  <a:lnTo>
                    <a:pt x="968" y="8606"/>
                  </a:lnTo>
                  <a:cubicBezTo>
                    <a:pt x="267" y="9807"/>
                    <a:pt x="0" y="11175"/>
                    <a:pt x="167" y="12576"/>
                  </a:cubicBezTo>
                  <a:cubicBezTo>
                    <a:pt x="401" y="13810"/>
                    <a:pt x="1068" y="14978"/>
                    <a:pt x="2035" y="15812"/>
                  </a:cubicBezTo>
                  <a:lnTo>
                    <a:pt x="1368" y="16746"/>
                  </a:lnTo>
                  <a:lnTo>
                    <a:pt x="2769" y="17780"/>
                  </a:lnTo>
                  <a:lnTo>
                    <a:pt x="3503" y="16779"/>
                  </a:lnTo>
                  <a:cubicBezTo>
                    <a:pt x="4384" y="17279"/>
                    <a:pt x="5366" y="17541"/>
                    <a:pt x="6354" y="17541"/>
                  </a:cubicBezTo>
                  <a:cubicBezTo>
                    <a:pt x="6750" y="17541"/>
                    <a:pt x="7147" y="17499"/>
                    <a:pt x="7539" y="17413"/>
                  </a:cubicBezTo>
                  <a:cubicBezTo>
                    <a:pt x="8873" y="17113"/>
                    <a:pt x="10007" y="16312"/>
                    <a:pt x="10775" y="15178"/>
                  </a:cubicBezTo>
                  <a:cubicBezTo>
                    <a:pt x="11475" y="14277"/>
                    <a:pt x="11842" y="13143"/>
                    <a:pt x="11775" y="11976"/>
                  </a:cubicBezTo>
                  <a:cubicBezTo>
                    <a:pt x="11709" y="10875"/>
                    <a:pt x="11008" y="9574"/>
                    <a:pt x="9741" y="8006"/>
                  </a:cubicBezTo>
                  <a:lnTo>
                    <a:pt x="12509" y="4170"/>
                  </a:lnTo>
                  <a:cubicBezTo>
                    <a:pt x="12943" y="4904"/>
                    <a:pt x="12943" y="5838"/>
                    <a:pt x="12543" y="6605"/>
                  </a:cubicBezTo>
                  <a:lnTo>
                    <a:pt x="15278" y="8039"/>
                  </a:lnTo>
                  <a:cubicBezTo>
                    <a:pt x="15778" y="7072"/>
                    <a:pt x="15945" y="5938"/>
                    <a:pt x="15778" y="4837"/>
                  </a:cubicBezTo>
                  <a:cubicBezTo>
                    <a:pt x="15511" y="3736"/>
                    <a:pt x="14911" y="2736"/>
                    <a:pt x="14044" y="2002"/>
                  </a:cubicBezTo>
                  <a:lnTo>
                    <a:pt x="14744" y="1001"/>
                  </a:lnTo>
                  <a:lnTo>
                    <a:pt x="133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5"/>
            <p:cNvSpPr/>
            <p:nvPr/>
          </p:nvSpPr>
          <p:spPr>
            <a:xfrm>
              <a:off x="3246650" y="2261875"/>
              <a:ext cx="802275" cy="468050"/>
            </a:xfrm>
            <a:custGeom>
              <a:rect b="b" l="l" r="r" t="t"/>
              <a:pathLst>
                <a:path extrusionOk="0" h="18722" w="32091">
                  <a:moveTo>
                    <a:pt x="16890" y="1"/>
                  </a:moveTo>
                  <a:cubicBezTo>
                    <a:pt x="16062" y="1"/>
                    <a:pt x="15223" y="68"/>
                    <a:pt x="14378" y="208"/>
                  </a:cubicBezTo>
                  <a:cubicBezTo>
                    <a:pt x="5671" y="1642"/>
                    <a:pt x="1" y="10115"/>
                    <a:pt x="2002" y="18721"/>
                  </a:cubicBezTo>
                  <a:lnTo>
                    <a:pt x="2002" y="18721"/>
                  </a:lnTo>
                  <a:cubicBezTo>
                    <a:pt x="1168" y="10682"/>
                    <a:pt x="6706" y="3377"/>
                    <a:pt x="14678" y="2076"/>
                  </a:cubicBezTo>
                  <a:cubicBezTo>
                    <a:pt x="15530" y="1933"/>
                    <a:pt x="16378" y="1864"/>
                    <a:pt x="17215" y="1864"/>
                  </a:cubicBezTo>
                  <a:cubicBezTo>
                    <a:pt x="24210" y="1864"/>
                    <a:pt x="30452" y="6687"/>
                    <a:pt x="32090" y="13718"/>
                  </a:cubicBezTo>
                  <a:cubicBezTo>
                    <a:pt x="31247" y="5799"/>
                    <a:pt x="24562" y="1"/>
                    <a:pt x="168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4218175" y="1964350"/>
              <a:ext cx="312750" cy="621300"/>
            </a:xfrm>
            <a:custGeom>
              <a:rect b="b" l="l" r="r" t="t"/>
              <a:pathLst>
                <a:path extrusionOk="0" h="24852" w="12510">
                  <a:moveTo>
                    <a:pt x="5538" y="0"/>
                  </a:moveTo>
                  <a:lnTo>
                    <a:pt x="1602" y="3036"/>
                  </a:lnTo>
                  <a:lnTo>
                    <a:pt x="2536" y="4370"/>
                  </a:lnTo>
                  <a:cubicBezTo>
                    <a:pt x="2870" y="4837"/>
                    <a:pt x="3170" y="5304"/>
                    <a:pt x="3470" y="5805"/>
                  </a:cubicBezTo>
                  <a:cubicBezTo>
                    <a:pt x="4104" y="6739"/>
                    <a:pt x="4704" y="7706"/>
                    <a:pt x="5271" y="8673"/>
                  </a:cubicBezTo>
                  <a:cubicBezTo>
                    <a:pt x="5838" y="9607"/>
                    <a:pt x="6372" y="10608"/>
                    <a:pt x="6872" y="11575"/>
                  </a:cubicBezTo>
                  <a:lnTo>
                    <a:pt x="7239" y="12309"/>
                  </a:lnTo>
                  <a:lnTo>
                    <a:pt x="7573" y="13043"/>
                  </a:lnTo>
                  <a:cubicBezTo>
                    <a:pt x="7673" y="13310"/>
                    <a:pt x="7773" y="13543"/>
                    <a:pt x="7873" y="13810"/>
                  </a:cubicBezTo>
                  <a:lnTo>
                    <a:pt x="8007" y="14177"/>
                  </a:lnTo>
                  <a:lnTo>
                    <a:pt x="8030" y="14223"/>
                  </a:lnTo>
                  <a:lnTo>
                    <a:pt x="8030" y="14223"/>
                  </a:lnTo>
                  <a:cubicBezTo>
                    <a:pt x="8008" y="14340"/>
                    <a:pt x="7957" y="14442"/>
                    <a:pt x="7906" y="14544"/>
                  </a:cubicBezTo>
                  <a:cubicBezTo>
                    <a:pt x="7706" y="14944"/>
                    <a:pt x="7473" y="15345"/>
                    <a:pt x="7206" y="15712"/>
                  </a:cubicBezTo>
                  <a:cubicBezTo>
                    <a:pt x="6539" y="16546"/>
                    <a:pt x="5838" y="17380"/>
                    <a:pt x="5071" y="18147"/>
                  </a:cubicBezTo>
                  <a:cubicBezTo>
                    <a:pt x="3470" y="19715"/>
                    <a:pt x="1735" y="21282"/>
                    <a:pt x="1" y="22783"/>
                  </a:cubicBezTo>
                  <a:lnTo>
                    <a:pt x="1335" y="24852"/>
                  </a:lnTo>
                  <a:cubicBezTo>
                    <a:pt x="3503" y="23717"/>
                    <a:pt x="5571" y="22416"/>
                    <a:pt x="7506" y="20915"/>
                  </a:cubicBezTo>
                  <a:cubicBezTo>
                    <a:pt x="8540" y="20148"/>
                    <a:pt x="9508" y="19281"/>
                    <a:pt x="10375" y="18347"/>
                  </a:cubicBezTo>
                  <a:cubicBezTo>
                    <a:pt x="10875" y="17813"/>
                    <a:pt x="11309" y="17246"/>
                    <a:pt x="11676" y="16612"/>
                  </a:cubicBezTo>
                  <a:cubicBezTo>
                    <a:pt x="11909" y="16245"/>
                    <a:pt x="12109" y="15845"/>
                    <a:pt x="12243" y="15411"/>
                  </a:cubicBezTo>
                  <a:cubicBezTo>
                    <a:pt x="12443" y="14844"/>
                    <a:pt x="12510" y="14277"/>
                    <a:pt x="12476" y="13677"/>
                  </a:cubicBezTo>
                  <a:cubicBezTo>
                    <a:pt x="12476" y="13510"/>
                    <a:pt x="12443" y="13343"/>
                    <a:pt x="12410" y="13143"/>
                  </a:cubicBezTo>
                  <a:lnTo>
                    <a:pt x="12343" y="12910"/>
                  </a:lnTo>
                  <a:lnTo>
                    <a:pt x="12310" y="12776"/>
                  </a:lnTo>
                  <a:lnTo>
                    <a:pt x="12176" y="12309"/>
                  </a:lnTo>
                  <a:cubicBezTo>
                    <a:pt x="12076" y="12009"/>
                    <a:pt x="11976" y="11709"/>
                    <a:pt x="11876" y="11409"/>
                  </a:cubicBezTo>
                  <a:lnTo>
                    <a:pt x="11542" y="10508"/>
                  </a:lnTo>
                  <a:lnTo>
                    <a:pt x="11175" y="9607"/>
                  </a:lnTo>
                  <a:cubicBezTo>
                    <a:pt x="10708" y="8440"/>
                    <a:pt x="10141" y="7339"/>
                    <a:pt x="9574" y="6238"/>
                  </a:cubicBezTo>
                  <a:cubicBezTo>
                    <a:pt x="8974" y="5137"/>
                    <a:pt x="8340" y="4070"/>
                    <a:pt x="7706" y="3069"/>
                  </a:cubicBezTo>
                  <a:cubicBezTo>
                    <a:pt x="7373" y="2536"/>
                    <a:pt x="7006" y="2035"/>
                    <a:pt x="6672" y="1535"/>
                  </a:cubicBezTo>
                  <a:cubicBezTo>
                    <a:pt x="6305" y="1001"/>
                    <a:pt x="5972" y="534"/>
                    <a:pt x="5538" y="0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4195100" y="1916200"/>
              <a:ext cx="295800" cy="337550"/>
            </a:xfrm>
            <a:custGeom>
              <a:rect b="b" l="l" r="r" t="t"/>
              <a:pathLst>
                <a:path extrusionOk="0" h="13502" w="11832">
                  <a:moveTo>
                    <a:pt x="4827" y="0"/>
                  </a:moveTo>
                  <a:cubicBezTo>
                    <a:pt x="1800" y="0"/>
                    <a:pt x="0" y="2423"/>
                    <a:pt x="1624" y="5996"/>
                  </a:cubicBezTo>
                  <a:cubicBezTo>
                    <a:pt x="3326" y="9665"/>
                    <a:pt x="5394" y="13501"/>
                    <a:pt x="5394" y="13501"/>
                  </a:cubicBezTo>
                  <a:lnTo>
                    <a:pt x="11832" y="8264"/>
                  </a:lnTo>
                  <a:cubicBezTo>
                    <a:pt x="11832" y="8264"/>
                    <a:pt x="9130" y="759"/>
                    <a:pt x="6061" y="125"/>
                  </a:cubicBezTo>
                  <a:cubicBezTo>
                    <a:pt x="5632" y="41"/>
                    <a:pt x="5219" y="0"/>
                    <a:pt x="4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4153975" y="2526425"/>
              <a:ext cx="122600" cy="99250"/>
            </a:xfrm>
            <a:custGeom>
              <a:rect b="b" l="l" r="r" t="t"/>
              <a:pathLst>
                <a:path extrusionOk="0" h="3970" w="4904">
                  <a:moveTo>
                    <a:pt x="3303" y="0"/>
                  </a:moveTo>
                  <a:lnTo>
                    <a:pt x="0" y="367"/>
                  </a:lnTo>
                  <a:lnTo>
                    <a:pt x="2135" y="3970"/>
                  </a:lnTo>
                  <a:cubicBezTo>
                    <a:pt x="2135" y="3970"/>
                    <a:pt x="4904" y="3036"/>
                    <a:pt x="4570" y="1535"/>
                  </a:cubicBezTo>
                  <a:lnTo>
                    <a:pt x="3303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4104775" y="2535600"/>
              <a:ext cx="103425" cy="120100"/>
            </a:xfrm>
            <a:custGeom>
              <a:rect b="b" l="l" r="r" t="t"/>
              <a:pathLst>
                <a:path extrusionOk="0" h="4804" w="4137">
                  <a:moveTo>
                    <a:pt x="1968" y="0"/>
                  </a:moveTo>
                  <a:lnTo>
                    <a:pt x="0" y="1901"/>
                  </a:lnTo>
                  <a:lnTo>
                    <a:pt x="1902" y="4804"/>
                  </a:lnTo>
                  <a:lnTo>
                    <a:pt x="4137" y="3603"/>
                  </a:lnTo>
                  <a:lnTo>
                    <a:pt x="1968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0" name="Google Shape;1030;p35"/>
          <p:cNvSpPr txBox="1"/>
          <p:nvPr>
            <p:ph idx="1" type="subTitle"/>
          </p:nvPr>
        </p:nvSpPr>
        <p:spPr>
          <a:xfrm>
            <a:off x="1251645" y="8181200"/>
            <a:ext cx="7624800" cy="9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62"/>
          <p:cNvSpPr txBox="1"/>
          <p:nvPr>
            <p:ph idx="4294967295" type="title"/>
          </p:nvPr>
        </p:nvSpPr>
        <p:spPr>
          <a:xfrm>
            <a:off x="2096700" y="19088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5" name="Google Shape;3075;p62"/>
          <p:cNvSpPr txBox="1"/>
          <p:nvPr>
            <p:ph idx="4294967295" type="body"/>
          </p:nvPr>
        </p:nvSpPr>
        <p:spPr>
          <a:xfrm>
            <a:off x="2136200" y="29157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6" name="Google Shape;3076;p62"/>
          <p:cNvSpPr txBox="1"/>
          <p:nvPr>
            <p:ph idx="4294967295" type="body"/>
          </p:nvPr>
        </p:nvSpPr>
        <p:spPr>
          <a:xfrm>
            <a:off x="2136200" y="3838098"/>
            <a:ext cx="14094600" cy="2509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Rubik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https://fonts.google.com/specimen/Rubik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Overpass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https://fonts.google.com/specimen/Overpass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77" name="Google Shape;3077;p62"/>
          <p:cNvGrpSpPr/>
          <p:nvPr/>
        </p:nvGrpSpPr>
        <p:grpSpPr>
          <a:xfrm>
            <a:off x="2148075" y="6980825"/>
            <a:ext cx="14070800" cy="1508400"/>
            <a:chOff x="680113" y="548525"/>
            <a:chExt cx="7035400" cy="754200"/>
          </a:xfrm>
        </p:grpSpPr>
        <p:sp>
          <p:nvSpPr>
            <p:cNvPr id="3078" name="Google Shape;3078;p62"/>
            <p:cNvSpPr/>
            <p:nvPr/>
          </p:nvSpPr>
          <p:spPr>
            <a:xfrm>
              <a:off x="1720738" y="54852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D94FB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62"/>
            <p:cNvSpPr/>
            <p:nvPr/>
          </p:nvSpPr>
          <p:spPr>
            <a:xfrm>
              <a:off x="3802007" y="54852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69B8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080" name="Google Shape;3080;p62"/>
            <p:cNvSpPr/>
            <p:nvPr/>
          </p:nvSpPr>
          <p:spPr>
            <a:xfrm>
              <a:off x="4842677" y="54852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081" name="Google Shape;3081;p62"/>
            <p:cNvSpPr/>
            <p:nvPr/>
          </p:nvSpPr>
          <p:spPr>
            <a:xfrm>
              <a:off x="680113" y="54852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57B6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082" name="Google Shape;3082;p62"/>
            <p:cNvSpPr txBox="1"/>
            <p:nvPr/>
          </p:nvSpPr>
          <p:spPr>
            <a:xfrm>
              <a:off x="1720738" y="70557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</a:rPr>
                <a:t>#0d94fb</a:t>
              </a:r>
              <a:endParaRPr sz="2000">
                <a:solidFill>
                  <a:srgbClr val="FFFFFF"/>
                </a:solidFill>
              </a:endParaRPr>
            </a:p>
          </p:txBody>
        </p:sp>
        <p:sp>
          <p:nvSpPr>
            <p:cNvPr id="3083" name="Google Shape;3083;p62"/>
            <p:cNvSpPr txBox="1"/>
            <p:nvPr/>
          </p:nvSpPr>
          <p:spPr>
            <a:xfrm>
              <a:off x="3802013" y="70557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</a:rPr>
                <a:t>#0069b8</a:t>
              </a:r>
              <a:endParaRPr sz="2000">
                <a:solidFill>
                  <a:srgbClr val="FFFFFF"/>
                </a:solidFill>
              </a:endParaRPr>
            </a:p>
          </p:txBody>
        </p:sp>
        <p:sp>
          <p:nvSpPr>
            <p:cNvPr id="3084" name="Google Shape;3084;p62"/>
            <p:cNvSpPr txBox="1"/>
            <p:nvPr/>
          </p:nvSpPr>
          <p:spPr>
            <a:xfrm>
              <a:off x="4842688" y="70557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595959"/>
                  </a:solidFill>
                </a:rPr>
                <a:t>#ffd966</a:t>
              </a:r>
              <a:endParaRPr sz="2000">
                <a:solidFill>
                  <a:srgbClr val="595959"/>
                </a:solidFill>
              </a:endParaRPr>
            </a:p>
          </p:txBody>
        </p:sp>
        <p:sp>
          <p:nvSpPr>
            <p:cNvPr id="3085" name="Google Shape;3085;p62"/>
            <p:cNvSpPr txBox="1"/>
            <p:nvPr/>
          </p:nvSpPr>
          <p:spPr>
            <a:xfrm>
              <a:off x="680113" y="70557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</a:rPr>
                <a:t>#57b6</a:t>
              </a:r>
              <a:endParaRPr sz="2000">
                <a:solidFill>
                  <a:srgbClr val="FFFFFF"/>
                </a:solidFill>
              </a:endParaRPr>
            </a:p>
          </p:txBody>
        </p:sp>
        <p:sp>
          <p:nvSpPr>
            <p:cNvPr id="3086" name="Google Shape;3086;p62"/>
            <p:cNvSpPr/>
            <p:nvPr/>
          </p:nvSpPr>
          <p:spPr>
            <a:xfrm>
              <a:off x="5883377" y="54852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1C232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087" name="Google Shape;3087;p62"/>
            <p:cNvSpPr txBox="1"/>
            <p:nvPr/>
          </p:nvSpPr>
          <p:spPr>
            <a:xfrm>
              <a:off x="5883388" y="70557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595959"/>
                  </a:solidFill>
                </a:rPr>
                <a:t>#f1c232</a:t>
              </a:r>
              <a:endParaRPr sz="2000">
                <a:solidFill>
                  <a:srgbClr val="595959"/>
                </a:solidFill>
              </a:endParaRPr>
            </a:p>
          </p:txBody>
        </p:sp>
        <p:sp>
          <p:nvSpPr>
            <p:cNvPr id="3088" name="Google Shape;3088;p62"/>
            <p:cNvSpPr/>
            <p:nvPr/>
          </p:nvSpPr>
          <p:spPr>
            <a:xfrm>
              <a:off x="2761363" y="54852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7FE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62"/>
            <p:cNvSpPr txBox="1"/>
            <p:nvPr/>
          </p:nvSpPr>
          <p:spPr>
            <a:xfrm>
              <a:off x="2761363" y="70557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</a:rPr>
                <a:t>#007fe0</a:t>
              </a:r>
              <a:endParaRPr sz="2000">
                <a:solidFill>
                  <a:srgbClr val="FFFFFF"/>
                </a:solidFill>
              </a:endParaRPr>
            </a:p>
          </p:txBody>
        </p:sp>
        <p:sp>
          <p:nvSpPr>
            <p:cNvPr id="3090" name="Google Shape;3090;p62"/>
            <p:cNvSpPr/>
            <p:nvPr/>
          </p:nvSpPr>
          <p:spPr>
            <a:xfrm>
              <a:off x="6924102" y="54852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43434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091" name="Google Shape;3091;p62"/>
            <p:cNvSpPr txBox="1"/>
            <p:nvPr/>
          </p:nvSpPr>
          <p:spPr>
            <a:xfrm>
              <a:off x="6924113" y="70557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</a:rPr>
                <a:t>#434343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63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63"/>
          <p:cNvSpPr txBox="1"/>
          <p:nvPr>
            <p:ph idx="4294967295" type="body"/>
          </p:nvPr>
        </p:nvSpPr>
        <p:spPr>
          <a:xfrm>
            <a:off x="2136200" y="3068152"/>
            <a:ext cx="14094600" cy="964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2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2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2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without losing</a:t>
            </a: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2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2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 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also look for more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on Slidesgo.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98" name="Google Shape;3098;p63"/>
          <p:cNvGrpSpPr/>
          <p:nvPr/>
        </p:nvGrpSpPr>
        <p:grpSpPr>
          <a:xfrm>
            <a:off x="10165416" y="6191569"/>
            <a:ext cx="885681" cy="1028542"/>
            <a:chOff x="4727025" y="1332775"/>
            <a:chExt cx="59900" cy="69625"/>
          </a:xfrm>
        </p:grpSpPr>
        <p:sp>
          <p:nvSpPr>
            <p:cNvPr id="3099" name="Google Shape;3099;p63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63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1" name="Google Shape;3101;p63"/>
          <p:cNvGrpSpPr/>
          <p:nvPr/>
        </p:nvGrpSpPr>
        <p:grpSpPr>
          <a:xfrm>
            <a:off x="11516049" y="4686545"/>
            <a:ext cx="1001818" cy="1001798"/>
            <a:chOff x="4820425" y="1329900"/>
            <a:chExt cx="70175" cy="70350"/>
          </a:xfrm>
        </p:grpSpPr>
        <p:sp>
          <p:nvSpPr>
            <p:cNvPr id="3102" name="Google Shape;3102;p63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63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63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63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6" name="Google Shape;3106;p63"/>
          <p:cNvGrpSpPr/>
          <p:nvPr/>
        </p:nvGrpSpPr>
        <p:grpSpPr>
          <a:xfrm>
            <a:off x="12821296" y="4710123"/>
            <a:ext cx="1076270" cy="986239"/>
            <a:chOff x="4903200" y="1331525"/>
            <a:chExt cx="73575" cy="67425"/>
          </a:xfrm>
        </p:grpSpPr>
        <p:sp>
          <p:nvSpPr>
            <p:cNvPr id="3107" name="Google Shape;3107;p63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63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9" name="Google Shape;3109;p63"/>
          <p:cNvGrpSpPr/>
          <p:nvPr/>
        </p:nvGrpSpPr>
        <p:grpSpPr>
          <a:xfrm>
            <a:off x="11341198" y="6194079"/>
            <a:ext cx="1089125" cy="1023790"/>
            <a:chOff x="4815575" y="1416800"/>
            <a:chExt cx="73750" cy="71400"/>
          </a:xfrm>
        </p:grpSpPr>
        <p:sp>
          <p:nvSpPr>
            <p:cNvPr id="3110" name="Google Shape;3110;p63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63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63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3" name="Google Shape;3113;p63"/>
          <p:cNvGrpSpPr/>
          <p:nvPr/>
        </p:nvGrpSpPr>
        <p:grpSpPr>
          <a:xfrm>
            <a:off x="12734448" y="6193492"/>
            <a:ext cx="1205827" cy="1024954"/>
            <a:chOff x="4902475" y="1418875"/>
            <a:chExt cx="74500" cy="63775"/>
          </a:xfrm>
        </p:grpSpPr>
        <p:sp>
          <p:nvSpPr>
            <p:cNvPr id="3114" name="Google Shape;3114;p63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63"/>
            <p:cNvSpPr/>
            <p:nvPr/>
          </p:nvSpPr>
          <p:spPr>
            <a:xfrm>
              <a:off x="4916811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6" name="Google Shape;3116;p63"/>
          <p:cNvGrpSpPr/>
          <p:nvPr/>
        </p:nvGrpSpPr>
        <p:grpSpPr>
          <a:xfrm>
            <a:off x="11566192" y="7671969"/>
            <a:ext cx="1030782" cy="1051398"/>
            <a:chOff x="4818100" y="1507675"/>
            <a:chExt cx="71225" cy="71625"/>
          </a:xfrm>
        </p:grpSpPr>
        <p:sp>
          <p:nvSpPr>
            <p:cNvPr id="3117" name="Google Shape;3117;p63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63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63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63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1" name="Google Shape;3121;p63"/>
          <p:cNvGrpSpPr/>
          <p:nvPr/>
        </p:nvGrpSpPr>
        <p:grpSpPr>
          <a:xfrm>
            <a:off x="10242397" y="7715034"/>
            <a:ext cx="1045912" cy="979737"/>
            <a:chOff x="4721450" y="1509475"/>
            <a:chExt cx="79350" cy="74325"/>
          </a:xfrm>
        </p:grpSpPr>
        <p:sp>
          <p:nvSpPr>
            <p:cNvPr id="3122" name="Google Shape;3122;p63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63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63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63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6" name="Google Shape;3126;p63"/>
          <p:cNvGrpSpPr/>
          <p:nvPr/>
        </p:nvGrpSpPr>
        <p:grpSpPr>
          <a:xfrm>
            <a:off x="12888882" y="7674537"/>
            <a:ext cx="1051409" cy="1070873"/>
            <a:chOff x="4906800" y="1507500"/>
            <a:chExt cx="70350" cy="71075"/>
          </a:xfrm>
        </p:grpSpPr>
        <p:sp>
          <p:nvSpPr>
            <p:cNvPr id="3127" name="Google Shape;3127;p63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63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63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63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63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2" name="Google Shape;3132;p63"/>
          <p:cNvGrpSpPr/>
          <p:nvPr/>
        </p:nvGrpSpPr>
        <p:grpSpPr>
          <a:xfrm>
            <a:off x="8954526" y="4686500"/>
            <a:ext cx="1016109" cy="1016190"/>
            <a:chOff x="3736598" y="2170606"/>
            <a:chExt cx="404889" cy="404889"/>
          </a:xfrm>
        </p:grpSpPr>
        <p:sp>
          <p:nvSpPr>
            <p:cNvPr id="3133" name="Google Shape;3133;p63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63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63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63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7" name="Google Shape;3137;p63"/>
          <p:cNvGrpSpPr/>
          <p:nvPr/>
        </p:nvGrpSpPr>
        <p:grpSpPr>
          <a:xfrm>
            <a:off x="7530607" y="4686690"/>
            <a:ext cx="1151580" cy="1015809"/>
            <a:chOff x="3161917" y="2170682"/>
            <a:chExt cx="458870" cy="404737"/>
          </a:xfrm>
        </p:grpSpPr>
        <p:sp>
          <p:nvSpPr>
            <p:cNvPr id="3138" name="Google Shape;3138;p63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63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63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1" name="Google Shape;3141;p63"/>
          <p:cNvGrpSpPr/>
          <p:nvPr/>
        </p:nvGrpSpPr>
        <p:grpSpPr>
          <a:xfrm>
            <a:off x="7585667" y="6207435"/>
            <a:ext cx="1041460" cy="997135"/>
            <a:chOff x="3179914" y="2889488"/>
            <a:chExt cx="422876" cy="404911"/>
          </a:xfrm>
        </p:grpSpPr>
        <p:sp>
          <p:nvSpPr>
            <p:cNvPr id="3142" name="Google Shape;3142;p63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63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63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63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63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63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8" name="Google Shape;3148;p63"/>
          <p:cNvGrpSpPr/>
          <p:nvPr/>
        </p:nvGrpSpPr>
        <p:grpSpPr>
          <a:xfrm>
            <a:off x="8843026" y="6207354"/>
            <a:ext cx="1032289" cy="997297"/>
            <a:chOff x="3729467" y="2889422"/>
            <a:chExt cx="419153" cy="404977"/>
          </a:xfrm>
        </p:grpSpPr>
        <p:sp>
          <p:nvSpPr>
            <p:cNvPr id="3149" name="Google Shape;3149;p63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63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63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63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63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63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63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56" name="Google Shape;3156;p63"/>
          <p:cNvSpPr/>
          <p:nvPr/>
        </p:nvSpPr>
        <p:spPr>
          <a:xfrm>
            <a:off x="14879477" y="4701344"/>
            <a:ext cx="370820" cy="188013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7" name="Google Shape;3157;p63"/>
          <p:cNvSpPr/>
          <p:nvPr/>
        </p:nvSpPr>
        <p:spPr>
          <a:xfrm>
            <a:off x="14278385" y="4666150"/>
            <a:ext cx="343541" cy="258396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8" name="Google Shape;3158;p63"/>
          <p:cNvSpPr/>
          <p:nvPr/>
        </p:nvSpPr>
        <p:spPr>
          <a:xfrm>
            <a:off x="15522963" y="4679058"/>
            <a:ext cx="335626" cy="233555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9" name="Google Shape;3159;p63"/>
          <p:cNvSpPr/>
          <p:nvPr/>
        </p:nvSpPr>
        <p:spPr>
          <a:xfrm>
            <a:off x="16112373" y="4666150"/>
            <a:ext cx="327710" cy="258396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60" name="Google Shape;3160;p63"/>
          <p:cNvGrpSpPr/>
          <p:nvPr/>
        </p:nvGrpSpPr>
        <p:grpSpPr>
          <a:xfrm>
            <a:off x="14283683" y="5101124"/>
            <a:ext cx="332947" cy="282993"/>
            <a:chOff x="4660325" y="1866850"/>
            <a:chExt cx="68350" cy="58100"/>
          </a:xfrm>
        </p:grpSpPr>
        <p:sp>
          <p:nvSpPr>
            <p:cNvPr id="3161" name="Google Shape;3161;p63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63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3" name="Google Shape;3163;p63"/>
          <p:cNvGrpSpPr/>
          <p:nvPr/>
        </p:nvGrpSpPr>
        <p:grpSpPr>
          <a:xfrm>
            <a:off x="14902372" y="5152572"/>
            <a:ext cx="325031" cy="180098"/>
            <a:chOff x="4791775" y="1877500"/>
            <a:chExt cx="66725" cy="36975"/>
          </a:xfrm>
        </p:grpSpPr>
        <p:sp>
          <p:nvSpPr>
            <p:cNvPr id="3164" name="Google Shape;3164;p63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63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6" name="Google Shape;3166;p63"/>
          <p:cNvGrpSpPr/>
          <p:nvPr/>
        </p:nvGrpSpPr>
        <p:grpSpPr>
          <a:xfrm>
            <a:off x="15545797" y="5152572"/>
            <a:ext cx="289958" cy="180098"/>
            <a:chOff x="4923925" y="1877500"/>
            <a:chExt cx="59525" cy="36975"/>
          </a:xfrm>
        </p:grpSpPr>
        <p:sp>
          <p:nvSpPr>
            <p:cNvPr id="3167" name="Google Shape;3167;p63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63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9" name="Google Shape;3169;p63"/>
          <p:cNvGrpSpPr/>
          <p:nvPr/>
        </p:nvGrpSpPr>
        <p:grpSpPr>
          <a:xfrm>
            <a:off x="16134781" y="5116954"/>
            <a:ext cx="282895" cy="251333"/>
            <a:chOff x="5058450" y="1870100"/>
            <a:chExt cx="58075" cy="51600"/>
          </a:xfrm>
        </p:grpSpPr>
        <p:sp>
          <p:nvSpPr>
            <p:cNvPr id="3170" name="Google Shape;3170;p63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63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2" name="Google Shape;3172;p63"/>
          <p:cNvGrpSpPr/>
          <p:nvPr/>
        </p:nvGrpSpPr>
        <p:grpSpPr>
          <a:xfrm>
            <a:off x="14963810" y="5961770"/>
            <a:ext cx="202155" cy="215289"/>
            <a:chOff x="4811425" y="2065025"/>
            <a:chExt cx="41500" cy="44200"/>
          </a:xfrm>
        </p:grpSpPr>
        <p:sp>
          <p:nvSpPr>
            <p:cNvPr id="3173" name="Google Shape;3173;p63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63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5" name="Google Shape;3175;p63"/>
          <p:cNvGrpSpPr/>
          <p:nvPr/>
        </p:nvGrpSpPr>
        <p:grpSpPr>
          <a:xfrm>
            <a:off x="15548685" y="5962196"/>
            <a:ext cx="241733" cy="214437"/>
            <a:chOff x="4929875" y="2065025"/>
            <a:chExt cx="49625" cy="44025"/>
          </a:xfrm>
        </p:grpSpPr>
        <p:sp>
          <p:nvSpPr>
            <p:cNvPr id="3176" name="Google Shape;3176;p63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63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8" name="Google Shape;3178;p63"/>
          <p:cNvGrpSpPr/>
          <p:nvPr/>
        </p:nvGrpSpPr>
        <p:grpSpPr>
          <a:xfrm>
            <a:off x="16206022" y="5968224"/>
            <a:ext cx="140412" cy="202382"/>
            <a:chOff x="5083925" y="2066350"/>
            <a:chExt cx="28825" cy="41550"/>
          </a:xfrm>
        </p:grpSpPr>
        <p:sp>
          <p:nvSpPr>
            <p:cNvPr id="3179" name="Google Shape;3179;p63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63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1" name="Google Shape;3181;p63"/>
          <p:cNvGrpSpPr/>
          <p:nvPr/>
        </p:nvGrpSpPr>
        <p:grpSpPr>
          <a:xfrm>
            <a:off x="14269130" y="5999519"/>
            <a:ext cx="362052" cy="139792"/>
            <a:chOff x="4659775" y="2072775"/>
            <a:chExt cx="74325" cy="28700"/>
          </a:xfrm>
        </p:grpSpPr>
        <p:sp>
          <p:nvSpPr>
            <p:cNvPr id="3182" name="Google Shape;3182;p63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63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63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5" name="Google Shape;3185;p63"/>
          <p:cNvGrpSpPr/>
          <p:nvPr/>
        </p:nvGrpSpPr>
        <p:grpSpPr>
          <a:xfrm>
            <a:off x="16108842" y="5580648"/>
            <a:ext cx="334773" cy="178393"/>
            <a:chOff x="4662475" y="1976500"/>
            <a:chExt cx="68725" cy="36625"/>
          </a:xfrm>
        </p:grpSpPr>
        <p:sp>
          <p:nvSpPr>
            <p:cNvPr id="3186" name="Google Shape;3186;p63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63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63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9" name="Google Shape;3189;p63"/>
          <p:cNvGrpSpPr/>
          <p:nvPr/>
        </p:nvGrpSpPr>
        <p:grpSpPr>
          <a:xfrm>
            <a:off x="15502652" y="5587528"/>
            <a:ext cx="333799" cy="164633"/>
            <a:chOff x="4920150" y="1977875"/>
            <a:chExt cx="68525" cy="33800"/>
          </a:xfrm>
        </p:grpSpPr>
        <p:sp>
          <p:nvSpPr>
            <p:cNvPr id="3190" name="Google Shape;3190;p63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63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63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3" name="Google Shape;3193;p63"/>
          <p:cNvGrpSpPr/>
          <p:nvPr/>
        </p:nvGrpSpPr>
        <p:grpSpPr>
          <a:xfrm>
            <a:off x="14324966" y="6395364"/>
            <a:ext cx="250380" cy="255717"/>
            <a:chOff x="4676550" y="2160575"/>
            <a:chExt cx="51400" cy="52500"/>
          </a:xfrm>
        </p:grpSpPr>
        <p:sp>
          <p:nvSpPr>
            <p:cNvPr id="3194" name="Google Shape;3194;p63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63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63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7" name="Google Shape;3197;p63"/>
          <p:cNvGrpSpPr/>
          <p:nvPr/>
        </p:nvGrpSpPr>
        <p:grpSpPr>
          <a:xfrm>
            <a:off x="14919482" y="6409429"/>
            <a:ext cx="290811" cy="227588"/>
            <a:chOff x="4768325" y="2163475"/>
            <a:chExt cx="59700" cy="46725"/>
          </a:xfrm>
        </p:grpSpPr>
        <p:sp>
          <p:nvSpPr>
            <p:cNvPr id="3198" name="Google Shape;3198;p63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63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00" name="Google Shape;3200;p63"/>
          <p:cNvSpPr/>
          <p:nvPr/>
        </p:nvSpPr>
        <p:spPr>
          <a:xfrm>
            <a:off x="15583392" y="6392442"/>
            <a:ext cx="172319" cy="261562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1" name="Google Shape;3201;p63"/>
          <p:cNvSpPr/>
          <p:nvPr/>
        </p:nvSpPr>
        <p:spPr>
          <a:xfrm>
            <a:off x="16128144" y="8406611"/>
            <a:ext cx="296169" cy="325978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2" name="Google Shape;3202;p63"/>
          <p:cNvSpPr/>
          <p:nvPr/>
        </p:nvSpPr>
        <p:spPr>
          <a:xfrm>
            <a:off x="14331055" y="6863054"/>
            <a:ext cx="238202" cy="326831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3" name="Google Shape;3203;p63"/>
          <p:cNvSpPr/>
          <p:nvPr/>
        </p:nvSpPr>
        <p:spPr>
          <a:xfrm>
            <a:off x="14266999" y="8438272"/>
            <a:ext cx="366314" cy="262658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4" name="Google Shape;3204;p63"/>
          <p:cNvSpPr/>
          <p:nvPr/>
        </p:nvSpPr>
        <p:spPr>
          <a:xfrm>
            <a:off x="14301645" y="7401561"/>
            <a:ext cx="297021" cy="225031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5" name="Google Shape;3205;p63"/>
          <p:cNvSpPr/>
          <p:nvPr/>
        </p:nvSpPr>
        <p:spPr>
          <a:xfrm>
            <a:off x="15569144" y="7365395"/>
            <a:ext cx="200815" cy="297362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06" name="Google Shape;3206;p63"/>
          <p:cNvGrpSpPr/>
          <p:nvPr/>
        </p:nvGrpSpPr>
        <p:grpSpPr>
          <a:xfrm>
            <a:off x="14952119" y="6919616"/>
            <a:ext cx="225537" cy="213706"/>
            <a:chOff x="4768575" y="2253950"/>
            <a:chExt cx="46300" cy="43875"/>
          </a:xfrm>
        </p:grpSpPr>
        <p:sp>
          <p:nvSpPr>
            <p:cNvPr id="3207" name="Google Shape;3207;p63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63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9" name="Google Shape;3209;p63"/>
          <p:cNvGrpSpPr/>
          <p:nvPr/>
        </p:nvGrpSpPr>
        <p:grpSpPr>
          <a:xfrm>
            <a:off x="15551364" y="7897668"/>
            <a:ext cx="236375" cy="292492"/>
            <a:chOff x="4960900" y="2433225"/>
            <a:chExt cx="48525" cy="60050"/>
          </a:xfrm>
        </p:grpSpPr>
        <p:sp>
          <p:nvSpPr>
            <p:cNvPr id="3210" name="Google Shape;3210;p63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63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2" name="Google Shape;3212;p63"/>
          <p:cNvGrpSpPr/>
          <p:nvPr/>
        </p:nvGrpSpPr>
        <p:grpSpPr>
          <a:xfrm>
            <a:off x="14928493" y="8425790"/>
            <a:ext cx="272787" cy="287621"/>
            <a:chOff x="4854075" y="2527625"/>
            <a:chExt cx="56000" cy="59050"/>
          </a:xfrm>
        </p:grpSpPr>
        <p:sp>
          <p:nvSpPr>
            <p:cNvPr id="3213" name="Google Shape;3213;p63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63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5" name="Google Shape;3215;p63"/>
          <p:cNvSpPr/>
          <p:nvPr/>
        </p:nvSpPr>
        <p:spPr>
          <a:xfrm>
            <a:off x="14958999" y="7911245"/>
            <a:ext cx="211775" cy="265337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6" name="Google Shape;3216;p63"/>
          <p:cNvSpPr/>
          <p:nvPr/>
        </p:nvSpPr>
        <p:spPr>
          <a:xfrm>
            <a:off x="16116331" y="6390554"/>
            <a:ext cx="319794" cy="265337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7" name="Google Shape;3217;p63"/>
          <p:cNvSpPr/>
          <p:nvPr/>
        </p:nvSpPr>
        <p:spPr>
          <a:xfrm>
            <a:off x="14314858" y="7911245"/>
            <a:ext cx="270595" cy="265337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8" name="Google Shape;3218;p63"/>
          <p:cNvGrpSpPr/>
          <p:nvPr/>
        </p:nvGrpSpPr>
        <p:grpSpPr>
          <a:xfrm>
            <a:off x="16176917" y="7353279"/>
            <a:ext cx="198623" cy="321595"/>
            <a:chOff x="5059700" y="2334775"/>
            <a:chExt cx="40775" cy="66025"/>
          </a:xfrm>
        </p:grpSpPr>
        <p:sp>
          <p:nvSpPr>
            <p:cNvPr id="3219" name="Google Shape;3219;p63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63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63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63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63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63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63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63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63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8" name="Google Shape;3228;p63"/>
          <p:cNvGrpSpPr/>
          <p:nvPr/>
        </p:nvGrpSpPr>
        <p:grpSpPr>
          <a:xfrm>
            <a:off x="16091244" y="7883543"/>
            <a:ext cx="369968" cy="320742"/>
            <a:chOff x="5037700" y="2430325"/>
            <a:chExt cx="75950" cy="65850"/>
          </a:xfrm>
        </p:grpSpPr>
        <p:sp>
          <p:nvSpPr>
            <p:cNvPr id="3229" name="Google Shape;3229;p63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63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1" name="Google Shape;3231;p63"/>
          <p:cNvGrpSpPr/>
          <p:nvPr/>
        </p:nvGrpSpPr>
        <p:grpSpPr>
          <a:xfrm>
            <a:off x="14930256" y="7416447"/>
            <a:ext cx="346028" cy="195259"/>
            <a:chOff x="4756975" y="2341800"/>
            <a:chExt cx="91975" cy="51925"/>
          </a:xfrm>
        </p:grpSpPr>
        <p:sp>
          <p:nvSpPr>
            <p:cNvPr id="3232" name="Google Shape;3232;p63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63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63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63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63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63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63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63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63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63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63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63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63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63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63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63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63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63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63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63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2" name="Google Shape;3252;p63"/>
          <p:cNvGrpSpPr/>
          <p:nvPr/>
        </p:nvGrpSpPr>
        <p:grpSpPr>
          <a:xfrm>
            <a:off x="15464130" y="8393839"/>
            <a:ext cx="424993" cy="351522"/>
            <a:chOff x="4943575" y="2516350"/>
            <a:chExt cx="98675" cy="81700"/>
          </a:xfrm>
        </p:grpSpPr>
        <p:sp>
          <p:nvSpPr>
            <p:cNvPr id="3253" name="Google Shape;3253;p63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63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63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63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63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63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63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63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63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63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63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63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63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63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63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63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63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63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63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63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63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63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63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63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63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63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63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63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63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63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63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63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63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63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63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63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63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63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63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63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63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63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63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63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63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63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63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63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63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63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63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63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63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63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63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63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63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63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63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63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63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63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63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63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63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63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63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63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63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63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63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63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63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63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63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63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63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63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1" name="Google Shape;3331;p63"/>
          <p:cNvGrpSpPr/>
          <p:nvPr/>
        </p:nvGrpSpPr>
        <p:grpSpPr>
          <a:xfrm>
            <a:off x="3980253" y="6846326"/>
            <a:ext cx="1930703" cy="269221"/>
            <a:chOff x="4411970" y="2962952"/>
            <a:chExt cx="706544" cy="104212"/>
          </a:xfrm>
        </p:grpSpPr>
        <p:sp>
          <p:nvSpPr>
            <p:cNvPr id="3332" name="Google Shape;3332;p63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63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63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63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6" name="Google Shape;3336;p63"/>
          <p:cNvGrpSpPr/>
          <p:nvPr/>
        </p:nvGrpSpPr>
        <p:grpSpPr>
          <a:xfrm>
            <a:off x="3980253" y="6024155"/>
            <a:ext cx="1920316" cy="578343"/>
            <a:chOff x="4411970" y="2726085"/>
            <a:chExt cx="643107" cy="193659"/>
          </a:xfrm>
        </p:grpSpPr>
        <p:sp>
          <p:nvSpPr>
            <p:cNvPr id="3337" name="Google Shape;3337;p63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63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63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0" name="Google Shape;3340;p63"/>
          <p:cNvGrpSpPr/>
          <p:nvPr/>
        </p:nvGrpSpPr>
        <p:grpSpPr>
          <a:xfrm>
            <a:off x="1986037" y="6556373"/>
            <a:ext cx="1666345" cy="518419"/>
            <a:chOff x="4411970" y="4340222"/>
            <a:chExt cx="779467" cy="242683"/>
          </a:xfrm>
        </p:grpSpPr>
        <p:sp>
          <p:nvSpPr>
            <p:cNvPr id="3341" name="Google Shape;3341;p63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63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63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4" name="Google Shape;3344;p63"/>
          <p:cNvGrpSpPr/>
          <p:nvPr/>
        </p:nvGrpSpPr>
        <p:grpSpPr>
          <a:xfrm>
            <a:off x="3980253" y="5347866"/>
            <a:ext cx="1930320" cy="432460"/>
            <a:chOff x="4411970" y="2468674"/>
            <a:chExt cx="747317" cy="167425"/>
          </a:xfrm>
        </p:grpSpPr>
        <p:sp>
          <p:nvSpPr>
            <p:cNvPr id="3345" name="Google Shape;3345;p63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63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7" name="Google Shape;3347;p63"/>
          <p:cNvGrpSpPr/>
          <p:nvPr/>
        </p:nvGrpSpPr>
        <p:grpSpPr>
          <a:xfrm>
            <a:off x="1977747" y="5157301"/>
            <a:ext cx="1620901" cy="638297"/>
            <a:chOff x="4411970" y="3686602"/>
            <a:chExt cx="797845" cy="314215"/>
          </a:xfrm>
        </p:grpSpPr>
        <p:sp>
          <p:nvSpPr>
            <p:cNvPr id="3348" name="Google Shape;3348;p63"/>
            <p:cNvSpPr/>
            <p:nvPr/>
          </p:nvSpPr>
          <p:spPr>
            <a:xfrm>
              <a:off x="4411970" y="3780383"/>
              <a:ext cx="797845" cy="220435"/>
            </a:xfrm>
            <a:custGeom>
              <a:rect b="b" l="l" r="r" t="t"/>
              <a:pathLst>
                <a:path extrusionOk="0" h="4882" w="1767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63"/>
            <p:cNvSpPr/>
            <p:nvPr/>
          </p:nvSpPr>
          <p:spPr>
            <a:xfrm>
              <a:off x="4411970" y="3940447"/>
              <a:ext cx="60414" cy="60369"/>
            </a:xfrm>
            <a:custGeom>
              <a:rect b="b" l="l" r="r" t="t"/>
              <a:pathLst>
                <a:path extrusionOk="0" h="1337" w="1338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63"/>
            <p:cNvSpPr/>
            <p:nvPr/>
          </p:nvSpPr>
          <p:spPr>
            <a:xfrm>
              <a:off x="4411970" y="3686602"/>
              <a:ext cx="228743" cy="228743"/>
            </a:xfrm>
            <a:custGeom>
              <a:rect b="b" l="l" r="r" t="t"/>
              <a:pathLst>
                <a:path extrusionOk="0" h="5066" w="5066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63"/>
            <p:cNvSpPr/>
            <p:nvPr/>
          </p:nvSpPr>
          <p:spPr>
            <a:xfrm>
              <a:off x="4442628" y="3717261"/>
              <a:ext cx="167425" cy="167425"/>
            </a:xfrm>
            <a:custGeom>
              <a:rect b="b" l="l" r="r" t="t"/>
              <a:pathLst>
                <a:path extrusionOk="0" h="3708" w="3708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63"/>
            <p:cNvSpPr/>
            <p:nvPr/>
          </p:nvSpPr>
          <p:spPr>
            <a:xfrm>
              <a:off x="4455090" y="3729723"/>
              <a:ext cx="142546" cy="142546"/>
            </a:xfrm>
            <a:custGeom>
              <a:rect b="b" l="l" r="r" t="t"/>
              <a:pathLst>
                <a:path extrusionOk="0" h="3157" w="3157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53" name="Google Shape;3353;p63"/>
          <p:cNvSpPr/>
          <p:nvPr/>
        </p:nvSpPr>
        <p:spPr>
          <a:xfrm>
            <a:off x="1963445" y="5974474"/>
            <a:ext cx="1645090" cy="391666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54" name="Google Shape;3354;p63"/>
          <p:cNvGrpSpPr/>
          <p:nvPr/>
        </p:nvGrpSpPr>
        <p:grpSpPr>
          <a:xfrm>
            <a:off x="1977940" y="4666348"/>
            <a:ext cx="3940665" cy="417567"/>
            <a:chOff x="6336019" y="3733725"/>
            <a:chExt cx="2566206" cy="351310"/>
          </a:xfrm>
        </p:grpSpPr>
        <p:sp>
          <p:nvSpPr>
            <p:cNvPr id="3355" name="Google Shape;3355;p63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63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63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63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9" name="Google Shape;3359;p63"/>
          <p:cNvGrpSpPr/>
          <p:nvPr/>
        </p:nvGrpSpPr>
        <p:grpSpPr>
          <a:xfrm>
            <a:off x="3980253" y="7881458"/>
            <a:ext cx="1893101" cy="306400"/>
            <a:chOff x="4404545" y="3301592"/>
            <a:chExt cx="782403" cy="129272"/>
          </a:xfrm>
        </p:grpSpPr>
        <p:sp>
          <p:nvSpPr>
            <p:cNvPr id="3360" name="Google Shape;3360;p63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63"/>
            <p:cNvSpPr/>
            <p:nvPr/>
          </p:nvSpPr>
          <p:spPr>
            <a:xfrm>
              <a:off x="4416034" y="3308320"/>
              <a:ext cx="120286" cy="11572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2" name="Google Shape;3362;p63"/>
          <p:cNvGrpSpPr/>
          <p:nvPr/>
        </p:nvGrpSpPr>
        <p:grpSpPr>
          <a:xfrm>
            <a:off x="3980253" y="7359376"/>
            <a:ext cx="1924514" cy="278253"/>
            <a:chOff x="4411970" y="3131459"/>
            <a:chExt cx="710520" cy="117397"/>
          </a:xfrm>
        </p:grpSpPr>
        <p:sp>
          <p:nvSpPr>
            <p:cNvPr id="3363" name="Google Shape;3363;p63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63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3365" name="Google Shape;3365;p63"/>
          <p:cNvSpPr/>
          <p:nvPr/>
        </p:nvSpPr>
        <p:spPr>
          <a:xfrm>
            <a:off x="3980253" y="8431686"/>
            <a:ext cx="1920600" cy="306000"/>
          </a:xfrm>
          <a:prstGeom prst="homePlate">
            <a:avLst>
              <a:gd fmla="val 50000" name="adj"/>
            </a:avLst>
          </a:prstGeom>
          <a:solidFill>
            <a:srgbClr val="667E9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66" name="Google Shape;3366;p63"/>
          <p:cNvGrpSpPr/>
          <p:nvPr/>
        </p:nvGrpSpPr>
        <p:grpSpPr>
          <a:xfrm>
            <a:off x="1980542" y="7228965"/>
            <a:ext cx="1647676" cy="917975"/>
            <a:chOff x="4411970" y="1801825"/>
            <a:chExt cx="734586" cy="409262"/>
          </a:xfrm>
        </p:grpSpPr>
        <p:sp>
          <p:nvSpPr>
            <p:cNvPr id="3367" name="Google Shape;3367;p63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63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9" name="Google Shape;3369;p63"/>
          <p:cNvGrpSpPr/>
          <p:nvPr/>
        </p:nvGrpSpPr>
        <p:grpSpPr>
          <a:xfrm>
            <a:off x="1980542" y="8325817"/>
            <a:ext cx="1712696" cy="424079"/>
            <a:chOff x="4411970" y="2233974"/>
            <a:chExt cx="763574" cy="189068"/>
          </a:xfrm>
        </p:grpSpPr>
        <p:sp>
          <p:nvSpPr>
            <p:cNvPr id="3370" name="Google Shape;3370;p63"/>
            <p:cNvSpPr/>
            <p:nvPr/>
          </p:nvSpPr>
          <p:spPr>
            <a:xfrm>
              <a:off x="4411970" y="2278599"/>
              <a:ext cx="763574" cy="144443"/>
            </a:xfrm>
            <a:custGeom>
              <a:rect b="b" l="l" r="r" t="t"/>
              <a:pathLst>
                <a:path extrusionOk="0" h="3199" w="16911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63"/>
            <p:cNvSpPr/>
            <p:nvPr/>
          </p:nvSpPr>
          <p:spPr>
            <a:xfrm>
              <a:off x="4411970" y="2233974"/>
              <a:ext cx="262291" cy="144443"/>
            </a:xfrm>
            <a:custGeom>
              <a:rect b="b" l="l" r="r" t="t"/>
              <a:pathLst>
                <a:path extrusionOk="0" h="3199" w="5809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2" name="Google Shape;3372;p63"/>
          <p:cNvGrpSpPr/>
          <p:nvPr/>
        </p:nvGrpSpPr>
        <p:grpSpPr>
          <a:xfrm>
            <a:off x="6200935" y="4676488"/>
            <a:ext cx="1023205" cy="1023205"/>
            <a:chOff x="5681300" y="2527788"/>
            <a:chExt cx="805800" cy="805800"/>
          </a:xfrm>
        </p:grpSpPr>
        <p:sp>
          <p:nvSpPr>
            <p:cNvPr id="3373" name="Google Shape;3373;p63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63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5" name="Google Shape;3375;p63"/>
          <p:cNvGrpSpPr/>
          <p:nvPr/>
        </p:nvGrpSpPr>
        <p:grpSpPr>
          <a:xfrm>
            <a:off x="6195323" y="6209654"/>
            <a:ext cx="1026042" cy="1025870"/>
            <a:chOff x="4049800" y="640400"/>
            <a:chExt cx="858900" cy="858900"/>
          </a:xfrm>
        </p:grpSpPr>
        <p:sp>
          <p:nvSpPr>
            <p:cNvPr id="3376" name="Google Shape;3376;p63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377" name="Google Shape;3377;p63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3378" name="Google Shape;3378;p63"/>
          <p:cNvGrpSpPr/>
          <p:nvPr/>
        </p:nvGrpSpPr>
        <p:grpSpPr>
          <a:xfrm>
            <a:off x="6029721" y="7513438"/>
            <a:ext cx="1372978" cy="1373170"/>
            <a:chOff x="5080188" y="927900"/>
            <a:chExt cx="961200" cy="961200"/>
          </a:xfrm>
        </p:grpSpPr>
        <p:sp>
          <p:nvSpPr>
            <p:cNvPr id="3379" name="Google Shape;3379;p63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63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63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63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63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63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63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63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7" name="Google Shape;3387;p63"/>
          <p:cNvGrpSpPr/>
          <p:nvPr/>
        </p:nvGrpSpPr>
        <p:grpSpPr>
          <a:xfrm>
            <a:off x="7596024" y="7698897"/>
            <a:ext cx="1020745" cy="1021875"/>
            <a:chOff x="7508249" y="1522825"/>
            <a:chExt cx="1326332" cy="1322987"/>
          </a:xfrm>
        </p:grpSpPr>
        <p:sp>
          <p:nvSpPr>
            <p:cNvPr id="3388" name="Google Shape;3388;p63"/>
            <p:cNvSpPr/>
            <p:nvPr/>
          </p:nvSpPr>
          <p:spPr>
            <a:xfrm>
              <a:off x="8036275" y="1522825"/>
              <a:ext cx="568251" cy="419545"/>
            </a:xfrm>
            <a:custGeom>
              <a:rect b="b" l="l" r="r" t="t"/>
              <a:pathLst>
                <a:path extrusionOk="0" h="57354" w="77683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63"/>
            <p:cNvSpPr/>
            <p:nvPr/>
          </p:nvSpPr>
          <p:spPr>
            <a:xfrm>
              <a:off x="8358375" y="1649762"/>
              <a:ext cx="456039" cy="463215"/>
            </a:xfrm>
            <a:custGeom>
              <a:rect b="b" l="l" r="r" t="t"/>
              <a:pathLst>
                <a:path extrusionOk="0" h="63324" w="62343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63"/>
            <p:cNvSpPr/>
            <p:nvPr/>
          </p:nvSpPr>
          <p:spPr>
            <a:xfrm>
              <a:off x="8465584" y="1980292"/>
              <a:ext cx="368998" cy="464042"/>
            </a:xfrm>
            <a:custGeom>
              <a:rect b="b" l="l" r="r" t="t"/>
              <a:pathLst>
                <a:path extrusionOk="0" h="63437" w="50444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63"/>
            <p:cNvSpPr/>
            <p:nvPr/>
          </p:nvSpPr>
          <p:spPr>
            <a:xfrm>
              <a:off x="8334786" y="2284073"/>
              <a:ext cx="463522" cy="468043"/>
            </a:xfrm>
            <a:custGeom>
              <a:rect b="b" l="l" r="r" t="t"/>
              <a:pathLst>
                <a:path extrusionOk="0" h="63984" w="63366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63"/>
            <p:cNvSpPr/>
            <p:nvPr/>
          </p:nvSpPr>
          <p:spPr>
            <a:xfrm>
              <a:off x="8110685" y="2444876"/>
              <a:ext cx="447276" cy="400935"/>
            </a:xfrm>
            <a:custGeom>
              <a:rect b="b" l="l" r="r" t="t"/>
              <a:pathLst>
                <a:path extrusionOk="0" h="54810" w="61145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393" name="Google Shape;3393;p63"/>
            <p:cNvSpPr/>
            <p:nvPr/>
          </p:nvSpPr>
          <p:spPr>
            <a:xfrm>
              <a:off x="7734911" y="2426963"/>
              <a:ext cx="434445" cy="418813"/>
            </a:xfrm>
            <a:custGeom>
              <a:rect b="b" l="l" r="r" t="t"/>
              <a:pathLst>
                <a:path extrusionOk="0" h="57254" w="59391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63"/>
            <p:cNvSpPr/>
            <p:nvPr/>
          </p:nvSpPr>
          <p:spPr>
            <a:xfrm>
              <a:off x="7525051" y="2256329"/>
              <a:ext cx="455242" cy="463215"/>
            </a:xfrm>
            <a:custGeom>
              <a:rect b="b" l="l" r="r" t="t"/>
              <a:pathLst>
                <a:path extrusionOk="0" h="63324" w="62234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395" name="Google Shape;3395;p63"/>
            <p:cNvSpPr/>
            <p:nvPr/>
          </p:nvSpPr>
          <p:spPr>
            <a:xfrm>
              <a:off x="7508249" y="1924972"/>
              <a:ext cx="365633" cy="464042"/>
            </a:xfrm>
            <a:custGeom>
              <a:rect b="b" l="l" r="r" t="t"/>
              <a:pathLst>
                <a:path extrusionOk="0" h="63437" w="49984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396" name="Google Shape;3396;p63"/>
            <p:cNvSpPr/>
            <p:nvPr/>
          </p:nvSpPr>
          <p:spPr>
            <a:xfrm>
              <a:off x="7540418" y="1617212"/>
              <a:ext cx="464261" cy="468058"/>
            </a:xfrm>
            <a:custGeom>
              <a:rect b="b" l="l" r="r" t="t"/>
              <a:pathLst>
                <a:path extrusionOk="0" h="63986" w="63467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397" name="Google Shape;3397;p63"/>
            <p:cNvSpPr/>
            <p:nvPr/>
          </p:nvSpPr>
          <p:spPr>
            <a:xfrm>
              <a:off x="7780728" y="1524076"/>
              <a:ext cx="374828" cy="400379"/>
            </a:xfrm>
            <a:custGeom>
              <a:rect b="b" l="l" r="r" t="t"/>
              <a:pathLst>
                <a:path extrusionOk="0" h="54734" w="51241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8" name="Google Shape;3398;p63"/>
          <p:cNvGrpSpPr/>
          <p:nvPr/>
        </p:nvGrpSpPr>
        <p:grpSpPr>
          <a:xfrm>
            <a:off x="8979210" y="7701707"/>
            <a:ext cx="985304" cy="1006695"/>
            <a:chOff x="6039282" y="1042577"/>
            <a:chExt cx="734315" cy="731929"/>
          </a:xfrm>
        </p:grpSpPr>
        <p:sp>
          <p:nvSpPr>
            <p:cNvPr id="3399" name="Google Shape;3399;p63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63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63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63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403" name="Google Shape;3403;p63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63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63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63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63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63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63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63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63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63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63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63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63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63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63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63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63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0" name="Google Shape;3420;p63"/>
          <p:cNvGrpSpPr/>
          <p:nvPr/>
        </p:nvGrpSpPr>
        <p:grpSpPr>
          <a:xfrm>
            <a:off x="10260038" y="4693788"/>
            <a:ext cx="966608" cy="1009805"/>
            <a:chOff x="1825800" y="1651625"/>
            <a:chExt cx="568125" cy="591775"/>
          </a:xfrm>
        </p:grpSpPr>
        <p:sp>
          <p:nvSpPr>
            <p:cNvPr id="3421" name="Google Shape;3421;p63"/>
            <p:cNvSpPr/>
            <p:nvPr/>
          </p:nvSpPr>
          <p:spPr>
            <a:xfrm>
              <a:off x="1898925" y="1777225"/>
              <a:ext cx="370875" cy="370500"/>
            </a:xfrm>
            <a:custGeom>
              <a:rect b="b" l="l" r="r" t="t"/>
              <a:pathLst>
                <a:path extrusionOk="0" h="14820" w="14835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63"/>
            <p:cNvSpPr/>
            <p:nvPr/>
          </p:nvSpPr>
          <p:spPr>
            <a:xfrm>
              <a:off x="2121325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63"/>
            <p:cNvSpPr/>
            <p:nvPr/>
          </p:nvSpPr>
          <p:spPr>
            <a:xfrm>
              <a:off x="1825800" y="198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63"/>
            <p:cNvSpPr/>
            <p:nvPr/>
          </p:nvSpPr>
          <p:spPr>
            <a:xfrm>
              <a:off x="2121325" y="198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63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63"/>
            <p:cNvSpPr/>
            <p:nvPr/>
          </p:nvSpPr>
          <p:spPr>
            <a:xfrm>
              <a:off x="1956875" y="1835225"/>
              <a:ext cx="254975" cy="254475"/>
            </a:xfrm>
            <a:custGeom>
              <a:rect b="b" l="l" r="r" t="t"/>
              <a:pathLst>
                <a:path extrusionOk="0" h="10179" w="10199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7" name="Google Shape;3427;p63"/>
          <p:cNvSpPr/>
          <p:nvPr/>
        </p:nvSpPr>
        <p:spPr>
          <a:xfrm>
            <a:off x="15495215" y="6852133"/>
            <a:ext cx="348673" cy="348673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8" name="Google Shape;3428;p63"/>
          <p:cNvSpPr/>
          <p:nvPr/>
        </p:nvSpPr>
        <p:spPr>
          <a:xfrm>
            <a:off x="16127728" y="6909769"/>
            <a:ext cx="297000" cy="2334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9" name="Google Shape;3429;p63"/>
          <p:cNvSpPr/>
          <p:nvPr/>
        </p:nvSpPr>
        <p:spPr>
          <a:xfrm>
            <a:off x="14331956" y="5551644"/>
            <a:ext cx="236400" cy="236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0" name="Google Shape;3430;p63"/>
          <p:cNvSpPr/>
          <p:nvPr/>
        </p:nvSpPr>
        <p:spPr>
          <a:xfrm flipH="1">
            <a:off x="14946687" y="5551644"/>
            <a:ext cx="236400" cy="236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4" name="Shape 3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5" name="Google Shape;3435;p64"/>
          <p:cNvGrpSpPr/>
          <p:nvPr/>
        </p:nvGrpSpPr>
        <p:grpSpPr>
          <a:xfrm>
            <a:off x="1491141" y="2337331"/>
            <a:ext cx="4985736" cy="2759752"/>
            <a:chOff x="2654821" y="2311071"/>
            <a:chExt cx="2279715" cy="1262120"/>
          </a:xfrm>
        </p:grpSpPr>
        <p:grpSp>
          <p:nvGrpSpPr>
            <p:cNvPr id="3436" name="Google Shape;3436;p6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3437" name="Google Shape;3437;p6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438" name="Google Shape;3438;p6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39" name="Google Shape;3439;p6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3440" name="Google Shape;3440;p6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3441" name="Google Shape;3441;p6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442" name="Google Shape;3442;p6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3443" name="Google Shape;3443;p6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4" name="Google Shape;3444;p6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5" name="Google Shape;3445;p6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6" name="Google Shape;3446;p6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3447" name="Google Shape;3447;p6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48" name="Google Shape;3448;p6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3449" name="Google Shape;3449;p6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450" name="Google Shape;3450;p6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51" name="Google Shape;3451;p6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3452" name="Google Shape;3452;p6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453" name="Google Shape;3453;p6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6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6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6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6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58" name="Google Shape;3458;p6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3459" name="Google Shape;3459;p6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6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3461" name="Google Shape;3461;p6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3462" name="Google Shape;3462;p6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6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464" name="Google Shape;3464;p6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3465" name="Google Shape;3465;p6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3466" name="Google Shape;3466;p6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6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3468" name="Google Shape;3468;p6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3469" name="Google Shape;3469;p6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470" name="Google Shape;3470;p6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71" name="Google Shape;3471;p6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3472" name="Google Shape;3472;p6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3473" name="Google Shape;3473;p6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474" name="Google Shape;3474;p6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5" name="Google Shape;3475;p6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76" name="Google Shape;3476;p6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3477" name="Google Shape;3477;p6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478" name="Google Shape;3478;p6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3479" name="Google Shape;3479;p6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3480" name="Google Shape;3480;p6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481" name="Google Shape;3481;p6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82" name="Google Shape;3482;p6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3483" name="Google Shape;3483;p6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484" name="Google Shape;3484;p6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85" name="Google Shape;3485;p6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6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6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6B65"/>
                </a:solidFill>
              </a:endParaRPr>
            </a:p>
          </p:txBody>
        </p:sp>
        <p:grpSp>
          <p:nvGrpSpPr>
            <p:cNvPr id="3488" name="Google Shape;3488;p6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3489" name="Google Shape;3489;p6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6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6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6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6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6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6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6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6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6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6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6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6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6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6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6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3505" name="Google Shape;3505;p6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6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6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6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6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6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6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6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6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6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6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6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6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6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6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6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6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6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6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6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6B65"/>
                </a:solidFill>
              </a:endParaRPr>
            </a:p>
          </p:txBody>
        </p:sp>
        <p:sp>
          <p:nvSpPr>
            <p:cNvPr id="3525" name="Google Shape;3525;p6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A6CBC2"/>
                </a:solidFill>
              </a:endParaRPr>
            </a:p>
          </p:txBody>
        </p:sp>
        <p:sp>
          <p:nvSpPr>
            <p:cNvPr id="3526" name="Google Shape;3526;p6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7" name="Google Shape;3527;p6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3528" name="Google Shape;3528;p6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6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30" name="Google Shape;3530;p6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31" name="Google Shape;3531;p6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3532" name="Google Shape;3532;p6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6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6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6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36" name="Google Shape;3536;p6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6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6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6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6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6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6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43" name="Google Shape;3543;p6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3544" name="Google Shape;3544;p6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6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6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6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48" name="Google Shape;3548;p6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6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6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6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6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6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6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6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6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6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6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6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6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6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6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6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6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6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6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6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6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6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6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6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6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6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6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6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6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77" name="Google Shape;3577;p6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3578" name="Google Shape;3578;p6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6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80" name="Google Shape;3580;p6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1" name="Google Shape;3581;p6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3582" name="Google Shape;3582;p6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A6CBC2"/>
                  </a:solidFill>
                </a:endParaRPr>
              </a:p>
            </p:txBody>
          </p:sp>
          <p:sp>
            <p:nvSpPr>
              <p:cNvPr id="3583" name="Google Shape;3583;p6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84" name="Google Shape;3584;p6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3585" name="Google Shape;3585;p6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6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87" name="Google Shape;3587;p6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6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6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6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6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6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6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6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95" name="Google Shape;3595;p6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3596" name="Google Shape;3596;p6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6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6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6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00" name="Google Shape;3600;p6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6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6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6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6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6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6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6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08" name="Google Shape;3608;p6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3609" name="Google Shape;3609;p6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6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6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6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13" name="Google Shape;3613;p6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6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6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6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6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6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6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6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6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6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6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6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6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6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6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6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6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6B65"/>
                </a:solidFill>
              </a:endParaRPr>
            </a:p>
          </p:txBody>
        </p:sp>
        <p:sp>
          <p:nvSpPr>
            <p:cNvPr id="3630" name="Google Shape;3630;p6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6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6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6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6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6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6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6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6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6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6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6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6B65"/>
                </a:solidFill>
              </a:endParaRPr>
            </a:p>
          </p:txBody>
        </p:sp>
        <p:sp>
          <p:nvSpPr>
            <p:cNvPr id="3642" name="Google Shape;3642;p6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6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6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6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6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6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6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6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6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6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6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6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6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55" name="Google Shape;3655;p6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3656" name="Google Shape;3656;p6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6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8" name="Google Shape;3658;p6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6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6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6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6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6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6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6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6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A6CBC2"/>
                </a:solidFill>
              </a:endParaRPr>
            </a:p>
          </p:txBody>
        </p:sp>
        <p:sp>
          <p:nvSpPr>
            <p:cNvPr id="3667" name="Google Shape;3667;p6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6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6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6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6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6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6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6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6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6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A6CBC2"/>
                </a:solidFill>
              </a:endParaRPr>
            </a:p>
          </p:txBody>
        </p:sp>
        <p:sp>
          <p:nvSpPr>
            <p:cNvPr id="3677" name="Google Shape;3677;p6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6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6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6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6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6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6B65"/>
                </a:solidFill>
              </a:endParaRPr>
            </a:p>
          </p:txBody>
        </p:sp>
        <p:sp>
          <p:nvSpPr>
            <p:cNvPr id="3683" name="Google Shape;3683;p6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6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6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6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6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6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6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6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6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6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3" name="Google Shape;3693;p64"/>
          <p:cNvGrpSpPr/>
          <p:nvPr/>
        </p:nvGrpSpPr>
        <p:grpSpPr>
          <a:xfrm>
            <a:off x="7108262" y="2466680"/>
            <a:ext cx="4156365" cy="2733115"/>
            <a:chOff x="235800" y="830650"/>
            <a:chExt cx="6978450" cy="4588844"/>
          </a:xfrm>
        </p:grpSpPr>
        <p:sp>
          <p:nvSpPr>
            <p:cNvPr id="3694" name="Google Shape;3694;p64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695" name="Google Shape;3695;p64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64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697" name="Google Shape;3697;p64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64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64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0" name="Google Shape;3700;p64"/>
          <p:cNvGrpSpPr/>
          <p:nvPr/>
        </p:nvGrpSpPr>
        <p:grpSpPr>
          <a:xfrm>
            <a:off x="1485255" y="6128884"/>
            <a:ext cx="5245751" cy="2667081"/>
            <a:chOff x="238125" y="1038125"/>
            <a:chExt cx="7146800" cy="3633625"/>
          </a:xfrm>
        </p:grpSpPr>
        <p:sp>
          <p:nvSpPr>
            <p:cNvPr id="3701" name="Google Shape;3701;p64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64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64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64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64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64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64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64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64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64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64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64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64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64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64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64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64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64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64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64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64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64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64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64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64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64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64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64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64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64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64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64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64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64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64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64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64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64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64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64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64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64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64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64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64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64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64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64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64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64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64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64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64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64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64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64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64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64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64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64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64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64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64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64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64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64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64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64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64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64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64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64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64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64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64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64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64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64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64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64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64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64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64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64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64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64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64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64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64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64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64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64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64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64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64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64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64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64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64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64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64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64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64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64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64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64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64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64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64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64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64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64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64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64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64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64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64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64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64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64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64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64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64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64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64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64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64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64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64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64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64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64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64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64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64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64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64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64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64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64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64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64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64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64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64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64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64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64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64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64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64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64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64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64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64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64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64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64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64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64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64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64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64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64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64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64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64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64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64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64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64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64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64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64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64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64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64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64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64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64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64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64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64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64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64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64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64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64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64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64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64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64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64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64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64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64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64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64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64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64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64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64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64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64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64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64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64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64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64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64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64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64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64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64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64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64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64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64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64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64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64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64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64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64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64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64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64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64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64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64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64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64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64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64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64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64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64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64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64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64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64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64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64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64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64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64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64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64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64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64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64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64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64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64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64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64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64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64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64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64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64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64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64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64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64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64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64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64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64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64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64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64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64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64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64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64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64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64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64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64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64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64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64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64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64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64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64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64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64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64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64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64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64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64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64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64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64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64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64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64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64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64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64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64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64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64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64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64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64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64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64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64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64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64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64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64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64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64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64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64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64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64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64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64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64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64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64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64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64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64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64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64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64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64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64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64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64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64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64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64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64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64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64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64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64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64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64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64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64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64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64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64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64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64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64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64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64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64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64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64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64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64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64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64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64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64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64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64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64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64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64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64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64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64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64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64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64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64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64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64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64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64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64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64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64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64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64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64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64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64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64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64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64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64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64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64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64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64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64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64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64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64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64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64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64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64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64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64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64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64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64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64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64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64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64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64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64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64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64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64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64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64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64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64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64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64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64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64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64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64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64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64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64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64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64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64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64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64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64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64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64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64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64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64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64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64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64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64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64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64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64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64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64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64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64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64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64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64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64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64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64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64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64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64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64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64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64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64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64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64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64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64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64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64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64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64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64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64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64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64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64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64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64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64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64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64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64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64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64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64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64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64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64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64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64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64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64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64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64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64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64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64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64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64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64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64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64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64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64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64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64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64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64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64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64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64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64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64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64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64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64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64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64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64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64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64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64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64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64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64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64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64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64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64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64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64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64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64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64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64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64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64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64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64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64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64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64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64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64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64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64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64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64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64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64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64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64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64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64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64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64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64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64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64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64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64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64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64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64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64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64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64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64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64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64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64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64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64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64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64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64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64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64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64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64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64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64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64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64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64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64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64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64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64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64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64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64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64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64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64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64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64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64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64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64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64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64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64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64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64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64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64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64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64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64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64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64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64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64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64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64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64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64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64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64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64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64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64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64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64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64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64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64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64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64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64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64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64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64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64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64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64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64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64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64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64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64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64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64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64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64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64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64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64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64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64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64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64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64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64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64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64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64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64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64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64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64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64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64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64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64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64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64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64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64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64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64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64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64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64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64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64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64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64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64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64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64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64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64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64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64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64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64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64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64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64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64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64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64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64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64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64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64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64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64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64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64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64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64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64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64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64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64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64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64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64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64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64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64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64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64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64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64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64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64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64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64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64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64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64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64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64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64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64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64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64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64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64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64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64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64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64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64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64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64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64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64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64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64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64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64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64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64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64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64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64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64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64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64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64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64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64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64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64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64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64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64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64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64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64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64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64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64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64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64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64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64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64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64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64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64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64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64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64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64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64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64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64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64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64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64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64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64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64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64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64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64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64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64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64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64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64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64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64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64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64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64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64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64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64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64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64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64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64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64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64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64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64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64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64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64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64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64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64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64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64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64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64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64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64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64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64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64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64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64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64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64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64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64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64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64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64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64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64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64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64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64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64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64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64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64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64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64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64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64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64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64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64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64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64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64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64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64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64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64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64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64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64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64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64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64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64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64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64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64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64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64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64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64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64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64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64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64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64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64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64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64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64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64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64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64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64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64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64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64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64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64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64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64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64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64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64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64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64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64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64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64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64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64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64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64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64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64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64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64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64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64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64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64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64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64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64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64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64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64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64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64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64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64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64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64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64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64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64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64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64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64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64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64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64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64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64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64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64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64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64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64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64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64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64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64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64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64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64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64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64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64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64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64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64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64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64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64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64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64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64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64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64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64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64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64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64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64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64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64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64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64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64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64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64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64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64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64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64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64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64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64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64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64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64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64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64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64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64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64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64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64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64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64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64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64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64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64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64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64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64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64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64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64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64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64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64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64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64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64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64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64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64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64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64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64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64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64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64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64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64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64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64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64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64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64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64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64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64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64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64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64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64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64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64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64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64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64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64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64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64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64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64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64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64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64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64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64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64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64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64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64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64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64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64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64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64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64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64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64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64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64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64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64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64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64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64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64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64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64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64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64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64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64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64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64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64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64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64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64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64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64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64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64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64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64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64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64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64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64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64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64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64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64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64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64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64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64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64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64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64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64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64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64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64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64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64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64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64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64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64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64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64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64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64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64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64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64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64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64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64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64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64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64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64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64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64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64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64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64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64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64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64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64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64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64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64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64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64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64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64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64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64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64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64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64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64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64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64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64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64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64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64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64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64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64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64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64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64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64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64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64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64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64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64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64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64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64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64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64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64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64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64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64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64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64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64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64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64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64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64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64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64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64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64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64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64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64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64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64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64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64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64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64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64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64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64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64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64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64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64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64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64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64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64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64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64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64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64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64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64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64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64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64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64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64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64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64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64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64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64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64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64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64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64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64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64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64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64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64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64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64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64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64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64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64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64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64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64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64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64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64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64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64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64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64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64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64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64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64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64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64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64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64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64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64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64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64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64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64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64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64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64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64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64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64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64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64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64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64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64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64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64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64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64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64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64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64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64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64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64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64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64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64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64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64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64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64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64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64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64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64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64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64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64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64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64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64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64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64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64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64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64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64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64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64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64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64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64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64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64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64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64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64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64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64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64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64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64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64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64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64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64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64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64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64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64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64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64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64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64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64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64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64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64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64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64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64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64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64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64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64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64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64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64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64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64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64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64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64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64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64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64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64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64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64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64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64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64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64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64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64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64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64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64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64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64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64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64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64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64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64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64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64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64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64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64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64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64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64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64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64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64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64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64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64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64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64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64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64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64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64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64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64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64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64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64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64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64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64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64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64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64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64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64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64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64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64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64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64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64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64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64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64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64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64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64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64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64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64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64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64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64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64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64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64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64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64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64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64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64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64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64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64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64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64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64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64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64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64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64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64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64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64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64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64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64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64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64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64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64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64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64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64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64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64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64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64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64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64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64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64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64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64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64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64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64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64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64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64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64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64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64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64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64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64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64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64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64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64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64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64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64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64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64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64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64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64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64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64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64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64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64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64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64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64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64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64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64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64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64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64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64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64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64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64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64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64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64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64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64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64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64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64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64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64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64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64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64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64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64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64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64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64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64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64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64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64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64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64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64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64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64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64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64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64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64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64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64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64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64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64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64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64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64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64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64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64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64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64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64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64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64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64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64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64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64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64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64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64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64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64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64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64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64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64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64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3" name="Google Shape;5273;p64"/>
          <p:cNvGrpSpPr/>
          <p:nvPr/>
        </p:nvGrpSpPr>
        <p:grpSpPr>
          <a:xfrm>
            <a:off x="11715112" y="2413105"/>
            <a:ext cx="5181680" cy="2760470"/>
            <a:chOff x="233350" y="949250"/>
            <a:chExt cx="7137300" cy="3802300"/>
          </a:xfrm>
        </p:grpSpPr>
        <p:sp>
          <p:nvSpPr>
            <p:cNvPr id="5274" name="Google Shape;5274;p64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64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64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64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64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64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64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64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64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64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64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64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64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64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64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64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64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64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64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64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64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64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64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64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64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64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64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64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64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64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64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64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64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64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64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64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64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64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64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64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64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64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64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64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64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64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64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64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64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64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64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5" name="Google Shape;5325;p64"/>
          <p:cNvGrpSpPr/>
          <p:nvPr/>
        </p:nvGrpSpPr>
        <p:grpSpPr>
          <a:xfrm>
            <a:off x="15343970" y="6502651"/>
            <a:ext cx="208461" cy="640681"/>
            <a:chOff x="7564426" y="3224343"/>
            <a:chExt cx="119985" cy="368801"/>
          </a:xfrm>
        </p:grpSpPr>
        <p:sp>
          <p:nvSpPr>
            <p:cNvPr id="5326" name="Google Shape;5326;p64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64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8" name="Google Shape;5328;p64"/>
          <p:cNvGrpSpPr/>
          <p:nvPr/>
        </p:nvGrpSpPr>
        <p:grpSpPr>
          <a:xfrm>
            <a:off x="14742946" y="6490853"/>
            <a:ext cx="378977" cy="664264"/>
            <a:chOff x="8370831" y="3202002"/>
            <a:chExt cx="218129" cy="382376"/>
          </a:xfrm>
        </p:grpSpPr>
        <p:sp>
          <p:nvSpPr>
            <p:cNvPr id="5329" name="Google Shape;5329;p64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64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1" name="Google Shape;5331;p64"/>
          <p:cNvGrpSpPr/>
          <p:nvPr/>
        </p:nvGrpSpPr>
        <p:grpSpPr>
          <a:xfrm>
            <a:off x="16189725" y="7313117"/>
            <a:ext cx="618859" cy="534000"/>
            <a:chOff x="6742064" y="3750480"/>
            <a:chExt cx="399315" cy="344560"/>
          </a:xfrm>
        </p:grpSpPr>
        <p:sp>
          <p:nvSpPr>
            <p:cNvPr id="5332" name="Google Shape;5332;p64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64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4" name="Google Shape;5334;p64"/>
          <p:cNvGrpSpPr/>
          <p:nvPr/>
        </p:nvGrpSpPr>
        <p:grpSpPr>
          <a:xfrm>
            <a:off x="15267763" y="8015212"/>
            <a:ext cx="360874" cy="563216"/>
            <a:chOff x="7248525" y="3739696"/>
            <a:chExt cx="230531" cy="359790"/>
          </a:xfrm>
        </p:grpSpPr>
        <p:sp>
          <p:nvSpPr>
            <p:cNvPr id="5335" name="Google Shape;5335;p64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64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7" name="Google Shape;5337;p64"/>
          <p:cNvGrpSpPr/>
          <p:nvPr/>
        </p:nvGrpSpPr>
        <p:grpSpPr>
          <a:xfrm>
            <a:off x="15759602" y="7301661"/>
            <a:ext cx="325792" cy="557419"/>
            <a:chOff x="7601242" y="3729267"/>
            <a:chExt cx="222566" cy="380803"/>
          </a:xfrm>
        </p:grpSpPr>
        <p:sp>
          <p:nvSpPr>
            <p:cNvPr id="5338" name="Google Shape;5338;p64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64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40" name="Google Shape;5340;p64"/>
          <p:cNvSpPr/>
          <p:nvPr/>
        </p:nvSpPr>
        <p:spPr>
          <a:xfrm>
            <a:off x="15691654" y="6526374"/>
            <a:ext cx="461688" cy="593150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41" name="Google Shape;5341;p64"/>
          <p:cNvGrpSpPr/>
          <p:nvPr/>
        </p:nvGrpSpPr>
        <p:grpSpPr>
          <a:xfrm>
            <a:off x="14738893" y="7303941"/>
            <a:ext cx="387085" cy="551980"/>
            <a:chOff x="8304647" y="3738687"/>
            <a:chExt cx="225076" cy="320956"/>
          </a:xfrm>
        </p:grpSpPr>
        <p:sp>
          <p:nvSpPr>
            <p:cNvPr id="5342" name="Google Shape;5342;p64"/>
            <p:cNvSpPr/>
            <p:nvPr/>
          </p:nvSpPr>
          <p:spPr>
            <a:xfrm>
              <a:off x="8335725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64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64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5" name="Google Shape;5345;p64"/>
          <p:cNvGrpSpPr/>
          <p:nvPr/>
        </p:nvGrpSpPr>
        <p:grpSpPr>
          <a:xfrm>
            <a:off x="15283878" y="7303941"/>
            <a:ext cx="356983" cy="551980"/>
            <a:chOff x="8615101" y="3738687"/>
            <a:chExt cx="207573" cy="320956"/>
          </a:xfrm>
        </p:grpSpPr>
        <p:sp>
          <p:nvSpPr>
            <p:cNvPr id="5346" name="Google Shape;5346;p64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64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64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49" name="Google Shape;5349;p64"/>
          <p:cNvSpPr/>
          <p:nvPr/>
        </p:nvSpPr>
        <p:spPr>
          <a:xfrm>
            <a:off x="16276757" y="6483708"/>
            <a:ext cx="444795" cy="577387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grpSp>
        <p:nvGrpSpPr>
          <p:cNvPr id="5350" name="Google Shape;5350;p64"/>
          <p:cNvGrpSpPr/>
          <p:nvPr/>
        </p:nvGrpSpPr>
        <p:grpSpPr>
          <a:xfrm>
            <a:off x="12073287" y="7546917"/>
            <a:ext cx="1115341" cy="1022566"/>
            <a:chOff x="6015419" y="3716859"/>
            <a:chExt cx="557671" cy="511283"/>
          </a:xfrm>
        </p:grpSpPr>
        <p:sp>
          <p:nvSpPr>
            <p:cNvPr id="5351" name="Google Shape;5351;p64"/>
            <p:cNvSpPr/>
            <p:nvPr/>
          </p:nvSpPr>
          <p:spPr>
            <a:xfrm>
              <a:off x="6015419" y="3716859"/>
              <a:ext cx="557671" cy="511283"/>
            </a:xfrm>
            <a:custGeom>
              <a:rect b="b" l="l" r="r" t="t"/>
              <a:pathLst>
                <a:path extrusionOk="0"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52" name="Google Shape;5352;p64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5353" name="Google Shape;5353;p64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4" name="Google Shape;5354;p64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5" name="Google Shape;5355;p64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6" name="Google Shape;5356;p64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7" name="Google Shape;5357;p64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8" name="Google Shape;5358;p64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9" name="Google Shape;5359;p64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0" name="Google Shape;5360;p64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1" name="Google Shape;5361;p64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2" name="Google Shape;5362;p64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363" name="Google Shape;5363;p64"/>
          <p:cNvGrpSpPr/>
          <p:nvPr/>
        </p:nvGrpSpPr>
        <p:grpSpPr>
          <a:xfrm>
            <a:off x="13331058" y="6260455"/>
            <a:ext cx="1152604" cy="1023743"/>
            <a:chOff x="6644304" y="3073628"/>
            <a:chExt cx="576302" cy="511871"/>
          </a:xfrm>
        </p:grpSpPr>
        <p:sp>
          <p:nvSpPr>
            <p:cNvPr id="5364" name="Google Shape;5364;p64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65" name="Google Shape;5365;p64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5366" name="Google Shape;5366;p64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rect b="b" l="l" r="r" t="t"/>
                <a:pathLst>
                  <a:path extrusionOk="0" h="54723" w="41379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7" name="Google Shape;5367;p64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rect b="b" l="l" r="r" t="t"/>
                <a:pathLst>
                  <a:path extrusionOk="0" h="36872" w="33022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8" name="Google Shape;5368;p64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rect b="b" l="l" r="r" t="t"/>
                <a:pathLst>
                  <a:path extrusionOk="0" h="26421" w="10062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9" name="Google Shape;5369;p64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rect b="b" l="l" r="r" t="t"/>
                <a:pathLst>
                  <a:path extrusionOk="0" h="2026" w="8234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0" name="Google Shape;5370;p64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rect b="b" l="l" r="r" t="t"/>
                <a:pathLst>
                  <a:path extrusionOk="0" h="2467" w="6602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71" name="Google Shape;5371;p64"/>
            <p:cNvSpPr/>
            <p:nvPr/>
          </p:nvSpPr>
          <p:spPr>
            <a:xfrm>
              <a:off x="6867451" y="3073651"/>
              <a:ext cx="102383" cy="56919"/>
            </a:xfrm>
            <a:custGeom>
              <a:rect b="b" l="l" r="r" t="t"/>
              <a:pathLst>
                <a:path extrusionOk="0" h="9869" w="17744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64"/>
            <p:cNvSpPr/>
            <p:nvPr/>
          </p:nvSpPr>
          <p:spPr>
            <a:xfrm>
              <a:off x="7069097" y="3119476"/>
              <a:ext cx="78535" cy="76898"/>
            </a:xfrm>
            <a:custGeom>
              <a:rect b="b" l="l" r="r" t="t"/>
              <a:pathLst>
                <a:path extrusionOk="0" h="13333" w="13611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64"/>
            <p:cNvSpPr/>
            <p:nvPr/>
          </p:nvSpPr>
          <p:spPr>
            <a:xfrm>
              <a:off x="6946266" y="3181844"/>
              <a:ext cx="21095" cy="14742"/>
            </a:xfrm>
            <a:custGeom>
              <a:rect b="b" l="l" r="r" t="t"/>
              <a:pathLst>
                <a:path extrusionOk="0" h="2556" w="3656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74" name="Google Shape;5374;p64"/>
          <p:cNvSpPr/>
          <p:nvPr/>
        </p:nvSpPr>
        <p:spPr>
          <a:xfrm>
            <a:off x="14019126" y="6293713"/>
            <a:ext cx="48537" cy="22009"/>
          </a:xfrm>
          <a:custGeom>
            <a:rect b="b" l="l" r="r" t="t"/>
            <a:pathLst>
              <a:path extrusionOk="0" h="1908" w="4206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75" name="Google Shape;5375;p64"/>
          <p:cNvGrpSpPr/>
          <p:nvPr/>
        </p:nvGrpSpPr>
        <p:grpSpPr>
          <a:xfrm>
            <a:off x="13346759" y="7546445"/>
            <a:ext cx="1121261" cy="1022705"/>
            <a:chOff x="6652154" y="3716623"/>
            <a:chExt cx="560631" cy="511352"/>
          </a:xfrm>
        </p:grpSpPr>
        <p:sp>
          <p:nvSpPr>
            <p:cNvPr id="5376" name="Google Shape;5376;p64"/>
            <p:cNvSpPr/>
            <p:nvPr/>
          </p:nvSpPr>
          <p:spPr>
            <a:xfrm>
              <a:off x="6652154" y="3716623"/>
              <a:ext cx="560631" cy="511352"/>
            </a:xfrm>
            <a:custGeom>
              <a:rect b="b" l="l" r="r" t="t"/>
              <a:pathLst>
                <a:path extrusionOk="0" h="88661" w="97163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77" name="Google Shape;5377;p64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5378" name="Google Shape;5378;p64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rect b="b" l="l" r="r" t="t"/>
                <a:pathLst>
                  <a:path extrusionOk="0" h="80501" w="66964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9" name="Google Shape;5379;p64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rect b="b" l="l" r="r" t="t"/>
                <a:pathLst>
                  <a:path extrusionOk="0" h="17709" w="20389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0" name="Google Shape;5380;p64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rect b="b" l="l" r="r" t="t"/>
                <a:pathLst>
                  <a:path extrusionOk="0" h="8855" w="7116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1" name="Google Shape;5381;p64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rect b="b" l="l" r="r" t="t"/>
                <a:pathLst>
                  <a:path extrusionOk="0" h="6247" w="9973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2" name="Google Shape;5382;p64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rect b="b" l="l" r="r" t="t"/>
                <a:pathLst>
                  <a:path extrusionOk="0" h="12279" w="6673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3" name="Google Shape;5383;p64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rect b="b" l="l" r="r" t="t"/>
                <a:pathLst>
                  <a:path extrusionOk="0" h="1542" w="7293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4" name="Google Shape;5384;p64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rect b="b" l="l" r="r" t="t"/>
                <a:pathLst>
                  <a:path extrusionOk="0" h="3763" w="2681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5" name="Google Shape;5385;p64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rect b="b" l="l" r="r" t="t"/>
                <a:pathLst>
                  <a:path extrusionOk="0" h="3142" w="3301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6" name="Google Shape;5386;p64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rect b="b" l="l" r="r" t="t"/>
                <a:pathLst>
                  <a:path extrusionOk="0" h="4260" w="1687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7" name="Google Shape;5387;p64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8" name="Google Shape;5388;p64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9" name="Google Shape;5389;p64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0" name="Google Shape;5390;p64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391" name="Google Shape;5391;p64"/>
          <p:cNvGrpSpPr/>
          <p:nvPr/>
        </p:nvGrpSpPr>
        <p:grpSpPr>
          <a:xfrm>
            <a:off x="15734941" y="8109263"/>
            <a:ext cx="375115" cy="375115"/>
            <a:chOff x="8565775" y="671075"/>
            <a:chExt cx="441000" cy="441000"/>
          </a:xfrm>
        </p:grpSpPr>
        <p:sp>
          <p:nvSpPr>
            <p:cNvPr id="5392" name="Google Shape;5392;p64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64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94" name="Google Shape;5394;p64"/>
          <p:cNvSpPr/>
          <p:nvPr/>
        </p:nvSpPr>
        <p:spPr>
          <a:xfrm>
            <a:off x="16337370" y="8101104"/>
            <a:ext cx="387365" cy="391433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5" name="Google Shape;5395;p64"/>
          <p:cNvSpPr/>
          <p:nvPr/>
        </p:nvSpPr>
        <p:spPr>
          <a:xfrm flipH="1">
            <a:off x="14753846" y="8034015"/>
            <a:ext cx="357177" cy="525610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96" name="Google Shape;5396;p64"/>
          <p:cNvGrpSpPr/>
          <p:nvPr/>
        </p:nvGrpSpPr>
        <p:grpSpPr>
          <a:xfrm>
            <a:off x="12042651" y="6265699"/>
            <a:ext cx="1175741" cy="1024746"/>
            <a:chOff x="6000100" y="3076250"/>
            <a:chExt cx="587871" cy="512373"/>
          </a:xfrm>
        </p:grpSpPr>
        <p:sp>
          <p:nvSpPr>
            <p:cNvPr id="5397" name="Google Shape;5397;p64"/>
            <p:cNvSpPr/>
            <p:nvPr/>
          </p:nvSpPr>
          <p:spPr>
            <a:xfrm>
              <a:off x="6000100" y="3076250"/>
              <a:ext cx="587871" cy="512373"/>
            </a:xfrm>
            <a:custGeom>
              <a:rect b="b" l="l" r="r" t="t"/>
              <a:pathLst>
                <a:path extrusionOk="0" h="88838" w="101884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98" name="Google Shape;5398;p64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5399" name="Google Shape;5399;p64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rect b="b" l="l" r="r" t="t"/>
                <a:pathLst>
                  <a:path extrusionOk="0" h="78008" w="71098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0" name="Google Shape;5400;p64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rect b="b" l="l" r="r" t="t"/>
                <a:pathLst>
                  <a:path extrusionOk="0" h="26208" w="10771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1" name="Google Shape;5401;p64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rect b="b" l="l" r="r" t="t"/>
                <a:pathLst>
                  <a:path extrusionOk="0" h="6219" w="2030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2" name="Google Shape;5402;p64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rect b="b" l="l" r="r" t="t"/>
                <a:pathLst>
                  <a:path extrusionOk="0" h="7383" w="7826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3" name="Google Shape;5403;p64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rect b="b" l="l" r="r" t="t"/>
                <a:pathLst>
                  <a:path extrusionOk="0" h="6708" w="4934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4" name="Google Shape;5404;p64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rect b="b" l="l" r="r" t="t"/>
                <a:pathLst>
                  <a:path extrusionOk="0" h="2373" w="4508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5" name="Google Shape;5405;p64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rect b="b" l="l" r="r" t="t"/>
                <a:pathLst>
                  <a:path extrusionOk="0" h="2949" w="3745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06" name="Google Shape;5406;p64"/>
          <p:cNvGrpSpPr/>
          <p:nvPr/>
        </p:nvGrpSpPr>
        <p:grpSpPr>
          <a:xfrm>
            <a:off x="7195571" y="6131763"/>
            <a:ext cx="4482688" cy="2661312"/>
            <a:chOff x="3597785" y="3065882"/>
            <a:chExt cx="2241344" cy="1330656"/>
          </a:xfrm>
        </p:grpSpPr>
        <p:grpSp>
          <p:nvGrpSpPr>
            <p:cNvPr id="5407" name="Google Shape;5407;p64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5408" name="Google Shape;5408;p64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409" name="Google Shape;5409;p64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5410" name="Google Shape;5410;p64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1" name="Google Shape;5411;p64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12" name="Google Shape;5412;p64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5413" name="Google Shape;5413;p64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4" name="Google Shape;5414;p64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415" name="Google Shape;5415;p64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5416" name="Google Shape;5416;p64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5417" name="Google Shape;5417;p64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8" name="Google Shape;5418;p64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19" name="Google Shape;5419;p64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5420" name="Google Shape;5420;p64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1" name="Google Shape;5421;p64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22" name="Google Shape;5422;p64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5423" name="Google Shape;5423;p64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4" name="Google Shape;5424;p64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25" name="Google Shape;5425;p64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5426" name="Google Shape;5426;p64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7" name="Google Shape;5427;p64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28" name="Google Shape;5428;p64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5429" name="Google Shape;5429;p64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0" name="Google Shape;5430;p64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431" name="Google Shape;5431;p64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5432" name="Google Shape;5432;p64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5433" name="Google Shape;5433;p64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4" name="Google Shape;5434;p64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5" name="Google Shape;5435;p64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6" name="Google Shape;5436;p64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7" name="Google Shape;5437;p64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8" name="Google Shape;5438;p64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39" name="Google Shape;5439;p64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5440" name="Google Shape;5440;p64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1" name="Google Shape;5441;p64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42" name="Google Shape;5442;p64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5443" name="Google Shape;5443;p64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4" name="Google Shape;5444;p64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45" name="Google Shape;5445;p64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5446" name="Google Shape;5446;p64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7" name="Google Shape;5447;p64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48" name="Google Shape;5448;p64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5449" name="Google Shape;5449;p64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0" name="Google Shape;5450;p64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51" name="Google Shape;5451;p64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5452" name="Google Shape;5452;p64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3" name="Google Shape;5453;p64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54" name="Google Shape;5454;p64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5455" name="Google Shape;5455;p64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6" name="Google Shape;5456;p64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57" name="Google Shape;5457;p64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5458" name="Google Shape;5458;p64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9" name="Google Shape;5459;p64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460" name="Google Shape;5460;p64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5461" name="Google Shape;5461;p64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5462" name="Google Shape;5462;p64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3" name="Google Shape;5463;p64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4" name="Google Shape;5464;p64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65" name="Google Shape;5465;p64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5466" name="Google Shape;5466;p64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7" name="Google Shape;5467;p64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68" name="Google Shape;5468;p64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5469" name="Google Shape;5469;p64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0" name="Google Shape;5470;p64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71" name="Google Shape;5471;p64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5472" name="Google Shape;5472;p64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3" name="Google Shape;5473;p64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74" name="Google Shape;5474;p64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5475" name="Google Shape;5475;p64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6" name="Google Shape;5476;p64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477" name="Google Shape;5477;p64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5478" name="Google Shape;5478;p64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5479" name="Google Shape;5479;p64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0" name="Google Shape;5480;p64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1" name="Google Shape;5481;p64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2" name="Google Shape;5482;p64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83" name="Google Shape;5483;p64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5484" name="Google Shape;5484;p64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5" name="Google Shape;5485;p64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86" name="Google Shape;5486;p64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5487" name="Google Shape;5487;p64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8" name="Google Shape;5488;p64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89" name="Google Shape;5489;p64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5490" name="Google Shape;5490;p64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1" name="Google Shape;5491;p64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92" name="Google Shape;5492;p64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5493" name="Google Shape;5493;p64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4" name="Google Shape;5494;p64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95" name="Google Shape;5495;p64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5496" name="Google Shape;5496;p64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7" name="Google Shape;5497;p64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498" name="Google Shape;5498;p64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5499" name="Google Shape;5499;p64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0" name="Google Shape;5500;p64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501" name="Google Shape;5501;p64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5502" name="Google Shape;5502;p64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03" name="Google Shape;5503;p64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5504" name="Google Shape;5504;p64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5" name="Google Shape;5505;p64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06" name="Google Shape;5506;p64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5507" name="Google Shape;5507;p64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8" name="Google Shape;5508;p64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509" name="Google Shape;5509;p64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5510" name="Google Shape;5510;p64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5511" name="Google Shape;5511;p64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2" name="Google Shape;5512;p64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3" name="Google Shape;5513;p64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4" name="Google Shape;5514;p64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5" name="Google Shape;5515;p64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6" name="Google Shape;5516;p64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17" name="Google Shape;5517;p64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5518" name="Google Shape;5518;p64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9" name="Google Shape;5519;p64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20" name="Google Shape;5520;p64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5521" name="Google Shape;5521;p64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2" name="Google Shape;5522;p64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23" name="Google Shape;5523;p64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5524" name="Google Shape;5524;p64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5" name="Google Shape;5525;p64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26" name="Google Shape;5526;p64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5527" name="Google Shape;5527;p64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8" name="Google Shape;5528;p64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29" name="Google Shape;5529;p64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5530" name="Google Shape;5530;p64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1" name="Google Shape;5531;p64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32" name="Google Shape;5532;p64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5533" name="Google Shape;5533;p64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4" name="Google Shape;5534;p64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35" name="Google Shape;5535;p64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5536" name="Google Shape;5536;p64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7" name="Google Shape;5537;p64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38" name="Google Shape;5538;p64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5539" name="Google Shape;5539;p64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0" name="Google Shape;5540;p64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41" name="Google Shape;5541;p64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5542" name="Google Shape;5542;p64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3" name="Google Shape;5543;p64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544" name="Google Shape;5544;p64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5545" name="Google Shape;5545;p64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5546" name="Google Shape;5546;p64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7" name="Google Shape;5547;p64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8" name="Google Shape;5548;p64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9" name="Google Shape;5549;p64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0" name="Google Shape;5550;p64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1" name="Google Shape;5551;p64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2" name="Google Shape;5552;p64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3" name="Google Shape;5553;p64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4" name="Google Shape;5554;p64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5" name="Google Shape;5555;p64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6" name="Google Shape;5556;p64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7" name="Google Shape;5557;p64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8" name="Google Shape;5558;p64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9" name="Google Shape;5559;p64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0" name="Google Shape;5560;p64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1" name="Google Shape;5561;p64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2" name="Google Shape;5562;p64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63" name="Google Shape;5563;p64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5564" name="Google Shape;5564;p64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5" name="Google Shape;5565;p64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66" name="Google Shape;5566;p64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5567" name="Google Shape;5567;p64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8" name="Google Shape;5568;p64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69" name="Google Shape;5569;p64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5570" name="Google Shape;5570;p64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1" name="Google Shape;5571;p64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72" name="Google Shape;5572;p64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5573" name="Google Shape;5573;p64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4" name="Google Shape;5574;p64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75" name="Google Shape;5575;p64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5576" name="Google Shape;5576;p64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7" name="Google Shape;5577;p64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78" name="Google Shape;5578;p64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5579" name="Google Shape;5579;p64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0" name="Google Shape;5580;p64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81" name="Google Shape;5581;p64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5582" name="Google Shape;5582;p64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3" name="Google Shape;5583;p64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84" name="Google Shape;5584;p64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5585" name="Google Shape;5585;p64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6" name="Google Shape;5586;p64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87" name="Google Shape;5587;p64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5588" name="Google Shape;5588;p64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9" name="Google Shape;5589;p64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90" name="Google Shape;5590;p64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5591" name="Google Shape;5591;p64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2" name="Google Shape;5592;p64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93" name="Google Shape;5593;p64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5594" name="Google Shape;5594;p64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5" name="Google Shape;5595;p64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96" name="Google Shape;5596;p64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5597" name="Google Shape;5597;p64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8" name="Google Shape;5598;p64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99" name="Google Shape;5599;p64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5600" name="Google Shape;5600;p64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1" name="Google Shape;5601;p64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602" name="Google Shape;5602;p64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5603" name="Google Shape;5603;p64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604" name="Google Shape;5604;p64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5605" name="Google Shape;5605;p64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6" name="Google Shape;5606;p64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5607" name="Google Shape;5607;p64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5608" name="Google Shape;5608;p64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9" name="Google Shape;5609;p64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610" name="Google Shape;5610;p64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5611" name="Google Shape;5611;p64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12" name="Google Shape;5612;p64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13" name="Google Shape;5613;p64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14" name="Google Shape;5614;p64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15" name="Google Shape;5615;p64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16" name="Google Shape;5616;p64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17" name="Google Shape;5617;p64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18" name="Google Shape;5618;p64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5619" name="Google Shape;5619;p64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5620" name="Google Shape;5620;p64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21" name="Google Shape;5621;p64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22" name="Google Shape;5622;p64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23" name="Google Shape;5623;p64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24" name="Google Shape;5624;p64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25" name="Google Shape;5625;p64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26" name="Google Shape;5626;p64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27" name="Google Shape;5627;p64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28" name="Google Shape;5628;p64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29" name="Google Shape;5629;p64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30" name="Google Shape;5630;p64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31" name="Google Shape;5631;p64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32" name="Google Shape;5632;p64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33" name="Google Shape;5633;p64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5634" name="Google Shape;5634;p64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5635" name="Google Shape;5635;p64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36" name="Google Shape;5636;p64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37" name="Google Shape;5637;p64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38" name="Google Shape;5638;p64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39" name="Google Shape;5639;p64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0" name="Google Shape;5640;p64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1" name="Google Shape;5641;p64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2" name="Google Shape;5642;p64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3" name="Google Shape;5643;p64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4" name="Google Shape;5644;p64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5" name="Google Shape;5645;p64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6" name="Google Shape;5646;p64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7" name="Google Shape;5647;p64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8" name="Google Shape;5648;p64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49" name="Google Shape;5649;p64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50" name="Google Shape;5650;p64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51" name="Google Shape;5651;p64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52" name="Google Shape;5652;p64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53" name="Google Shape;5653;p64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54" name="Google Shape;5654;p64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55" name="Google Shape;5655;p64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56" name="Google Shape;5656;p64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57" name="Google Shape;5657;p64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658" name="Google Shape;5658;p64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5659" name="Google Shape;5659;p64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5660" name="Google Shape;5660;p64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182850" lIns="182850" spcFirstLastPara="1" rIns="182850" wrap="square" tIns="182850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5661" name="Google Shape;5661;p64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5662" name="Google Shape;5662;p64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663" name="Google Shape;5663;p64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664" name="Google Shape;5664;p64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665" name="Google Shape;5665;p64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666" name="Google Shape;5666;p64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667" name="Google Shape;5667;p64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668" name="Google Shape;5668;p64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5669" name="Google Shape;5669;p64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5670" name="Google Shape;5670;p64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71" name="Google Shape;5671;p64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72" name="Google Shape;5672;p64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73" name="Google Shape;5673;p64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74" name="Google Shape;5674;p64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75" name="Google Shape;5675;p6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76" name="Google Shape;5676;p64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77" name="Google Shape;5677;p64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78" name="Google Shape;5678;p6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79" name="Google Shape;5679;p64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80" name="Google Shape;5680;p64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81" name="Google Shape;5681;p64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82" name="Google Shape;5682;p64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5683" name="Google Shape;5683;p64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5684" name="Google Shape;5684;p64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685" name="Google Shape;5685;p64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686" name="Google Shape;5686;p64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687" name="Google Shape;5687;p64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688" name="Google Shape;5688;p64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689" name="Google Shape;5689;p64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690" name="Google Shape;5690;p64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5691" name="Google Shape;5691;p64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5692" name="Google Shape;5692;p64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5693" name="Google Shape;5693;p64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5694" name="Google Shape;5694;p64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5695" name="Google Shape;5695;p64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5696" name="Google Shape;5696;p64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5697" name="Google Shape;5697;p64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5698" name="Google Shape;5698;p6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182850" lIns="182850" spcFirstLastPara="1" rIns="182850" wrap="square" tIns="182850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 sz="2800"/>
                                    </a:p>
                                  </p:txBody>
                                </p:sp>
                                <p:sp>
                                  <p:nvSpPr>
                                    <p:cNvPr id="5699" name="Google Shape;5699;p6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182850" lIns="182850" spcFirstLastPara="1" rIns="182850" wrap="square" tIns="182850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5700" name="Google Shape;5700;p6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182850" lIns="182850" spcFirstLastPara="1" rIns="182850" wrap="square" tIns="182850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5701" name="Google Shape;5701;p6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182850" lIns="182850" spcFirstLastPara="1" rIns="182850" wrap="square" tIns="182850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5702" name="Google Shape;5702;p64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703" name="Google Shape;5703;p64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704" name="Google Shape;5704;p64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5705" name="Google Shape;5705;p64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5706" name="Google Shape;5706;p64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5707" name="Google Shape;5707;p64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8" name="Google Shape;5708;p64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09" name="Google Shape;5709;p64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5710" name="Google Shape;5710;p64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1" name="Google Shape;5711;p64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12" name="Google Shape;5712;p64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5713" name="Google Shape;5713;p64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4" name="Google Shape;5714;p64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15" name="Google Shape;5715;p64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5716" name="Google Shape;5716;p64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7" name="Google Shape;5717;p64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18" name="Google Shape;5718;p64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5719" name="Google Shape;5719;p64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0" name="Google Shape;5720;p64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21" name="Google Shape;5721;p64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5722" name="Google Shape;5722;p64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3" name="Google Shape;5723;p64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24" name="Google Shape;5724;p64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5725" name="Google Shape;5725;p64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6" name="Google Shape;5726;p64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27" name="Google Shape;5727;p64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5728" name="Google Shape;5728;p64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9" name="Google Shape;5729;p64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30" name="Google Shape;5730;p64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5731" name="Google Shape;5731;p64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2" name="Google Shape;5732;p64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33" name="Google Shape;5733;p64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5734" name="Google Shape;5734;p64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5" name="Google Shape;5735;p64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36" name="Google Shape;5736;p64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5737" name="Google Shape;5737;p64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8" name="Google Shape;5738;p64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39" name="Google Shape;5739;p64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5740" name="Google Shape;5740;p64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1" name="Google Shape;5741;p64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42" name="Google Shape;5742;p64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5743" name="Google Shape;5743;p64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4" name="Google Shape;5744;p64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45" name="Google Shape;5745;p64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5746" name="Google Shape;5746;p64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7" name="Google Shape;5747;p64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48" name="Google Shape;5748;p64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5749" name="Google Shape;5749;p64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0" name="Google Shape;5750;p64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51" name="Google Shape;5751;p64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5752" name="Google Shape;5752;p64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3" name="Google Shape;5753;p64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54" name="Google Shape;5754;p64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5755" name="Google Shape;5755;p64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6" name="Google Shape;5756;p64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57" name="Google Shape;5757;p64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5758" name="Google Shape;5758;p64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9" name="Google Shape;5759;p64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60" name="Google Shape;5760;p64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5761" name="Google Shape;5761;p64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2" name="Google Shape;5762;p64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63" name="Google Shape;5763;p64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5764" name="Google Shape;5764;p64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5" name="Google Shape;5765;p64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66" name="Google Shape;5766;p64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5767" name="Google Shape;5767;p64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8" name="Google Shape;5768;p64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69" name="Google Shape;5769;p64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5770" name="Google Shape;5770;p64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1" name="Google Shape;5771;p64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72" name="Google Shape;5772;p64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5773" name="Google Shape;5773;p64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4" name="Google Shape;5774;p64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75" name="Google Shape;5775;p64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5776" name="Google Shape;5776;p64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7" name="Google Shape;5777;p64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78" name="Google Shape;5778;p64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5779" name="Google Shape;5779;p64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0" name="Google Shape;5780;p64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81" name="Google Shape;5781;p64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5782" name="Google Shape;5782;p64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3" name="Google Shape;5783;p64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84" name="Google Shape;5784;p64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5785" name="Google Shape;5785;p64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6" name="Google Shape;5786;p64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87" name="Google Shape;5787;p64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5788" name="Google Shape;5788;p64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9" name="Google Shape;5789;p64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90" name="Google Shape;5790;p64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5791" name="Google Shape;5791;p64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2" name="Google Shape;5792;p64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93" name="Google Shape;5793;p64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5794" name="Google Shape;5794;p64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5" name="Google Shape;5795;p64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96" name="Google Shape;5796;p64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5797" name="Google Shape;5797;p64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8" name="Google Shape;5798;p64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99" name="Google Shape;5799;p64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5800" name="Google Shape;5800;p64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1" name="Google Shape;5801;p64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02" name="Google Shape;5802;p64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5803" name="Google Shape;5803;p64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4" name="Google Shape;5804;p64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05" name="Google Shape;5805;p64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5806" name="Google Shape;5806;p64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7" name="Google Shape;5807;p64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08" name="Google Shape;5808;p64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5809" name="Google Shape;5809;p64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0" name="Google Shape;5810;p64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11" name="Google Shape;5811;p64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5812" name="Google Shape;5812;p64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3" name="Google Shape;5813;p64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14" name="Google Shape;5814;p64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5815" name="Google Shape;5815;p64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6" name="Google Shape;5816;p64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17" name="Google Shape;5817;p64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5818" name="Google Shape;5818;p64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9" name="Google Shape;5819;p64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20" name="Google Shape;5820;p64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5821" name="Google Shape;5821;p64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2" name="Google Shape;5822;p64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23" name="Google Shape;5823;p64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5824" name="Google Shape;5824;p64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5" name="Google Shape;5825;p64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26" name="Google Shape;5826;p64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5827" name="Google Shape;5827;p64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8" name="Google Shape;5828;p64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29" name="Google Shape;5829;p64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5830" name="Google Shape;5830;p64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1" name="Google Shape;5831;p64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32" name="Google Shape;5832;p64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5833" name="Google Shape;5833;p64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4" name="Google Shape;5834;p64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35" name="Google Shape;5835;p64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5836" name="Google Shape;5836;p64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7" name="Google Shape;5837;p64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38" name="Google Shape;5838;p64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5839" name="Google Shape;5839;p64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0" name="Google Shape;5840;p64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1" name="Google Shape;5841;p64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5842" name="Google Shape;5842;p64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3" name="Google Shape;5843;p64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4" name="Google Shape;5844;p64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5845" name="Google Shape;5845;p64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6" name="Google Shape;5846;p64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7" name="Google Shape;5847;p64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5848" name="Google Shape;5848;p64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9" name="Google Shape;5849;p64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50" name="Google Shape;5850;p64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5851" name="Google Shape;5851;p64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2" name="Google Shape;5852;p64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53" name="Google Shape;5853;p64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5854" name="Google Shape;5854;p64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5" name="Google Shape;5855;p64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56" name="Google Shape;5856;p64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5857" name="Google Shape;5857;p64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8" name="Google Shape;5858;p64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59" name="Google Shape;5859;p64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5860" name="Google Shape;5860;p64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1" name="Google Shape;5861;p64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62" name="Google Shape;5862;p64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5863" name="Google Shape;5863;p64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4" name="Google Shape;5864;p64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65" name="Google Shape;5865;p64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5866" name="Google Shape;5866;p64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7" name="Google Shape;5867;p64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68" name="Google Shape;5868;p64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5869" name="Google Shape;5869;p64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0" name="Google Shape;5870;p64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71" name="Google Shape;5871;p64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5872" name="Google Shape;5872;p64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3" name="Google Shape;5873;p64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74" name="Google Shape;5874;p64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5875" name="Google Shape;5875;p64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6" name="Google Shape;5876;p64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77" name="Google Shape;5877;p64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5878" name="Google Shape;5878;p64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9" name="Google Shape;5879;p64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80" name="Google Shape;5880;p64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5881" name="Google Shape;5881;p64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2" name="Google Shape;5882;p64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83" name="Google Shape;5883;p64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5884" name="Google Shape;5884;p64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5" name="Google Shape;5885;p64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86" name="Google Shape;5886;p64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5887" name="Google Shape;5887;p64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8" name="Google Shape;5888;p64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89" name="Google Shape;5889;p64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5890" name="Google Shape;5890;p64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1" name="Google Shape;5891;p64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892" name="Google Shape;5892;p64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3" name="Google Shape;5893;p64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94" name="Google Shape;5894;p64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5895" name="Google Shape;5895;p64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6" name="Google Shape;5896;p64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97" name="Google Shape;5897;p64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5898" name="Google Shape;5898;p64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9" name="Google Shape;5899;p64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900" name="Google Shape;5900;p64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1" name="Google Shape;5901;p64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02" name="Google Shape;5902;p64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5903" name="Google Shape;5903;p64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4" name="Google Shape;5904;p64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05" name="Google Shape;5905;p64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5906" name="Google Shape;5906;p64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7" name="Google Shape;5907;p64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08" name="Google Shape;5908;p64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5909" name="Google Shape;5909;p64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0" name="Google Shape;5910;p64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11" name="Google Shape;5911;p64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5912" name="Google Shape;5912;p64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3" name="Google Shape;5913;p64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14" name="Google Shape;5914;p64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5915" name="Google Shape;5915;p64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6" name="Google Shape;5916;p64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17" name="Google Shape;5917;p64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5918" name="Google Shape;5918;p64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9" name="Google Shape;5919;p64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20" name="Google Shape;5920;p64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5921" name="Google Shape;5921;p64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2" name="Google Shape;5922;p64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23" name="Google Shape;5923;p64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5924" name="Google Shape;5924;p64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5" name="Google Shape;5925;p64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26" name="Google Shape;5926;p64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5927" name="Google Shape;5927;p64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8" name="Google Shape;5928;p64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29" name="Google Shape;5929;p64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5930" name="Google Shape;5930;p64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1" name="Google Shape;5931;p64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32" name="Google Shape;5932;p64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5933" name="Google Shape;5933;p64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4" name="Google Shape;5934;p64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35" name="Google Shape;5935;p64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5936" name="Google Shape;5936;p64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7" name="Google Shape;5937;p64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938" name="Google Shape;5938;p64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9" name="Google Shape;5939;p64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40" name="Google Shape;5940;p64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5941" name="Google Shape;5941;p64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42" name="Google Shape;5942;p64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43" name="Google Shape;5943;p64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5944" name="Google Shape;5944;p64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45" name="Google Shape;5945;p64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46" name="Google Shape;5946;p64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5947" name="Google Shape;5947;p64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48" name="Google Shape;5948;p64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49" name="Google Shape;5949;p64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5950" name="Google Shape;5950;p64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51" name="Google Shape;5951;p64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52" name="Google Shape;5952;p64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5953" name="Google Shape;5953;p64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54" name="Google Shape;5954;p64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55" name="Google Shape;5955;p64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5956" name="Google Shape;5956;p64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57" name="Google Shape;5957;p64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58" name="Google Shape;5958;p64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5959" name="Google Shape;5959;p64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0" name="Google Shape;5960;p64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61" name="Google Shape;5961;p64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5962" name="Google Shape;5962;p64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3" name="Google Shape;5963;p64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64" name="Google Shape;5964;p64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5965" name="Google Shape;5965;p64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6" name="Google Shape;5966;p64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67" name="Google Shape;5967;p64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5968" name="Google Shape;5968;p64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9" name="Google Shape;5969;p64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0" name="Google Shape;5970;p64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5971" name="Google Shape;5971;p64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2" name="Google Shape;5972;p64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3" name="Google Shape;5973;p64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5974" name="Google Shape;5974;p64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5" name="Google Shape;5975;p64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6" name="Google Shape;5976;p64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5977" name="Google Shape;5977;p64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8" name="Google Shape;5978;p64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9" name="Google Shape;5979;p64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5980" name="Google Shape;5980;p64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1" name="Google Shape;5981;p64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82" name="Google Shape;5982;p64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5983" name="Google Shape;5983;p64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4" name="Google Shape;5984;p64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85" name="Google Shape;5985;p64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5986" name="Google Shape;5986;p64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7" name="Google Shape;5987;p64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88" name="Google Shape;5988;p64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5989" name="Google Shape;5989;p64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0" name="Google Shape;5990;p64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91" name="Google Shape;5991;p64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5992" name="Google Shape;5992;p64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3" name="Google Shape;5993;p64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94" name="Google Shape;5994;p64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5995" name="Google Shape;5995;p64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6" name="Google Shape;5996;p64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97" name="Google Shape;5997;p64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5998" name="Google Shape;5998;p64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9" name="Google Shape;5999;p64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00" name="Google Shape;6000;p64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6001" name="Google Shape;6001;p64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2" name="Google Shape;6002;p64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03" name="Google Shape;6003;p64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6004" name="Google Shape;6004;p64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5" name="Google Shape;6005;p64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06" name="Google Shape;6006;p64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6007" name="Google Shape;6007;p64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8" name="Google Shape;6008;p64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09" name="Google Shape;6009;p64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6010" name="Google Shape;6010;p64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1" name="Google Shape;6011;p64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012" name="Google Shape;6012;p64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3" name="Google Shape;6013;p64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14" name="Google Shape;6014;p64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6015" name="Google Shape;6015;p64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6" name="Google Shape;6016;p64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17" name="Google Shape;6017;p64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6018" name="Google Shape;6018;p64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9" name="Google Shape;6019;p64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20" name="Google Shape;6020;p64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6021" name="Google Shape;6021;p64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2" name="Google Shape;6022;p64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023" name="Google Shape;6023;p64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6024" name="Google Shape;6024;p64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6025" name="Google Shape;6025;p64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6" name="Google Shape;6026;p64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7" name="Google Shape;6027;p64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8" name="Google Shape;6028;p64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9" name="Google Shape;6029;p64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0" name="Google Shape;6030;p64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1" name="Google Shape;6031;p64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2" name="Google Shape;6032;p64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3" name="Google Shape;6033;p64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4" name="Google Shape;6034;p64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5" name="Google Shape;6035;p64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6" name="Google Shape;6036;p64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7" name="Google Shape;6037;p64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8" name="Google Shape;6038;p64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9" name="Google Shape;6039;p64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0" name="Google Shape;6040;p64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1" name="Google Shape;6041;p64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2" name="Google Shape;6042;p64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3" name="Google Shape;6043;p64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4" name="Google Shape;6044;p64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5" name="Google Shape;6045;p64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6" name="Google Shape;6046;p64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7" name="Google Shape;6047;p64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8" name="Google Shape;6048;p64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9" name="Google Shape;6049;p64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0" name="Google Shape;6050;p64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1" name="Google Shape;6051;p64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2" name="Google Shape;6052;p64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3" name="Google Shape;6053;p64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4" name="Google Shape;6054;p64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5" name="Google Shape;6055;p64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6" name="Google Shape;6056;p64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7" name="Google Shape;6057;p64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8" name="Google Shape;6058;p64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9" name="Google Shape;6059;p64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0" name="Google Shape;6060;p64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1" name="Google Shape;6061;p64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2" name="Google Shape;6062;p64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3" name="Google Shape;6063;p64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4" name="Google Shape;6064;p64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5" name="Google Shape;6065;p64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6" name="Google Shape;6066;p64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7" name="Google Shape;6067;p64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8" name="Google Shape;6068;p64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9" name="Google Shape;6069;p64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0" name="Google Shape;6070;p64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1" name="Google Shape;6071;p64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2" name="Google Shape;6072;p64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3" name="Google Shape;6073;p64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4" name="Google Shape;6074;p64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5" name="Google Shape;6075;p64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6" name="Google Shape;6076;p64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7" name="Google Shape;6077;p64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8" name="Google Shape;6078;p64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9" name="Google Shape;6079;p64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80" name="Google Shape;6080;p64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81" name="Google Shape;6081;p64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6082" name="Google Shape;6082;p64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83" name="Google Shape;6083;p64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84" name="Google Shape;6084;p64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6085" name="Google Shape;6085;p64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86" name="Google Shape;6086;p64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87" name="Google Shape;6087;p64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6088" name="Google Shape;6088;p64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89" name="Google Shape;6089;p64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90" name="Google Shape;6090;p64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6091" name="Google Shape;6091;p64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2" name="Google Shape;6092;p64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93" name="Google Shape;6093;p64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6094" name="Google Shape;6094;p64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5" name="Google Shape;6095;p64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96" name="Google Shape;6096;p64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6097" name="Google Shape;6097;p64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8" name="Google Shape;6098;p64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99" name="Google Shape;6099;p64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6100" name="Google Shape;6100;p64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1" name="Google Shape;6101;p64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02" name="Google Shape;6102;p64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6103" name="Google Shape;6103;p64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4" name="Google Shape;6104;p64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05" name="Google Shape;6105;p64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6106" name="Google Shape;6106;p64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7" name="Google Shape;6107;p64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08" name="Google Shape;6108;p64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6109" name="Google Shape;6109;p64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0" name="Google Shape;6110;p64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11" name="Google Shape;6111;p64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6112" name="Google Shape;6112;p64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3" name="Google Shape;6113;p64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114" name="Google Shape;6114;p64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64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116" name="Google Shape;6116;p64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6117" name="Google Shape;6117;p64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8" name="Google Shape;6118;p64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19" name="Google Shape;6119;p64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6120" name="Google Shape;6120;p64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1" name="Google Shape;6121;p64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22" name="Google Shape;6122;p64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6123" name="Google Shape;6123;p64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4" name="Google Shape;6124;p64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25" name="Google Shape;6125;p64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6126" name="Google Shape;6126;p64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7" name="Google Shape;6127;p64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28" name="Google Shape;6128;p64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6129" name="Google Shape;6129;p64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0" name="Google Shape;6130;p64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31" name="Google Shape;6131;p64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6132" name="Google Shape;6132;p64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3" name="Google Shape;6133;p64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34" name="Google Shape;6134;p64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6135" name="Google Shape;6135;p64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6" name="Google Shape;6136;p64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37" name="Google Shape;6137;p64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6138" name="Google Shape;6138;p64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9" name="Google Shape;6139;p64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40" name="Google Shape;6140;p64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6141" name="Google Shape;6141;p64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2" name="Google Shape;6142;p64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43" name="Google Shape;6143;p64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6144" name="Google Shape;6144;p64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5" name="Google Shape;6145;p64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46" name="Google Shape;6146;p64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6147" name="Google Shape;6147;p64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8" name="Google Shape;6148;p64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49" name="Google Shape;6149;p64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6150" name="Google Shape;6150;p64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1" name="Google Shape;6151;p64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52" name="Google Shape;6152;p64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6153" name="Google Shape;6153;p64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4" name="Google Shape;6154;p64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55" name="Google Shape;6155;p64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6156" name="Google Shape;6156;p64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7" name="Google Shape;6157;p64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58" name="Google Shape;6158;p64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6159" name="Google Shape;6159;p64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0" name="Google Shape;6160;p64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61" name="Google Shape;6161;p64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6162" name="Google Shape;6162;p64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3" name="Google Shape;6163;p64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64" name="Google Shape;6164;p64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6165" name="Google Shape;6165;p64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6" name="Google Shape;6166;p64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67" name="Google Shape;6167;p64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6168" name="Google Shape;6168;p64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9" name="Google Shape;6169;p64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70" name="Google Shape;6170;p64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6171" name="Google Shape;6171;p64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2" name="Google Shape;6172;p64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73" name="Google Shape;6173;p64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6174" name="Google Shape;6174;p64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5" name="Google Shape;6175;p64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76" name="Google Shape;6176;p64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6177" name="Google Shape;6177;p64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8" name="Google Shape;6178;p64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79" name="Google Shape;6179;p64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6180" name="Google Shape;6180;p64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1" name="Google Shape;6181;p64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82" name="Google Shape;6182;p64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6183" name="Google Shape;6183;p64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4" name="Google Shape;6184;p64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85" name="Google Shape;6185;p64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6186" name="Google Shape;6186;p64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7" name="Google Shape;6187;p64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88" name="Google Shape;6188;p64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6189" name="Google Shape;6189;p64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0" name="Google Shape;6190;p64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91" name="Google Shape;6191;p64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6192" name="Google Shape;6192;p64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3" name="Google Shape;6193;p64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94" name="Google Shape;6194;p64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6195" name="Google Shape;6195;p64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6" name="Google Shape;6196;p64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97" name="Google Shape;6197;p64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6198" name="Google Shape;6198;p64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9" name="Google Shape;6199;p64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00" name="Google Shape;6200;p64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6201" name="Google Shape;6201;p64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2" name="Google Shape;6202;p64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03" name="Google Shape;6203;p64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6204" name="Google Shape;6204;p64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5" name="Google Shape;6205;p64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06" name="Google Shape;6206;p64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6207" name="Google Shape;6207;p64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8" name="Google Shape;6208;p64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09" name="Google Shape;6209;p64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6210" name="Google Shape;6210;p64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1" name="Google Shape;6211;p64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12" name="Google Shape;6212;p64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6213" name="Google Shape;6213;p64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4" name="Google Shape;6214;p64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15" name="Google Shape;6215;p64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6216" name="Google Shape;6216;p64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7" name="Google Shape;6217;p64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1" name="Shape 6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2" name="Google Shape;6222;p65"/>
          <p:cNvGrpSpPr/>
          <p:nvPr/>
        </p:nvGrpSpPr>
        <p:grpSpPr>
          <a:xfrm>
            <a:off x="1458549" y="2351468"/>
            <a:ext cx="5015598" cy="412478"/>
            <a:chOff x="106648" y="895722"/>
            <a:chExt cx="4481413" cy="374300"/>
          </a:xfrm>
        </p:grpSpPr>
        <p:grpSp>
          <p:nvGrpSpPr>
            <p:cNvPr id="6223" name="Google Shape;6223;p65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6224" name="Google Shape;6224;p65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grpSp>
            <p:nvGrpSpPr>
              <p:cNvPr id="6225" name="Google Shape;6225;p65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6226" name="Google Shape;6226;p6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6227" name="Google Shape;6227;p6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228" name="Google Shape;6228;p65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6229" name="Google Shape;6229;p65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230" name="Google Shape;6230;p65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6231" name="Google Shape;6231;p6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6232" name="Google Shape;6232;p6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</p:grpSp>
        </p:grpSp>
        <p:grpSp>
          <p:nvGrpSpPr>
            <p:cNvPr id="6233" name="Google Shape;6233;p65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6234" name="Google Shape;6234;p65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grpSp>
            <p:nvGrpSpPr>
              <p:cNvPr id="6235" name="Google Shape;6235;p65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6236" name="Google Shape;6236;p6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6237" name="Google Shape;6237;p6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</p:grpSp>
        </p:grpSp>
        <p:grpSp>
          <p:nvGrpSpPr>
            <p:cNvPr id="6238" name="Google Shape;6238;p65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6239" name="Google Shape;6239;p65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grpSp>
            <p:nvGrpSpPr>
              <p:cNvPr id="6240" name="Google Shape;6240;p65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6241" name="Google Shape;6241;p6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6242" name="Google Shape;6242;p6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</p:grpSp>
        </p:grpSp>
      </p:grpSp>
      <p:grpSp>
        <p:nvGrpSpPr>
          <p:cNvPr id="6243" name="Google Shape;6243;p65"/>
          <p:cNvGrpSpPr/>
          <p:nvPr/>
        </p:nvGrpSpPr>
        <p:grpSpPr>
          <a:xfrm>
            <a:off x="4294071" y="7150209"/>
            <a:ext cx="2173402" cy="1598857"/>
            <a:chOff x="2183288" y="3555572"/>
            <a:chExt cx="1136241" cy="835873"/>
          </a:xfrm>
        </p:grpSpPr>
        <p:sp>
          <p:nvSpPr>
            <p:cNvPr id="6244" name="Google Shape;6244;p65"/>
            <p:cNvSpPr/>
            <p:nvPr/>
          </p:nvSpPr>
          <p:spPr>
            <a:xfrm>
              <a:off x="2673740" y="4350566"/>
              <a:ext cx="270028" cy="11697"/>
            </a:xfrm>
            <a:custGeom>
              <a:rect b="b" l="l" r="r" t="t"/>
              <a:pathLst>
                <a:path extrusionOk="0" h="2706" w="10652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45" name="Google Shape;6245;p65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6246" name="Google Shape;6246;p65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7" name="Google Shape;6247;p65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8" name="Google Shape;6248;p65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9" name="Google Shape;6249;p65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0" name="Google Shape;6250;p65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1" name="Google Shape;6251;p65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52" name="Google Shape;6252;p65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253" name="Google Shape;6253;p65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6254" name="Google Shape;6254;p65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6255" name="Google Shape;6255;p65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6256" name="Google Shape;6256;p65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57" name="Google Shape;6257;p65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6258" name="Google Shape;6258;p65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6259" name="Google Shape;6259;p65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60" name="Google Shape;6260;p65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261" name="Google Shape;6261;p65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6262" name="Google Shape;6262;p65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6263" name="Google Shape;6263;p65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264" name="Google Shape;6264;p65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</p:grpSp>
      <p:grpSp>
        <p:nvGrpSpPr>
          <p:cNvPr id="6265" name="Google Shape;6265;p65"/>
          <p:cNvGrpSpPr/>
          <p:nvPr/>
        </p:nvGrpSpPr>
        <p:grpSpPr>
          <a:xfrm>
            <a:off x="6819963" y="2992209"/>
            <a:ext cx="3351740" cy="1516502"/>
            <a:chOff x="3530532" y="1496185"/>
            <a:chExt cx="1562000" cy="706730"/>
          </a:xfrm>
        </p:grpSpPr>
        <p:cxnSp>
          <p:nvCxnSpPr>
            <p:cNvPr id="6266" name="Google Shape;6266;p65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cap="flat" cmpd="sng" w="28575">
              <a:solidFill>
                <a:srgbClr val="A5B7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6267" name="Google Shape;6267;p65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6268" name="Google Shape;6268;p65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6269" name="Google Shape;6269;p65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270" name="Google Shape;6270;p65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271" name="Google Shape;6271;p65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72" name="Google Shape;6272;p65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6273" name="Google Shape;6273;p65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6274" name="Google Shape;6274;p65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275" name="Google Shape;6275;p65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276" name="Google Shape;6276;p65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77" name="Google Shape;6277;p65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6278" name="Google Shape;6278;p65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6279" name="Google Shape;6279;p65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280" name="Google Shape;6280;p65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281" name="Google Shape;6281;p65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82" name="Google Shape;6282;p65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6283" name="Google Shape;6283;p65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6284" name="Google Shape;6284;p65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285" name="Google Shape;6285;p65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286" name="Google Shape;6286;p65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287" name="Google Shape;6287;p65"/>
          <p:cNvGrpSpPr/>
          <p:nvPr/>
        </p:nvGrpSpPr>
        <p:grpSpPr>
          <a:xfrm>
            <a:off x="6843683" y="4699460"/>
            <a:ext cx="3304346" cy="783034"/>
            <a:chOff x="3512551" y="2358270"/>
            <a:chExt cx="1597383" cy="378533"/>
          </a:xfrm>
        </p:grpSpPr>
        <p:cxnSp>
          <p:nvCxnSpPr>
            <p:cNvPr id="6288" name="Google Shape;6288;p65"/>
            <p:cNvCxnSpPr>
              <a:stCxn id="6289" idx="6"/>
              <a:endCxn id="6290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291" name="Google Shape;6291;p65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6292" name="Google Shape;6292;p65"/>
              <p:cNvCxnSpPr>
                <a:stCxn id="6293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289" name="Google Shape;6289;p6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6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94" name="Google Shape;6294;p65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6295" name="Google Shape;6295;p65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296" name="Google Shape;6296;p65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7" name="Google Shape;6297;p65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98" name="Google Shape;6298;p65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6299" name="Google Shape;6299;p65"/>
              <p:cNvCxnSpPr>
                <a:stCxn id="6300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301" name="Google Shape;6301;p65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0" name="Google Shape;6300;p65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02" name="Google Shape;6302;p65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6303" name="Google Shape;6303;p65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290" name="Google Shape;6290;p65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4" name="Google Shape;6304;p65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05" name="Google Shape;6305;p65"/>
          <p:cNvGrpSpPr/>
          <p:nvPr/>
        </p:nvGrpSpPr>
        <p:grpSpPr>
          <a:xfrm>
            <a:off x="13685298" y="2371860"/>
            <a:ext cx="3163689" cy="1465636"/>
            <a:chOff x="634175" y="2986275"/>
            <a:chExt cx="3147949" cy="1458344"/>
          </a:xfrm>
        </p:grpSpPr>
        <p:cxnSp>
          <p:nvCxnSpPr>
            <p:cNvPr id="6306" name="Google Shape;6306;p65"/>
            <p:cNvCxnSpPr>
              <a:stCxn id="6307" idx="4"/>
              <a:endCxn id="6308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09" name="Google Shape;6309;p65"/>
            <p:cNvCxnSpPr>
              <a:stCxn id="6308" idx="0"/>
              <a:endCxn id="6310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11" name="Google Shape;6311;p65"/>
            <p:cNvCxnSpPr>
              <a:stCxn id="6310" idx="4"/>
              <a:endCxn id="6312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13" name="Google Shape;6313;p65"/>
            <p:cNvCxnSpPr>
              <a:stCxn id="6312" idx="0"/>
              <a:endCxn id="6314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314" name="Google Shape;6314;p65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0" name="Google Shape;6310;p65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7" name="Google Shape;6307;p65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2" name="Google Shape;6312;p65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8" name="Google Shape;6308;p65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15" name="Google Shape;6315;p65"/>
          <p:cNvGrpSpPr/>
          <p:nvPr/>
        </p:nvGrpSpPr>
        <p:grpSpPr>
          <a:xfrm>
            <a:off x="6820727" y="5760479"/>
            <a:ext cx="3350257" cy="627348"/>
            <a:chOff x="998425" y="1182125"/>
            <a:chExt cx="1065400" cy="199500"/>
          </a:xfrm>
        </p:grpSpPr>
        <p:sp>
          <p:nvSpPr>
            <p:cNvPr id="6316" name="Google Shape;6316;p65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65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65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65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65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1" name="Google Shape;6321;p65"/>
          <p:cNvGrpSpPr/>
          <p:nvPr/>
        </p:nvGrpSpPr>
        <p:grpSpPr>
          <a:xfrm>
            <a:off x="6820726" y="7672412"/>
            <a:ext cx="3350259" cy="1050689"/>
            <a:chOff x="5194708" y="3484366"/>
            <a:chExt cx="3148148" cy="987304"/>
          </a:xfrm>
        </p:grpSpPr>
        <p:grpSp>
          <p:nvGrpSpPr>
            <p:cNvPr id="6322" name="Google Shape;6322;p6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6323" name="Google Shape;6323;p6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6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6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26" name="Google Shape;6326;p6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6327" name="Google Shape;6327;p6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8" name="Google Shape;6328;p6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6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6330" name="Google Shape;6330;p6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6331" name="Google Shape;6331;p6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2" name="Google Shape;6332;p6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3" name="Google Shape;6333;p6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34" name="Google Shape;6334;p6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6335" name="Google Shape;6335;p6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6" name="Google Shape;6336;p6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6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38" name="Google Shape;6338;p65"/>
          <p:cNvGrpSpPr/>
          <p:nvPr/>
        </p:nvGrpSpPr>
        <p:grpSpPr>
          <a:xfrm>
            <a:off x="13688096" y="4964190"/>
            <a:ext cx="3158092" cy="1044461"/>
            <a:chOff x="6853641" y="2534077"/>
            <a:chExt cx="1515545" cy="501229"/>
          </a:xfrm>
        </p:grpSpPr>
        <p:grpSp>
          <p:nvGrpSpPr>
            <p:cNvPr id="6339" name="Google Shape;6339;p65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6340" name="Google Shape;6340;p65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1" name="Google Shape;6341;p65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rect b="b" l="l" r="r" t="t"/>
                <a:pathLst>
                  <a:path extrusionOk="0" h="3951" w="7902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2" name="Google Shape;6342;p65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3" name="Google Shape;6343;p65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4" name="Google Shape;6344;p65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45" name="Google Shape;6345;p65"/>
            <p:cNvSpPr/>
            <p:nvPr/>
          </p:nvSpPr>
          <p:spPr>
            <a:xfrm>
              <a:off x="6899264" y="2673830"/>
              <a:ext cx="225242" cy="361476"/>
            </a:xfrm>
            <a:custGeom>
              <a:rect b="b" l="l" r="r" t="t"/>
              <a:pathLst>
                <a:path extrusionOk="0" h="8802" w="5485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65"/>
            <p:cNvSpPr/>
            <p:nvPr/>
          </p:nvSpPr>
          <p:spPr>
            <a:xfrm>
              <a:off x="7198259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65"/>
            <p:cNvSpPr/>
            <p:nvPr/>
          </p:nvSpPr>
          <p:spPr>
            <a:xfrm>
              <a:off x="7493639" y="2673830"/>
              <a:ext cx="225200" cy="361476"/>
            </a:xfrm>
            <a:custGeom>
              <a:rect b="b" l="l" r="r" t="t"/>
              <a:pathLst>
                <a:path extrusionOk="0" h="8802" w="5484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65"/>
            <p:cNvSpPr/>
            <p:nvPr/>
          </p:nvSpPr>
          <p:spPr>
            <a:xfrm>
              <a:off x="7792387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65"/>
            <p:cNvSpPr/>
            <p:nvPr/>
          </p:nvSpPr>
          <p:spPr>
            <a:xfrm>
              <a:off x="8090150" y="2673789"/>
              <a:ext cx="225857" cy="361517"/>
            </a:xfrm>
            <a:custGeom>
              <a:rect b="b" l="l" r="r" t="t"/>
              <a:pathLst>
                <a:path extrusionOk="0" h="8803" w="550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0" name="Google Shape;6350;p65"/>
          <p:cNvGrpSpPr/>
          <p:nvPr/>
        </p:nvGrpSpPr>
        <p:grpSpPr>
          <a:xfrm>
            <a:off x="6877880" y="6714271"/>
            <a:ext cx="3235951" cy="693233"/>
            <a:chOff x="1808063" y="4294338"/>
            <a:chExt cx="3370782" cy="721817"/>
          </a:xfrm>
        </p:grpSpPr>
        <p:sp>
          <p:nvSpPr>
            <p:cNvPr id="6351" name="Google Shape;6351;p65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352" name="Google Shape;6352;p65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65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65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65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65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65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358" name="Google Shape;6358;p65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359" name="Google Shape;6359;p65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360" name="Google Shape;6360;p65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6361" name="Google Shape;6361;p65"/>
          <p:cNvGrpSpPr/>
          <p:nvPr/>
        </p:nvGrpSpPr>
        <p:grpSpPr>
          <a:xfrm>
            <a:off x="10529872" y="8047771"/>
            <a:ext cx="2834134" cy="701211"/>
            <a:chOff x="4234950" y="2101012"/>
            <a:chExt cx="4219974" cy="1044090"/>
          </a:xfrm>
        </p:grpSpPr>
        <p:sp>
          <p:nvSpPr>
            <p:cNvPr id="6362" name="Google Shape;6362;p65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65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65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365" name="Google Shape;6365;p65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65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rect b="b" l="l" r="r" t="t"/>
              <a:pathLst>
                <a:path extrusionOk="0" fill="none" h="22050" w="44066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435D74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65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cap="rnd" cmpd="sng" w="20850">
              <a:solidFill>
                <a:srgbClr val="5F7D95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65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rect b="b" l="l" r="r" t="t"/>
              <a:pathLst>
                <a:path extrusionOk="0" fill="none" h="22050" w="44065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869FB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65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cap="rnd" cmpd="sng" w="20850">
              <a:solidFill>
                <a:srgbClr val="BAC8D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65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rect b="b" l="l" r="r" t="t"/>
              <a:pathLst>
                <a:path extrusionOk="0" h="3671" w="3671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65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65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65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65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rect b="b" l="l" r="r" t="t"/>
              <a:pathLst>
                <a:path extrusionOk="0" h="33792" w="33825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65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65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65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rect b="b" l="l" r="r" t="t"/>
              <a:pathLst>
                <a:path extrusionOk="0" h="33792" w="33791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8" name="Google Shape;6378;p65"/>
          <p:cNvGrpSpPr/>
          <p:nvPr/>
        </p:nvGrpSpPr>
        <p:grpSpPr>
          <a:xfrm>
            <a:off x="13680815" y="4029286"/>
            <a:ext cx="3172653" cy="743114"/>
            <a:chOff x="1247650" y="2075423"/>
            <a:chExt cx="6648477" cy="1557238"/>
          </a:xfrm>
        </p:grpSpPr>
        <p:sp>
          <p:nvSpPr>
            <p:cNvPr id="6379" name="Google Shape;6379;p65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65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65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65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65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65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cap="flat" cmpd="sng" w="19050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5" name="Google Shape;6385;p65"/>
          <p:cNvGrpSpPr/>
          <p:nvPr/>
        </p:nvGrpSpPr>
        <p:grpSpPr>
          <a:xfrm>
            <a:off x="10543357" y="2335666"/>
            <a:ext cx="2831203" cy="3297066"/>
            <a:chOff x="1839112" y="2209163"/>
            <a:chExt cx="1918159" cy="2233784"/>
          </a:xfrm>
        </p:grpSpPr>
        <p:sp>
          <p:nvSpPr>
            <p:cNvPr id="6386" name="Google Shape;6386;p65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65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65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89" name="Google Shape;6389;p65"/>
            <p:cNvCxnSpPr>
              <a:stCxn id="6386" idx="6"/>
              <a:endCxn id="6387" idx="2"/>
            </p:cNvCxnSpPr>
            <p:nvPr/>
          </p:nvCxnSpPr>
          <p:spPr>
            <a:xfrm>
              <a:off x="2414212" y="2496713"/>
              <a:ext cx="768000" cy="3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90" name="Google Shape;6390;p65"/>
            <p:cNvCxnSpPr>
              <a:stCxn id="6387" idx="4"/>
              <a:endCxn id="6391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92" name="Google Shape;6392;p65"/>
            <p:cNvCxnSpPr>
              <a:stCxn id="6391" idx="6"/>
              <a:endCxn id="6388" idx="2"/>
            </p:cNvCxnSpPr>
            <p:nvPr/>
          </p:nvCxnSpPr>
          <p:spPr>
            <a:xfrm>
              <a:off x="2414212" y="3328316"/>
              <a:ext cx="768000" cy="3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93" name="Google Shape;6393;p65"/>
            <p:cNvCxnSpPr>
              <a:stCxn id="6388" idx="4"/>
              <a:endCxn id="6394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391" name="Google Shape;6391;p65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65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65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96" name="Google Shape;6396;p65"/>
            <p:cNvCxnSpPr>
              <a:endCxn id="6395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397" name="Google Shape;6397;p65"/>
          <p:cNvGrpSpPr/>
          <p:nvPr/>
        </p:nvGrpSpPr>
        <p:grpSpPr>
          <a:xfrm>
            <a:off x="6857888" y="2371834"/>
            <a:ext cx="3275935" cy="309884"/>
            <a:chOff x="238125" y="2506075"/>
            <a:chExt cx="7115411" cy="673075"/>
          </a:xfrm>
        </p:grpSpPr>
        <p:sp>
          <p:nvSpPr>
            <p:cNvPr id="6398" name="Google Shape;6398;p65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65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65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65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65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3" name="Google Shape;6403;p65"/>
          <p:cNvGrpSpPr/>
          <p:nvPr/>
        </p:nvGrpSpPr>
        <p:grpSpPr>
          <a:xfrm>
            <a:off x="3939361" y="3001269"/>
            <a:ext cx="2525864" cy="1570815"/>
            <a:chOff x="548861" y="389676"/>
            <a:chExt cx="3843371" cy="2390163"/>
          </a:xfrm>
        </p:grpSpPr>
        <p:cxnSp>
          <p:nvCxnSpPr>
            <p:cNvPr id="6404" name="Google Shape;6404;p65"/>
            <p:cNvCxnSpPr/>
            <p:nvPr/>
          </p:nvCxnSpPr>
          <p:spPr>
            <a:xfrm flipH="1" rot="10800000">
              <a:off x="3486925" y="1918250"/>
              <a:ext cx="742200" cy="690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05" name="Google Shape;6405;p65"/>
            <p:cNvCxnSpPr/>
            <p:nvPr/>
          </p:nvCxnSpPr>
          <p:spPr>
            <a:xfrm flipH="1" rot="-5400000">
              <a:off x="3486925" y="577350"/>
              <a:ext cx="650100" cy="650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06" name="Google Shape;6406;p65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07" name="Google Shape;6407;p65"/>
            <p:cNvCxnSpPr/>
            <p:nvPr/>
          </p:nvCxnSpPr>
          <p:spPr>
            <a:xfrm flipH="1" rot="10800000">
              <a:off x="756500" y="577975"/>
              <a:ext cx="1705500" cy="1049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08" name="Google Shape;6408;p65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09" name="Google Shape;6409;p65"/>
            <p:cNvSpPr/>
            <p:nvPr/>
          </p:nvSpPr>
          <p:spPr>
            <a:xfrm>
              <a:off x="548861" y="1338125"/>
              <a:ext cx="502050" cy="502875"/>
            </a:xfrm>
            <a:custGeom>
              <a:rect b="b" l="l" r="r" t="t"/>
              <a:pathLst>
                <a:path extrusionOk="0" h="20115" w="20082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410" name="Google Shape;6410;p65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11" name="Google Shape;6411;p65"/>
            <p:cNvSpPr/>
            <p:nvPr/>
          </p:nvSpPr>
          <p:spPr>
            <a:xfrm>
              <a:off x="4095707" y="1083398"/>
              <a:ext cx="289400" cy="268650"/>
            </a:xfrm>
            <a:custGeom>
              <a:rect b="b" l="l" r="r" t="t"/>
              <a:pathLst>
                <a:path extrusionOk="0" h="10746" w="11576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65"/>
            <p:cNvSpPr/>
            <p:nvPr/>
          </p:nvSpPr>
          <p:spPr>
            <a:xfrm>
              <a:off x="2421967" y="389676"/>
              <a:ext cx="383625" cy="371825"/>
            </a:xfrm>
            <a:custGeom>
              <a:rect b="b" l="l" r="r" t="t"/>
              <a:pathLst>
                <a:path extrusionOk="0" h="14873" w="15345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65"/>
            <p:cNvSpPr/>
            <p:nvPr/>
          </p:nvSpPr>
          <p:spPr>
            <a:xfrm>
              <a:off x="4095707" y="426309"/>
              <a:ext cx="289400" cy="268850"/>
            </a:xfrm>
            <a:custGeom>
              <a:rect b="b" l="l" r="r" t="t"/>
              <a:pathLst>
                <a:path extrusionOk="0" h="10754" w="11576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65"/>
            <p:cNvSpPr/>
            <p:nvPr/>
          </p:nvSpPr>
          <p:spPr>
            <a:xfrm>
              <a:off x="4102832" y="2474633"/>
              <a:ext cx="289400" cy="269425"/>
            </a:xfrm>
            <a:custGeom>
              <a:rect b="b" l="l" r="r" t="t"/>
              <a:pathLst>
                <a:path extrusionOk="0" h="10777" w="11576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65"/>
            <p:cNvSpPr/>
            <p:nvPr/>
          </p:nvSpPr>
          <p:spPr>
            <a:xfrm>
              <a:off x="4095707" y="1772738"/>
              <a:ext cx="289400" cy="268825"/>
            </a:xfrm>
            <a:custGeom>
              <a:rect b="b" l="l" r="r" t="t"/>
              <a:pathLst>
                <a:path extrusionOk="0" h="10753" w="11576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65"/>
            <p:cNvSpPr/>
            <p:nvPr/>
          </p:nvSpPr>
          <p:spPr>
            <a:xfrm>
              <a:off x="2422792" y="2408015"/>
              <a:ext cx="383650" cy="371825"/>
            </a:xfrm>
            <a:custGeom>
              <a:rect b="b" l="l" r="r" t="t"/>
              <a:pathLst>
                <a:path extrusionOk="0" h="14873" w="15346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7" name="Google Shape;6417;p65"/>
          <p:cNvGrpSpPr/>
          <p:nvPr/>
        </p:nvGrpSpPr>
        <p:grpSpPr>
          <a:xfrm>
            <a:off x="1515623" y="5215024"/>
            <a:ext cx="2824107" cy="1267123"/>
            <a:chOff x="1187400" y="2529299"/>
            <a:chExt cx="6769193" cy="2241903"/>
          </a:xfrm>
        </p:grpSpPr>
        <p:sp>
          <p:nvSpPr>
            <p:cNvPr id="6418" name="Google Shape;6418;p65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6419" name="Google Shape;6419;p65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6420" name="Google Shape;6420;p65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6421" name="Google Shape;6421;p65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6422" name="Google Shape;6422;p65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6423" name="Google Shape;6423;p65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6424" name="Google Shape;6424;p65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cxnSp>
          <p:nvCxnSpPr>
            <p:cNvPr id="6425" name="Google Shape;6425;p65"/>
            <p:cNvCxnSpPr>
              <a:stCxn id="6418" idx="2"/>
              <a:endCxn id="6419" idx="0"/>
            </p:cNvCxnSpPr>
            <p:nvPr/>
          </p:nvCxnSpPr>
          <p:spPr>
            <a:xfrm flipH="1" rot="-5400000">
              <a:off x="5228543" y="2315249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426" name="Google Shape;6426;p65"/>
            <p:cNvCxnSpPr>
              <a:stCxn id="6420" idx="0"/>
              <a:endCxn id="6418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427" name="Google Shape;6427;p65"/>
            <p:cNvCxnSpPr>
              <a:stCxn id="6420" idx="2"/>
              <a:endCxn id="6422" idx="0"/>
            </p:cNvCxnSpPr>
            <p:nvPr/>
          </p:nvCxnSpPr>
          <p:spPr>
            <a:xfrm flipH="1" rot="-5400000">
              <a:off x="2995647" y="3677550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428" name="Google Shape;6428;p65"/>
            <p:cNvCxnSpPr>
              <a:stCxn id="6421" idx="0"/>
              <a:endCxn id="6420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429" name="Google Shape;6429;p65"/>
            <p:cNvCxnSpPr>
              <a:stCxn id="6419" idx="2"/>
              <a:endCxn id="6424" idx="0"/>
            </p:cNvCxnSpPr>
            <p:nvPr/>
          </p:nvCxnSpPr>
          <p:spPr>
            <a:xfrm flipH="1" rot="-5400000">
              <a:off x="6536390" y="3677400"/>
              <a:ext cx="457200" cy="8454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430" name="Google Shape;6430;p65"/>
            <p:cNvCxnSpPr>
              <a:stCxn id="6423" idx="0"/>
              <a:endCxn id="6419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6431" name="Google Shape;6431;p65"/>
          <p:cNvGrpSpPr/>
          <p:nvPr/>
        </p:nvGrpSpPr>
        <p:grpSpPr>
          <a:xfrm>
            <a:off x="13688116" y="6200441"/>
            <a:ext cx="3158070" cy="1081745"/>
            <a:chOff x="6895650" y="3126697"/>
            <a:chExt cx="1436662" cy="492105"/>
          </a:xfrm>
        </p:grpSpPr>
        <p:sp>
          <p:nvSpPr>
            <p:cNvPr id="6432" name="Google Shape;6432;p65"/>
            <p:cNvSpPr/>
            <p:nvPr/>
          </p:nvSpPr>
          <p:spPr>
            <a:xfrm>
              <a:off x="715182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65"/>
            <p:cNvSpPr/>
            <p:nvPr/>
          </p:nvSpPr>
          <p:spPr>
            <a:xfrm>
              <a:off x="766416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65"/>
            <p:cNvSpPr/>
            <p:nvPr/>
          </p:nvSpPr>
          <p:spPr>
            <a:xfrm>
              <a:off x="6895650" y="3127761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65"/>
            <p:cNvSpPr/>
            <p:nvPr/>
          </p:nvSpPr>
          <p:spPr>
            <a:xfrm>
              <a:off x="7399482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65"/>
            <p:cNvSpPr/>
            <p:nvPr/>
          </p:nvSpPr>
          <p:spPr>
            <a:xfrm>
              <a:off x="7911823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37" name="Google Shape;6437;p65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6438" name="Google Shape;6438;p65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9" name="Google Shape;6439;p65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0" name="Google Shape;6440;p65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1" name="Google Shape;6441;p65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2" name="Google Shape;6442;p65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43" name="Google Shape;6443;p65"/>
          <p:cNvGrpSpPr/>
          <p:nvPr/>
        </p:nvGrpSpPr>
        <p:grpSpPr>
          <a:xfrm>
            <a:off x="13685280" y="7473967"/>
            <a:ext cx="3163724" cy="1301250"/>
            <a:chOff x="6777990" y="3710194"/>
            <a:chExt cx="1646915" cy="677382"/>
          </a:xfrm>
        </p:grpSpPr>
        <p:grpSp>
          <p:nvGrpSpPr>
            <p:cNvPr id="6444" name="Google Shape;6444;p65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6445" name="Google Shape;6445;p65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6446" name="Google Shape;6446;p65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47" name="Google Shape;6447;p65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6448" name="Google Shape;6448;p65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6449" name="Google Shape;6449;p65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rect b="b" l="l" r="r" t="t"/>
                <a:pathLst>
                  <a:path extrusionOk="0" h="60023" w="69271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50" name="Google Shape;6450;p65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6451" name="Google Shape;6451;p65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6452" name="Google Shape;6452;p65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rect b="b" l="l" r="r" t="t"/>
                <a:pathLst>
                  <a:path extrusionOk="0" h="60023" w="6933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53" name="Google Shape;6453;p65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6454" name="Google Shape;6454;p65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6455" name="Google Shape;6455;p65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56" name="Google Shape;6456;p65"/>
          <p:cNvGrpSpPr/>
          <p:nvPr/>
        </p:nvGrpSpPr>
        <p:grpSpPr>
          <a:xfrm>
            <a:off x="10524311" y="5819648"/>
            <a:ext cx="2843778" cy="2041207"/>
            <a:chOff x="5190863" y="2824811"/>
            <a:chExt cx="1544860" cy="1108869"/>
          </a:xfrm>
        </p:grpSpPr>
        <p:grpSp>
          <p:nvGrpSpPr>
            <p:cNvPr id="6457" name="Google Shape;6457;p65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6458" name="Google Shape;6458;p65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6459" name="Google Shape;6459;p65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rect b="b" l="l" r="r" t="t"/>
                  <a:pathLst>
                    <a:path extrusionOk="0" h="9651" w="9649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0" name="Google Shape;6460;p65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rect b="b" l="l" r="r" t="t"/>
                  <a:pathLst>
                    <a:path extrusionOk="0" h="4477" w="8764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461" name="Google Shape;6461;p65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rect b="b" l="l" r="r" t="t"/>
                <a:pathLst>
                  <a:path extrusionOk="0" h="4578" w="4577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62" name="Google Shape;6462;p65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6463" name="Google Shape;6463;p65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6464" name="Google Shape;6464;p65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rect b="b" l="l" r="r" t="t"/>
                  <a:pathLst>
                    <a:path extrusionOk="0" h="9649" w="9646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5" name="Google Shape;6465;p65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rect b="b" l="l" r="r" t="t"/>
                  <a:pathLst>
                    <a:path extrusionOk="0" h="4478" w="8759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466" name="Google Shape;6466;p65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67" name="Google Shape;6467;p65"/>
            <p:cNvSpPr/>
            <p:nvPr/>
          </p:nvSpPr>
          <p:spPr>
            <a:xfrm>
              <a:off x="6103938" y="3114683"/>
              <a:ext cx="40933" cy="7549"/>
            </a:xfrm>
            <a:custGeom>
              <a:rect b="b" l="l" r="r" t="t"/>
              <a:pathLst>
                <a:path extrusionOk="0" h="180" w="976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68" name="Google Shape;6468;p65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6469" name="Google Shape;6469;p65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6470" name="Google Shape;6470;p65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6471" name="Google Shape;6471;p65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rect b="b" l="l" r="r" t="t"/>
                    <a:pathLst>
                      <a:path extrusionOk="0" h="7194" w="14253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2" name="Google Shape;6472;p65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rect b="b" l="l" r="r" t="t"/>
                    <a:pathLst>
                      <a:path extrusionOk="0" h="9649" w="482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473" name="Google Shape;6473;p65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rect b="b" l="l" r="r" t="t"/>
                  <a:pathLst>
                    <a:path extrusionOk="0" h="4479" w="8767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474" name="Google Shape;6474;p65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75" name="Google Shape;6475;p65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6476" name="Google Shape;6476;p65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477" name="Google Shape;6477;p65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6478" name="Google Shape;6478;p65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rect b="b" l="l" r="r" t="t"/>
                  <a:pathLst>
                    <a:path extrusionOk="0" h="9651" w="19088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9" name="Google Shape;6479;p65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rect b="b" l="l" r="r" t="t"/>
                  <a:pathLst>
                    <a:path extrusionOk="0" h="4478" w="8659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6480" name="Google Shape;6480;p65"/>
          <p:cNvGrpSpPr/>
          <p:nvPr/>
        </p:nvGrpSpPr>
        <p:grpSpPr>
          <a:xfrm>
            <a:off x="1456324" y="2948583"/>
            <a:ext cx="2173437" cy="1758974"/>
            <a:chOff x="803162" y="1474292"/>
            <a:chExt cx="1086719" cy="879487"/>
          </a:xfrm>
        </p:grpSpPr>
        <p:grpSp>
          <p:nvGrpSpPr>
            <p:cNvPr id="6481" name="Google Shape;6481;p65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6482" name="Google Shape;6482;p65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483" name="Google Shape;6483;p65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6484" name="Google Shape;6484;p65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5" name="Google Shape;6485;p65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6" name="Google Shape;6486;p65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rect b="b" l="l" r="r" t="t"/>
                  <a:pathLst>
                    <a:path extrusionOk="0" h="6105" w="6105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7" name="Google Shape;6487;p65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rect b="b" l="l" r="r" t="t"/>
                  <a:pathLst>
                    <a:path extrusionOk="0" h="5757" w="4304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6488" name="Google Shape;6488;p65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rect b="b" l="l" r="r" t="t"/>
                  <a:pathLst>
                    <a:path extrusionOk="0" h="5778" w="4304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489" name="Google Shape;6489;p65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6490" name="Google Shape;6490;p65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6491" name="Google Shape;6491;p65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rect b="b" l="l" r="r" t="t"/>
                  <a:pathLst>
                    <a:path extrusionOk="0" h="14873" w="15345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492" name="Google Shape;6492;p65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6493" name="Google Shape;6493;p65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4" name="Google Shape;6494;p65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5" name="Google Shape;6495;p65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6" name="Google Shape;6496;p65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7" name="Google Shape;6497;p65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8" name="Google Shape;6498;p65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9" name="Google Shape;6499;p65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6500" name="Google Shape;6500;p65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6501" name="Google Shape;6501;p65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rect b="b" l="l" r="r" t="t"/>
                      <a:pathLst>
                        <a:path extrusionOk="0" h="10746" w="11576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502" name="Google Shape;6502;p65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rect b="b" l="l" r="r" t="t"/>
                      <a:pathLst>
                        <a:path extrusionOk="0" h="10754" w="11576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6503" name="Google Shape;6503;p65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6504" name="Google Shape;6504;p65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rect b="b" l="l" r="r" t="t"/>
                  <a:pathLst>
                    <a:path extrusionOk="0" h="14873" w="15346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505" name="Google Shape;6505;p65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6506" name="Google Shape;6506;p65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7" name="Google Shape;6507;p65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8" name="Google Shape;6508;p65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9" name="Google Shape;6509;p65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0" name="Google Shape;6510;p65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1" name="Google Shape;6511;p65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2" name="Google Shape;6512;p65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6513" name="Google Shape;6513;p65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6514" name="Google Shape;6514;p65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rect b="b" l="l" r="r" t="t"/>
                      <a:pathLst>
                        <a:path extrusionOk="0" h="10777" w="11576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515" name="Google Shape;6515;p65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rect b="b" l="l" r="r" t="t"/>
                      <a:pathLst>
                        <a:path extrusionOk="0" h="10753" w="11576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800"/>
                    </a:p>
                  </p:txBody>
                </p:sp>
              </p:grpSp>
            </p:grpSp>
          </p:grpSp>
        </p:grpSp>
      </p:grpSp>
      <p:grpSp>
        <p:nvGrpSpPr>
          <p:cNvPr id="6516" name="Google Shape;6516;p65"/>
          <p:cNvGrpSpPr/>
          <p:nvPr/>
        </p:nvGrpSpPr>
        <p:grpSpPr>
          <a:xfrm>
            <a:off x="1449971" y="7210957"/>
            <a:ext cx="2737362" cy="1365836"/>
            <a:chOff x="724986" y="3605478"/>
            <a:chExt cx="1368681" cy="682918"/>
          </a:xfrm>
        </p:grpSpPr>
        <p:grpSp>
          <p:nvGrpSpPr>
            <p:cNvPr id="6517" name="Google Shape;6517;p65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6518" name="Google Shape;6518;p65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9" name="Google Shape;6519;p65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0" name="Google Shape;6520;p65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rect b="b" l="l" r="r" t="t"/>
                <a:pathLst>
                  <a:path extrusionOk="0" fill="none" h="2198" w="2333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1" name="Google Shape;6521;p65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2" name="Google Shape;6522;p65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rect b="b" l="l" r="r" t="t"/>
                <a:pathLst>
                  <a:path extrusionOk="0" fill="none" h="1328" w="4559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3" name="Google Shape;6523;p65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4" name="Google Shape;6524;p65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rect b="b" l="l" r="r" t="t"/>
                <a:pathLst>
                  <a:path extrusionOk="0" fill="none" h="2767" w="1065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5" name="Google Shape;6525;p65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6" name="Google Shape;6526;p65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7" name="Google Shape;6527;p65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8" name="Google Shape;6528;p65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9" name="Google Shape;6529;p65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0" name="Google Shape;6530;p65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rect b="b" l="l" r="r" t="t"/>
                <a:pathLst>
                  <a:path extrusionOk="0" fill="none" h="2198" w="233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1" name="Google Shape;6531;p65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2" name="Google Shape;6532;p65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rect b="b" l="l" r="r" t="t"/>
                <a:pathLst>
                  <a:path extrusionOk="0" fill="none" h="1328" w="456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3" name="Google Shape;6533;p65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6534" name="Google Shape;6534;p65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rect b="b" l="l" r="r" t="t"/>
                <a:pathLst>
                  <a:path extrusionOk="0" fill="none" h="2767" w="1066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5" name="Google Shape;6535;p65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6" name="Google Shape;6536;p65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6537" name="Google Shape;6537;p65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38" name="Google Shape;6538;p65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6539" name="Google Shape;6539;p65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6540" name="Google Shape;6540;p65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6541" name="Google Shape;6541;p65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rect b="b" l="l" r="r" t="t"/>
                    <a:pathLst>
                      <a:path extrusionOk="0" fill="none" h="1" w="36535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2" name="Google Shape;6542;p65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rect b="b" l="l" r="r" t="t"/>
                    <a:pathLst>
                      <a:path extrusionOk="0" h="5351" w="5564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43" name="Google Shape;6543;p65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6544" name="Google Shape;6544;p65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6545" name="Google Shape;6545;p65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6546" name="Google Shape;6546;p65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rect b="b" l="l" r="r" t="t"/>
                      <a:pathLst>
                        <a:path extrusionOk="0" fill="none" h="37079" w="28816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547" name="Google Shape;6547;p65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6548" name="Google Shape;6548;p65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6549" name="Google Shape;6549;p65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6550" name="Google Shape;6550;p65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1" name="Google Shape;6551;p65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52" name="Google Shape;6552;p65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6553" name="Google Shape;6553;p65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4" name="Google Shape;6554;p65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55" name="Google Shape;6555;p65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6556" name="Google Shape;6556;p65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6557" name="Google Shape;6557;p65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rect b="b" l="l" r="r" t="t"/>
                      <a:pathLst>
                        <a:path extrusionOk="0" fill="none" h="1" w="17599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558" name="Google Shape;6558;p65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559" name="Google Shape;6559;p65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rect b="b" l="l" r="r" t="t"/>
                      <a:pathLst>
                        <a:path extrusionOk="0" fill="none" h="45330" w="18623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6560" name="Google Shape;6560;p65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rect b="b" l="l" r="r" t="t"/>
                    <a:pathLst>
                      <a:path extrusionOk="0" h="21447" w="37115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1" name="Google Shape;6561;p65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562" name="Google Shape;6562;p65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rect b="b" l="l" r="r" t="t"/>
                <a:pathLst>
                  <a:path extrusionOk="0" fill="none" h="63161" w="63165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563" name="Google Shape;6563;p65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6564" name="Google Shape;6564;p65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6565" name="Google Shape;6565;p65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6" name="Google Shape;6566;p65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rect b="b" l="l" r="r" t="t"/>
                    <a:pathLst>
                      <a:path extrusionOk="0" h="5349" w="5349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7" name="Google Shape;6567;p65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68" name="Google Shape;6568;p65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6569" name="Google Shape;6569;p65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rect b="b" l="l" r="r" t="t"/>
                    <a:pathLst>
                      <a:path extrusionOk="0" fill="none" h="38848" w="30556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0" name="Google Shape;6570;p65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6571" name="Google Shape;6571;p65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6572" name="Google Shape;6572;p65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6573" name="Google Shape;6573;p65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4" name="Google Shape;6574;p65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rect b="b" l="l" r="r" t="t"/>
                    <a:pathLst>
                      <a:path extrusionOk="0" fill="none" h="34405" w="30534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75" name="Google Shape;6575;p65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6576" name="Google Shape;6576;p65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7" name="Google Shape;6577;p65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8" name="Google Shape;6578;p65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6579" name="Google Shape;6579;p65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6580" name="Google Shape;6580;p65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6581" name="Google Shape;6581;p65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rect b="b" l="l" r="r" t="t"/>
                    <a:pathLst>
                      <a:path extrusionOk="0" fill="none" h="1" w="34959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2" name="Google Shape;6582;p65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rect b="b" l="l" r="r" t="t"/>
                    <a:pathLst>
                      <a:path extrusionOk="0" h="5349" w="5564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83" name="Google Shape;6583;p65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6584" name="Google Shape;6584;p65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6585" name="Google Shape;6585;p65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6586" name="Google Shape;6586;p65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rect b="b" l="l" r="r" t="t"/>
                      <a:pathLst>
                        <a:path extrusionOk="0" fill="none" h="38848" w="2921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587" name="Google Shape;6587;p65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rect b="b" l="l" r="r" t="t"/>
                      <a:pathLst>
                        <a:path extrusionOk="0" h="5350" w="556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6588" name="Google Shape;6588;p65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6589" name="Google Shape;6589;p65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6590" name="Google Shape;6590;p65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rect b="b" l="l" r="r" t="t"/>
                    <a:pathLst>
                      <a:path extrusionOk="0" fill="none" h="1" w="33303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1" name="Google Shape;6591;p65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92" name="Google Shape;6592;p65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6593" name="Google Shape;6593;p65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6594" name="Google Shape;6594;p65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6595" name="Google Shape;6595;p65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rect b="b" l="l" r="r" t="t"/>
                        <a:pathLst>
                          <a:path extrusionOk="0" h="5349" w="5561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6596" name="Google Shape;6596;p65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rect b="b" l="l" r="r" t="t"/>
                        <a:pathLst>
                          <a:path extrusionOk="0" fill="none" h="1" w="17599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rnd" cmpd="sng" w="9525">
                        <a:solidFill>
                          <a:srgbClr val="CFD9E0"/>
                        </a:solidFill>
                        <a:prstDash val="solid"/>
                        <a:round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sp>
                  <p:nvSpPr>
                    <p:cNvPr id="6597" name="Google Shape;6597;p65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rect b="b" l="l" r="r" t="t"/>
                      <a:pathLst>
                        <a:path extrusionOk="0" fill="none" h="45330" w="18044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6598" name="Google Shape;6598;p65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9" name="Google Shape;6599;p65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rect b="b" l="l" r="r" t="t"/>
                    <a:pathLst>
                      <a:path extrusionOk="0" h="21447" w="37118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600" name="Google Shape;6600;p65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6601" name="Google Shape;6601;p65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2" name="Google Shape;6602;p65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rect b="b" l="l" r="r" t="t"/>
                    <a:pathLst>
                      <a:path extrusionOk="0" fill="none" h="1" w="35018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2800"/>
                  </a:p>
                </p:txBody>
              </p:sp>
            </p:grpSp>
          </p:grpSp>
        </p:grpSp>
      </p:grpSp>
      <p:grpSp>
        <p:nvGrpSpPr>
          <p:cNvPr id="6603" name="Google Shape;6603;p65"/>
          <p:cNvGrpSpPr/>
          <p:nvPr/>
        </p:nvGrpSpPr>
        <p:grpSpPr>
          <a:xfrm>
            <a:off x="4506595" y="4911279"/>
            <a:ext cx="1897402" cy="1870756"/>
            <a:chOff x="2253298" y="2428317"/>
            <a:chExt cx="948701" cy="935378"/>
          </a:xfrm>
        </p:grpSpPr>
        <p:sp>
          <p:nvSpPr>
            <p:cNvPr id="6604" name="Google Shape;6604;p65"/>
            <p:cNvSpPr/>
            <p:nvPr/>
          </p:nvSpPr>
          <p:spPr>
            <a:xfrm>
              <a:off x="2418065" y="2799334"/>
              <a:ext cx="619167" cy="193359"/>
            </a:xfrm>
            <a:custGeom>
              <a:rect b="b" l="l" r="r" t="t"/>
              <a:pathLst>
                <a:path extrusionOk="0" h="36397" w="116549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65"/>
            <p:cNvSpPr/>
            <p:nvPr/>
          </p:nvSpPr>
          <p:spPr>
            <a:xfrm>
              <a:off x="2373234" y="2761962"/>
              <a:ext cx="248482" cy="268106"/>
            </a:xfrm>
            <a:custGeom>
              <a:rect b="b" l="l" r="r" t="t"/>
              <a:pathLst>
                <a:path extrusionOk="0" h="50467" w="46773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65"/>
            <p:cNvSpPr/>
            <p:nvPr/>
          </p:nvSpPr>
          <p:spPr>
            <a:xfrm>
              <a:off x="2726356" y="3024889"/>
              <a:ext cx="2582" cy="99328"/>
            </a:xfrm>
            <a:custGeom>
              <a:rect b="b" l="l" r="r" t="t"/>
              <a:pathLst>
                <a:path extrusionOk="0" h="18697" w="486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65"/>
            <p:cNvSpPr/>
            <p:nvPr/>
          </p:nvSpPr>
          <p:spPr>
            <a:xfrm>
              <a:off x="2785174" y="3024884"/>
              <a:ext cx="287220" cy="99333"/>
            </a:xfrm>
            <a:custGeom>
              <a:rect b="b" l="l" r="r" t="t"/>
              <a:pathLst>
                <a:path extrusionOk="0" h="18698" w="54065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65"/>
            <p:cNvSpPr/>
            <p:nvPr/>
          </p:nvSpPr>
          <p:spPr>
            <a:xfrm>
              <a:off x="2382903" y="3024884"/>
              <a:ext cx="287215" cy="99333"/>
            </a:xfrm>
            <a:custGeom>
              <a:rect b="b" l="l" r="r" t="t"/>
              <a:pathLst>
                <a:path extrusionOk="0" h="18698" w="54064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65"/>
            <p:cNvSpPr/>
            <p:nvPr/>
          </p:nvSpPr>
          <p:spPr>
            <a:xfrm>
              <a:off x="2596756" y="3151259"/>
              <a:ext cx="261784" cy="212436"/>
            </a:xfrm>
            <a:custGeom>
              <a:rect b="b" l="l" r="r" t="t"/>
              <a:pathLst>
                <a:path extrusionOk="0" h="39988" w="49277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65"/>
            <p:cNvSpPr/>
            <p:nvPr/>
          </p:nvSpPr>
          <p:spPr>
            <a:xfrm>
              <a:off x="2940204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65"/>
            <p:cNvSpPr/>
            <p:nvPr/>
          </p:nvSpPr>
          <p:spPr>
            <a:xfrm>
              <a:off x="2253298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65"/>
            <p:cNvSpPr/>
            <p:nvPr/>
          </p:nvSpPr>
          <p:spPr>
            <a:xfrm>
              <a:off x="2718685" y="3113966"/>
              <a:ext cx="17919" cy="17924"/>
            </a:xfrm>
            <a:custGeom>
              <a:rect b="b" l="l" r="r" t="t"/>
              <a:pathLst>
                <a:path extrusionOk="0" h="3374" w="3373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65"/>
            <p:cNvSpPr/>
            <p:nvPr/>
          </p:nvSpPr>
          <p:spPr>
            <a:xfrm>
              <a:off x="3062128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65"/>
            <p:cNvSpPr/>
            <p:nvPr/>
          </p:nvSpPr>
          <p:spPr>
            <a:xfrm>
              <a:off x="2375226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65"/>
            <p:cNvSpPr/>
            <p:nvPr/>
          </p:nvSpPr>
          <p:spPr>
            <a:xfrm>
              <a:off x="2718685" y="3017224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65"/>
            <p:cNvSpPr/>
            <p:nvPr/>
          </p:nvSpPr>
          <p:spPr>
            <a:xfrm>
              <a:off x="2777509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65"/>
            <p:cNvSpPr/>
            <p:nvPr/>
          </p:nvSpPr>
          <p:spPr>
            <a:xfrm>
              <a:off x="2659856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65"/>
            <p:cNvSpPr/>
            <p:nvPr/>
          </p:nvSpPr>
          <p:spPr>
            <a:xfrm>
              <a:off x="2726356" y="2667807"/>
              <a:ext cx="2582" cy="99322"/>
            </a:xfrm>
            <a:custGeom>
              <a:rect b="b" l="l" r="r" t="t"/>
              <a:pathLst>
                <a:path extrusionOk="0" h="18696" w="486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65"/>
            <p:cNvSpPr/>
            <p:nvPr/>
          </p:nvSpPr>
          <p:spPr>
            <a:xfrm>
              <a:off x="2785174" y="2667796"/>
              <a:ext cx="287210" cy="99333"/>
            </a:xfrm>
            <a:custGeom>
              <a:rect b="b" l="l" r="r" t="t"/>
              <a:pathLst>
                <a:path extrusionOk="0" h="18698" w="54063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65"/>
            <p:cNvSpPr/>
            <p:nvPr/>
          </p:nvSpPr>
          <p:spPr>
            <a:xfrm>
              <a:off x="2382892" y="2667796"/>
              <a:ext cx="287226" cy="99333"/>
            </a:xfrm>
            <a:custGeom>
              <a:rect b="b" l="l" r="r" t="t"/>
              <a:pathLst>
                <a:path extrusionOk="0" h="18698" w="54066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65"/>
            <p:cNvSpPr/>
            <p:nvPr/>
          </p:nvSpPr>
          <p:spPr>
            <a:xfrm>
              <a:off x="2596756" y="2428317"/>
              <a:ext cx="261784" cy="212447"/>
            </a:xfrm>
            <a:custGeom>
              <a:rect b="b" l="l" r="r" t="t"/>
              <a:pathLst>
                <a:path extrusionOk="0" h="39990" w="49277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65"/>
            <p:cNvSpPr/>
            <p:nvPr/>
          </p:nvSpPr>
          <p:spPr>
            <a:xfrm>
              <a:off x="2940204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65"/>
            <p:cNvSpPr/>
            <p:nvPr/>
          </p:nvSpPr>
          <p:spPr>
            <a:xfrm>
              <a:off x="2253298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65"/>
            <p:cNvSpPr/>
            <p:nvPr/>
          </p:nvSpPr>
          <p:spPr>
            <a:xfrm>
              <a:off x="2718685" y="2660136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65"/>
            <p:cNvSpPr/>
            <p:nvPr/>
          </p:nvSpPr>
          <p:spPr>
            <a:xfrm>
              <a:off x="3062128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65"/>
            <p:cNvSpPr/>
            <p:nvPr/>
          </p:nvSpPr>
          <p:spPr>
            <a:xfrm>
              <a:off x="2375226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65"/>
            <p:cNvSpPr/>
            <p:nvPr/>
          </p:nvSpPr>
          <p:spPr>
            <a:xfrm>
              <a:off x="2718685" y="2756878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65"/>
            <p:cNvSpPr/>
            <p:nvPr/>
          </p:nvSpPr>
          <p:spPr>
            <a:xfrm>
              <a:off x="2777509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65"/>
            <p:cNvSpPr/>
            <p:nvPr/>
          </p:nvSpPr>
          <p:spPr>
            <a:xfrm>
              <a:off x="2659856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65"/>
            <p:cNvSpPr/>
            <p:nvPr/>
          </p:nvSpPr>
          <p:spPr>
            <a:xfrm>
              <a:off x="2301024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65"/>
            <p:cNvSpPr/>
            <p:nvPr/>
          </p:nvSpPr>
          <p:spPr>
            <a:xfrm>
              <a:off x="2644918" y="2533889"/>
              <a:ext cx="163747" cy="1291"/>
            </a:xfrm>
            <a:custGeom>
              <a:rect b="b" l="l" r="r" t="t"/>
              <a:pathLst>
                <a:path extrusionOk="0" h="243" w="30823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65"/>
            <p:cNvSpPr/>
            <p:nvPr/>
          </p:nvSpPr>
          <p:spPr>
            <a:xfrm>
              <a:off x="2990071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65"/>
            <p:cNvSpPr/>
            <p:nvPr/>
          </p:nvSpPr>
          <p:spPr>
            <a:xfrm>
              <a:off x="2644918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65"/>
            <p:cNvSpPr/>
            <p:nvPr/>
          </p:nvSpPr>
          <p:spPr>
            <a:xfrm>
              <a:off x="2301427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65"/>
            <p:cNvSpPr/>
            <p:nvPr/>
          </p:nvSpPr>
          <p:spPr>
            <a:xfrm>
              <a:off x="2990102" y="3256847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65"/>
            <p:cNvSpPr/>
            <p:nvPr/>
          </p:nvSpPr>
          <p:spPr>
            <a:xfrm>
              <a:off x="2833559" y="2761962"/>
              <a:ext cx="248503" cy="268106"/>
            </a:xfrm>
            <a:custGeom>
              <a:rect b="b" l="l" r="r" t="t"/>
              <a:pathLst>
                <a:path extrusionOk="0" h="50467" w="46777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0" name="Shape 6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1" name="Google Shape;6641;p66"/>
          <p:cNvGrpSpPr/>
          <p:nvPr/>
        </p:nvGrpSpPr>
        <p:grpSpPr>
          <a:xfrm>
            <a:off x="6707164" y="2291253"/>
            <a:ext cx="4726786" cy="2035733"/>
            <a:chOff x="3292400" y="1219146"/>
            <a:chExt cx="2615240" cy="1110239"/>
          </a:xfrm>
        </p:grpSpPr>
        <p:sp>
          <p:nvSpPr>
            <p:cNvPr id="6642" name="Google Shape;6642;p66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ABBCC9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43" name="Google Shape;6643;p66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44" name="Google Shape;6644;p66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JANUARY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45" name="Google Shape;6645;p66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FEBRUARY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46" name="Google Shape;6646;p66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MARCH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47" name="Google Shape;6647;p66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APRIL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48" name="Google Shape;6648;p66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MAY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49" name="Google Shape;6649;p66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JUNE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50" name="Google Shape;6650;p66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PHASE 1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51" name="Google Shape;6651;p66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PHASE 2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52" name="Google Shape;6652;p66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1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53" name="Google Shape;6653;p66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2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54" name="Google Shape;6654;p66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1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6655" name="Google Shape;6655;p66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2</a:t>
              </a:r>
              <a:endParaRPr sz="400">
                <a:solidFill>
                  <a:srgbClr val="FFFFFF"/>
                </a:solidFill>
              </a:endParaRPr>
            </a:p>
          </p:txBody>
        </p:sp>
        <p:grpSp>
          <p:nvGrpSpPr>
            <p:cNvPr id="6656" name="Google Shape;6656;p66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6657" name="Google Shape;6657;p66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58" name="Google Shape;6658;p66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59" name="Google Shape;6659;p66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60" name="Google Shape;6660;p66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61" name="Google Shape;6661;p66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62" name="Google Shape;6662;p66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63" name="Google Shape;6663;p66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64" name="Google Shape;6664;p66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65" name="Google Shape;6665;p66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66" name="Google Shape;6666;p66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67" name="Google Shape;6667;p66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668" name="Google Shape;6668;p66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6669" name="Google Shape;6669;p66"/>
          <p:cNvGraphicFramePr/>
          <p:nvPr/>
        </p:nvGraphicFramePr>
        <p:xfrm>
          <a:off x="11899350" y="46461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{02D2144E-179F-4208-B15F-2F1BD36B7853}</a:tableStyleId>
              </a:tblPr>
              <a:tblGrid>
                <a:gridCol w="1245650"/>
                <a:gridCol w="1245650"/>
                <a:gridCol w="1245650"/>
                <a:gridCol w="1245650"/>
              </a:tblGrid>
              <a:tr h="43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6670" name="Google Shape;6670;p66"/>
          <p:cNvGrpSpPr/>
          <p:nvPr/>
        </p:nvGrpSpPr>
        <p:grpSpPr>
          <a:xfrm>
            <a:off x="11853849" y="6763393"/>
            <a:ext cx="5039650" cy="2002908"/>
            <a:chOff x="1906114" y="789980"/>
            <a:chExt cx="1487676" cy="606868"/>
          </a:xfrm>
        </p:grpSpPr>
        <p:cxnSp>
          <p:nvCxnSpPr>
            <p:cNvPr id="6671" name="Google Shape;6671;p66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72" name="Google Shape;6672;p66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73" name="Google Shape;6673;p66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74" name="Google Shape;6674;p66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JANUARY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6675" name="Google Shape;6675;p66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FEBRUARY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6676" name="Google Shape;6676;p66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MARCH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6677" name="Google Shape;6677;p66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APRIL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6678" name="Google Shape;6678;p66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66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66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66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66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66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66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PHASE 1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6685" name="Google Shape;6685;p66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Task 1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6686" name="Google Shape;6686;p66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Task 2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6687" name="Google Shape;6687;p66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8" name="Google Shape;6688;p66"/>
          <p:cNvGrpSpPr/>
          <p:nvPr/>
        </p:nvGrpSpPr>
        <p:grpSpPr>
          <a:xfrm>
            <a:off x="1452799" y="2381311"/>
            <a:ext cx="4788741" cy="1953003"/>
            <a:chOff x="749309" y="1112739"/>
            <a:chExt cx="2371603" cy="976502"/>
          </a:xfrm>
        </p:grpSpPr>
        <p:sp>
          <p:nvSpPr>
            <p:cNvPr id="6689" name="Google Shape;6689;p66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66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66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66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66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66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66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66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66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66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66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66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66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66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66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66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66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66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66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66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66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66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66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66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66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66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66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66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66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66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66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66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6721" name="Google Shape;6721;p66"/>
          <p:cNvGraphicFramePr/>
          <p:nvPr/>
        </p:nvGraphicFramePr>
        <p:xfrm>
          <a:off x="11899400" y="23778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{02D2144E-179F-4208-B15F-2F1BD36B7853}</a:tableStyleId>
              </a:tblPr>
              <a:tblGrid>
                <a:gridCol w="1245650"/>
                <a:gridCol w="1245650"/>
                <a:gridCol w="1245650"/>
                <a:gridCol w="1245650"/>
              </a:tblGrid>
              <a:tr h="650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</a:tr>
              <a:tr h="650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650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722" name="Google Shape;6722;p66"/>
          <p:cNvGraphicFramePr/>
          <p:nvPr/>
        </p:nvGraphicFramePr>
        <p:xfrm>
          <a:off x="6712825" y="46461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{02D2144E-179F-4208-B15F-2F1BD36B7853}</a:tableStyleId>
              </a:tblPr>
              <a:tblGrid>
                <a:gridCol w="1181700"/>
                <a:gridCol w="1181700"/>
                <a:gridCol w="1181700"/>
                <a:gridCol w="1181700"/>
              </a:tblGrid>
              <a:tr h="57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57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57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6723" name="Google Shape;6723;p66"/>
          <p:cNvGrpSpPr/>
          <p:nvPr/>
        </p:nvGrpSpPr>
        <p:grpSpPr>
          <a:xfrm>
            <a:off x="8200683" y="5419485"/>
            <a:ext cx="3034873" cy="148919"/>
            <a:chOff x="3980086" y="2804397"/>
            <a:chExt cx="1227600" cy="66900"/>
          </a:xfrm>
        </p:grpSpPr>
        <p:sp>
          <p:nvSpPr>
            <p:cNvPr id="6724" name="Google Shape;6724;p66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725" name="Google Shape;6725;p66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6" name="Google Shape;6726;p66"/>
          <p:cNvGrpSpPr/>
          <p:nvPr/>
        </p:nvGrpSpPr>
        <p:grpSpPr>
          <a:xfrm>
            <a:off x="9450812" y="6004661"/>
            <a:ext cx="1785912" cy="148919"/>
            <a:chOff x="3980086" y="2804397"/>
            <a:chExt cx="1227600" cy="66900"/>
          </a:xfrm>
        </p:grpSpPr>
        <p:sp>
          <p:nvSpPr>
            <p:cNvPr id="6727" name="Google Shape;6727;p66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728" name="Google Shape;6728;p66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9" name="Google Shape;6729;p66"/>
          <p:cNvGrpSpPr/>
          <p:nvPr/>
        </p:nvGrpSpPr>
        <p:grpSpPr>
          <a:xfrm>
            <a:off x="6716996" y="6722426"/>
            <a:ext cx="4726489" cy="2011886"/>
            <a:chOff x="3358415" y="3361302"/>
            <a:chExt cx="2363244" cy="1024695"/>
          </a:xfrm>
        </p:grpSpPr>
        <p:grpSp>
          <p:nvGrpSpPr>
            <p:cNvPr id="6730" name="Google Shape;6730;p66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6731" name="Google Shape;6731;p66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2" name="Google Shape;6732;p66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3" name="Google Shape;6733;p66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4" name="Google Shape;6734;p66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5" name="Google Shape;6735;p66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6736" name="Google Shape;6736;p66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6737" name="Google Shape;6737;p66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6738" name="Google Shape;6738;p66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9" name="Google Shape;6739;p66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0" name="Google Shape;6740;p66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1" name="Google Shape;6741;p66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2" name="Google Shape;6742;p66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3" name="Google Shape;6743;p66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44" name="Google Shape;6744;p66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6745" name="Google Shape;6745;p66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6" name="Google Shape;6746;p66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7" name="Google Shape;6747;p66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8" name="Google Shape;6748;p66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9" name="Google Shape;6749;p66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0" name="Google Shape;6750;p66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51" name="Google Shape;6751;p66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6752" name="Google Shape;6752;p66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3" name="Google Shape;6753;p66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4" name="Google Shape;6754;p66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5" name="Google Shape;6755;p66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6" name="Google Shape;6756;p66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7" name="Google Shape;6757;p66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58" name="Google Shape;6758;p66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6759" name="Google Shape;6759;p66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0" name="Google Shape;6760;p66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1" name="Google Shape;6761;p66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2" name="Google Shape;6762;p66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3" name="Google Shape;6763;p66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4" name="Google Shape;6764;p66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6765" name="Google Shape;6765;p66"/>
          <p:cNvGraphicFramePr/>
          <p:nvPr/>
        </p:nvGraphicFramePr>
        <p:xfrm>
          <a:off x="1449850" y="46461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{02D2144E-179F-4208-B15F-2F1BD36B7853}</a:tableStyleId>
              </a:tblPr>
              <a:tblGrid>
                <a:gridCol w="1201800"/>
                <a:gridCol w="1201800"/>
                <a:gridCol w="1201800"/>
                <a:gridCol w="1201800"/>
              </a:tblGrid>
              <a:tr h="58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58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58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6766" name="Google Shape;6766;p66"/>
          <p:cNvGrpSpPr/>
          <p:nvPr/>
        </p:nvGrpSpPr>
        <p:grpSpPr>
          <a:xfrm>
            <a:off x="1452900" y="6745650"/>
            <a:ext cx="4807228" cy="2011800"/>
            <a:chOff x="726450" y="3372825"/>
            <a:chExt cx="2403614" cy="1005900"/>
          </a:xfrm>
        </p:grpSpPr>
        <p:grpSp>
          <p:nvGrpSpPr>
            <p:cNvPr id="6767" name="Google Shape;6767;p66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6768" name="Google Shape;6768;p66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6769" name="Google Shape;6769;p66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</p:grpSp>
        <p:grpSp>
          <p:nvGrpSpPr>
            <p:cNvPr id="6770" name="Google Shape;6770;p66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6771" name="Google Shape;6771;p66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6772" name="Google Shape;6772;p66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6773" name="Google Shape;6773;p66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6774" name="Google Shape;6774;p66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6775" name="Google Shape;6775;p66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</p:grpSp>
        <p:grpSp>
          <p:nvGrpSpPr>
            <p:cNvPr id="6776" name="Google Shape;6776;p66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6777" name="Google Shape;6777;p66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6778" name="Google Shape;6778;p66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9" name="Google Shape;6779;p66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80" name="Google Shape;6780;p66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6781" name="Google Shape;6781;p66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2" name="Google Shape;6782;p66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83" name="Google Shape;6783;p66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6784" name="Google Shape;6784;p66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5" name="Google Shape;6785;p66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86" name="Google Shape;6786;p66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6787" name="Google Shape;6787;p66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8" name="Google Shape;6788;p66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89" name="Google Shape;6789;p66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6790" name="Google Shape;6790;p66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1" name="Google Shape;6791;p66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92" name="Google Shape;6792;p66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6793" name="Google Shape;6793;p66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4" name="Google Shape;6794;p66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95" name="Google Shape;6795;p66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6796" name="Google Shape;6796;p66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7" name="Google Shape;6797;p66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98" name="Google Shape;6798;p66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6799" name="Google Shape;6799;p66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0" name="Google Shape;6800;p66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01" name="Google Shape;6801;p66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6802" name="Google Shape;6802;p66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3" name="Google Shape;6803;p66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04" name="Google Shape;6804;p66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6805" name="Google Shape;6805;p66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6" name="Google Shape;6806;p66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0" name="Shape 6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11" name="Google Shape;6811;p67"/>
          <p:cNvGrpSpPr/>
          <p:nvPr/>
        </p:nvGrpSpPr>
        <p:grpSpPr>
          <a:xfrm>
            <a:off x="1464857" y="2342713"/>
            <a:ext cx="1691842" cy="1381503"/>
            <a:chOff x="732428" y="1198513"/>
            <a:chExt cx="845921" cy="690752"/>
          </a:xfrm>
        </p:grpSpPr>
        <p:grpSp>
          <p:nvGrpSpPr>
            <p:cNvPr id="6812" name="Google Shape;6812;p67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6813" name="Google Shape;6813;p67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rect b="b" l="l" r="r" t="t"/>
                <a:pathLst>
                  <a:path extrusionOk="0" h="42771" w="46769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4" name="Google Shape;6814;p67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5" name="Google Shape;6815;p67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6816" name="Google Shape;6816;p67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rect b="b" l="l" r="r" t="t"/>
                <a:pathLst>
                  <a:path extrusionOk="0" h="37640" w="45815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6817" name="Google Shape;6817;p67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8" name="Google Shape;6818;p67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6819" name="Google Shape;6819;p67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rect b="b" l="l" r="r" t="t"/>
                <a:pathLst>
                  <a:path extrusionOk="0" h="33050" w="43519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0" name="Google Shape;6820;p67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rect b="b" l="l" r="r" t="t"/>
                <a:pathLst>
                  <a:path extrusionOk="0" h="5495" w="5494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21" name="Google Shape;6821;p67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6822" name="Google Shape;6822;p67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rect b="b" l="l" r="r" t="t"/>
                <a:pathLst>
                  <a:path extrusionOk="0" h="29378" w="40073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3" name="Google Shape;6823;p67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24" name="Google Shape;6824;p67"/>
            <p:cNvSpPr/>
            <p:nvPr/>
          </p:nvSpPr>
          <p:spPr>
            <a:xfrm>
              <a:off x="986565" y="1362064"/>
              <a:ext cx="363666" cy="363650"/>
            </a:xfrm>
            <a:custGeom>
              <a:rect b="b" l="l" r="r" t="t"/>
              <a:pathLst>
                <a:path extrusionOk="0" h="22517" w="22518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5" name="Google Shape;6825;p67"/>
          <p:cNvGrpSpPr/>
          <p:nvPr/>
        </p:nvGrpSpPr>
        <p:grpSpPr>
          <a:xfrm>
            <a:off x="7928075" y="2342725"/>
            <a:ext cx="1269311" cy="1399963"/>
            <a:chOff x="5985650" y="2860025"/>
            <a:chExt cx="1396075" cy="1539775"/>
          </a:xfrm>
        </p:grpSpPr>
        <p:sp>
          <p:nvSpPr>
            <p:cNvPr id="6826" name="Google Shape;6826;p67"/>
            <p:cNvSpPr/>
            <p:nvPr/>
          </p:nvSpPr>
          <p:spPr>
            <a:xfrm>
              <a:off x="6655300" y="3128850"/>
              <a:ext cx="637150" cy="631950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67"/>
            <p:cNvSpPr/>
            <p:nvPr/>
          </p:nvSpPr>
          <p:spPr>
            <a:xfrm>
              <a:off x="6673425" y="3771400"/>
              <a:ext cx="600850" cy="600800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67"/>
            <p:cNvSpPr/>
            <p:nvPr/>
          </p:nvSpPr>
          <p:spPr>
            <a:xfrm>
              <a:off x="6073050" y="3509700"/>
              <a:ext cx="641725" cy="636800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67"/>
            <p:cNvSpPr/>
            <p:nvPr/>
          </p:nvSpPr>
          <p:spPr>
            <a:xfrm>
              <a:off x="6124575" y="2917775"/>
              <a:ext cx="572575" cy="572525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67"/>
            <p:cNvSpPr/>
            <p:nvPr/>
          </p:nvSpPr>
          <p:spPr>
            <a:xfrm>
              <a:off x="6459975" y="2867300"/>
              <a:ext cx="101300" cy="50500"/>
            </a:xfrm>
            <a:custGeom>
              <a:rect b="b" l="l" r="r" t="t"/>
              <a:pathLst>
                <a:path extrusionOk="0" h="2020" w="4052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67"/>
            <p:cNvSpPr/>
            <p:nvPr/>
          </p:nvSpPr>
          <p:spPr>
            <a:xfrm>
              <a:off x="6389025" y="2860025"/>
              <a:ext cx="63100" cy="15700"/>
            </a:xfrm>
            <a:custGeom>
              <a:rect b="b" l="l" r="r" t="t"/>
              <a:pathLst>
                <a:path extrusionOk="0" h="628" w="2524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67"/>
            <p:cNvSpPr/>
            <p:nvPr/>
          </p:nvSpPr>
          <p:spPr>
            <a:xfrm>
              <a:off x="6279750" y="2879875"/>
              <a:ext cx="39600" cy="26000"/>
            </a:xfrm>
            <a:custGeom>
              <a:rect b="b" l="l" r="r" t="t"/>
              <a:pathLst>
                <a:path extrusionOk="0" h="1040" w="1584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67"/>
            <p:cNvSpPr/>
            <p:nvPr/>
          </p:nvSpPr>
          <p:spPr>
            <a:xfrm>
              <a:off x="6325825" y="2862750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67"/>
            <p:cNvSpPr/>
            <p:nvPr/>
          </p:nvSpPr>
          <p:spPr>
            <a:xfrm>
              <a:off x="7023725" y="3061400"/>
              <a:ext cx="101300" cy="50475"/>
            </a:xfrm>
            <a:custGeom>
              <a:rect b="b" l="l" r="r" t="t"/>
              <a:pathLst>
                <a:path extrusionOk="0" h="2019" w="4052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67"/>
            <p:cNvSpPr/>
            <p:nvPr/>
          </p:nvSpPr>
          <p:spPr>
            <a:xfrm>
              <a:off x="6952750" y="3054150"/>
              <a:ext cx="63100" cy="15650"/>
            </a:xfrm>
            <a:custGeom>
              <a:rect b="b" l="l" r="r" t="t"/>
              <a:pathLst>
                <a:path extrusionOk="0" h="626" w="2524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67"/>
            <p:cNvSpPr/>
            <p:nvPr/>
          </p:nvSpPr>
          <p:spPr>
            <a:xfrm>
              <a:off x="6843450" y="3073975"/>
              <a:ext cx="39625" cy="26025"/>
            </a:xfrm>
            <a:custGeom>
              <a:rect b="b" l="l" r="r" t="t"/>
              <a:pathLst>
                <a:path extrusionOk="0" h="1041" w="1585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67"/>
            <p:cNvSpPr/>
            <p:nvPr/>
          </p:nvSpPr>
          <p:spPr>
            <a:xfrm>
              <a:off x="6889575" y="3056825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67"/>
            <p:cNvSpPr/>
            <p:nvPr/>
          </p:nvSpPr>
          <p:spPr>
            <a:xfrm>
              <a:off x="6245350" y="4177200"/>
              <a:ext cx="101275" cy="50475"/>
            </a:xfrm>
            <a:custGeom>
              <a:rect b="b" l="l" r="r" t="t"/>
              <a:pathLst>
                <a:path extrusionOk="0" h="2019" w="4051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67"/>
            <p:cNvSpPr/>
            <p:nvPr/>
          </p:nvSpPr>
          <p:spPr>
            <a:xfrm>
              <a:off x="6354525" y="4219275"/>
              <a:ext cx="63075" cy="15675"/>
            </a:xfrm>
            <a:custGeom>
              <a:rect b="b" l="l" r="r" t="t"/>
              <a:pathLst>
                <a:path extrusionOk="0" h="627" w="2523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67"/>
            <p:cNvSpPr/>
            <p:nvPr/>
          </p:nvSpPr>
          <p:spPr>
            <a:xfrm>
              <a:off x="6487275" y="4189125"/>
              <a:ext cx="39625" cy="25975"/>
            </a:xfrm>
            <a:custGeom>
              <a:rect b="b" l="l" r="r" t="t"/>
              <a:pathLst>
                <a:path extrusionOk="0" h="1039" w="1585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67"/>
            <p:cNvSpPr/>
            <p:nvPr/>
          </p:nvSpPr>
          <p:spPr>
            <a:xfrm>
              <a:off x="6426350" y="4209850"/>
              <a:ext cx="54475" cy="22400"/>
            </a:xfrm>
            <a:custGeom>
              <a:rect b="b" l="l" r="r" t="t"/>
              <a:pathLst>
                <a:path extrusionOk="0" h="896" w="2179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67"/>
            <p:cNvSpPr/>
            <p:nvPr/>
          </p:nvSpPr>
          <p:spPr>
            <a:xfrm>
              <a:off x="5992275" y="36748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67"/>
            <p:cNvSpPr/>
            <p:nvPr/>
          </p:nvSpPr>
          <p:spPr>
            <a:xfrm>
              <a:off x="5985650" y="3783750"/>
              <a:ext cx="16125" cy="62275"/>
            </a:xfrm>
            <a:custGeom>
              <a:rect b="b" l="l" r="r" t="t"/>
              <a:pathLst>
                <a:path extrusionOk="0" h="2491" w="645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67"/>
            <p:cNvSpPr/>
            <p:nvPr/>
          </p:nvSpPr>
          <p:spPr>
            <a:xfrm>
              <a:off x="6004725" y="3916700"/>
              <a:ext cx="27875" cy="38100"/>
            </a:xfrm>
            <a:custGeom>
              <a:rect b="b" l="l" r="r" t="t"/>
              <a:pathLst>
                <a:path extrusionOk="0" h="1524" w="1115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67"/>
            <p:cNvSpPr/>
            <p:nvPr/>
          </p:nvSpPr>
          <p:spPr>
            <a:xfrm>
              <a:off x="5987900" y="3855450"/>
              <a:ext cx="23600" cy="53200"/>
            </a:xfrm>
            <a:custGeom>
              <a:rect b="b" l="l" r="r" t="t"/>
              <a:pathLst>
                <a:path extrusionOk="0" h="2128" w="944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67"/>
            <p:cNvSpPr/>
            <p:nvPr/>
          </p:nvSpPr>
          <p:spPr>
            <a:xfrm>
              <a:off x="6071975" y="3300325"/>
              <a:ext cx="52475" cy="102475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67"/>
            <p:cNvSpPr/>
            <p:nvPr/>
          </p:nvSpPr>
          <p:spPr>
            <a:xfrm>
              <a:off x="6122225" y="3408475"/>
              <a:ext cx="47725" cy="4955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67"/>
            <p:cNvSpPr/>
            <p:nvPr/>
          </p:nvSpPr>
          <p:spPr>
            <a:xfrm>
              <a:off x="6228150" y="3490275"/>
              <a:ext cx="42050" cy="21525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67"/>
            <p:cNvSpPr/>
            <p:nvPr/>
          </p:nvSpPr>
          <p:spPr>
            <a:xfrm>
              <a:off x="6172850" y="3459275"/>
              <a:ext cx="49900" cy="34575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67"/>
            <p:cNvSpPr/>
            <p:nvPr/>
          </p:nvSpPr>
          <p:spPr>
            <a:xfrm>
              <a:off x="7323825" y="34952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67"/>
            <p:cNvSpPr/>
            <p:nvPr/>
          </p:nvSpPr>
          <p:spPr>
            <a:xfrm>
              <a:off x="7365575" y="3423925"/>
              <a:ext cx="16150" cy="62275"/>
            </a:xfrm>
            <a:custGeom>
              <a:rect b="b" l="l" r="r" t="t"/>
              <a:pathLst>
                <a:path extrusionOk="0" h="2491" w="646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67"/>
            <p:cNvSpPr/>
            <p:nvPr/>
          </p:nvSpPr>
          <p:spPr>
            <a:xfrm>
              <a:off x="7334775" y="3315150"/>
              <a:ext cx="27850" cy="38100"/>
            </a:xfrm>
            <a:custGeom>
              <a:rect b="b" l="l" r="r" t="t"/>
              <a:pathLst>
                <a:path extrusionOk="0" h="1524" w="1114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67"/>
            <p:cNvSpPr/>
            <p:nvPr/>
          </p:nvSpPr>
          <p:spPr>
            <a:xfrm>
              <a:off x="7355800" y="3361300"/>
              <a:ext cx="23650" cy="53200"/>
            </a:xfrm>
            <a:custGeom>
              <a:rect b="b" l="l" r="r" t="t"/>
              <a:pathLst>
                <a:path extrusionOk="0" h="2128" w="946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67"/>
            <p:cNvSpPr/>
            <p:nvPr/>
          </p:nvSpPr>
          <p:spPr>
            <a:xfrm>
              <a:off x="7093025" y="4348600"/>
              <a:ext cx="104200" cy="51200"/>
            </a:xfrm>
            <a:custGeom>
              <a:rect b="b" l="l" r="r" t="t"/>
              <a:pathLst>
                <a:path extrusionOk="0" h="2048" w="4168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67"/>
            <p:cNvSpPr/>
            <p:nvPr/>
          </p:nvSpPr>
          <p:spPr>
            <a:xfrm>
              <a:off x="7201150" y="4302925"/>
              <a:ext cx="51100" cy="46100"/>
            </a:xfrm>
            <a:custGeom>
              <a:rect b="b" l="l" r="r" t="t"/>
              <a:pathLst>
                <a:path extrusionOk="0" h="1844" w="2044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67"/>
            <p:cNvSpPr/>
            <p:nvPr/>
          </p:nvSpPr>
          <p:spPr>
            <a:xfrm>
              <a:off x="7282950" y="4203000"/>
              <a:ext cx="22950" cy="40225"/>
            </a:xfrm>
            <a:custGeom>
              <a:rect b="b" l="l" r="r" t="t"/>
              <a:pathLst>
                <a:path extrusionOk="0" h="1609" w="918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67"/>
            <p:cNvSpPr/>
            <p:nvPr/>
          </p:nvSpPr>
          <p:spPr>
            <a:xfrm>
              <a:off x="7252000" y="4250300"/>
              <a:ext cx="36300" cy="48175"/>
            </a:xfrm>
            <a:custGeom>
              <a:rect b="b" l="l" r="r" t="t"/>
              <a:pathLst>
                <a:path extrusionOk="0" h="1927" w="1452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8" name="Google Shape;6858;p67"/>
          <p:cNvGrpSpPr/>
          <p:nvPr/>
        </p:nvGrpSpPr>
        <p:grpSpPr>
          <a:xfrm>
            <a:off x="9439374" y="2342713"/>
            <a:ext cx="1451690" cy="1399950"/>
            <a:chOff x="4249973" y="1201875"/>
            <a:chExt cx="1958568" cy="1888762"/>
          </a:xfrm>
        </p:grpSpPr>
        <p:sp>
          <p:nvSpPr>
            <p:cNvPr id="6859" name="Google Shape;6859;p67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60" name="Google Shape;6860;p67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6861" name="Google Shape;6861;p67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6862" name="Google Shape;6862;p67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63" name="Google Shape;6863;p67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6864" name="Google Shape;6864;p67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6865" name="Google Shape;6865;p67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66" name="Google Shape;6866;p67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6867" name="Google Shape;6867;p67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6868" name="Google Shape;6868;p67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69" name="Google Shape;6869;p67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6870" name="Google Shape;6870;p67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6871" name="Google Shape;6871;p67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72" name="Google Shape;6872;p67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6873" name="Google Shape;6873;p67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6874" name="Google Shape;6874;p67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5" name="Google Shape;6875;p67"/>
          <p:cNvGrpSpPr/>
          <p:nvPr/>
        </p:nvGrpSpPr>
        <p:grpSpPr>
          <a:xfrm>
            <a:off x="8145102" y="4116274"/>
            <a:ext cx="1501537" cy="1367568"/>
            <a:chOff x="4204684" y="2104422"/>
            <a:chExt cx="699822" cy="637382"/>
          </a:xfrm>
        </p:grpSpPr>
        <p:grpSp>
          <p:nvGrpSpPr>
            <p:cNvPr id="6876" name="Google Shape;6876;p67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6877" name="Google Shape;6877;p67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8" name="Google Shape;6878;p67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rect b="b" l="l" r="r" t="t"/>
                <a:pathLst>
                  <a:path extrusionOk="0" h="3168" w="3169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79" name="Google Shape;6879;p67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6880" name="Google Shape;6880;p67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1" name="Google Shape;6881;p67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rect b="b" l="l" r="r" t="t"/>
                <a:pathLst>
                  <a:path extrusionOk="0" h="3168" w="3167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82" name="Google Shape;6882;p67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6883" name="Google Shape;6883;p67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rect b="b" l="l" r="r" t="t"/>
                <a:pathLst>
                  <a:path extrusionOk="0" h="8384" w="8383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4" name="Google Shape;6884;p67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rect b="b" l="l" r="r" t="t"/>
                <a:pathLst>
                  <a:path extrusionOk="0" h="3167" w="3167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85" name="Google Shape;6885;p67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6886" name="Google Shape;6886;p67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rect b="b" l="l" r="r" t="t"/>
                <a:pathLst>
                  <a:path extrusionOk="0" h="8382" w="8384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7" name="Google Shape;6887;p67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rect b="b" l="l" r="r" t="t"/>
                <a:pathLst>
                  <a:path extrusionOk="0" h="3167" w="3169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88" name="Google Shape;6888;p67"/>
          <p:cNvGrpSpPr/>
          <p:nvPr/>
        </p:nvGrpSpPr>
        <p:grpSpPr>
          <a:xfrm>
            <a:off x="11073969" y="2342702"/>
            <a:ext cx="1321182" cy="1377733"/>
            <a:chOff x="5830645" y="1267368"/>
            <a:chExt cx="530340" cy="553040"/>
          </a:xfrm>
        </p:grpSpPr>
        <p:sp>
          <p:nvSpPr>
            <p:cNvPr id="6889" name="Google Shape;6889;p67"/>
            <p:cNvSpPr/>
            <p:nvPr/>
          </p:nvSpPr>
          <p:spPr>
            <a:xfrm>
              <a:off x="5994669" y="1442730"/>
              <a:ext cx="202317" cy="202342"/>
            </a:xfrm>
            <a:custGeom>
              <a:rect b="b" l="l" r="r" t="t"/>
              <a:pathLst>
                <a:path extrusionOk="0" h="7942" w="7941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90" name="Google Shape;6890;p67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6891" name="Google Shape;6891;p67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2" name="Google Shape;6892;p67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93" name="Google Shape;6893;p67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6894" name="Google Shape;6894;p67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5" name="Google Shape;6895;p67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96" name="Google Shape;6896;p67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6897" name="Google Shape;6897;p67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8" name="Google Shape;6898;p67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99" name="Google Shape;6899;p67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6900" name="Google Shape;6900;p67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1" name="Google Shape;6901;p67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02" name="Google Shape;6902;p67"/>
          <p:cNvGrpSpPr/>
          <p:nvPr/>
        </p:nvGrpSpPr>
        <p:grpSpPr>
          <a:xfrm>
            <a:off x="1478276" y="4123621"/>
            <a:ext cx="1394307" cy="1359148"/>
            <a:chOff x="2679875" y="2361475"/>
            <a:chExt cx="780425" cy="760575"/>
          </a:xfrm>
        </p:grpSpPr>
        <p:sp>
          <p:nvSpPr>
            <p:cNvPr id="6903" name="Google Shape;6903;p67"/>
            <p:cNvSpPr/>
            <p:nvPr/>
          </p:nvSpPr>
          <p:spPr>
            <a:xfrm>
              <a:off x="2812050" y="236147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67"/>
            <p:cNvSpPr/>
            <p:nvPr/>
          </p:nvSpPr>
          <p:spPr>
            <a:xfrm>
              <a:off x="3082750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67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67"/>
            <p:cNvSpPr/>
            <p:nvPr/>
          </p:nvSpPr>
          <p:spPr>
            <a:xfrm>
              <a:off x="2679875" y="2645625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67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67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9" name="Google Shape;6909;p67"/>
          <p:cNvGrpSpPr/>
          <p:nvPr/>
        </p:nvGrpSpPr>
        <p:grpSpPr>
          <a:xfrm>
            <a:off x="6276594" y="2342805"/>
            <a:ext cx="1471659" cy="1369094"/>
            <a:chOff x="3351965" y="1148808"/>
            <a:chExt cx="750770" cy="698375"/>
          </a:xfrm>
        </p:grpSpPr>
        <p:grpSp>
          <p:nvGrpSpPr>
            <p:cNvPr id="6910" name="Google Shape;6910;p67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6911" name="Google Shape;6911;p6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2" name="Google Shape;6912;p6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13" name="Google Shape;6913;p67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6914" name="Google Shape;6914;p6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5" name="Google Shape;6915;p6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16" name="Google Shape;6916;p67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6917" name="Google Shape;6917;p67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8" name="Google Shape;6918;p67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19" name="Google Shape;6919;p67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6920" name="Google Shape;6920;p6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1" name="Google Shape;6921;p6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22" name="Google Shape;6922;p67"/>
          <p:cNvGrpSpPr/>
          <p:nvPr/>
        </p:nvGrpSpPr>
        <p:grpSpPr>
          <a:xfrm>
            <a:off x="15279899" y="2342713"/>
            <a:ext cx="1609129" cy="1355590"/>
            <a:chOff x="7636443" y="1204988"/>
            <a:chExt cx="804565" cy="677795"/>
          </a:xfrm>
        </p:grpSpPr>
        <p:grpSp>
          <p:nvGrpSpPr>
            <p:cNvPr id="6923" name="Google Shape;6923;p67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6924" name="Google Shape;6924;p67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5" name="Google Shape;6925;p67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6" name="Google Shape;6926;p67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6927" name="Google Shape;6927;p67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8" name="Google Shape;6928;p67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9" name="Google Shape;6929;p67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6930" name="Google Shape;6930;p67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6931" name="Google Shape;6931;p67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6932" name="Google Shape;6932;p67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6933" name="Google Shape;6933;p67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6934" name="Google Shape;6934;p67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35" name="Google Shape;6935;p67"/>
          <p:cNvGrpSpPr/>
          <p:nvPr/>
        </p:nvGrpSpPr>
        <p:grpSpPr>
          <a:xfrm>
            <a:off x="9957591" y="4157541"/>
            <a:ext cx="1322678" cy="1322375"/>
            <a:chOff x="3990000" y="975400"/>
            <a:chExt cx="3934200" cy="3933300"/>
          </a:xfrm>
        </p:grpSpPr>
        <p:sp>
          <p:nvSpPr>
            <p:cNvPr id="6936" name="Google Shape;6936;p67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67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67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67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0" name="Google Shape;6940;p67"/>
          <p:cNvGrpSpPr/>
          <p:nvPr/>
        </p:nvGrpSpPr>
        <p:grpSpPr>
          <a:xfrm>
            <a:off x="13244887" y="4114818"/>
            <a:ext cx="1737762" cy="1368481"/>
            <a:chOff x="6598259" y="2078634"/>
            <a:chExt cx="868881" cy="684241"/>
          </a:xfrm>
        </p:grpSpPr>
        <p:sp>
          <p:nvSpPr>
            <p:cNvPr id="6941" name="Google Shape;6941;p67"/>
            <p:cNvSpPr/>
            <p:nvPr/>
          </p:nvSpPr>
          <p:spPr>
            <a:xfrm>
              <a:off x="7165957" y="2159753"/>
              <a:ext cx="286185" cy="107120"/>
            </a:xfrm>
            <a:custGeom>
              <a:rect b="b" l="l" r="r" t="t"/>
              <a:pathLst>
                <a:path extrusionOk="0" h="18156" w="48506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67"/>
            <p:cNvSpPr/>
            <p:nvPr/>
          </p:nvSpPr>
          <p:spPr>
            <a:xfrm>
              <a:off x="7085764" y="2536793"/>
              <a:ext cx="349475" cy="107120"/>
            </a:xfrm>
            <a:custGeom>
              <a:rect b="b" l="l" r="r" t="t"/>
              <a:pathLst>
                <a:path extrusionOk="0" h="18156" w="59233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67"/>
            <p:cNvSpPr/>
            <p:nvPr/>
          </p:nvSpPr>
          <p:spPr>
            <a:xfrm>
              <a:off x="6598259" y="2195183"/>
              <a:ext cx="271241" cy="107120"/>
            </a:xfrm>
            <a:custGeom>
              <a:rect b="b" l="l" r="r" t="t"/>
              <a:pathLst>
                <a:path extrusionOk="0" h="18156" w="45973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67"/>
            <p:cNvSpPr/>
            <p:nvPr/>
          </p:nvSpPr>
          <p:spPr>
            <a:xfrm>
              <a:off x="6604064" y="2370778"/>
              <a:ext cx="358696" cy="107126"/>
            </a:xfrm>
            <a:custGeom>
              <a:rect b="b" l="l" r="r" t="t"/>
              <a:pathLst>
                <a:path extrusionOk="0" h="18157" w="60796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67"/>
            <p:cNvSpPr/>
            <p:nvPr/>
          </p:nvSpPr>
          <p:spPr>
            <a:xfrm>
              <a:off x="6645158" y="2545743"/>
              <a:ext cx="358696" cy="109044"/>
            </a:xfrm>
            <a:custGeom>
              <a:rect b="b" l="l" r="r" t="t"/>
              <a:pathLst>
                <a:path extrusionOk="0" h="18482" w="60796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67"/>
            <p:cNvSpPr/>
            <p:nvPr/>
          </p:nvSpPr>
          <p:spPr>
            <a:xfrm>
              <a:off x="7155838" y="2352960"/>
              <a:ext cx="311302" cy="107120"/>
            </a:xfrm>
            <a:custGeom>
              <a:rect b="b" l="l" r="r" t="t"/>
              <a:pathLst>
                <a:path extrusionOk="0" h="18156" w="52763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47" name="Google Shape;6947;p67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6948" name="Google Shape;6948;p67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rect b="b" l="l" r="r" t="t"/>
                <a:pathLst>
                  <a:path extrusionOk="0" h="18156" w="16008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9" name="Google Shape;6949;p67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rect b="b" l="l" r="r" t="t"/>
                <a:pathLst>
                  <a:path extrusionOk="0" h="18156" w="10356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0" name="Google Shape;6950;p67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rect b="b" l="l" r="r" t="t"/>
                <a:pathLst>
                  <a:path extrusionOk="0" h="18156" w="10394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1" name="Google Shape;6951;p67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rect b="b" l="l" r="r" t="t"/>
                <a:pathLst>
                  <a:path extrusionOk="0" h="18157" w="24122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2" name="Google Shape;6952;p67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rect b="b" l="l" r="r" t="t"/>
                <a:pathLst>
                  <a:path extrusionOk="0" h="18482" w="12558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3" name="Google Shape;6953;p67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rect b="b" l="l" r="r" t="t"/>
                <a:pathLst>
                  <a:path extrusionOk="0" h="18156" w="16674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954" name="Google Shape;6954;p67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6955" name="Google Shape;6955;p67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6956" name="Google Shape;6956;p67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rect b="b" l="l" r="r" t="t"/>
                    <a:pathLst>
                      <a:path extrusionOk="0" h="11708" w="15248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7" name="Google Shape;6957;p67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rect b="b" l="l" r="r" t="t"/>
                    <a:pathLst>
                      <a:path extrusionOk="0" h="12324" w="22498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8" name="Google Shape;6958;p67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rect b="b" l="l" r="r" t="t"/>
                    <a:pathLst>
                      <a:path extrusionOk="0" h="10974" w="22498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9" name="Google Shape;6959;p67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rect b="b" l="l" r="r" t="t"/>
                    <a:pathLst>
                      <a:path extrusionOk="0" h="1994" w="22327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0" name="Google Shape;6960;p67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rect b="b" l="l" r="r" t="t"/>
                    <a:pathLst>
                      <a:path extrusionOk="0" h="92321" w="72351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1" name="Google Shape;6961;p67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rect b="b" l="l" r="r" t="t"/>
                    <a:pathLst>
                      <a:path extrusionOk="0" h="27866" w="1712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2" name="Google Shape;6962;p67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rect b="b" l="l" r="r" t="t"/>
                    <a:pathLst>
                      <a:path extrusionOk="0" h="23892" w="1712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3" name="Google Shape;6963;p67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rect b="b" l="l" r="r" t="t"/>
                    <a:pathLst>
                      <a:path extrusionOk="0" h="1051" w="7651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4" name="Google Shape;6964;p67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5" name="Google Shape;6965;p67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6" name="Google Shape;6966;p67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7" name="Google Shape;6967;p67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8" name="Google Shape;6968;p67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9" name="Google Shape;6969;p67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0" name="Google Shape;6970;p67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rect b="b" l="l" r="r" t="t"/>
                    <a:pathLst>
                      <a:path extrusionOk="0" h="4270" w="22498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1" name="Google Shape;6971;p67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rect b="b" l="l" r="r" t="t"/>
                    <a:pathLst>
                      <a:path extrusionOk="0" h="1997" w="22498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2" name="Google Shape;6972;p67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rect b="b" l="l" r="r" t="t"/>
                    <a:pathLst>
                      <a:path extrusionOk="0" h="1994" w="24241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3" name="Google Shape;6973;p67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rect b="b" l="l" r="r" t="t"/>
                    <a:pathLst>
                      <a:path extrusionOk="0" h="80915" w="62592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4" name="Google Shape;6974;p67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975" name="Google Shape;6975;p67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rect b="b" l="l" r="r" t="t"/>
                  <a:pathLst>
                    <a:path extrusionOk="0" h="19304" w="29335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6" name="Google Shape;6976;p67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rect b="b" l="l" r="r" t="t"/>
                  <a:pathLst>
                    <a:path extrusionOk="0" h="24598" w="28612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7" name="Google Shape;6977;p67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rect b="b" l="l" r="r" t="t"/>
                  <a:pathLst>
                    <a:path extrusionOk="0" h="19304" w="29336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8" name="Google Shape;6978;p67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rect b="b" l="l" r="r" t="t"/>
                  <a:pathLst>
                    <a:path extrusionOk="0" h="29109" w="23934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9" name="Google Shape;6979;p67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rect b="b" l="l" r="r" t="t"/>
                  <a:pathLst>
                    <a:path extrusionOk="0" h="24598" w="28613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0" name="Google Shape;6980;p67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rect b="b" l="l" r="r" t="t"/>
                  <a:pathLst>
                    <a:path extrusionOk="0" h="29109" w="23933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6981" name="Google Shape;6981;p67"/>
          <p:cNvGrpSpPr/>
          <p:nvPr/>
        </p:nvGrpSpPr>
        <p:grpSpPr>
          <a:xfrm>
            <a:off x="11591220" y="4126036"/>
            <a:ext cx="1342715" cy="1342715"/>
            <a:chOff x="6535625" y="760425"/>
            <a:chExt cx="1665900" cy="1665900"/>
          </a:xfrm>
        </p:grpSpPr>
        <p:sp>
          <p:nvSpPr>
            <p:cNvPr id="6982" name="Google Shape;6982;p67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67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67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67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6" name="Google Shape;6986;p67"/>
          <p:cNvGrpSpPr/>
          <p:nvPr/>
        </p:nvGrpSpPr>
        <p:grpSpPr>
          <a:xfrm>
            <a:off x="1464853" y="7462837"/>
            <a:ext cx="2681577" cy="1281660"/>
            <a:chOff x="238125" y="1151100"/>
            <a:chExt cx="7139450" cy="3412300"/>
          </a:xfrm>
        </p:grpSpPr>
        <p:sp>
          <p:nvSpPr>
            <p:cNvPr id="6987" name="Google Shape;6987;p67"/>
            <p:cNvSpPr/>
            <p:nvPr/>
          </p:nvSpPr>
          <p:spPr>
            <a:xfrm>
              <a:off x="3468350" y="4223875"/>
              <a:ext cx="679000" cy="339525"/>
            </a:xfrm>
            <a:custGeom>
              <a:rect b="b" l="l" r="r" t="t"/>
              <a:pathLst>
                <a:path extrusionOk="0" h="13581" w="2716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67"/>
            <p:cNvSpPr/>
            <p:nvPr/>
          </p:nvSpPr>
          <p:spPr>
            <a:xfrm>
              <a:off x="3730250" y="3276125"/>
              <a:ext cx="147275" cy="956575"/>
            </a:xfrm>
            <a:custGeom>
              <a:rect b="b" l="l" r="r" t="t"/>
              <a:pathLst>
                <a:path extrusionOk="0" h="38263" w="5891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67"/>
            <p:cNvSpPr/>
            <p:nvPr/>
          </p:nvSpPr>
          <p:spPr>
            <a:xfrm>
              <a:off x="3796275" y="3875600"/>
              <a:ext cx="839350" cy="630550"/>
            </a:xfrm>
            <a:custGeom>
              <a:rect b="b" l="l" r="r" t="t"/>
              <a:pathLst>
                <a:path extrusionOk="0" h="25222" w="33574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67"/>
            <p:cNvSpPr/>
            <p:nvPr/>
          </p:nvSpPr>
          <p:spPr>
            <a:xfrm>
              <a:off x="6240475" y="3130600"/>
              <a:ext cx="1137100" cy="1432800"/>
            </a:xfrm>
            <a:custGeom>
              <a:rect b="b" l="l" r="r" t="t"/>
              <a:pathLst>
                <a:path extrusionOk="0" h="57312" w="45484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67"/>
            <p:cNvSpPr/>
            <p:nvPr/>
          </p:nvSpPr>
          <p:spPr>
            <a:xfrm>
              <a:off x="5243900" y="1696775"/>
              <a:ext cx="1764175" cy="1777475"/>
            </a:xfrm>
            <a:custGeom>
              <a:rect b="b" l="l" r="r" t="t"/>
              <a:pathLst>
                <a:path extrusionOk="0" h="71099" w="70567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67"/>
            <p:cNvSpPr/>
            <p:nvPr/>
          </p:nvSpPr>
          <p:spPr>
            <a:xfrm>
              <a:off x="3812150" y="1151100"/>
              <a:ext cx="1896075" cy="1245900"/>
            </a:xfrm>
            <a:custGeom>
              <a:rect b="b" l="l" r="r" t="t"/>
              <a:pathLst>
                <a:path extrusionOk="0" h="49836" w="75843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67"/>
            <p:cNvSpPr/>
            <p:nvPr/>
          </p:nvSpPr>
          <p:spPr>
            <a:xfrm>
              <a:off x="1910550" y="1151100"/>
              <a:ext cx="1901625" cy="1244175"/>
            </a:xfrm>
            <a:custGeom>
              <a:rect b="b" l="l" r="r" t="t"/>
              <a:pathLst>
                <a:path extrusionOk="0" h="49767" w="76065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67"/>
            <p:cNvSpPr/>
            <p:nvPr/>
          </p:nvSpPr>
          <p:spPr>
            <a:xfrm>
              <a:off x="608475" y="1694725"/>
              <a:ext cx="1766425" cy="1778150"/>
            </a:xfrm>
            <a:custGeom>
              <a:rect b="b" l="l" r="r" t="t"/>
              <a:pathLst>
                <a:path extrusionOk="0" h="71126" w="70657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67"/>
            <p:cNvSpPr/>
            <p:nvPr/>
          </p:nvSpPr>
          <p:spPr>
            <a:xfrm>
              <a:off x="238125" y="3129050"/>
              <a:ext cx="1137975" cy="1434175"/>
            </a:xfrm>
            <a:custGeom>
              <a:rect b="b" l="l" r="r" t="t"/>
              <a:pathLst>
                <a:path extrusionOk="0" h="57367" w="45519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67"/>
            <p:cNvSpPr/>
            <p:nvPr/>
          </p:nvSpPr>
          <p:spPr>
            <a:xfrm>
              <a:off x="1924656" y="1941325"/>
              <a:ext cx="3773110" cy="1646329"/>
            </a:xfrm>
            <a:custGeom>
              <a:rect b="b" l="l" r="r" t="t"/>
              <a:pathLst>
                <a:path extrusionOk="0" h="64657" w="148183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67"/>
            <p:cNvSpPr/>
            <p:nvPr/>
          </p:nvSpPr>
          <p:spPr>
            <a:xfrm>
              <a:off x="1028863" y="2678027"/>
              <a:ext cx="1805597" cy="1885320"/>
            </a:xfrm>
            <a:custGeom>
              <a:rect b="b" l="l" r="r" t="t"/>
              <a:pathLst>
                <a:path extrusionOk="0" h="74043" w="70912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67"/>
            <p:cNvSpPr/>
            <p:nvPr/>
          </p:nvSpPr>
          <p:spPr>
            <a:xfrm>
              <a:off x="4792190" y="2679937"/>
              <a:ext cx="1798951" cy="1883410"/>
            </a:xfrm>
            <a:custGeom>
              <a:rect b="b" l="l" r="r" t="t"/>
              <a:pathLst>
                <a:path extrusionOk="0" h="73968" w="70651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9" name="Google Shape;6999;p67"/>
          <p:cNvGrpSpPr/>
          <p:nvPr/>
        </p:nvGrpSpPr>
        <p:grpSpPr>
          <a:xfrm>
            <a:off x="11199299" y="5869399"/>
            <a:ext cx="1970714" cy="1171528"/>
            <a:chOff x="5145061" y="2881789"/>
            <a:chExt cx="1107641" cy="658458"/>
          </a:xfrm>
        </p:grpSpPr>
        <p:grpSp>
          <p:nvGrpSpPr>
            <p:cNvPr id="7000" name="Google Shape;7000;p67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7001" name="Google Shape;7001;p67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7002" name="Google Shape;7002;p67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  <p:grpSp>
          <p:nvGrpSpPr>
            <p:cNvPr id="7003" name="Google Shape;7003;p67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7004" name="Google Shape;7004;p67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7005" name="Google Shape;7005;p67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  <p:grpSp>
          <p:nvGrpSpPr>
            <p:cNvPr id="7006" name="Google Shape;7006;p67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7007" name="Google Shape;7007;p67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7008" name="Google Shape;7008;p67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  <p:grpSp>
          <p:nvGrpSpPr>
            <p:cNvPr id="7009" name="Google Shape;7009;p67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7010" name="Google Shape;7010;p67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7011" name="Google Shape;7011;p67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</p:grpSp>
      <p:grpSp>
        <p:nvGrpSpPr>
          <p:cNvPr id="7012" name="Google Shape;7012;p67"/>
          <p:cNvGrpSpPr/>
          <p:nvPr/>
        </p:nvGrpSpPr>
        <p:grpSpPr>
          <a:xfrm>
            <a:off x="16357145" y="7453515"/>
            <a:ext cx="538136" cy="1290982"/>
            <a:chOff x="7026852" y="3311869"/>
            <a:chExt cx="434331" cy="1041954"/>
          </a:xfrm>
        </p:grpSpPr>
        <p:sp>
          <p:nvSpPr>
            <p:cNvPr id="7013" name="Google Shape;7013;p67"/>
            <p:cNvSpPr/>
            <p:nvPr/>
          </p:nvSpPr>
          <p:spPr>
            <a:xfrm>
              <a:off x="7026852" y="3311869"/>
              <a:ext cx="434331" cy="847405"/>
            </a:xfrm>
            <a:custGeom>
              <a:rect b="b" l="l" r="r" t="t"/>
              <a:pathLst>
                <a:path extrusionOk="0" h="32649" w="16734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67"/>
            <p:cNvSpPr/>
            <p:nvPr/>
          </p:nvSpPr>
          <p:spPr>
            <a:xfrm>
              <a:off x="7082395" y="3359392"/>
              <a:ext cx="323321" cy="32332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67"/>
            <p:cNvSpPr/>
            <p:nvPr/>
          </p:nvSpPr>
          <p:spPr>
            <a:xfrm>
              <a:off x="7026852" y="4159239"/>
              <a:ext cx="434331" cy="194585"/>
            </a:xfrm>
            <a:custGeom>
              <a:rect b="b" l="l" r="r" t="t"/>
              <a:pathLst>
                <a:path extrusionOk="0" h="7497" w="16734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6" name="Google Shape;7016;p67"/>
          <p:cNvGrpSpPr/>
          <p:nvPr/>
        </p:nvGrpSpPr>
        <p:grpSpPr>
          <a:xfrm>
            <a:off x="12390308" y="7531990"/>
            <a:ext cx="587763" cy="587672"/>
            <a:chOff x="4873519" y="3311869"/>
            <a:chExt cx="499374" cy="499296"/>
          </a:xfrm>
        </p:grpSpPr>
        <p:sp>
          <p:nvSpPr>
            <p:cNvPr id="7017" name="Google Shape;7017;p67"/>
            <p:cNvSpPr/>
            <p:nvPr/>
          </p:nvSpPr>
          <p:spPr>
            <a:xfrm>
              <a:off x="4873519" y="3311869"/>
              <a:ext cx="499374" cy="499296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67"/>
            <p:cNvSpPr/>
            <p:nvPr/>
          </p:nvSpPr>
          <p:spPr>
            <a:xfrm>
              <a:off x="4894620" y="3329830"/>
              <a:ext cx="202112" cy="182386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9" name="Google Shape;7019;p67"/>
          <p:cNvGrpSpPr/>
          <p:nvPr/>
        </p:nvGrpSpPr>
        <p:grpSpPr>
          <a:xfrm>
            <a:off x="12390308" y="8156733"/>
            <a:ext cx="587763" cy="587763"/>
            <a:chOff x="4873519" y="3875839"/>
            <a:chExt cx="499374" cy="499374"/>
          </a:xfrm>
        </p:grpSpPr>
        <p:sp>
          <p:nvSpPr>
            <p:cNvPr id="7020" name="Google Shape;7020;p67"/>
            <p:cNvSpPr/>
            <p:nvPr/>
          </p:nvSpPr>
          <p:spPr>
            <a:xfrm>
              <a:off x="4873519" y="3875839"/>
              <a:ext cx="499374" cy="499374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67"/>
            <p:cNvSpPr/>
            <p:nvPr/>
          </p:nvSpPr>
          <p:spPr>
            <a:xfrm>
              <a:off x="4894620" y="3893826"/>
              <a:ext cx="202112" cy="182360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2" name="Google Shape;7022;p67"/>
          <p:cNvGrpSpPr/>
          <p:nvPr/>
        </p:nvGrpSpPr>
        <p:grpSpPr>
          <a:xfrm>
            <a:off x="4851362" y="4100637"/>
            <a:ext cx="1396208" cy="1396416"/>
            <a:chOff x="2565073" y="2075876"/>
            <a:chExt cx="672482" cy="672518"/>
          </a:xfrm>
        </p:grpSpPr>
        <p:sp>
          <p:nvSpPr>
            <p:cNvPr id="7023" name="Google Shape;7023;p67"/>
            <p:cNvSpPr/>
            <p:nvPr/>
          </p:nvSpPr>
          <p:spPr>
            <a:xfrm>
              <a:off x="2642193" y="2530650"/>
              <a:ext cx="419588" cy="217743"/>
            </a:xfrm>
            <a:custGeom>
              <a:rect b="b" l="l" r="r" t="t"/>
              <a:pathLst>
                <a:path extrusionOk="0" h="67780" w="130611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67"/>
            <p:cNvSpPr/>
            <p:nvPr/>
          </p:nvSpPr>
          <p:spPr>
            <a:xfrm>
              <a:off x="2910083" y="2420918"/>
              <a:ext cx="327379" cy="312727"/>
            </a:xfrm>
            <a:custGeom>
              <a:rect b="b" l="l" r="r" t="t"/>
              <a:pathLst>
                <a:path extrusionOk="0" h="97347" w="101908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67"/>
            <p:cNvSpPr/>
            <p:nvPr/>
          </p:nvSpPr>
          <p:spPr>
            <a:xfrm>
              <a:off x="2999034" y="2125384"/>
              <a:ext cx="238522" cy="411351"/>
            </a:xfrm>
            <a:custGeom>
              <a:rect b="b" l="l" r="r" t="t"/>
              <a:pathLst>
                <a:path extrusionOk="0" h="128047" w="74248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67"/>
            <p:cNvSpPr/>
            <p:nvPr/>
          </p:nvSpPr>
          <p:spPr>
            <a:xfrm>
              <a:off x="2740849" y="2075876"/>
              <a:ext cx="419604" cy="217734"/>
            </a:xfrm>
            <a:custGeom>
              <a:rect b="b" l="l" r="r" t="t"/>
              <a:pathLst>
                <a:path extrusionOk="0" h="67777" w="130616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67"/>
            <p:cNvSpPr/>
            <p:nvPr/>
          </p:nvSpPr>
          <p:spPr>
            <a:xfrm>
              <a:off x="2565167" y="2090625"/>
              <a:ext cx="327379" cy="312740"/>
            </a:xfrm>
            <a:custGeom>
              <a:rect b="b" l="l" r="r" t="t"/>
              <a:pathLst>
                <a:path extrusionOk="0" h="97351" w="101908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67"/>
            <p:cNvSpPr/>
            <p:nvPr/>
          </p:nvSpPr>
          <p:spPr>
            <a:xfrm>
              <a:off x="2565073" y="2287538"/>
              <a:ext cx="218572" cy="409555"/>
            </a:xfrm>
            <a:custGeom>
              <a:rect b="b" l="l" r="r" t="t"/>
              <a:pathLst>
                <a:path extrusionOk="0" h="127488" w="68038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9" name="Google Shape;7029;p67"/>
          <p:cNvGrpSpPr/>
          <p:nvPr/>
        </p:nvGrpSpPr>
        <p:grpSpPr>
          <a:xfrm>
            <a:off x="11298185" y="7469838"/>
            <a:ext cx="876709" cy="1274658"/>
            <a:chOff x="1697726" y="3244179"/>
            <a:chExt cx="788124" cy="1146069"/>
          </a:xfrm>
        </p:grpSpPr>
        <p:sp>
          <p:nvSpPr>
            <p:cNvPr id="7030" name="Google Shape;7030;p67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67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32" name="Google Shape;7032;p67"/>
          <p:cNvSpPr/>
          <p:nvPr/>
        </p:nvSpPr>
        <p:spPr>
          <a:xfrm>
            <a:off x="16292703" y="7245406"/>
            <a:ext cx="407" cy="8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3" name="Google Shape;7033;p67"/>
          <p:cNvGrpSpPr/>
          <p:nvPr/>
        </p:nvGrpSpPr>
        <p:grpSpPr>
          <a:xfrm>
            <a:off x="15300613" y="4126564"/>
            <a:ext cx="1599129" cy="1340565"/>
            <a:chOff x="7617850" y="2063282"/>
            <a:chExt cx="799565" cy="670282"/>
          </a:xfrm>
        </p:grpSpPr>
        <p:cxnSp>
          <p:nvCxnSpPr>
            <p:cNvPr id="7034" name="Google Shape;7034;p67"/>
            <p:cNvCxnSpPr/>
            <p:nvPr/>
          </p:nvCxnSpPr>
          <p:spPr>
            <a:xfrm flipH="1" rot="5400000">
              <a:off x="7629118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35" name="Google Shape;7035;p67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36" name="Google Shape;7036;p67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37" name="Google Shape;7037;p67"/>
            <p:cNvCxnSpPr/>
            <p:nvPr/>
          </p:nvCxnSpPr>
          <p:spPr>
            <a:xfrm flipH="1" rot="-5400000">
              <a:off x="8276270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38" name="Google Shape;7038;p67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39" name="Google Shape;7039;p67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040" name="Google Shape;7040;p67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7041" name="Google Shape;7041;p67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7042" name="Google Shape;7042;p67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3" name="Google Shape;7043;p67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4" name="Google Shape;7044;p67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5" name="Google Shape;7045;p67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46" name="Google Shape;7046;p67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7047" name="Google Shape;7047;p67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8" name="Google Shape;7048;p67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9" name="Google Shape;7049;p67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0" name="Google Shape;7050;p67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051" name="Google Shape;7051;p67"/>
          <p:cNvSpPr/>
          <p:nvPr/>
        </p:nvSpPr>
        <p:spPr>
          <a:xfrm>
            <a:off x="14221122" y="7510743"/>
            <a:ext cx="1117485" cy="1233753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7052" name="Google Shape;7052;p67"/>
          <p:cNvSpPr/>
          <p:nvPr/>
        </p:nvSpPr>
        <p:spPr>
          <a:xfrm rot="10800000">
            <a:off x="13193485" y="7505571"/>
            <a:ext cx="812222" cy="1238925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53" name="Google Shape;7053;p67"/>
          <p:cNvGrpSpPr/>
          <p:nvPr/>
        </p:nvGrpSpPr>
        <p:grpSpPr>
          <a:xfrm>
            <a:off x="15673826" y="5833531"/>
            <a:ext cx="1205134" cy="1203767"/>
            <a:chOff x="1186975" y="238125"/>
            <a:chExt cx="5244275" cy="5238325"/>
          </a:xfrm>
        </p:grpSpPr>
        <p:sp>
          <p:nvSpPr>
            <p:cNvPr id="7054" name="Google Shape;7054;p67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67"/>
            <p:cNvSpPr/>
            <p:nvPr/>
          </p:nvSpPr>
          <p:spPr>
            <a:xfrm>
              <a:off x="1186975" y="2279750"/>
              <a:ext cx="2628625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67"/>
            <p:cNvSpPr/>
            <p:nvPr/>
          </p:nvSpPr>
          <p:spPr>
            <a:xfrm>
              <a:off x="3802600" y="239450"/>
              <a:ext cx="2628650" cy="3196825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67"/>
            <p:cNvSpPr/>
            <p:nvPr/>
          </p:nvSpPr>
          <p:spPr>
            <a:xfrm>
              <a:off x="3232500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8" name="Google Shape;7058;p67"/>
          <p:cNvGrpSpPr/>
          <p:nvPr/>
        </p:nvGrpSpPr>
        <p:grpSpPr>
          <a:xfrm>
            <a:off x="6559301" y="4112497"/>
            <a:ext cx="1303695" cy="1374676"/>
            <a:chOff x="3400515" y="2056248"/>
            <a:chExt cx="698134" cy="735987"/>
          </a:xfrm>
        </p:grpSpPr>
        <p:grpSp>
          <p:nvGrpSpPr>
            <p:cNvPr id="7059" name="Google Shape;7059;p67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7060" name="Google Shape;7060;p67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7061" name="Google Shape;7061;p67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062" name="Google Shape;7062;p67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7063" name="Google Shape;7063;p67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7064" name="Google Shape;7064;p67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065" name="Google Shape;7065;p67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7066" name="Google Shape;7066;p67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7067" name="Google Shape;7067;p67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068" name="Google Shape;7068;p67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7069" name="Google Shape;7069;p67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7070" name="Google Shape;7070;p67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071" name="Google Shape;7071;p67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7072" name="Google Shape;7072;p67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7073" name="Google Shape;7073;p67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7074" name="Google Shape;7074;p67"/>
          <p:cNvGrpSpPr/>
          <p:nvPr/>
        </p:nvGrpSpPr>
        <p:grpSpPr>
          <a:xfrm>
            <a:off x="5142712" y="5852511"/>
            <a:ext cx="2536288" cy="1184787"/>
            <a:chOff x="238125" y="1188750"/>
            <a:chExt cx="7140450" cy="3335550"/>
          </a:xfrm>
        </p:grpSpPr>
        <p:sp>
          <p:nvSpPr>
            <p:cNvPr id="7075" name="Google Shape;7075;p67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67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67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67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67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0" name="Google Shape;7080;p67"/>
          <p:cNvGrpSpPr/>
          <p:nvPr/>
        </p:nvGrpSpPr>
        <p:grpSpPr>
          <a:xfrm>
            <a:off x="13358514" y="5856819"/>
            <a:ext cx="2107888" cy="1180294"/>
            <a:chOff x="238125" y="1335475"/>
            <a:chExt cx="5418735" cy="3034175"/>
          </a:xfrm>
        </p:grpSpPr>
        <p:sp>
          <p:nvSpPr>
            <p:cNvPr id="7081" name="Google Shape;7081;p67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67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67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7084" name="Google Shape;7084;p67"/>
          <p:cNvGrpSpPr/>
          <p:nvPr/>
        </p:nvGrpSpPr>
        <p:grpSpPr>
          <a:xfrm>
            <a:off x="8220131" y="7466619"/>
            <a:ext cx="2536414" cy="1277877"/>
            <a:chOff x="3967651" y="3645904"/>
            <a:chExt cx="1479304" cy="745292"/>
          </a:xfrm>
        </p:grpSpPr>
        <p:grpSp>
          <p:nvGrpSpPr>
            <p:cNvPr id="7085" name="Google Shape;7085;p67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7086" name="Google Shape;7086;p67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7087" name="Google Shape;7087;p67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rect b="b" l="l" r="r" t="t"/>
                  <a:pathLst>
                    <a:path extrusionOk="0" h="5873" w="6606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8" name="Google Shape;7088;p67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rect b="b" l="l" r="r" t="t"/>
                  <a:pathLst>
                    <a:path extrusionOk="0" h="17616" w="5872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89" name="Google Shape;7089;p67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7090" name="Google Shape;7090;p67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rect b="b" l="l" r="r" t="t"/>
                  <a:pathLst>
                    <a:path extrusionOk="0" h="5875" w="68995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1" name="Google Shape;7091;p67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rect b="b" l="l" r="r" t="t"/>
                  <a:pathLst>
                    <a:path extrusionOk="0" h="23488" w="58721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92" name="Google Shape;7092;p67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7093" name="Google Shape;7093;p67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rect b="b" l="l" r="r" t="t"/>
                  <a:pathLst>
                    <a:path extrusionOk="0" h="5875" w="58721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4" name="Google Shape;7094;p67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rect b="b" l="l" r="r" t="t"/>
                  <a:pathLst>
                    <a:path extrusionOk="0" h="39638" w="58721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095" name="Google Shape;7095;p67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7096" name="Google Shape;7096;p67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rect b="b" l="l" r="r" t="t"/>
                <a:pathLst>
                  <a:path extrusionOk="0" h="36254" w="33269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7" name="Google Shape;7097;p67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rect b="b" l="l" r="r" t="t"/>
                <a:pathLst>
                  <a:path extrusionOk="0" h="34225" w="31016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8" name="Google Shape;7098;p67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rect b="b" l="l" r="r" t="t"/>
                <a:pathLst>
                  <a:path extrusionOk="0" h="35860" w="33716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9" name="Google Shape;7099;p67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rect b="b" l="l" r="r" t="t"/>
                <a:pathLst>
                  <a:path extrusionOk="0" h="33838" w="31442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0" name="Google Shape;7100;p67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rect b="b" l="l" r="r" t="t"/>
                <a:pathLst>
                  <a:path extrusionOk="0" h="54162" w="43566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7101" name="Google Shape;7101;p67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rect b="b" l="l" r="r" t="t"/>
                <a:pathLst>
                  <a:path extrusionOk="0" h="10605" w="26952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2" name="Google Shape;7102;p67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rect b="b" l="l" r="r" t="t"/>
                <a:pathLst>
                  <a:path extrusionOk="0" h="3680" w="33012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3" name="Google Shape;7103;p67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rect b="b" l="l" r="r" t="t"/>
                <a:pathLst>
                  <a:path extrusionOk="0" h="18321" w="3574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4" name="Google Shape;7104;p67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rect b="b" l="l" r="r" t="t"/>
                <a:pathLst>
                  <a:path extrusionOk="0" h="2266" w="34975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5" name="Google Shape;7105;p67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rect b="b" l="l" r="r" t="t"/>
                <a:pathLst>
                  <a:path extrusionOk="0" h="12654" w="13305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06" name="Google Shape;7106;p67"/>
          <p:cNvGrpSpPr/>
          <p:nvPr/>
        </p:nvGrpSpPr>
        <p:grpSpPr>
          <a:xfrm>
            <a:off x="4992358" y="7469019"/>
            <a:ext cx="2486255" cy="1275477"/>
            <a:chOff x="2496310" y="3693351"/>
            <a:chExt cx="1342906" cy="688926"/>
          </a:xfrm>
        </p:grpSpPr>
        <p:grpSp>
          <p:nvGrpSpPr>
            <p:cNvPr id="7107" name="Google Shape;7107;p67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7108" name="Google Shape;7108;p67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9" name="Google Shape;7109;p67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0" name="Google Shape;7110;p67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1" name="Google Shape;7111;p67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2" name="Google Shape;7112;p67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3" name="Google Shape;7113;p67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114" name="Google Shape;7114;p67"/>
              <p:cNvCxnSpPr>
                <a:stCxn id="7112" idx="0"/>
              </p:cNvCxnSpPr>
              <p:nvPr/>
            </p:nvCxnSpPr>
            <p:spPr>
              <a:xfrm flipH="1" rot="5400000">
                <a:off x="2741958" y="3724116"/>
                <a:ext cx="68700" cy="200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15" name="Google Shape;7115;p67"/>
              <p:cNvCxnSpPr>
                <a:stCxn id="7109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16" name="Google Shape;7116;p67"/>
              <p:cNvCxnSpPr>
                <a:stCxn id="7110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17" name="Google Shape;7117;p67"/>
              <p:cNvCxnSpPr>
                <a:stCxn id="7113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18" name="Google Shape;7118;p67"/>
              <p:cNvCxnSpPr>
                <a:stCxn id="7111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119" name="Google Shape;7119;p67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7120" name="Google Shape;7120;p67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1" name="Google Shape;7121;p67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2" name="Google Shape;7122;p67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</p:grpSp>
      <p:grpSp>
        <p:nvGrpSpPr>
          <p:cNvPr id="7123" name="Google Shape;7123;p67"/>
          <p:cNvGrpSpPr/>
          <p:nvPr/>
        </p:nvGrpSpPr>
        <p:grpSpPr>
          <a:xfrm>
            <a:off x="3339699" y="2342713"/>
            <a:ext cx="1149021" cy="1749418"/>
            <a:chOff x="1715404" y="1112080"/>
            <a:chExt cx="642270" cy="977984"/>
          </a:xfrm>
        </p:grpSpPr>
        <p:grpSp>
          <p:nvGrpSpPr>
            <p:cNvPr id="7124" name="Google Shape;7124;p67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7125" name="Google Shape;7125;p67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rect b="b" l="l" r="r" t="t"/>
                <a:pathLst>
                  <a:path extrusionOk="0" h="41544" w="41544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6" name="Google Shape;7126;p67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rect b="b" l="l" r="r" t="t"/>
                <a:pathLst>
                  <a:path extrusionOk="0" h="24299" w="59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27" name="Google Shape;7127;p67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7128" name="Google Shape;7128;p67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rect b="b" l="l" r="r" t="t"/>
                <a:pathLst>
                  <a:path extrusionOk="0" h="34620" w="3462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9" name="Google Shape;7129;p67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rect b="b" l="l" r="r" t="t"/>
                <a:pathLst>
                  <a:path extrusionOk="0" h="22511" w="591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30" name="Google Shape;7130;p67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7131" name="Google Shape;7131;p67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rect b="b" l="l" r="r" t="t"/>
                <a:pathLst>
                  <a:path extrusionOk="0" h="27696" w="27696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2" name="Google Shape;7132;p67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rect b="b" l="l" r="r" t="t"/>
                <a:pathLst>
                  <a:path extrusionOk="0" h="21474" w="59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33" name="Google Shape;7133;p67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7134" name="Google Shape;7134;p67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rect b="b" l="l" r="r" t="t"/>
                <a:pathLst>
                  <a:path extrusionOk="0" h="20771" w="20772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5" name="Google Shape;7135;p67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rect b="b" l="l" r="r" t="t"/>
                <a:pathLst>
                  <a:path extrusionOk="0" h="21079" w="59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36" name="Google Shape;7136;p67"/>
          <p:cNvGrpSpPr/>
          <p:nvPr/>
        </p:nvGrpSpPr>
        <p:grpSpPr>
          <a:xfrm>
            <a:off x="15554021" y="7456156"/>
            <a:ext cx="587710" cy="1288340"/>
            <a:chOff x="241025" y="3151575"/>
            <a:chExt cx="293855" cy="644170"/>
          </a:xfrm>
        </p:grpSpPr>
        <p:sp>
          <p:nvSpPr>
            <p:cNvPr id="7137" name="Google Shape;7137;p67"/>
            <p:cNvSpPr/>
            <p:nvPr/>
          </p:nvSpPr>
          <p:spPr>
            <a:xfrm>
              <a:off x="241025" y="3151575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67"/>
            <p:cNvSpPr/>
            <p:nvPr/>
          </p:nvSpPr>
          <p:spPr>
            <a:xfrm>
              <a:off x="241347" y="3252796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9" name="Google Shape;7139;p67"/>
          <p:cNvGrpSpPr/>
          <p:nvPr/>
        </p:nvGrpSpPr>
        <p:grpSpPr>
          <a:xfrm>
            <a:off x="1449989" y="5856156"/>
            <a:ext cx="3559298" cy="1183240"/>
            <a:chOff x="246070" y="1983375"/>
            <a:chExt cx="1855347" cy="616849"/>
          </a:xfrm>
        </p:grpSpPr>
        <p:sp>
          <p:nvSpPr>
            <p:cNvPr id="7140" name="Google Shape;7140;p67"/>
            <p:cNvSpPr/>
            <p:nvPr/>
          </p:nvSpPr>
          <p:spPr>
            <a:xfrm>
              <a:off x="1072131" y="1983872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67"/>
            <p:cNvSpPr/>
            <p:nvPr/>
          </p:nvSpPr>
          <p:spPr>
            <a:xfrm>
              <a:off x="1430530" y="2193486"/>
              <a:ext cx="46960" cy="46948"/>
            </a:xfrm>
            <a:custGeom>
              <a:rect b="b" l="l" r="r" t="t"/>
              <a:pathLst>
                <a:path extrusionOk="0" h="3914" w="3915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67"/>
            <p:cNvSpPr/>
            <p:nvPr/>
          </p:nvSpPr>
          <p:spPr>
            <a:xfrm>
              <a:off x="1277847" y="2191554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67"/>
            <p:cNvSpPr/>
            <p:nvPr/>
          </p:nvSpPr>
          <p:spPr>
            <a:xfrm>
              <a:off x="1690156" y="2190379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67"/>
            <p:cNvSpPr/>
            <p:nvPr/>
          </p:nvSpPr>
          <p:spPr>
            <a:xfrm>
              <a:off x="1484068" y="1984268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67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67"/>
            <p:cNvSpPr/>
            <p:nvPr/>
          </p:nvSpPr>
          <p:spPr>
            <a:xfrm>
              <a:off x="246070" y="1983826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67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67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9" name="Google Shape;7149;p67"/>
          <p:cNvGrpSpPr/>
          <p:nvPr/>
        </p:nvGrpSpPr>
        <p:grpSpPr>
          <a:xfrm>
            <a:off x="4671722" y="2342713"/>
            <a:ext cx="1422110" cy="1491985"/>
            <a:chOff x="2496269" y="1171698"/>
            <a:chExt cx="761953" cy="799392"/>
          </a:xfrm>
        </p:grpSpPr>
        <p:grpSp>
          <p:nvGrpSpPr>
            <p:cNvPr id="7150" name="Google Shape;7150;p67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7151" name="Google Shape;7151;p67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rect b="b" l="l" r="r" t="t"/>
                <a:pathLst>
                  <a:path extrusionOk="0" h="32936" w="27928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2" name="Google Shape;7152;p67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rect b="b" l="l" r="r" t="t"/>
                <a:pathLst>
                  <a:path extrusionOk="0" h="22987" w="17264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153" name="Google Shape;7153;p67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7154" name="Google Shape;7154;p67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7155" name="Google Shape;7155;p67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7156" name="Google Shape;7156;p67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157" name="Google Shape;7157;p67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rect b="b" l="l" r="r" t="t"/>
                      <a:pathLst>
                        <a:path extrusionOk="0" h="34191" w="45629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7158" name="Google Shape;7158;p67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7159" name="Google Shape;7159;p67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rect b="b" l="l" r="r" t="t"/>
                      <a:pathLst>
                        <a:path extrusionOk="0" h="55523" w="56983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160" name="Google Shape;7160;p67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rect b="b" l="l" r="r" t="t"/>
                      <a:pathLst>
                        <a:path extrusionOk="0" h="39191" w="40223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7161" name="Google Shape;7161;p67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7162" name="Google Shape;7162;p67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rect b="b" l="l" r="r" t="t"/>
                      <a:pathLst>
                        <a:path extrusionOk="0" h="55522" w="56984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163" name="Google Shape;7163;p67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rect b="b" l="l" r="r" t="t"/>
                      <a:pathLst>
                        <a:path extrusionOk="0" h="39191" w="40221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7164" name="Google Shape;7164;p67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7165" name="Google Shape;7165;p67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166" name="Google Shape;7166;p67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rect b="b" l="l" r="r" t="t"/>
                      <a:pathLst>
                        <a:path extrusionOk="0" h="34192" w="45629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7167" name="Google Shape;7167;p67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7168" name="Google Shape;7168;p67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rect b="b" l="l" r="r" t="t"/>
                      <a:pathLst>
                        <a:path extrusionOk="0" h="62939" w="47681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169" name="Google Shape;7169;p67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rect b="b" l="l" r="r" t="t"/>
                      <a:pathLst>
                        <a:path extrusionOk="0" h="44425" w="33655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7170" name="Google Shape;7170;p67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7171" name="Google Shape;7171;p67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rect b="b" l="l" r="r" t="t"/>
                    <a:pathLst>
                      <a:path extrusionOk="0" h="48963" w="48965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172" name="Google Shape;7172;p67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7173" name="Google Shape;7173;p67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rect b="b" l="l" r="r" t="t"/>
                      <a:pathLst>
                        <a:path extrusionOk="0" h="16420" w="21207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174" name="Google Shape;7174;p67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rect b="b" l="l" r="r" t="t"/>
                      <a:pathLst>
                        <a:path extrusionOk="0" h="24810" w="12089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175" name="Google Shape;7175;p67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rect b="b" l="l" r="r" t="t"/>
                      <a:pathLst>
                        <a:path extrusionOk="0" h="6816" w="26078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176" name="Google Shape;7176;p67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rect b="b" l="l" r="r" t="t"/>
                      <a:pathLst>
                        <a:path extrusionOk="0" h="16438" w="21158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177" name="Google Shape;7177;p67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rect b="b" l="l" r="r" t="t"/>
                      <a:pathLst>
                        <a:path extrusionOk="0" h="24849" w="1290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sp>
          <p:nvSpPr>
            <p:cNvPr id="7178" name="Google Shape;7178;p67"/>
            <p:cNvSpPr/>
            <p:nvPr/>
          </p:nvSpPr>
          <p:spPr>
            <a:xfrm>
              <a:off x="2621966" y="1245876"/>
              <a:ext cx="114832" cy="86149"/>
            </a:xfrm>
            <a:custGeom>
              <a:rect b="b" l="l" r="r" t="t"/>
              <a:pathLst>
                <a:path extrusionOk="0" h="7716" w="10285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67"/>
            <p:cNvSpPr/>
            <p:nvPr/>
          </p:nvSpPr>
          <p:spPr>
            <a:xfrm>
              <a:off x="2517909" y="1600456"/>
              <a:ext cx="54396" cy="134951"/>
            </a:xfrm>
            <a:custGeom>
              <a:rect b="b" l="l" r="r" t="t"/>
              <a:pathLst>
                <a:path extrusionOk="0" h="12087" w="4872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67"/>
            <p:cNvSpPr/>
            <p:nvPr/>
          </p:nvSpPr>
          <p:spPr>
            <a:xfrm>
              <a:off x="3174265" y="1614044"/>
              <a:ext cx="46346" cy="135275"/>
            </a:xfrm>
            <a:custGeom>
              <a:rect b="b" l="l" r="r" t="t"/>
              <a:pathLst>
                <a:path extrusionOk="0" h="12116" w="4151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67"/>
            <p:cNvSpPr/>
            <p:nvPr/>
          </p:nvSpPr>
          <p:spPr>
            <a:xfrm>
              <a:off x="3023194" y="1254350"/>
              <a:ext cx="116417" cy="83525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67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3" name="Google Shape;7183;p67"/>
          <p:cNvGrpSpPr/>
          <p:nvPr/>
        </p:nvGrpSpPr>
        <p:grpSpPr>
          <a:xfrm>
            <a:off x="7849123" y="5854924"/>
            <a:ext cx="3138288" cy="1182030"/>
            <a:chOff x="3820100" y="3023049"/>
            <a:chExt cx="1303926" cy="491162"/>
          </a:xfrm>
        </p:grpSpPr>
        <p:grpSp>
          <p:nvGrpSpPr>
            <p:cNvPr id="7184" name="Google Shape;7184;p67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7185" name="Google Shape;7185;p67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rect b="b" l="l" r="r" t="t"/>
                <a:pathLst>
                  <a:path extrusionOk="0" h="43940" w="45218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6" name="Google Shape;7186;p67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rect b="b" l="l" r="r" t="t"/>
                <a:pathLst>
                  <a:path extrusionOk="0" h="9146" w="7159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87" name="Google Shape;7187;p67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7188" name="Google Shape;7188;p67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rect b="b" l="l" r="r" t="t"/>
                <a:pathLst>
                  <a:path extrusionOk="0" h="15844" w="17006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9" name="Google Shape;7189;p67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rect b="b" l="l" r="r" t="t"/>
                <a:pathLst>
                  <a:path extrusionOk="0" h="8881" w="18211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90" name="Google Shape;7190;p67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7191" name="Google Shape;7191;p67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rect b="b" l="l" r="r" t="t"/>
                <a:pathLst>
                  <a:path extrusionOk="0" h="34797" w="36118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2" name="Google Shape;7192;p67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rect b="b" l="l" r="r" t="t"/>
                <a:pathLst>
                  <a:path extrusionOk="0" h="9145" w="53867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93" name="Google Shape;7193;p67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7194" name="Google Shape;7194;p67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rect b="b" l="l" r="r" t="t"/>
                <a:pathLst>
                  <a:path extrusionOk="0" h="25634" w="26899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5" name="Google Shape;7195;p67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rect b="b" l="l" r="r" t="t"/>
                <a:pathLst>
                  <a:path extrusionOk="0" h="9792" w="35055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96" name="Google Shape;7196;p67"/>
          <p:cNvGrpSpPr/>
          <p:nvPr/>
        </p:nvGrpSpPr>
        <p:grpSpPr>
          <a:xfrm>
            <a:off x="3113367" y="4108614"/>
            <a:ext cx="1427044" cy="1376049"/>
            <a:chOff x="1706078" y="2092648"/>
            <a:chExt cx="660913" cy="637296"/>
          </a:xfrm>
        </p:grpSpPr>
        <p:sp>
          <p:nvSpPr>
            <p:cNvPr id="7197" name="Google Shape;7197;p67"/>
            <p:cNvSpPr/>
            <p:nvPr/>
          </p:nvSpPr>
          <p:spPr>
            <a:xfrm>
              <a:off x="1745332" y="2158066"/>
              <a:ext cx="571867" cy="571878"/>
            </a:xfrm>
            <a:custGeom>
              <a:rect b="b" l="l" r="r" t="t"/>
              <a:pathLst>
                <a:path extrusionOk="0" h="107749" w="107747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98" name="Google Shape;7198;p67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7199" name="Google Shape;7199;p67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rect b="b" l="l" r="r" t="t"/>
                <a:pathLst>
                  <a:path extrusionOk="0" h="66637" w="36183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0" name="Google Shape;7200;p67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rect b="b" l="l" r="r" t="t"/>
                <a:pathLst>
                  <a:path extrusionOk="0" h="52191" w="62027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1" name="Google Shape;7201;p67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rect b="b" l="l" r="r" t="t"/>
                <a:pathLst>
                  <a:path extrusionOk="0" h="52211" w="62507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02" name="Google Shape;7202;p67"/>
          <p:cNvGrpSpPr/>
          <p:nvPr/>
        </p:nvGrpSpPr>
        <p:grpSpPr>
          <a:xfrm>
            <a:off x="12637083" y="2343711"/>
            <a:ext cx="2634918" cy="1368335"/>
            <a:chOff x="238125" y="999450"/>
            <a:chExt cx="7140700" cy="3708225"/>
          </a:xfrm>
        </p:grpSpPr>
        <p:sp>
          <p:nvSpPr>
            <p:cNvPr id="7203" name="Google Shape;7203;p67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67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67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67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67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67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67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67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67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5" name="Shape 7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16" name="Google Shape;7216;p68"/>
          <p:cNvGrpSpPr/>
          <p:nvPr/>
        </p:nvGrpSpPr>
        <p:grpSpPr>
          <a:xfrm>
            <a:off x="1458476" y="2359329"/>
            <a:ext cx="3272235" cy="3052289"/>
            <a:chOff x="729238" y="1179665"/>
            <a:chExt cx="1636117" cy="1526144"/>
          </a:xfrm>
        </p:grpSpPr>
        <p:grpSp>
          <p:nvGrpSpPr>
            <p:cNvPr id="7217" name="Google Shape;7217;p6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7218" name="Google Shape;7218;p6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9" name="Google Shape;7219;p6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0" name="Google Shape;7220;p6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1" name="Google Shape;7221;p6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2" name="Google Shape;7222;p6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3" name="Google Shape;7223;p6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4" name="Google Shape;7224;p6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5" name="Google Shape;7225;p6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6" name="Google Shape;7226;p6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7" name="Google Shape;7227;p6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28" name="Google Shape;7228;p6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7229" name="Google Shape;7229;p6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0" name="Google Shape;7230;p6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1" name="Google Shape;7231;p6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2" name="Google Shape;7232;p6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3" name="Google Shape;7233;p6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4" name="Google Shape;7234;p6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5" name="Google Shape;7235;p6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6" name="Google Shape;7236;p6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7" name="Google Shape;7237;p6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8" name="Google Shape;7238;p6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39" name="Google Shape;7239;p6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7240" name="Google Shape;7240;p6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1" name="Google Shape;7241;p6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2" name="Google Shape;7242;p6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3" name="Google Shape;7243;p6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4" name="Google Shape;7244;p6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5" name="Google Shape;7245;p6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6" name="Google Shape;7246;p6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7" name="Google Shape;7247;p6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8" name="Google Shape;7248;p6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9" name="Google Shape;7249;p6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50" name="Google Shape;7250;p6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7251" name="Google Shape;7251;p6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2" name="Google Shape;7252;p6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3" name="Google Shape;7253;p6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4" name="Google Shape;7254;p6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5" name="Google Shape;7255;p6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6" name="Google Shape;7256;p6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7" name="Google Shape;7257;p6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8" name="Google Shape;7258;p6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9" name="Google Shape;7259;p6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0" name="Google Shape;7260;p6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61" name="Google Shape;7261;p6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7262" name="Google Shape;7262;p6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3" name="Google Shape;7263;p6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4" name="Google Shape;7264;p6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5" name="Google Shape;7265;p6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6" name="Google Shape;7266;p6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7" name="Google Shape;7267;p6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8" name="Google Shape;7268;p6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9" name="Google Shape;7269;p6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0" name="Google Shape;7270;p6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1" name="Google Shape;7271;p6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72" name="Google Shape;7272;p6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7273" name="Google Shape;7273;p6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4" name="Google Shape;7274;p6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5" name="Google Shape;7275;p6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6" name="Google Shape;7276;p6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7" name="Google Shape;7277;p6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8" name="Google Shape;7278;p6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9" name="Google Shape;7279;p6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0" name="Google Shape;7280;p6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1" name="Google Shape;7281;p6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2" name="Google Shape;7282;p6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83" name="Google Shape;7283;p6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7284" name="Google Shape;7284;p6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5" name="Google Shape;7285;p6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6" name="Google Shape;7286;p6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7" name="Google Shape;7287;p6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8" name="Google Shape;7288;p6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9" name="Google Shape;7289;p6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0" name="Google Shape;7290;p6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1" name="Google Shape;7291;p6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2" name="Google Shape;7292;p6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3" name="Google Shape;7293;p6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94" name="Google Shape;7294;p6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7295" name="Google Shape;7295;p6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6" name="Google Shape;7296;p6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7" name="Google Shape;7297;p6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8" name="Google Shape;7298;p6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9" name="Google Shape;7299;p6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0" name="Google Shape;7300;p6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1" name="Google Shape;7301;p6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2" name="Google Shape;7302;p6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3" name="Google Shape;7303;p6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4" name="Google Shape;7304;p6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05" name="Google Shape;7305;p6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7306" name="Google Shape;7306;p6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7" name="Google Shape;7307;p6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8" name="Google Shape;7308;p6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9" name="Google Shape;7309;p6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0" name="Google Shape;7310;p6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1" name="Google Shape;7311;p6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2" name="Google Shape;7312;p6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3" name="Google Shape;7313;p6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4" name="Google Shape;7314;p6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5" name="Google Shape;7315;p6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16" name="Google Shape;7316;p6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7317" name="Google Shape;7317;p6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8" name="Google Shape;7318;p6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9" name="Google Shape;7319;p6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0" name="Google Shape;7320;p6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1" name="Google Shape;7321;p6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2" name="Google Shape;7322;p6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3" name="Google Shape;7323;p6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4" name="Google Shape;7324;p6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5" name="Google Shape;7325;p6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6" name="Google Shape;7326;p6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27" name="Google Shape;7327;p68"/>
          <p:cNvGrpSpPr/>
          <p:nvPr/>
        </p:nvGrpSpPr>
        <p:grpSpPr>
          <a:xfrm>
            <a:off x="5247808" y="2397607"/>
            <a:ext cx="2728496" cy="2204266"/>
            <a:chOff x="2623904" y="1198803"/>
            <a:chExt cx="1364248" cy="1102133"/>
          </a:xfrm>
        </p:grpSpPr>
        <p:grpSp>
          <p:nvGrpSpPr>
            <p:cNvPr id="7328" name="Google Shape;7328;p68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7329" name="Google Shape;7329;p68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0" name="Google Shape;7330;p68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1" name="Google Shape;7331;p68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2" name="Google Shape;7332;p68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3" name="Google Shape;7333;p68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34" name="Google Shape;7334;p68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7335" name="Google Shape;7335;p68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6" name="Google Shape;7336;p68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7" name="Google Shape;7337;p68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8" name="Google Shape;7338;p68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9" name="Google Shape;7339;p68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40" name="Google Shape;7340;p68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7341" name="Google Shape;7341;p68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2" name="Google Shape;7342;p68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3" name="Google Shape;7343;p68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4" name="Google Shape;7344;p68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5" name="Google Shape;7345;p68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46" name="Google Shape;7346;p68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7347" name="Google Shape;7347;p68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8" name="Google Shape;7348;p68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9" name="Google Shape;7349;p68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0" name="Google Shape;7350;p68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1" name="Google Shape;7351;p68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52" name="Google Shape;7352;p68"/>
          <p:cNvGrpSpPr/>
          <p:nvPr/>
        </p:nvGrpSpPr>
        <p:grpSpPr>
          <a:xfrm>
            <a:off x="5226730" y="5315752"/>
            <a:ext cx="2775083" cy="318249"/>
            <a:chOff x="3200660" y="2180272"/>
            <a:chExt cx="2563824" cy="378237"/>
          </a:xfrm>
        </p:grpSpPr>
        <p:sp>
          <p:nvSpPr>
            <p:cNvPr id="7353" name="Google Shape;7353;p68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68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68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68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68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68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68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68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68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68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68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68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68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68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68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68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68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68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1" name="Google Shape;7371;p68"/>
          <p:cNvGrpSpPr/>
          <p:nvPr/>
        </p:nvGrpSpPr>
        <p:grpSpPr>
          <a:xfrm>
            <a:off x="5219780" y="5871280"/>
            <a:ext cx="2781004" cy="319250"/>
            <a:chOff x="3530150" y="2790075"/>
            <a:chExt cx="1962600" cy="225300"/>
          </a:xfrm>
        </p:grpSpPr>
        <p:sp>
          <p:nvSpPr>
            <p:cNvPr id="7372" name="Google Shape;7372;p68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68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4" name="Google Shape;7374;p68"/>
          <p:cNvGrpSpPr/>
          <p:nvPr/>
        </p:nvGrpSpPr>
        <p:grpSpPr>
          <a:xfrm>
            <a:off x="5219895" y="6427810"/>
            <a:ext cx="2823258" cy="308351"/>
            <a:chOff x="3558802" y="4011244"/>
            <a:chExt cx="1866000" cy="111600"/>
          </a:xfrm>
        </p:grpSpPr>
        <p:sp>
          <p:nvSpPr>
            <p:cNvPr id="7375" name="Google Shape;7375;p68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68"/>
            <p:cNvSpPr/>
            <p:nvPr/>
          </p:nvSpPr>
          <p:spPr>
            <a:xfrm flipH="1" rot="5400000">
              <a:off x="4157232" y="3412894"/>
              <a:ext cx="111600" cy="13083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7" name="Google Shape;7377;p68"/>
          <p:cNvGrpSpPr/>
          <p:nvPr/>
        </p:nvGrpSpPr>
        <p:grpSpPr>
          <a:xfrm>
            <a:off x="5220471" y="4838950"/>
            <a:ext cx="2767006" cy="239522"/>
            <a:chOff x="3465975" y="2270258"/>
            <a:chExt cx="1986364" cy="171947"/>
          </a:xfrm>
        </p:grpSpPr>
        <p:sp>
          <p:nvSpPr>
            <p:cNvPr id="7378" name="Google Shape;7378;p68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68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68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68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68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68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68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7385" name="Google Shape;7385;p68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7386" name="Google Shape;7386;p68"/>
          <p:cNvGrpSpPr/>
          <p:nvPr/>
        </p:nvGrpSpPr>
        <p:grpSpPr>
          <a:xfrm>
            <a:off x="5242485" y="7566496"/>
            <a:ext cx="2739063" cy="390920"/>
            <a:chOff x="723300" y="4253549"/>
            <a:chExt cx="2276482" cy="324900"/>
          </a:xfrm>
        </p:grpSpPr>
        <p:sp>
          <p:nvSpPr>
            <p:cNvPr id="7387" name="Google Shape;7387;p68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7388" name="Google Shape;7388;p68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7389" name="Google Shape;7389;p68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7390" name="Google Shape;7390;p68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7391" name="Google Shape;7391;p68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7392" name="Google Shape;7392;p68"/>
          <p:cNvGrpSpPr/>
          <p:nvPr/>
        </p:nvGrpSpPr>
        <p:grpSpPr>
          <a:xfrm>
            <a:off x="5221607" y="6968978"/>
            <a:ext cx="2778132" cy="360238"/>
            <a:chOff x="705948" y="3788465"/>
            <a:chExt cx="2308953" cy="299400"/>
          </a:xfrm>
        </p:grpSpPr>
        <p:sp>
          <p:nvSpPr>
            <p:cNvPr id="7393" name="Google Shape;7393;p68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68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68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68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68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8" name="Google Shape;7398;p68"/>
          <p:cNvGrpSpPr/>
          <p:nvPr/>
        </p:nvGrpSpPr>
        <p:grpSpPr>
          <a:xfrm>
            <a:off x="8415588" y="4176886"/>
            <a:ext cx="2867642" cy="383001"/>
            <a:chOff x="4273350" y="2088443"/>
            <a:chExt cx="1433821" cy="191501"/>
          </a:xfrm>
        </p:grpSpPr>
        <p:grpSp>
          <p:nvGrpSpPr>
            <p:cNvPr id="7399" name="Google Shape;7399;p68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7400" name="Google Shape;7400;p6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01" name="Google Shape;7401;p68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7402" name="Google Shape;7402;p68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7403" name="Google Shape;7403;p6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04" name="Google Shape;7404;p68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7405" name="Google Shape;7405;p68"/>
          <p:cNvGrpSpPr/>
          <p:nvPr/>
        </p:nvGrpSpPr>
        <p:grpSpPr>
          <a:xfrm>
            <a:off x="5317481" y="8194694"/>
            <a:ext cx="2609218" cy="588147"/>
            <a:chOff x="2658741" y="4097347"/>
            <a:chExt cx="1304609" cy="294074"/>
          </a:xfrm>
        </p:grpSpPr>
        <p:grpSp>
          <p:nvGrpSpPr>
            <p:cNvPr id="7406" name="Google Shape;7406;p68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7407" name="Google Shape;7407;p6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8" name="Google Shape;7408;p6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9" name="Google Shape;7409;p68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7410" name="Google Shape;7410;p6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1" name="Google Shape;7411;p6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12" name="Google Shape;7412;p68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7413" name="Google Shape;7413;p6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4" name="Google Shape;7414;p6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15" name="Google Shape;7415;p68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7416" name="Google Shape;7416;p6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7" name="Google Shape;7417;p6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18" name="Google Shape;7418;p68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7419" name="Google Shape;7419;p6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0" name="Google Shape;7420;p6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21" name="Google Shape;7421;p68"/>
          <p:cNvGrpSpPr/>
          <p:nvPr/>
        </p:nvGrpSpPr>
        <p:grpSpPr>
          <a:xfrm>
            <a:off x="8418698" y="2352083"/>
            <a:ext cx="2861422" cy="1502475"/>
            <a:chOff x="5159450" y="1919950"/>
            <a:chExt cx="1541050" cy="862500"/>
          </a:xfrm>
        </p:grpSpPr>
        <p:sp>
          <p:nvSpPr>
            <p:cNvPr id="7422" name="Google Shape;7422;p68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7423" name="Google Shape;7423;p68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7424" name="Google Shape;7424;p68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25" name="Google Shape;7425;p68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7426" name="Google Shape;7426;p68"/>
          <p:cNvGrpSpPr/>
          <p:nvPr/>
        </p:nvGrpSpPr>
        <p:grpSpPr>
          <a:xfrm>
            <a:off x="8514972" y="4879623"/>
            <a:ext cx="2668873" cy="1935827"/>
            <a:chOff x="4294923" y="2439811"/>
            <a:chExt cx="1334436" cy="967914"/>
          </a:xfrm>
        </p:grpSpPr>
        <p:grpSp>
          <p:nvGrpSpPr>
            <p:cNvPr id="7427" name="Google Shape;7427;p68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7428" name="Google Shape;7428;p68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9" name="Google Shape;7429;p68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0" name="Google Shape;7430;p68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1" name="Google Shape;7431;p68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2" name="Google Shape;7432;p68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3" name="Google Shape;7433;p68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34" name="Google Shape;7434;p68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7435" name="Google Shape;7435;p68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6" name="Google Shape;7436;p68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7" name="Google Shape;7437;p68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8" name="Google Shape;7438;p68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9" name="Google Shape;7439;p68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0" name="Google Shape;7440;p68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41" name="Google Shape;7441;p68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2" name="Google Shape;7442;p68"/>
          <p:cNvGrpSpPr/>
          <p:nvPr/>
        </p:nvGrpSpPr>
        <p:grpSpPr>
          <a:xfrm>
            <a:off x="8487379" y="6988512"/>
            <a:ext cx="2861898" cy="1794577"/>
            <a:chOff x="4351371" y="3547942"/>
            <a:chExt cx="1345130" cy="843475"/>
          </a:xfrm>
        </p:grpSpPr>
        <p:grpSp>
          <p:nvGrpSpPr>
            <p:cNvPr id="7443" name="Google Shape;7443;p68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7444" name="Google Shape;7444;p68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445" name="Google Shape;7445;p68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446" name="Google Shape;7446;p68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7447" name="Google Shape;7447;p68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448" name="Google Shape;7448;p68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449" name="Google Shape;7449;p68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7450" name="Google Shape;7450;p68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451" name="Google Shape;7451;p68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452" name="Google Shape;7452;p68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7453" name="Google Shape;7453;p68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454" name="Google Shape;7454;p68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7455" name="Google Shape;7455;p68"/>
          <p:cNvGrpSpPr/>
          <p:nvPr/>
        </p:nvGrpSpPr>
        <p:grpSpPr>
          <a:xfrm>
            <a:off x="14840094" y="4859160"/>
            <a:ext cx="2041909" cy="1857706"/>
            <a:chOff x="926675" y="238125"/>
            <a:chExt cx="5755100" cy="5232975"/>
          </a:xfrm>
        </p:grpSpPr>
        <p:sp>
          <p:nvSpPr>
            <p:cNvPr id="7456" name="Google Shape;7456;p68"/>
            <p:cNvSpPr/>
            <p:nvPr/>
          </p:nvSpPr>
          <p:spPr>
            <a:xfrm>
              <a:off x="2235475" y="2161100"/>
              <a:ext cx="3138650" cy="1012350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68"/>
            <p:cNvSpPr/>
            <p:nvPr/>
          </p:nvSpPr>
          <p:spPr>
            <a:xfrm>
              <a:off x="2825775" y="238125"/>
              <a:ext cx="1961900" cy="1850225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68"/>
            <p:cNvSpPr/>
            <p:nvPr/>
          </p:nvSpPr>
          <p:spPr>
            <a:xfrm>
              <a:off x="926675" y="4357100"/>
              <a:ext cx="5755100" cy="1114000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68"/>
            <p:cNvSpPr/>
            <p:nvPr/>
          </p:nvSpPr>
          <p:spPr>
            <a:xfrm>
              <a:off x="1621700" y="3256600"/>
              <a:ext cx="4370050" cy="1006950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0" name="Google Shape;7460;p68"/>
          <p:cNvGrpSpPr/>
          <p:nvPr/>
        </p:nvGrpSpPr>
        <p:grpSpPr>
          <a:xfrm>
            <a:off x="1454842" y="5656630"/>
            <a:ext cx="3390748" cy="3121675"/>
            <a:chOff x="727421" y="2828315"/>
            <a:chExt cx="1695374" cy="1560837"/>
          </a:xfrm>
        </p:grpSpPr>
        <p:grpSp>
          <p:nvGrpSpPr>
            <p:cNvPr id="7461" name="Google Shape;7461;p68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7462" name="Google Shape;7462;p68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63" name="Google Shape;7463;p68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464" name="Google Shape;7464;p68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7465" name="Google Shape;7465;p68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7466" name="Google Shape;7466;p68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7" name="Google Shape;7467;p68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8" name="Google Shape;7468;p68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9" name="Google Shape;7469;p68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0" name="Google Shape;7470;p68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1" name="Google Shape;7471;p68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2" name="Google Shape;7472;p68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73" name="Google Shape;7473;p68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7474" name="Google Shape;7474;p68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7475" name="Google Shape;7475;p68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6" name="Google Shape;7476;p68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7" name="Google Shape;7477;p68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8" name="Google Shape;7478;p68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9" name="Google Shape;7479;p68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0" name="Google Shape;7480;p68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81" name="Google Shape;7481;p68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7482" name="Google Shape;7482;p68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3" name="Google Shape;7483;p68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4" name="Google Shape;7484;p68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5" name="Google Shape;7485;p68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6" name="Google Shape;7486;p68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7" name="Google Shape;7487;p68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8" name="Google Shape;7488;p68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89" name="Google Shape;7489;p68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7490" name="Google Shape;7490;p68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7491" name="Google Shape;7491;p68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2" name="Google Shape;7492;p68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7493" name="Google Shape;7493;p68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4" name="Google Shape;7494;p68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5" name="Google Shape;7495;p68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6" name="Google Shape;7496;p68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97" name="Google Shape;7497;p68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7498" name="Google Shape;7498;p68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9" name="Google Shape;7499;p68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0" name="Google Shape;7500;p68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1" name="Google Shape;7501;p68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2" name="Google Shape;7502;p68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3" name="Google Shape;7503;p68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4" name="Google Shape;7504;p68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05" name="Google Shape;7505;p68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7506" name="Google Shape;7506;p68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7" name="Google Shape;7507;p68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8" name="Google Shape;7508;p68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9" name="Google Shape;7509;p68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0" name="Google Shape;7510;p68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1" name="Google Shape;7511;p68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2" name="Google Shape;7512;p68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13" name="Google Shape;7513;p68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7514" name="Google Shape;7514;p68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7515" name="Google Shape;7515;p68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6" name="Google Shape;7516;p68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7517" name="Google Shape;7517;p68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8" name="Google Shape;7518;p68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9" name="Google Shape;7519;p68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0" name="Google Shape;7520;p68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521" name="Google Shape;7521;p68"/>
          <p:cNvGrpSpPr/>
          <p:nvPr/>
        </p:nvGrpSpPr>
        <p:grpSpPr>
          <a:xfrm>
            <a:off x="11366943" y="7036073"/>
            <a:ext cx="5499905" cy="1741354"/>
            <a:chOff x="238125" y="1725700"/>
            <a:chExt cx="7139025" cy="2260325"/>
          </a:xfrm>
        </p:grpSpPr>
        <p:sp>
          <p:nvSpPr>
            <p:cNvPr id="7522" name="Google Shape;7522;p68"/>
            <p:cNvSpPr/>
            <p:nvPr/>
          </p:nvSpPr>
          <p:spPr>
            <a:xfrm>
              <a:off x="238125" y="1741950"/>
              <a:ext cx="6506150" cy="2228050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68"/>
            <p:cNvSpPr/>
            <p:nvPr/>
          </p:nvSpPr>
          <p:spPr>
            <a:xfrm>
              <a:off x="2480475" y="2435950"/>
              <a:ext cx="438500" cy="841400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68"/>
            <p:cNvSpPr/>
            <p:nvPr/>
          </p:nvSpPr>
          <p:spPr>
            <a:xfrm>
              <a:off x="3663250" y="2219875"/>
              <a:ext cx="607450" cy="1272525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68"/>
            <p:cNvSpPr/>
            <p:nvPr/>
          </p:nvSpPr>
          <p:spPr>
            <a:xfrm>
              <a:off x="4999700" y="1973525"/>
              <a:ext cx="820500" cy="1764350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68"/>
            <p:cNvSpPr/>
            <p:nvPr/>
          </p:nvSpPr>
          <p:spPr>
            <a:xfrm>
              <a:off x="6838275" y="1725700"/>
              <a:ext cx="150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68"/>
            <p:cNvSpPr/>
            <p:nvPr/>
          </p:nvSpPr>
          <p:spPr>
            <a:xfrm>
              <a:off x="6838400" y="39860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68"/>
            <p:cNvSpPr/>
            <p:nvPr/>
          </p:nvSpPr>
          <p:spPr>
            <a:xfrm>
              <a:off x="6744250" y="3969975"/>
              <a:ext cx="94175" cy="16050"/>
            </a:xfrm>
            <a:custGeom>
              <a:rect b="b" l="l" r="r" t="t"/>
              <a:pathLst>
                <a:path extrusionOk="0" h="642" w="3767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68"/>
            <p:cNvSpPr/>
            <p:nvPr/>
          </p:nvSpPr>
          <p:spPr>
            <a:xfrm>
              <a:off x="6744250" y="1725700"/>
              <a:ext cx="94050" cy="16175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68"/>
            <p:cNvSpPr/>
            <p:nvPr/>
          </p:nvSpPr>
          <p:spPr>
            <a:xfrm>
              <a:off x="6294575" y="1725700"/>
              <a:ext cx="1082575" cy="2260225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68"/>
            <p:cNvSpPr/>
            <p:nvPr/>
          </p:nvSpPr>
          <p:spPr>
            <a:xfrm>
              <a:off x="1511625" y="2613375"/>
              <a:ext cx="292400" cy="484275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2" name="Google Shape;7532;p68"/>
          <p:cNvGrpSpPr/>
          <p:nvPr/>
        </p:nvGrpSpPr>
        <p:grpSpPr>
          <a:xfrm>
            <a:off x="11907271" y="4919567"/>
            <a:ext cx="2210904" cy="1833494"/>
            <a:chOff x="5249100" y="1210600"/>
            <a:chExt cx="3502700" cy="2904775"/>
          </a:xfrm>
        </p:grpSpPr>
        <p:sp>
          <p:nvSpPr>
            <p:cNvPr id="7533" name="Google Shape;7533;p68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68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68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68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537" name="Google Shape;7537;p68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7538" name="Google Shape;7538;p68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7539" name="Google Shape;7539;p68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7540" name="Google Shape;7540;p68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7541" name="Google Shape;7541;p68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2" name="Google Shape;7542;p68"/>
          <p:cNvGrpSpPr/>
          <p:nvPr/>
        </p:nvGrpSpPr>
        <p:grpSpPr>
          <a:xfrm>
            <a:off x="14272366" y="2358401"/>
            <a:ext cx="2609300" cy="2249712"/>
            <a:chOff x="7287122" y="1165658"/>
            <a:chExt cx="1219413" cy="1051365"/>
          </a:xfrm>
        </p:grpSpPr>
        <p:grpSp>
          <p:nvGrpSpPr>
            <p:cNvPr id="7543" name="Google Shape;7543;p68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7544" name="Google Shape;7544;p68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545" name="Google Shape;7545;p68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7546" name="Google Shape;7546;p68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547" name="Google Shape;7547;p68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7548" name="Google Shape;7548;p68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7549" name="Google Shape;7549;p68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550" name="Google Shape;7550;p68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7551" name="Google Shape;7551;p68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552" name="Google Shape;7552;p68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7553" name="Google Shape;7553;p68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7554" name="Google Shape;7554;p68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555" name="Google Shape;7555;p68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7556" name="Google Shape;7556;p68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557" name="Google Shape;7557;p68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7558" name="Google Shape;7558;p68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7559" name="Google Shape;7559;p68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grpSp>
            <p:nvGrpSpPr>
              <p:cNvPr id="7560" name="Google Shape;7560;p68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7561" name="Google Shape;7561;p68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562" name="Google Shape;7562;p68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7563" name="Google Shape;7563;p68"/>
          <p:cNvGrpSpPr/>
          <p:nvPr/>
        </p:nvGrpSpPr>
        <p:grpSpPr>
          <a:xfrm>
            <a:off x="11605351" y="2370447"/>
            <a:ext cx="2795459" cy="2197080"/>
            <a:chOff x="5900602" y="1193063"/>
            <a:chExt cx="1299851" cy="1021707"/>
          </a:xfrm>
        </p:grpSpPr>
        <p:grpSp>
          <p:nvGrpSpPr>
            <p:cNvPr id="7564" name="Google Shape;7564;p68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7565" name="Google Shape;7565;p68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7566" name="Google Shape;7566;p68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7" name="Google Shape;7567;p68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68" name="Google Shape;7568;p68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7569" name="Google Shape;7569;p68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570" name="Google Shape;7570;p68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7571" name="Google Shape;7571;p68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7572" name="Google Shape;7572;p68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7573" name="Google Shape;7573;p68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4" name="Google Shape;7574;p68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75" name="Google Shape;7575;p68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7576" name="Google Shape;7576;p68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577" name="Google Shape;7577;p68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7578" name="Google Shape;7578;p68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7579" name="Google Shape;7579;p68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7580" name="Google Shape;7580;p68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1" name="Google Shape;7581;p68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82" name="Google Shape;7582;p68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7583" name="Google Shape;7583;p68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584" name="Google Shape;7584;p68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7585" name="Google Shape;7585;p68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7586" name="Google Shape;7586;p68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7587" name="Google Shape;7587;p68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588" name="Google Shape;7588;p68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3E7EA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  <p:grpSp>
            <p:nvGrpSpPr>
              <p:cNvPr id="7589" name="Google Shape;7589;p68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7590" name="Google Shape;7590;p68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1" name="Google Shape;7591;p68"/>
                <p:cNvSpPr/>
                <p:nvPr/>
              </p:nvSpPr>
              <p:spPr>
                <a:xfrm flipH="1" rot="-5400000">
                  <a:off x="6799182" y="1623843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595" name="Shape 7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6" name="Google Shape;7596;p69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7" name="Google Shape;7597;p69"/>
          <p:cNvSpPr txBox="1"/>
          <p:nvPr>
            <p:ph idx="4294967295" type="body"/>
          </p:nvPr>
        </p:nvSpPr>
        <p:spPr>
          <a:xfrm>
            <a:off x="1657750" y="3220550"/>
            <a:ext cx="15051600" cy="964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98" name="Google Shape;7598;p69"/>
          <p:cNvGrpSpPr/>
          <p:nvPr/>
        </p:nvGrpSpPr>
        <p:grpSpPr>
          <a:xfrm>
            <a:off x="1678614" y="4636195"/>
            <a:ext cx="775985" cy="658652"/>
            <a:chOff x="839307" y="2318098"/>
            <a:chExt cx="387992" cy="329326"/>
          </a:xfrm>
        </p:grpSpPr>
        <p:sp>
          <p:nvSpPr>
            <p:cNvPr id="7599" name="Google Shape;7599;p69"/>
            <p:cNvSpPr/>
            <p:nvPr/>
          </p:nvSpPr>
          <p:spPr>
            <a:xfrm>
              <a:off x="963051" y="2318098"/>
              <a:ext cx="140532" cy="93872"/>
            </a:xfrm>
            <a:custGeom>
              <a:rect b="b" l="l" r="r" t="t"/>
              <a:pathLst>
                <a:path extrusionOk="0" h="3573" w="5349">
                  <a:moveTo>
                    <a:pt x="1415" y="1"/>
                  </a:moveTo>
                  <a:cubicBezTo>
                    <a:pt x="639" y="1"/>
                    <a:pt x="7" y="639"/>
                    <a:pt x="0" y="1416"/>
                  </a:cubicBezTo>
                  <a:lnTo>
                    <a:pt x="0" y="2976"/>
                  </a:lnTo>
                  <a:cubicBezTo>
                    <a:pt x="0" y="3309"/>
                    <a:pt x="271" y="3573"/>
                    <a:pt x="597" y="3573"/>
                  </a:cubicBezTo>
                  <a:cubicBezTo>
                    <a:pt x="930" y="3573"/>
                    <a:pt x="1193" y="3309"/>
                    <a:pt x="1193" y="2976"/>
                  </a:cubicBezTo>
                  <a:lnTo>
                    <a:pt x="1193" y="1416"/>
                  </a:lnTo>
                  <a:cubicBezTo>
                    <a:pt x="1193" y="1291"/>
                    <a:pt x="1298" y="1194"/>
                    <a:pt x="1422" y="1194"/>
                  </a:cubicBezTo>
                  <a:lnTo>
                    <a:pt x="3933" y="1194"/>
                  </a:lnTo>
                  <a:cubicBezTo>
                    <a:pt x="4058" y="1194"/>
                    <a:pt x="4162" y="1291"/>
                    <a:pt x="4162" y="1416"/>
                  </a:cubicBezTo>
                  <a:lnTo>
                    <a:pt x="4162" y="2976"/>
                  </a:lnTo>
                  <a:cubicBezTo>
                    <a:pt x="4162" y="3309"/>
                    <a:pt x="4433" y="3573"/>
                    <a:pt x="4759" y="3573"/>
                  </a:cubicBezTo>
                  <a:cubicBezTo>
                    <a:pt x="5085" y="3573"/>
                    <a:pt x="5348" y="3309"/>
                    <a:pt x="5348" y="2976"/>
                  </a:cubicBezTo>
                  <a:lnTo>
                    <a:pt x="5348" y="1423"/>
                  </a:lnTo>
                  <a:cubicBezTo>
                    <a:pt x="5348" y="632"/>
                    <a:pt x="4717" y="1"/>
                    <a:pt x="39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69"/>
            <p:cNvSpPr/>
            <p:nvPr/>
          </p:nvSpPr>
          <p:spPr>
            <a:xfrm>
              <a:off x="962867" y="2358741"/>
              <a:ext cx="31553" cy="53228"/>
            </a:xfrm>
            <a:custGeom>
              <a:rect b="b" l="l" r="r" t="t"/>
              <a:pathLst>
                <a:path extrusionOk="0" h="2026" w="1201">
                  <a:moveTo>
                    <a:pt x="7" y="0"/>
                  </a:moveTo>
                  <a:lnTo>
                    <a:pt x="7" y="1429"/>
                  </a:lnTo>
                  <a:cubicBezTo>
                    <a:pt x="1" y="1758"/>
                    <a:pt x="264" y="2026"/>
                    <a:pt x="591" y="2026"/>
                  </a:cubicBezTo>
                  <a:cubicBezTo>
                    <a:pt x="596" y="2026"/>
                    <a:pt x="600" y="2026"/>
                    <a:pt x="604" y="2026"/>
                  </a:cubicBezTo>
                  <a:cubicBezTo>
                    <a:pt x="930" y="2026"/>
                    <a:pt x="1200" y="1762"/>
                    <a:pt x="1200" y="1429"/>
                  </a:cubicBezTo>
                  <a:lnTo>
                    <a:pt x="12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69"/>
            <p:cNvSpPr/>
            <p:nvPr/>
          </p:nvSpPr>
          <p:spPr>
            <a:xfrm>
              <a:off x="1072397" y="2358741"/>
              <a:ext cx="31369" cy="53228"/>
            </a:xfrm>
            <a:custGeom>
              <a:rect b="b" l="l" r="r" t="t"/>
              <a:pathLst>
                <a:path extrusionOk="0" h="2026" w="1194">
                  <a:moveTo>
                    <a:pt x="0" y="0"/>
                  </a:moveTo>
                  <a:lnTo>
                    <a:pt x="0" y="1429"/>
                  </a:lnTo>
                  <a:cubicBezTo>
                    <a:pt x="0" y="1762"/>
                    <a:pt x="264" y="2026"/>
                    <a:pt x="597" y="2026"/>
                  </a:cubicBezTo>
                  <a:cubicBezTo>
                    <a:pt x="923" y="2026"/>
                    <a:pt x="1193" y="1762"/>
                    <a:pt x="1193" y="1429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69"/>
            <p:cNvSpPr/>
            <p:nvPr/>
          </p:nvSpPr>
          <p:spPr>
            <a:xfrm>
              <a:off x="839307" y="2378419"/>
              <a:ext cx="387992" cy="260623"/>
            </a:xfrm>
            <a:custGeom>
              <a:rect b="b" l="l" r="r" t="t"/>
              <a:pathLst>
                <a:path extrusionOk="0" h="9920" w="14768">
                  <a:moveTo>
                    <a:pt x="1298" y="1"/>
                  </a:moveTo>
                  <a:cubicBezTo>
                    <a:pt x="583" y="1"/>
                    <a:pt x="1" y="583"/>
                    <a:pt x="1" y="1298"/>
                  </a:cubicBezTo>
                  <a:lnTo>
                    <a:pt x="1" y="8615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13471" y="9919"/>
                  </a:lnTo>
                  <a:cubicBezTo>
                    <a:pt x="14185" y="9919"/>
                    <a:pt x="14768" y="9337"/>
                    <a:pt x="14768" y="8615"/>
                  </a:cubicBezTo>
                  <a:lnTo>
                    <a:pt x="14768" y="1298"/>
                  </a:lnTo>
                  <a:cubicBezTo>
                    <a:pt x="14768" y="576"/>
                    <a:pt x="14185" y="1"/>
                    <a:pt x="134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69"/>
            <p:cNvSpPr/>
            <p:nvPr/>
          </p:nvSpPr>
          <p:spPr>
            <a:xfrm>
              <a:off x="839307" y="2378235"/>
              <a:ext cx="65629" cy="260623"/>
            </a:xfrm>
            <a:custGeom>
              <a:rect b="b" l="l" r="r" t="t"/>
              <a:pathLst>
                <a:path extrusionOk="0" h="9920" w="2498">
                  <a:moveTo>
                    <a:pt x="1298" y="1"/>
                  </a:moveTo>
                  <a:cubicBezTo>
                    <a:pt x="583" y="1"/>
                    <a:pt x="1" y="583"/>
                    <a:pt x="1" y="1305"/>
                  </a:cubicBezTo>
                  <a:lnTo>
                    <a:pt x="1" y="8622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2491" y="9919"/>
                  </a:lnTo>
                  <a:cubicBezTo>
                    <a:pt x="1776" y="9919"/>
                    <a:pt x="1194" y="9337"/>
                    <a:pt x="1194" y="8622"/>
                  </a:cubicBezTo>
                  <a:lnTo>
                    <a:pt x="1194" y="1305"/>
                  </a:lnTo>
                  <a:cubicBezTo>
                    <a:pt x="1194" y="583"/>
                    <a:pt x="1776" y="1"/>
                    <a:pt x="24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69"/>
            <p:cNvSpPr/>
            <p:nvPr/>
          </p:nvSpPr>
          <p:spPr>
            <a:xfrm>
              <a:off x="893796" y="2369671"/>
              <a:ext cx="39199" cy="277753"/>
            </a:xfrm>
            <a:custGeom>
              <a:rect b="b" l="l" r="r" t="t"/>
              <a:pathLst>
                <a:path extrusionOk="0" h="10572" w="1492">
                  <a:moveTo>
                    <a:pt x="382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2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69"/>
            <p:cNvSpPr/>
            <p:nvPr/>
          </p:nvSpPr>
          <p:spPr>
            <a:xfrm>
              <a:off x="1133612" y="2369671"/>
              <a:ext cx="39199" cy="277753"/>
            </a:xfrm>
            <a:custGeom>
              <a:rect b="b" l="l" r="r" t="t"/>
              <a:pathLst>
                <a:path extrusionOk="0" h="10572" w="1492">
                  <a:moveTo>
                    <a:pt x="389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9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69"/>
            <p:cNvSpPr/>
            <p:nvPr/>
          </p:nvSpPr>
          <p:spPr>
            <a:xfrm>
              <a:off x="1021008" y="2540915"/>
              <a:ext cx="86752" cy="66864"/>
            </a:xfrm>
            <a:custGeom>
              <a:rect b="b" l="l" r="r" t="t"/>
              <a:pathLst>
                <a:path extrusionOk="0" h="2545" w="3302">
                  <a:moveTo>
                    <a:pt x="2477" y="0"/>
                  </a:moveTo>
                  <a:cubicBezTo>
                    <a:pt x="2428" y="0"/>
                    <a:pt x="2378" y="10"/>
                    <a:pt x="2331" y="30"/>
                  </a:cubicBezTo>
                  <a:lnTo>
                    <a:pt x="291" y="897"/>
                  </a:lnTo>
                  <a:cubicBezTo>
                    <a:pt x="90" y="974"/>
                    <a:pt x="0" y="1203"/>
                    <a:pt x="83" y="1404"/>
                  </a:cubicBezTo>
                  <a:lnTo>
                    <a:pt x="465" y="2312"/>
                  </a:lnTo>
                  <a:cubicBezTo>
                    <a:pt x="527" y="2458"/>
                    <a:pt x="671" y="2545"/>
                    <a:pt x="820" y="2545"/>
                  </a:cubicBezTo>
                  <a:cubicBezTo>
                    <a:pt x="871" y="2545"/>
                    <a:pt x="922" y="2535"/>
                    <a:pt x="971" y="2514"/>
                  </a:cubicBezTo>
                  <a:lnTo>
                    <a:pt x="3010" y="1653"/>
                  </a:lnTo>
                  <a:cubicBezTo>
                    <a:pt x="3212" y="1570"/>
                    <a:pt x="3302" y="1341"/>
                    <a:pt x="3219" y="1147"/>
                  </a:cubicBezTo>
                  <a:lnTo>
                    <a:pt x="2837" y="239"/>
                  </a:lnTo>
                  <a:cubicBezTo>
                    <a:pt x="2774" y="92"/>
                    <a:pt x="2628" y="0"/>
                    <a:pt x="247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69"/>
            <p:cNvSpPr/>
            <p:nvPr/>
          </p:nvSpPr>
          <p:spPr>
            <a:xfrm>
              <a:off x="1041947" y="2430544"/>
              <a:ext cx="64368" cy="46502"/>
            </a:xfrm>
            <a:custGeom>
              <a:rect b="b" l="l" r="r" t="t"/>
              <a:pathLst>
                <a:path extrusionOk="0" h="1770" w="2450">
                  <a:moveTo>
                    <a:pt x="1229" y="0"/>
                  </a:moveTo>
                  <a:cubicBezTo>
                    <a:pt x="549" y="0"/>
                    <a:pt x="1" y="396"/>
                    <a:pt x="1" y="881"/>
                  </a:cubicBezTo>
                  <a:cubicBezTo>
                    <a:pt x="1" y="1374"/>
                    <a:pt x="549" y="1769"/>
                    <a:pt x="1229" y="1769"/>
                  </a:cubicBezTo>
                  <a:cubicBezTo>
                    <a:pt x="1901" y="1769"/>
                    <a:pt x="2449" y="1374"/>
                    <a:pt x="2449" y="881"/>
                  </a:cubicBezTo>
                  <a:cubicBezTo>
                    <a:pt x="2449" y="396"/>
                    <a:pt x="1901" y="0"/>
                    <a:pt x="122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69"/>
            <p:cNvSpPr/>
            <p:nvPr/>
          </p:nvSpPr>
          <p:spPr>
            <a:xfrm>
              <a:off x="954486" y="2468718"/>
              <a:ext cx="72381" cy="78345"/>
            </a:xfrm>
            <a:custGeom>
              <a:rect b="b" l="l" r="r" t="t"/>
              <a:pathLst>
                <a:path extrusionOk="0" h="2982" w="2755">
                  <a:moveTo>
                    <a:pt x="1094" y="648"/>
                  </a:moveTo>
                  <a:cubicBezTo>
                    <a:pt x="1196" y="648"/>
                    <a:pt x="1299" y="704"/>
                    <a:pt x="1346" y="815"/>
                  </a:cubicBezTo>
                  <a:cubicBezTo>
                    <a:pt x="1408" y="954"/>
                    <a:pt x="1346" y="1121"/>
                    <a:pt x="1207" y="1183"/>
                  </a:cubicBezTo>
                  <a:cubicBezTo>
                    <a:pt x="1169" y="1199"/>
                    <a:pt x="1131" y="1207"/>
                    <a:pt x="1095" y="1207"/>
                  </a:cubicBezTo>
                  <a:cubicBezTo>
                    <a:pt x="909" y="1207"/>
                    <a:pt x="758" y="1020"/>
                    <a:pt x="833" y="829"/>
                  </a:cubicBezTo>
                  <a:cubicBezTo>
                    <a:pt x="879" y="709"/>
                    <a:pt x="987" y="648"/>
                    <a:pt x="1094" y="648"/>
                  </a:cubicBezTo>
                  <a:close/>
                  <a:moveTo>
                    <a:pt x="887" y="1"/>
                  </a:moveTo>
                  <a:cubicBezTo>
                    <a:pt x="736" y="1"/>
                    <a:pt x="599" y="74"/>
                    <a:pt x="507" y="191"/>
                  </a:cubicBezTo>
                  <a:lnTo>
                    <a:pt x="125" y="711"/>
                  </a:lnTo>
                  <a:cubicBezTo>
                    <a:pt x="21" y="850"/>
                    <a:pt x="0" y="1037"/>
                    <a:pt x="70" y="1190"/>
                  </a:cubicBezTo>
                  <a:lnTo>
                    <a:pt x="743" y="2695"/>
                  </a:lnTo>
                  <a:cubicBezTo>
                    <a:pt x="819" y="2874"/>
                    <a:pt x="993" y="2981"/>
                    <a:pt x="1177" y="2981"/>
                  </a:cubicBezTo>
                  <a:cubicBezTo>
                    <a:pt x="1243" y="2981"/>
                    <a:pt x="1310" y="2967"/>
                    <a:pt x="1374" y="2938"/>
                  </a:cubicBezTo>
                  <a:lnTo>
                    <a:pt x="2400" y="2487"/>
                  </a:lnTo>
                  <a:cubicBezTo>
                    <a:pt x="2643" y="2376"/>
                    <a:pt x="2754" y="2092"/>
                    <a:pt x="2643" y="1849"/>
                  </a:cubicBezTo>
                  <a:lnTo>
                    <a:pt x="1977" y="351"/>
                  </a:lnTo>
                  <a:cubicBezTo>
                    <a:pt x="1908" y="191"/>
                    <a:pt x="1755" y="80"/>
                    <a:pt x="1589" y="66"/>
                  </a:cubicBezTo>
                  <a:lnTo>
                    <a:pt x="944" y="4"/>
                  </a:lnTo>
                  <a:cubicBezTo>
                    <a:pt x="925" y="2"/>
                    <a:pt x="906" y="1"/>
                    <a:pt x="8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9" name="Google Shape;7609;p69"/>
          <p:cNvGrpSpPr/>
          <p:nvPr/>
        </p:nvGrpSpPr>
        <p:grpSpPr>
          <a:xfrm>
            <a:off x="2829980" y="4579342"/>
            <a:ext cx="774145" cy="771991"/>
            <a:chOff x="1414990" y="2289671"/>
            <a:chExt cx="387073" cy="385996"/>
          </a:xfrm>
        </p:grpSpPr>
        <p:sp>
          <p:nvSpPr>
            <p:cNvPr id="7610" name="Google Shape;7610;p69"/>
            <p:cNvSpPr/>
            <p:nvPr/>
          </p:nvSpPr>
          <p:spPr>
            <a:xfrm>
              <a:off x="1511384" y="2485585"/>
              <a:ext cx="110082" cy="59428"/>
            </a:xfrm>
            <a:custGeom>
              <a:rect b="b" l="l" r="r" t="t"/>
              <a:pathLst>
                <a:path extrusionOk="0" h="2262" w="419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69"/>
            <p:cNvSpPr/>
            <p:nvPr/>
          </p:nvSpPr>
          <p:spPr>
            <a:xfrm>
              <a:off x="1414990" y="2289671"/>
              <a:ext cx="302712" cy="214515"/>
            </a:xfrm>
            <a:custGeom>
              <a:rect b="b" l="l" r="r" t="t"/>
              <a:pathLst>
                <a:path extrusionOk="0" h="8165" w="11522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69"/>
            <p:cNvSpPr/>
            <p:nvPr/>
          </p:nvSpPr>
          <p:spPr>
            <a:xfrm>
              <a:off x="1490418" y="2536212"/>
              <a:ext cx="151829" cy="17366"/>
            </a:xfrm>
            <a:custGeom>
              <a:rect b="b" l="l" r="r" t="t"/>
              <a:pathLst>
                <a:path extrusionOk="0" h="661" w="5779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69"/>
            <p:cNvSpPr/>
            <p:nvPr/>
          </p:nvSpPr>
          <p:spPr>
            <a:xfrm>
              <a:off x="1430465" y="2307168"/>
              <a:ext cx="271736" cy="158738"/>
            </a:xfrm>
            <a:custGeom>
              <a:rect b="b" l="l" r="r" t="t"/>
              <a:pathLst>
                <a:path extrusionOk="0" h="6042" w="10343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69"/>
            <p:cNvSpPr/>
            <p:nvPr/>
          </p:nvSpPr>
          <p:spPr>
            <a:xfrm>
              <a:off x="1426471" y="2303149"/>
              <a:ext cx="279750" cy="166594"/>
            </a:xfrm>
            <a:custGeom>
              <a:rect b="b" l="l" r="r" t="t"/>
              <a:pathLst>
                <a:path extrusionOk="0" h="6341" w="10648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69"/>
            <p:cNvSpPr/>
            <p:nvPr/>
          </p:nvSpPr>
          <p:spPr>
            <a:xfrm>
              <a:off x="1533610" y="2431096"/>
              <a:ext cx="249326" cy="198830"/>
            </a:xfrm>
            <a:custGeom>
              <a:rect b="b" l="l" r="r" t="t"/>
              <a:pathLst>
                <a:path extrusionOk="0" h="7568" w="949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69"/>
            <p:cNvSpPr/>
            <p:nvPr/>
          </p:nvSpPr>
          <p:spPr>
            <a:xfrm>
              <a:off x="1551660" y="2452771"/>
              <a:ext cx="213228" cy="146364"/>
            </a:xfrm>
            <a:custGeom>
              <a:rect b="b" l="l" r="r" t="t"/>
              <a:pathLst>
                <a:path extrusionOk="0" h="5571" w="8116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69"/>
            <p:cNvSpPr/>
            <p:nvPr/>
          </p:nvSpPr>
          <p:spPr>
            <a:xfrm>
              <a:off x="1547824" y="2448935"/>
              <a:ext cx="220899" cy="154193"/>
            </a:xfrm>
            <a:custGeom>
              <a:rect b="b" l="l" r="r" t="t"/>
              <a:pathLst>
                <a:path extrusionOk="0" h="5869" w="8408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69"/>
            <p:cNvSpPr/>
            <p:nvPr/>
          </p:nvSpPr>
          <p:spPr>
            <a:xfrm>
              <a:off x="1533794" y="2610038"/>
              <a:ext cx="249142" cy="23724"/>
            </a:xfrm>
            <a:custGeom>
              <a:rect b="b" l="l" r="r" t="t"/>
              <a:pathLst>
                <a:path extrusionOk="0" h="903" w="9483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69"/>
            <p:cNvSpPr/>
            <p:nvPr/>
          </p:nvSpPr>
          <p:spPr>
            <a:xfrm>
              <a:off x="1514300" y="2616790"/>
              <a:ext cx="287763" cy="26246"/>
            </a:xfrm>
            <a:custGeom>
              <a:rect b="b" l="l" r="r" t="t"/>
              <a:pathLst>
                <a:path extrusionOk="0" h="999" w="10953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69"/>
            <p:cNvSpPr/>
            <p:nvPr/>
          </p:nvSpPr>
          <p:spPr>
            <a:xfrm>
              <a:off x="1490418" y="2536212"/>
              <a:ext cx="36125" cy="17366"/>
            </a:xfrm>
            <a:custGeom>
              <a:rect b="b" l="l" r="r" t="t"/>
              <a:pathLst>
                <a:path extrusionOk="0" h="661" w="1375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69"/>
            <p:cNvSpPr/>
            <p:nvPr/>
          </p:nvSpPr>
          <p:spPr>
            <a:xfrm>
              <a:off x="1414990" y="2289671"/>
              <a:ext cx="35547" cy="214515"/>
            </a:xfrm>
            <a:custGeom>
              <a:rect b="b" l="l" r="r" t="t"/>
              <a:pathLst>
                <a:path extrusionOk="0" h="8165" w="1353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69"/>
            <p:cNvSpPr/>
            <p:nvPr/>
          </p:nvSpPr>
          <p:spPr>
            <a:xfrm>
              <a:off x="1533794" y="2431096"/>
              <a:ext cx="35021" cy="198830"/>
            </a:xfrm>
            <a:custGeom>
              <a:rect b="b" l="l" r="r" t="t"/>
              <a:pathLst>
                <a:path extrusionOk="0" h="7568" w="1333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69"/>
            <p:cNvSpPr/>
            <p:nvPr/>
          </p:nvSpPr>
          <p:spPr>
            <a:xfrm>
              <a:off x="1514484" y="2616790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69"/>
            <p:cNvSpPr/>
            <p:nvPr/>
          </p:nvSpPr>
          <p:spPr>
            <a:xfrm>
              <a:off x="1663003" y="2569762"/>
              <a:ext cx="74194" cy="105721"/>
            </a:xfrm>
            <a:custGeom>
              <a:rect b="b" l="l" r="r" t="t"/>
              <a:pathLst>
                <a:path extrusionOk="0" h="4024" w="2824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69"/>
            <p:cNvSpPr/>
            <p:nvPr/>
          </p:nvSpPr>
          <p:spPr>
            <a:xfrm>
              <a:off x="1662635" y="2569946"/>
              <a:ext cx="16604" cy="105721"/>
            </a:xfrm>
            <a:custGeom>
              <a:rect b="b" l="l" r="r" t="t"/>
              <a:pathLst>
                <a:path extrusionOk="0" h="4024" w="632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69"/>
            <p:cNvSpPr/>
            <p:nvPr/>
          </p:nvSpPr>
          <p:spPr>
            <a:xfrm>
              <a:off x="1662819" y="2582163"/>
              <a:ext cx="74377" cy="80919"/>
            </a:xfrm>
            <a:custGeom>
              <a:rect b="b" l="l" r="r" t="t"/>
              <a:pathLst>
                <a:path extrusionOk="0" h="3080" w="2831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69"/>
            <p:cNvSpPr/>
            <p:nvPr/>
          </p:nvSpPr>
          <p:spPr>
            <a:xfrm>
              <a:off x="1662635" y="2583975"/>
              <a:ext cx="4939" cy="77478"/>
            </a:xfrm>
            <a:custGeom>
              <a:rect b="b" l="l" r="r" t="t"/>
              <a:pathLst>
                <a:path extrusionOk="0" h="2949" w="188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8" name="Google Shape;7628;p69"/>
          <p:cNvGrpSpPr/>
          <p:nvPr/>
        </p:nvGrpSpPr>
        <p:grpSpPr>
          <a:xfrm>
            <a:off x="3979823" y="4612130"/>
            <a:ext cx="774198" cy="706415"/>
            <a:chOff x="1989911" y="2306065"/>
            <a:chExt cx="387099" cy="353207"/>
          </a:xfrm>
        </p:grpSpPr>
        <p:sp>
          <p:nvSpPr>
            <p:cNvPr id="7629" name="Google Shape;7629;p69"/>
            <p:cNvSpPr/>
            <p:nvPr/>
          </p:nvSpPr>
          <p:spPr>
            <a:xfrm>
              <a:off x="2110003" y="2555181"/>
              <a:ext cx="146916" cy="88775"/>
            </a:xfrm>
            <a:custGeom>
              <a:rect b="b" l="l" r="r" t="t"/>
              <a:pathLst>
                <a:path extrusionOk="0" h="3379" w="5592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69"/>
            <p:cNvSpPr/>
            <p:nvPr/>
          </p:nvSpPr>
          <p:spPr>
            <a:xfrm>
              <a:off x="2110003" y="2555181"/>
              <a:ext cx="137615" cy="81681"/>
            </a:xfrm>
            <a:custGeom>
              <a:rect b="b" l="l" r="r" t="t"/>
              <a:pathLst>
                <a:path extrusionOk="0" h="3109" w="5238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69"/>
            <p:cNvSpPr/>
            <p:nvPr/>
          </p:nvSpPr>
          <p:spPr>
            <a:xfrm>
              <a:off x="1989911" y="2306065"/>
              <a:ext cx="387099" cy="275021"/>
            </a:xfrm>
            <a:custGeom>
              <a:rect b="b" l="l" r="r" t="t"/>
              <a:pathLst>
                <a:path extrusionOk="0" h="10468" w="14734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69"/>
            <p:cNvSpPr/>
            <p:nvPr/>
          </p:nvSpPr>
          <p:spPr>
            <a:xfrm>
              <a:off x="2021438" y="2337723"/>
              <a:ext cx="324045" cy="193628"/>
            </a:xfrm>
            <a:custGeom>
              <a:rect b="b" l="l" r="r" t="t"/>
              <a:pathLst>
                <a:path extrusionOk="0" h="7370" w="12334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69"/>
            <p:cNvSpPr/>
            <p:nvPr/>
          </p:nvSpPr>
          <p:spPr>
            <a:xfrm>
              <a:off x="2327224" y="2337776"/>
              <a:ext cx="18259" cy="193576"/>
            </a:xfrm>
            <a:custGeom>
              <a:rect b="b" l="l" r="r" t="t"/>
              <a:pathLst>
                <a:path extrusionOk="0" h="7368" w="695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69"/>
            <p:cNvSpPr/>
            <p:nvPr/>
          </p:nvSpPr>
          <p:spPr>
            <a:xfrm>
              <a:off x="2069543" y="2630819"/>
              <a:ext cx="227651" cy="28453"/>
            </a:xfrm>
            <a:custGeom>
              <a:rect b="b" l="l" r="r" t="t"/>
              <a:pathLst>
                <a:path extrusionOk="0" h="1083" w="8665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69"/>
            <p:cNvSpPr/>
            <p:nvPr/>
          </p:nvSpPr>
          <p:spPr>
            <a:xfrm>
              <a:off x="2175237" y="2549191"/>
              <a:ext cx="14975" cy="11849"/>
            </a:xfrm>
            <a:custGeom>
              <a:rect b="b" l="l" r="r" t="t"/>
              <a:pathLst>
                <a:path extrusionOk="0" h="451" w="57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6" name="Google Shape;7636;p69"/>
          <p:cNvGrpSpPr/>
          <p:nvPr/>
        </p:nvGrpSpPr>
        <p:grpSpPr>
          <a:xfrm>
            <a:off x="5186203" y="4577555"/>
            <a:ext cx="409326" cy="726014"/>
            <a:chOff x="2593102" y="2288778"/>
            <a:chExt cx="204663" cy="363007"/>
          </a:xfrm>
        </p:grpSpPr>
        <p:sp>
          <p:nvSpPr>
            <p:cNvPr id="7637" name="Google Shape;7637;p69"/>
            <p:cNvSpPr/>
            <p:nvPr/>
          </p:nvSpPr>
          <p:spPr>
            <a:xfrm>
              <a:off x="2753837" y="2310636"/>
              <a:ext cx="43928" cy="297431"/>
            </a:xfrm>
            <a:custGeom>
              <a:rect b="b" l="l" r="r" t="t"/>
              <a:pathLst>
                <a:path extrusionOk="0" h="11321" w="1672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69"/>
            <p:cNvSpPr/>
            <p:nvPr/>
          </p:nvSpPr>
          <p:spPr>
            <a:xfrm>
              <a:off x="2593102" y="2310636"/>
              <a:ext cx="182620" cy="297431"/>
            </a:xfrm>
            <a:custGeom>
              <a:rect b="b" l="l" r="r" t="t"/>
              <a:pathLst>
                <a:path extrusionOk="0" h="11321" w="6951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69"/>
            <p:cNvSpPr/>
            <p:nvPr/>
          </p:nvSpPr>
          <p:spPr>
            <a:xfrm>
              <a:off x="2753837" y="2585972"/>
              <a:ext cx="43928" cy="65813"/>
            </a:xfrm>
            <a:custGeom>
              <a:rect b="b" l="l" r="r" t="t"/>
              <a:pathLst>
                <a:path extrusionOk="0" h="2505" w="1672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69"/>
            <p:cNvSpPr/>
            <p:nvPr/>
          </p:nvSpPr>
          <p:spPr>
            <a:xfrm>
              <a:off x="2753837" y="2288778"/>
              <a:ext cx="43928" cy="43744"/>
            </a:xfrm>
            <a:custGeom>
              <a:rect b="b" l="l" r="r" t="t"/>
              <a:pathLst>
                <a:path extrusionOk="0" h="1665" w="1672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69"/>
            <p:cNvSpPr/>
            <p:nvPr/>
          </p:nvSpPr>
          <p:spPr>
            <a:xfrm>
              <a:off x="2593102" y="2585972"/>
              <a:ext cx="182620" cy="65813"/>
            </a:xfrm>
            <a:custGeom>
              <a:rect b="b" l="l" r="r" t="t"/>
              <a:pathLst>
                <a:path extrusionOk="0" h="2505" w="6951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69"/>
            <p:cNvSpPr/>
            <p:nvPr/>
          </p:nvSpPr>
          <p:spPr>
            <a:xfrm>
              <a:off x="2593102" y="2288778"/>
              <a:ext cx="182620" cy="43744"/>
            </a:xfrm>
            <a:custGeom>
              <a:rect b="b" l="l" r="r" t="t"/>
              <a:pathLst>
                <a:path extrusionOk="0" h="1665" w="6951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69"/>
            <p:cNvSpPr/>
            <p:nvPr/>
          </p:nvSpPr>
          <p:spPr>
            <a:xfrm>
              <a:off x="2688050" y="2305172"/>
              <a:ext cx="36650" cy="10956"/>
            </a:xfrm>
            <a:custGeom>
              <a:rect b="b" l="l" r="r" t="t"/>
              <a:pathLst>
                <a:path extrusionOk="0" h="417" w="1395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69"/>
            <p:cNvSpPr/>
            <p:nvPr/>
          </p:nvSpPr>
          <p:spPr>
            <a:xfrm>
              <a:off x="2684399" y="2607857"/>
              <a:ext cx="22069" cy="22069"/>
            </a:xfrm>
            <a:custGeom>
              <a:rect b="b" l="l" r="r" t="t"/>
              <a:pathLst>
                <a:path extrusionOk="0" h="840" w="84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69"/>
            <p:cNvSpPr/>
            <p:nvPr/>
          </p:nvSpPr>
          <p:spPr>
            <a:xfrm>
              <a:off x="2668004" y="2305172"/>
              <a:ext cx="10956" cy="10956"/>
            </a:xfrm>
            <a:custGeom>
              <a:rect b="b" l="l" r="r" t="t"/>
              <a:pathLst>
                <a:path extrusionOk="0" h="417" w="417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6" name="Google Shape;7646;p69"/>
          <p:cNvGrpSpPr/>
          <p:nvPr/>
        </p:nvGrpSpPr>
        <p:grpSpPr>
          <a:xfrm>
            <a:off x="5941748" y="4659525"/>
            <a:ext cx="807301" cy="611992"/>
            <a:chOff x="2970874" y="2329763"/>
            <a:chExt cx="403651" cy="305996"/>
          </a:xfrm>
        </p:grpSpPr>
        <p:sp>
          <p:nvSpPr>
            <p:cNvPr id="7647" name="Google Shape;7647;p69"/>
            <p:cNvSpPr/>
            <p:nvPr/>
          </p:nvSpPr>
          <p:spPr>
            <a:xfrm>
              <a:off x="3054158" y="2352909"/>
              <a:ext cx="98233" cy="259704"/>
            </a:xfrm>
            <a:custGeom>
              <a:rect b="b" l="l" r="r" t="t"/>
              <a:pathLst>
                <a:path extrusionOk="0" h="9885" w="3739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69"/>
            <p:cNvSpPr/>
            <p:nvPr/>
          </p:nvSpPr>
          <p:spPr>
            <a:xfrm>
              <a:off x="3054158" y="2512908"/>
              <a:ext cx="98233" cy="99704"/>
            </a:xfrm>
            <a:custGeom>
              <a:rect b="b" l="l" r="r" t="t"/>
              <a:pathLst>
                <a:path extrusionOk="0" h="3795" w="3739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69"/>
            <p:cNvSpPr/>
            <p:nvPr/>
          </p:nvSpPr>
          <p:spPr>
            <a:xfrm>
              <a:off x="2970874" y="2429441"/>
              <a:ext cx="83310" cy="106456"/>
            </a:xfrm>
            <a:custGeom>
              <a:rect b="b" l="l" r="r" t="t"/>
              <a:pathLst>
                <a:path extrusionOk="0" h="4052" w="3171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69"/>
            <p:cNvSpPr/>
            <p:nvPr/>
          </p:nvSpPr>
          <p:spPr>
            <a:xfrm>
              <a:off x="2970874" y="2476652"/>
              <a:ext cx="83310" cy="59244"/>
            </a:xfrm>
            <a:custGeom>
              <a:rect b="b" l="l" r="r" t="t"/>
              <a:pathLst>
                <a:path extrusionOk="0" h="2255" w="3171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69"/>
            <p:cNvSpPr/>
            <p:nvPr/>
          </p:nvSpPr>
          <p:spPr>
            <a:xfrm>
              <a:off x="3215760" y="2442156"/>
              <a:ext cx="33392" cy="81313"/>
            </a:xfrm>
            <a:custGeom>
              <a:rect b="b" l="l" r="r" t="t"/>
              <a:pathLst>
                <a:path extrusionOk="0" h="3095" w="1271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69"/>
            <p:cNvSpPr/>
            <p:nvPr/>
          </p:nvSpPr>
          <p:spPr>
            <a:xfrm>
              <a:off x="3256561" y="2401513"/>
              <a:ext cx="55829" cy="162627"/>
            </a:xfrm>
            <a:custGeom>
              <a:rect b="b" l="l" r="r" t="t"/>
              <a:pathLst>
                <a:path extrusionOk="0" h="6190" w="2125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69"/>
            <p:cNvSpPr/>
            <p:nvPr/>
          </p:nvSpPr>
          <p:spPr>
            <a:xfrm>
              <a:off x="3296653" y="2361421"/>
              <a:ext cx="77872" cy="242758"/>
            </a:xfrm>
            <a:custGeom>
              <a:rect b="b" l="l" r="r" t="t"/>
              <a:pathLst>
                <a:path extrusionOk="0" h="9240" w="2964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69"/>
            <p:cNvSpPr/>
            <p:nvPr/>
          </p:nvSpPr>
          <p:spPr>
            <a:xfrm>
              <a:off x="3151287" y="2329763"/>
              <a:ext cx="37727" cy="305996"/>
            </a:xfrm>
            <a:custGeom>
              <a:rect b="b" l="l" r="r" t="t"/>
              <a:pathLst>
                <a:path extrusionOk="0" h="11647" w="1436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69"/>
            <p:cNvSpPr/>
            <p:nvPr/>
          </p:nvSpPr>
          <p:spPr>
            <a:xfrm>
              <a:off x="3151287" y="2329763"/>
              <a:ext cx="30450" cy="305996"/>
            </a:xfrm>
            <a:custGeom>
              <a:rect b="b" l="l" r="r" t="t"/>
              <a:pathLst>
                <a:path extrusionOk="0" h="11647" w="1159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6" name="Google Shape;7656;p69"/>
          <p:cNvGrpSpPr/>
          <p:nvPr/>
        </p:nvGrpSpPr>
        <p:grpSpPr>
          <a:xfrm>
            <a:off x="7091590" y="4637509"/>
            <a:ext cx="775669" cy="655867"/>
            <a:chOff x="3545795" y="2318755"/>
            <a:chExt cx="387835" cy="327933"/>
          </a:xfrm>
        </p:grpSpPr>
        <p:sp>
          <p:nvSpPr>
            <p:cNvPr id="7657" name="Google Shape;7657;p69"/>
            <p:cNvSpPr/>
            <p:nvPr/>
          </p:nvSpPr>
          <p:spPr>
            <a:xfrm>
              <a:off x="3565315" y="2318755"/>
              <a:ext cx="11691" cy="57694"/>
            </a:xfrm>
            <a:custGeom>
              <a:rect b="b" l="l" r="r" t="t"/>
              <a:pathLst>
                <a:path extrusionOk="0" h="2196" w="445">
                  <a:moveTo>
                    <a:pt x="222" y="0"/>
                  </a:moveTo>
                  <a:cubicBezTo>
                    <a:pt x="111" y="0"/>
                    <a:pt x="0" y="73"/>
                    <a:pt x="0" y="218"/>
                  </a:cubicBezTo>
                  <a:lnTo>
                    <a:pt x="0" y="1973"/>
                  </a:lnTo>
                  <a:cubicBezTo>
                    <a:pt x="0" y="2091"/>
                    <a:pt x="97" y="2195"/>
                    <a:pt x="222" y="2195"/>
                  </a:cubicBezTo>
                  <a:cubicBezTo>
                    <a:pt x="347" y="2195"/>
                    <a:pt x="444" y="2091"/>
                    <a:pt x="444" y="1973"/>
                  </a:cubicBezTo>
                  <a:lnTo>
                    <a:pt x="444" y="218"/>
                  </a:lnTo>
                  <a:cubicBezTo>
                    <a:pt x="444" y="73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69"/>
            <p:cNvSpPr/>
            <p:nvPr/>
          </p:nvSpPr>
          <p:spPr>
            <a:xfrm>
              <a:off x="3545795" y="2318755"/>
              <a:ext cx="11691" cy="57694"/>
            </a:xfrm>
            <a:custGeom>
              <a:rect b="b" l="l" r="r" t="t"/>
              <a:pathLst>
                <a:path extrusionOk="0" h="2196" w="445">
                  <a:moveTo>
                    <a:pt x="223" y="0"/>
                  </a:moveTo>
                  <a:cubicBezTo>
                    <a:pt x="112" y="0"/>
                    <a:pt x="1" y="73"/>
                    <a:pt x="1" y="218"/>
                  </a:cubicBezTo>
                  <a:lnTo>
                    <a:pt x="1" y="1973"/>
                  </a:lnTo>
                  <a:cubicBezTo>
                    <a:pt x="1" y="2091"/>
                    <a:pt x="98" y="2195"/>
                    <a:pt x="223" y="2195"/>
                  </a:cubicBezTo>
                  <a:cubicBezTo>
                    <a:pt x="341" y="2195"/>
                    <a:pt x="445" y="2091"/>
                    <a:pt x="445" y="1973"/>
                  </a:cubicBezTo>
                  <a:lnTo>
                    <a:pt x="445" y="218"/>
                  </a:lnTo>
                  <a:cubicBezTo>
                    <a:pt x="445" y="73"/>
                    <a:pt x="334" y="0"/>
                    <a:pt x="223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69"/>
            <p:cNvSpPr/>
            <p:nvPr/>
          </p:nvSpPr>
          <p:spPr>
            <a:xfrm>
              <a:off x="3584888" y="2318755"/>
              <a:ext cx="11796" cy="57694"/>
            </a:xfrm>
            <a:custGeom>
              <a:rect b="b" l="l" r="r" t="t"/>
              <a:pathLst>
                <a:path extrusionOk="0" h="2196" w="449">
                  <a:moveTo>
                    <a:pt x="224" y="0"/>
                  </a:moveTo>
                  <a:cubicBezTo>
                    <a:pt x="112" y="0"/>
                    <a:pt x="1" y="73"/>
                    <a:pt x="4" y="218"/>
                  </a:cubicBezTo>
                  <a:lnTo>
                    <a:pt x="4" y="1973"/>
                  </a:lnTo>
                  <a:cubicBezTo>
                    <a:pt x="4" y="2091"/>
                    <a:pt x="101" y="2195"/>
                    <a:pt x="226" y="2195"/>
                  </a:cubicBezTo>
                  <a:cubicBezTo>
                    <a:pt x="344" y="2195"/>
                    <a:pt x="448" y="2091"/>
                    <a:pt x="448" y="1973"/>
                  </a:cubicBezTo>
                  <a:lnTo>
                    <a:pt x="448" y="218"/>
                  </a:lnTo>
                  <a:cubicBezTo>
                    <a:pt x="448" y="73"/>
                    <a:pt x="335" y="0"/>
                    <a:pt x="224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60" name="Google Shape;7660;p69"/>
            <p:cNvGrpSpPr/>
            <p:nvPr/>
          </p:nvGrpSpPr>
          <p:grpSpPr>
            <a:xfrm>
              <a:off x="3545795" y="2322301"/>
              <a:ext cx="387835" cy="324387"/>
              <a:chOff x="3545795" y="2322301"/>
              <a:chExt cx="387835" cy="324387"/>
            </a:xfrm>
          </p:grpSpPr>
          <p:sp>
            <p:nvSpPr>
              <p:cNvPr id="7661" name="Google Shape;7661;p69"/>
              <p:cNvSpPr/>
              <p:nvPr/>
            </p:nvSpPr>
            <p:spPr>
              <a:xfrm>
                <a:off x="3613604" y="2355089"/>
                <a:ext cx="258968" cy="258994"/>
              </a:xfrm>
              <a:custGeom>
                <a:rect b="b" l="l" r="r" t="t"/>
                <a:pathLst>
                  <a:path extrusionOk="0" h="9858" w="9857">
                    <a:moveTo>
                      <a:pt x="4932" y="1"/>
                    </a:moveTo>
                    <a:cubicBezTo>
                      <a:pt x="2213" y="1"/>
                      <a:pt x="0" y="2206"/>
                      <a:pt x="0" y="4925"/>
                    </a:cubicBezTo>
                    <a:cubicBezTo>
                      <a:pt x="0" y="7651"/>
                      <a:pt x="2213" y="9857"/>
                      <a:pt x="4932" y="9857"/>
                    </a:cubicBezTo>
                    <a:cubicBezTo>
                      <a:pt x="7651" y="9857"/>
                      <a:pt x="9857" y="7651"/>
                      <a:pt x="9857" y="4925"/>
                    </a:cubicBezTo>
                    <a:cubicBezTo>
                      <a:pt x="9857" y="2206"/>
                      <a:pt x="7651" y="1"/>
                      <a:pt x="4932" y="1"/>
                    </a:cubicBezTo>
                    <a:close/>
                  </a:path>
                </a:pathLst>
              </a:custGeom>
              <a:solidFill>
                <a:srgbClr val="C3CFDA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2" name="Google Shape;7662;p69"/>
              <p:cNvSpPr/>
              <p:nvPr/>
            </p:nvSpPr>
            <p:spPr>
              <a:xfrm>
                <a:off x="3639667" y="2380968"/>
                <a:ext cx="207027" cy="207054"/>
              </a:xfrm>
              <a:custGeom>
                <a:rect b="b" l="l" r="r" t="t"/>
                <a:pathLst>
                  <a:path extrusionOk="0" h="7881" w="7880">
                    <a:moveTo>
                      <a:pt x="3940" y="1"/>
                    </a:moveTo>
                    <a:cubicBezTo>
                      <a:pt x="1762" y="1"/>
                      <a:pt x="0" y="1769"/>
                      <a:pt x="0" y="3940"/>
                    </a:cubicBezTo>
                    <a:cubicBezTo>
                      <a:pt x="0" y="6118"/>
                      <a:pt x="1762" y="7880"/>
                      <a:pt x="3940" y="7880"/>
                    </a:cubicBezTo>
                    <a:cubicBezTo>
                      <a:pt x="6118" y="7880"/>
                      <a:pt x="7880" y="6118"/>
                      <a:pt x="7880" y="3940"/>
                    </a:cubicBezTo>
                    <a:cubicBezTo>
                      <a:pt x="7880" y="1769"/>
                      <a:pt x="6118" y="1"/>
                      <a:pt x="3940" y="1"/>
                    </a:cubicBezTo>
                    <a:close/>
                  </a:path>
                </a:pathLst>
              </a:custGeom>
              <a:solidFill>
                <a:srgbClr val="F2F4F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3" name="Google Shape;7663;p69"/>
              <p:cNvSpPr/>
              <p:nvPr/>
            </p:nvSpPr>
            <p:spPr>
              <a:xfrm>
                <a:off x="3722583" y="2380968"/>
                <a:ext cx="129392" cy="207080"/>
              </a:xfrm>
              <a:custGeom>
                <a:rect b="b" l="l" r="r" t="t"/>
                <a:pathLst>
                  <a:path extrusionOk="0" h="7882" w="4925">
                    <a:moveTo>
                      <a:pt x="784" y="1"/>
                    </a:moveTo>
                    <a:cubicBezTo>
                      <a:pt x="520" y="1"/>
                      <a:pt x="257" y="28"/>
                      <a:pt x="0" y="84"/>
                    </a:cubicBezTo>
                    <a:cubicBezTo>
                      <a:pt x="1831" y="458"/>
                      <a:pt x="3149" y="2068"/>
                      <a:pt x="3149" y="3940"/>
                    </a:cubicBezTo>
                    <a:cubicBezTo>
                      <a:pt x="3149" y="5813"/>
                      <a:pt x="1831" y="7429"/>
                      <a:pt x="0" y="7804"/>
                    </a:cubicBezTo>
                    <a:cubicBezTo>
                      <a:pt x="263" y="7857"/>
                      <a:pt x="524" y="7882"/>
                      <a:pt x="781" y="7882"/>
                    </a:cubicBezTo>
                    <a:cubicBezTo>
                      <a:pt x="2758" y="7882"/>
                      <a:pt x="4486" y="6386"/>
                      <a:pt x="4689" y="4336"/>
                    </a:cubicBezTo>
                    <a:cubicBezTo>
                      <a:pt x="4925" y="2019"/>
                      <a:pt x="3107" y="8"/>
                      <a:pt x="784" y="1"/>
                    </a:cubicBezTo>
                    <a:close/>
                  </a:path>
                </a:pathLst>
              </a:custGeom>
              <a:solidFill>
                <a:srgbClr val="E4EAE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4" name="Google Shape;7664;p69"/>
              <p:cNvSpPr/>
              <p:nvPr/>
            </p:nvSpPr>
            <p:spPr>
              <a:xfrm>
                <a:off x="3895140" y="2322301"/>
                <a:ext cx="38489" cy="324387"/>
              </a:xfrm>
              <a:custGeom>
                <a:rect b="b" l="l" r="r" t="t"/>
                <a:pathLst>
                  <a:path extrusionOk="0" h="12347" w="1465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86"/>
                    </a:lnTo>
                    <a:cubicBezTo>
                      <a:pt x="1" y="6204"/>
                      <a:pt x="315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639" y="7450"/>
                    </a:lnTo>
                    <a:cubicBezTo>
                      <a:pt x="639" y="8747"/>
                      <a:pt x="285" y="11057"/>
                      <a:pt x="285" y="11542"/>
                    </a:cubicBezTo>
                    <a:cubicBezTo>
                      <a:pt x="285" y="12090"/>
                      <a:pt x="514" y="12347"/>
                      <a:pt x="868" y="12347"/>
                    </a:cubicBezTo>
                    <a:cubicBezTo>
                      <a:pt x="1214" y="12347"/>
                      <a:pt x="1464" y="12090"/>
                      <a:pt x="1464" y="11542"/>
                    </a:cubicBezTo>
                    <a:cubicBezTo>
                      <a:pt x="1464" y="11542"/>
                      <a:pt x="1464" y="4211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5" name="Google Shape;7665;p69"/>
              <p:cNvSpPr/>
              <p:nvPr/>
            </p:nvSpPr>
            <p:spPr>
              <a:xfrm>
                <a:off x="3895140" y="2322301"/>
                <a:ext cx="38489" cy="167960"/>
              </a:xfrm>
              <a:custGeom>
                <a:rect b="b" l="l" r="r" t="t"/>
                <a:pathLst>
                  <a:path extrusionOk="0" h="6393" w="1465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93"/>
                    </a:lnTo>
                    <a:cubicBezTo>
                      <a:pt x="1" y="6205"/>
                      <a:pt x="314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1464" y="6375"/>
                    </a:lnTo>
                    <a:cubicBezTo>
                      <a:pt x="1457" y="4356"/>
                      <a:pt x="1450" y="1686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6" name="Google Shape;7666;p69"/>
              <p:cNvSpPr/>
              <p:nvPr/>
            </p:nvSpPr>
            <p:spPr>
              <a:xfrm>
                <a:off x="3545795" y="2370590"/>
                <a:ext cx="50890" cy="275021"/>
              </a:xfrm>
              <a:custGeom>
                <a:rect b="b" l="l" r="r" t="t"/>
                <a:pathLst>
                  <a:path extrusionOk="0" h="10468" w="1937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549" y="3912"/>
                    </a:lnTo>
                    <a:cubicBezTo>
                      <a:pt x="549" y="5286"/>
                      <a:pt x="535" y="6652"/>
                      <a:pt x="389" y="8019"/>
                    </a:cubicBezTo>
                    <a:cubicBezTo>
                      <a:pt x="299" y="8830"/>
                      <a:pt x="251" y="9551"/>
                      <a:pt x="251" y="9718"/>
                    </a:cubicBezTo>
                    <a:cubicBezTo>
                      <a:pt x="230" y="10127"/>
                      <a:pt x="556" y="10467"/>
                      <a:pt x="965" y="10467"/>
                    </a:cubicBezTo>
                    <a:cubicBezTo>
                      <a:pt x="1381" y="10467"/>
                      <a:pt x="1707" y="10127"/>
                      <a:pt x="1686" y="9718"/>
                    </a:cubicBezTo>
                    <a:cubicBezTo>
                      <a:pt x="1686" y="9551"/>
                      <a:pt x="1638" y="8830"/>
                      <a:pt x="1548" y="8019"/>
                    </a:cubicBezTo>
                    <a:cubicBezTo>
                      <a:pt x="1402" y="6659"/>
                      <a:pt x="1388" y="5286"/>
                      <a:pt x="1388" y="3912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596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7" name="Google Shape;7667;p69"/>
              <p:cNvSpPr/>
              <p:nvPr/>
            </p:nvSpPr>
            <p:spPr>
              <a:xfrm>
                <a:off x="3545795" y="2370590"/>
                <a:ext cx="50890" cy="59244"/>
              </a:xfrm>
              <a:custGeom>
                <a:rect b="b" l="l" r="r" t="t"/>
                <a:pathLst>
                  <a:path extrusionOk="0" h="2255" w="1937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603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68" name="Google Shape;7668;p69"/>
          <p:cNvGrpSpPr/>
          <p:nvPr/>
        </p:nvGrpSpPr>
        <p:grpSpPr>
          <a:xfrm>
            <a:off x="9436936" y="4613969"/>
            <a:ext cx="728589" cy="703105"/>
            <a:chOff x="4718468" y="2306984"/>
            <a:chExt cx="364294" cy="351552"/>
          </a:xfrm>
        </p:grpSpPr>
        <p:sp>
          <p:nvSpPr>
            <p:cNvPr id="7669" name="Google Shape;7669;p69"/>
            <p:cNvSpPr/>
            <p:nvPr/>
          </p:nvSpPr>
          <p:spPr>
            <a:xfrm>
              <a:off x="4718468" y="2472869"/>
              <a:ext cx="55593" cy="57195"/>
            </a:xfrm>
            <a:custGeom>
              <a:rect b="b" l="l" r="r" t="t"/>
              <a:pathLst>
                <a:path extrusionOk="0" h="2177" w="2116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69"/>
            <p:cNvSpPr/>
            <p:nvPr/>
          </p:nvSpPr>
          <p:spPr>
            <a:xfrm>
              <a:off x="4764392" y="2405927"/>
              <a:ext cx="318370" cy="252610"/>
            </a:xfrm>
            <a:custGeom>
              <a:rect b="b" l="l" r="r" t="t"/>
              <a:pathLst>
                <a:path extrusionOk="0" h="9615" w="12118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69"/>
            <p:cNvSpPr/>
            <p:nvPr/>
          </p:nvSpPr>
          <p:spPr>
            <a:xfrm>
              <a:off x="4764760" y="2495595"/>
              <a:ext cx="318002" cy="162574"/>
            </a:xfrm>
            <a:custGeom>
              <a:rect b="b" l="l" r="r" t="t"/>
              <a:pathLst>
                <a:path extrusionOk="0" h="6188" w="12104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69"/>
            <p:cNvSpPr/>
            <p:nvPr/>
          </p:nvSpPr>
          <p:spPr>
            <a:xfrm>
              <a:off x="4952976" y="2394314"/>
              <a:ext cx="81129" cy="79816"/>
            </a:xfrm>
            <a:custGeom>
              <a:rect b="b" l="l" r="r" t="t"/>
              <a:pathLst>
                <a:path extrusionOk="0" h="3038" w="3088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69"/>
            <p:cNvSpPr/>
            <p:nvPr/>
          </p:nvSpPr>
          <p:spPr>
            <a:xfrm>
              <a:off x="4993804" y="2493230"/>
              <a:ext cx="35205" cy="22988"/>
            </a:xfrm>
            <a:custGeom>
              <a:rect b="b" l="l" r="r" t="t"/>
              <a:pathLst>
                <a:path extrusionOk="0" h="875" w="134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69"/>
            <p:cNvSpPr/>
            <p:nvPr/>
          </p:nvSpPr>
          <p:spPr>
            <a:xfrm>
              <a:off x="4829916" y="2432278"/>
              <a:ext cx="109793" cy="18470"/>
            </a:xfrm>
            <a:custGeom>
              <a:rect b="b" l="l" r="r" t="t"/>
              <a:pathLst>
                <a:path extrusionOk="0" h="703" w="4179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69"/>
            <p:cNvSpPr/>
            <p:nvPr/>
          </p:nvSpPr>
          <p:spPr>
            <a:xfrm>
              <a:off x="4816859" y="2306984"/>
              <a:ext cx="136170" cy="135986"/>
            </a:xfrm>
            <a:custGeom>
              <a:rect b="b" l="l" r="r" t="t"/>
              <a:pathLst>
                <a:path extrusionOk="0" h="5176" w="5183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rgbClr val="8296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69"/>
            <p:cNvSpPr/>
            <p:nvPr/>
          </p:nvSpPr>
          <p:spPr>
            <a:xfrm>
              <a:off x="4966113" y="2402301"/>
              <a:ext cx="57616" cy="56775"/>
            </a:xfrm>
            <a:custGeom>
              <a:rect b="b" l="l" r="r" t="t"/>
              <a:pathLst>
                <a:path extrusionOk="0" h="2161" w="2193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69"/>
            <p:cNvSpPr/>
            <p:nvPr/>
          </p:nvSpPr>
          <p:spPr>
            <a:xfrm>
              <a:off x="4837640" y="2327766"/>
              <a:ext cx="122115" cy="115257"/>
            </a:xfrm>
            <a:custGeom>
              <a:rect b="b" l="l" r="r" t="t"/>
              <a:pathLst>
                <a:path extrusionOk="0" h="4387" w="4648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69"/>
            <p:cNvSpPr/>
            <p:nvPr/>
          </p:nvSpPr>
          <p:spPr>
            <a:xfrm>
              <a:off x="4864070" y="2336305"/>
              <a:ext cx="41931" cy="76611"/>
            </a:xfrm>
            <a:custGeom>
              <a:rect b="b" l="l" r="r" t="t"/>
              <a:pathLst>
                <a:path extrusionOk="0" h="2916" w="1596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rgbClr val="5A6B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9" name="Google Shape;7679;p69"/>
          <p:cNvGrpSpPr/>
          <p:nvPr/>
        </p:nvGrpSpPr>
        <p:grpSpPr>
          <a:xfrm>
            <a:off x="8295816" y="4606035"/>
            <a:ext cx="722389" cy="718711"/>
            <a:chOff x="4147908" y="2303017"/>
            <a:chExt cx="361194" cy="359355"/>
          </a:xfrm>
        </p:grpSpPr>
        <p:sp>
          <p:nvSpPr>
            <p:cNvPr id="7680" name="Google Shape;7680;p69"/>
            <p:cNvSpPr/>
            <p:nvPr/>
          </p:nvSpPr>
          <p:spPr>
            <a:xfrm>
              <a:off x="4147908" y="2365861"/>
              <a:ext cx="296511" cy="296511"/>
            </a:xfrm>
            <a:custGeom>
              <a:rect b="b" l="l" r="r" t="t"/>
              <a:pathLst>
                <a:path extrusionOk="0" h="11286" w="11286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69"/>
            <p:cNvSpPr/>
            <p:nvPr/>
          </p:nvSpPr>
          <p:spPr>
            <a:xfrm>
              <a:off x="4296059" y="2508179"/>
              <a:ext cx="148361" cy="11875"/>
            </a:xfrm>
            <a:custGeom>
              <a:rect b="b" l="l" r="r" t="t"/>
              <a:pathLst>
                <a:path extrusionOk="0" h="452" w="5647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69"/>
            <p:cNvSpPr/>
            <p:nvPr/>
          </p:nvSpPr>
          <p:spPr>
            <a:xfrm>
              <a:off x="4420695" y="2303017"/>
              <a:ext cx="88407" cy="86542"/>
            </a:xfrm>
            <a:custGeom>
              <a:rect b="b" l="l" r="r" t="t"/>
              <a:pathLst>
                <a:path extrusionOk="0" h="3294" w="3365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69"/>
            <p:cNvSpPr/>
            <p:nvPr/>
          </p:nvSpPr>
          <p:spPr>
            <a:xfrm>
              <a:off x="4420695" y="2303017"/>
              <a:ext cx="59376" cy="86542"/>
            </a:xfrm>
            <a:custGeom>
              <a:rect b="b" l="l" r="r" t="t"/>
              <a:pathLst>
                <a:path extrusionOk="0" h="3294" w="226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69"/>
            <p:cNvSpPr/>
            <p:nvPr/>
          </p:nvSpPr>
          <p:spPr>
            <a:xfrm>
              <a:off x="4183429" y="2401382"/>
              <a:ext cx="225444" cy="225444"/>
            </a:xfrm>
            <a:custGeom>
              <a:rect b="b" l="l" r="r" t="t"/>
              <a:pathLst>
                <a:path extrusionOk="0" h="8581" w="8581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69"/>
            <p:cNvSpPr/>
            <p:nvPr/>
          </p:nvSpPr>
          <p:spPr>
            <a:xfrm>
              <a:off x="4296059" y="2508179"/>
              <a:ext cx="112814" cy="11875"/>
            </a:xfrm>
            <a:custGeom>
              <a:rect b="b" l="l" r="r" t="t"/>
              <a:pathLst>
                <a:path extrusionOk="0" h="452" w="4294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69"/>
            <p:cNvSpPr/>
            <p:nvPr/>
          </p:nvSpPr>
          <p:spPr>
            <a:xfrm>
              <a:off x="4213143" y="2431096"/>
              <a:ext cx="166042" cy="166042"/>
            </a:xfrm>
            <a:custGeom>
              <a:rect b="b" l="l" r="r" t="t"/>
              <a:pathLst>
                <a:path extrusionOk="0" h="6320" w="632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69"/>
            <p:cNvSpPr/>
            <p:nvPr/>
          </p:nvSpPr>
          <p:spPr>
            <a:xfrm>
              <a:off x="4296059" y="2508179"/>
              <a:ext cx="83126" cy="11875"/>
            </a:xfrm>
            <a:custGeom>
              <a:rect b="b" l="l" r="r" t="t"/>
              <a:pathLst>
                <a:path extrusionOk="0" h="452" w="3164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69"/>
            <p:cNvSpPr/>
            <p:nvPr/>
          </p:nvSpPr>
          <p:spPr>
            <a:xfrm>
              <a:off x="4248663" y="2466616"/>
              <a:ext cx="94975" cy="94975"/>
            </a:xfrm>
            <a:custGeom>
              <a:rect b="b" l="l" r="r" t="t"/>
              <a:pathLst>
                <a:path extrusionOk="0" h="3615" w="3615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69"/>
            <p:cNvSpPr/>
            <p:nvPr/>
          </p:nvSpPr>
          <p:spPr>
            <a:xfrm>
              <a:off x="4296059" y="2508179"/>
              <a:ext cx="47763" cy="11875"/>
            </a:xfrm>
            <a:custGeom>
              <a:rect b="b" l="l" r="r" t="t"/>
              <a:pathLst>
                <a:path extrusionOk="0" h="452" w="1818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69"/>
            <p:cNvSpPr/>
            <p:nvPr/>
          </p:nvSpPr>
          <p:spPr>
            <a:xfrm>
              <a:off x="4278377" y="2496330"/>
              <a:ext cx="35547" cy="35547"/>
            </a:xfrm>
            <a:custGeom>
              <a:rect b="b" l="l" r="r" t="t"/>
              <a:pathLst>
                <a:path extrusionOk="0" h="1353" w="1353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69"/>
            <p:cNvSpPr/>
            <p:nvPr/>
          </p:nvSpPr>
          <p:spPr>
            <a:xfrm>
              <a:off x="4296059" y="2508179"/>
              <a:ext cx="18233" cy="11875"/>
            </a:xfrm>
            <a:custGeom>
              <a:rect b="b" l="l" r="r" t="t"/>
              <a:pathLst>
                <a:path extrusionOk="0" h="452" w="694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69"/>
            <p:cNvSpPr/>
            <p:nvPr/>
          </p:nvSpPr>
          <p:spPr>
            <a:xfrm>
              <a:off x="4287678" y="2480094"/>
              <a:ext cx="42483" cy="40013"/>
            </a:xfrm>
            <a:custGeom>
              <a:rect b="b" l="l" r="r" t="t"/>
              <a:pathLst>
                <a:path extrusionOk="0" h="1523" w="1617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69"/>
            <p:cNvSpPr/>
            <p:nvPr/>
          </p:nvSpPr>
          <p:spPr>
            <a:xfrm>
              <a:off x="4314817" y="2315313"/>
              <a:ext cx="182568" cy="178128"/>
            </a:xfrm>
            <a:custGeom>
              <a:rect b="b" l="l" r="r" t="t"/>
              <a:pathLst>
                <a:path extrusionOk="0" h="6780" w="6949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4" name="Google Shape;7694;p69"/>
          <p:cNvGrpSpPr/>
          <p:nvPr/>
        </p:nvGrpSpPr>
        <p:grpSpPr>
          <a:xfrm>
            <a:off x="10584256" y="4599782"/>
            <a:ext cx="734054" cy="730428"/>
            <a:chOff x="5292128" y="2299891"/>
            <a:chExt cx="367027" cy="365214"/>
          </a:xfrm>
        </p:grpSpPr>
        <p:sp>
          <p:nvSpPr>
            <p:cNvPr id="7695" name="Google Shape;7695;p69"/>
            <p:cNvSpPr/>
            <p:nvPr/>
          </p:nvSpPr>
          <p:spPr>
            <a:xfrm>
              <a:off x="5470361" y="2467772"/>
              <a:ext cx="11323" cy="124243"/>
            </a:xfrm>
            <a:custGeom>
              <a:rect b="b" l="l" r="r" t="t"/>
              <a:pathLst>
                <a:path extrusionOk="0" h="4729" w="431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69"/>
            <p:cNvSpPr/>
            <p:nvPr/>
          </p:nvSpPr>
          <p:spPr>
            <a:xfrm>
              <a:off x="5464870" y="2299891"/>
              <a:ext cx="22279" cy="40827"/>
            </a:xfrm>
            <a:custGeom>
              <a:rect b="b" l="l" r="r" t="t"/>
              <a:pathLst>
                <a:path extrusionOk="0" h="1554" w="848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69"/>
            <p:cNvSpPr/>
            <p:nvPr/>
          </p:nvSpPr>
          <p:spPr>
            <a:xfrm>
              <a:off x="5292128" y="2316837"/>
              <a:ext cx="367027" cy="184433"/>
            </a:xfrm>
            <a:custGeom>
              <a:rect b="b" l="l" r="r" t="t"/>
              <a:pathLst>
                <a:path extrusionOk="0" h="7020" w="1397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69"/>
            <p:cNvSpPr/>
            <p:nvPr/>
          </p:nvSpPr>
          <p:spPr>
            <a:xfrm>
              <a:off x="5293757" y="2319017"/>
              <a:ext cx="182279" cy="182436"/>
            </a:xfrm>
            <a:custGeom>
              <a:rect b="b" l="l" r="r" t="t"/>
              <a:pathLst>
                <a:path extrusionOk="0" h="6944" w="6938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69"/>
            <p:cNvSpPr/>
            <p:nvPr/>
          </p:nvSpPr>
          <p:spPr>
            <a:xfrm>
              <a:off x="5476009" y="2319017"/>
              <a:ext cx="91139" cy="182252"/>
            </a:xfrm>
            <a:custGeom>
              <a:rect b="b" l="l" r="r" t="t"/>
              <a:pathLst>
                <a:path extrusionOk="0" h="6937" w="3469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rgbClr val="D7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69"/>
            <p:cNvSpPr/>
            <p:nvPr/>
          </p:nvSpPr>
          <p:spPr>
            <a:xfrm>
              <a:off x="5404574" y="2564035"/>
              <a:ext cx="82758" cy="101070"/>
            </a:xfrm>
            <a:custGeom>
              <a:rect b="b" l="l" r="r" t="t"/>
              <a:pathLst>
                <a:path extrusionOk="0" h="3847" w="315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1" name="Google Shape;7701;p69"/>
          <p:cNvGrpSpPr/>
          <p:nvPr/>
        </p:nvGrpSpPr>
        <p:grpSpPr>
          <a:xfrm>
            <a:off x="11747235" y="4619801"/>
            <a:ext cx="691440" cy="691440"/>
            <a:chOff x="5873617" y="2309901"/>
            <a:chExt cx="345720" cy="345720"/>
          </a:xfrm>
        </p:grpSpPr>
        <p:sp>
          <p:nvSpPr>
            <p:cNvPr id="7702" name="Google Shape;7702;p69"/>
            <p:cNvSpPr/>
            <p:nvPr/>
          </p:nvSpPr>
          <p:spPr>
            <a:xfrm>
              <a:off x="5873617" y="2309901"/>
              <a:ext cx="345720" cy="345720"/>
            </a:xfrm>
            <a:custGeom>
              <a:rect b="b" l="l" r="r" t="t"/>
              <a:pathLst>
                <a:path extrusionOk="0" h="13159" w="13159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rgbClr val="7988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69"/>
            <p:cNvSpPr/>
            <p:nvPr/>
          </p:nvSpPr>
          <p:spPr>
            <a:xfrm>
              <a:off x="5899496" y="2335779"/>
              <a:ext cx="293963" cy="293963"/>
            </a:xfrm>
            <a:custGeom>
              <a:rect b="b" l="l" r="r" t="t"/>
              <a:pathLst>
                <a:path extrusionOk="0" h="11189" w="11189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69"/>
            <p:cNvSpPr/>
            <p:nvPr/>
          </p:nvSpPr>
          <p:spPr>
            <a:xfrm>
              <a:off x="6041288" y="2356088"/>
              <a:ext cx="10404" cy="131888"/>
            </a:xfrm>
            <a:custGeom>
              <a:rect b="b" l="l" r="r" t="t"/>
              <a:pathLst>
                <a:path extrusionOk="0" h="5020" w="396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69"/>
            <p:cNvSpPr/>
            <p:nvPr/>
          </p:nvSpPr>
          <p:spPr>
            <a:xfrm>
              <a:off x="6039449" y="2477546"/>
              <a:ext cx="135435" cy="10430"/>
            </a:xfrm>
            <a:custGeom>
              <a:rect b="b" l="l" r="r" t="t"/>
              <a:pathLst>
                <a:path extrusionOk="0" h="397" w="5155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69"/>
            <p:cNvSpPr/>
            <p:nvPr/>
          </p:nvSpPr>
          <p:spPr>
            <a:xfrm>
              <a:off x="5935778" y="2372035"/>
              <a:ext cx="275178" cy="257970"/>
            </a:xfrm>
            <a:custGeom>
              <a:rect b="b" l="l" r="r" t="t"/>
              <a:pathLst>
                <a:path extrusionOk="0" h="9819" w="10474">
                  <a:moveTo>
                    <a:pt x="7893" y="1"/>
                  </a:moveTo>
                  <a:cubicBezTo>
                    <a:pt x="9815" y="2213"/>
                    <a:pt x="9697" y="5543"/>
                    <a:pt x="7623" y="7617"/>
                  </a:cubicBezTo>
                  <a:cubicBezTo>
                    <a:pt x="6532" y="8704"/>
                    <a:pt x="5100" y="9254"/>
                    <a:pt x="3664" y="9254"/>
                  </a:cubicBezTo>
                  <a:cubicBezTo>
                    <a:pt x="2361" y="9254"/>
                    <a:pt x="1056" y="8801"/>
                    <a:pt x="0" y="7887"/>
                  </a:cubicBezTo>
                  <a:lnTo>
                    <a:pt x="0" y="7887"/>
                  </a:lnTo>
                  <a:cubicBezTo>
                    <a:pt x="1112" y="9170"/>
                    <a:pt x="2669" y="9818"/>
                    <a:pt x="4229" y="9818"/>
                  </a:cubicBezTo>
                  <a:cubicBezTo>
                    <a:pt x="5657" y="9818"/>
                    <a:pt x="7088" y="9275"/>
                    <a:pt x="8185" y="8179"/>
                  </a:cubicBezTo>
                  <a:cubicBezTo>
                    <a:pt x="10474" y="5883"/>
                    <a:pt x="10342" y="2123"/>
                    <a:pt x="7893" y="1"/>
                  </a:cubicBezTo>
                  <a:close/>
                </a:path>
              </a:pathLst>
            </a:custGeom>
            <a:solidFill>
              <a:srgbClr val="BCCA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69"/>
            <p:cNvSpPr/>
            <p:nvPr/>
          </p:nvSpPr>
          <p:spPr>
            <a:xfrm>
              <a:off x="5918097" y="2477546"/>
              <a:ext cx="21333" cy="10430"/>
            </a:xfrm>
            <a:custGeom>
              <a:rect b="b" l="l" r="r" t="t"/>
              <a:pathLst>
                <a:path extrusionOk="0" h="397" w="812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69"/>
            <p:cNvSpPr/>
            <p:nvPr/>
          </p:nvSpPr>
          <p:spPr>
            <a:xfrm>
              <a:off x="6041288" y="2591542"/>
              <a:ext cx="10404" cy="17970"/>
            </a:xfrm>
            <a:custGeom>
              <a:rect b="b" l="l" r="r" t="t"/>
              <a:pathLst>
                <a:path extrusionOk="0" h="684" w="396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69"/>
            <p:cNvSpPr/>
            <p:nvPr/>
          </p:nvSpPr>
          <p:spPr>
            <a:xfrm>
              <a:off x="5953144" y="2391556"/>
              <a:ext cx="19836" cy="15869"/>
            </a:xfrm>
            <a:custGeom>
              <a:rect b="b" l="l" r="r" t="t"/>
              <a:pathLst>
                <a:path extrusionOk="0" h="604" w="755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69"/>
            <p:cNvSpPr/>
            <p:nvPr/>
          </p:nvSpPr>
          <p:spPr>
            <a:xfrm>
              <a:off x="6119686" y="2557939"/>
              <a:ext cx="19652" cy="15869"/>
            </a:xfrm>
            <a:custGeom>
              <a:rect b="b" l="l" r="r" t="t"/>
              <a:pathLst>
                <a:path extrusionOk="0" h="604" w="748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69"/>
            <p:cNvSpPr/>
            <p:nvPr/>
          </p:nvSpPr>
          <p:spPr>
            <a:xfrm>
              <a:off x="6120185" y="2391556"/>
              <a:ext cx="19652" cy="15869"/>
            </a:xfrm>
            <a:custGeom>
              <a:rect b="b" l="l" r="r" t="t"/>
              <a:pathLst>
                <a:path extrusionOk="0" h="604" w="748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69"/>
            <p:cNvSpPr/>
            <p:nvPr/>
          </p:nvSpPr>
          <p:spPr>
            <a:xfrm>
              <a:off x="5953617" y="2557939"/>
              <a:ext cx="19862" cy="15869"/>
            </a:xfrm>
            <a:custGeom>
              <a:rect b="b" l="l" r="r" t="t"/>
              <a:pathLst>
                <a:path extrusionOk="0" h="604" w="756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69"/>
            <p:cNvSpPr/>
            <p:nvPr/>
          </p:nvSpPr>
          <p:spPr>
            <a:xfrm>
              <a:off x="5927056" y="2429887"/>
              <a:ext cx="21859" cy="13425"/>
            </a:xfrm>
            <a:custGeom>
              <a:rect b="b" l="l" r="r" t="t"/>
              <a:pathLst>
                <a:path extrusionOk="0" h="511" w="832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69"/>
            <p:cNvSpPr/>
            <p:nvPr/>
          </p:nvSpPr>
          <p:spPr>
            <a:xfrm>
              <a:off x="6143751" y="2522077"/>
              <a:ext cx="21832" cy="13452"/>
            </a:xfrm>
            <a:custGeom>
              <a:rect b="b" l="l" r="r" t="t"/>
              <a:pathLst>
                <a:path extrusionOk="0" h="512" w="831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69"/>
            <p:cNvSpPr/>
            <p:nvPr/>
          </p:nvSpPr>
          <p:spPr>
            <a:xfrm>
              <a:off x="6084822" y="2365730"/>
              <a:ext cx="15816" cy="17261"/>
            </a:xfrm>
            <a:custGeom>
              <a:rect b="b" l="l" r="r" t="t"/>
              <a:pathLst>
                <a:path extrusionOk="0" h="657" w="602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69"/>
            <p:cNvSpPr/>
            <p:nvPr/>
          </p:nvSpPr>
          <p:spPr>
            <a:xfrm>
              <a:off x="5992632" y="2582399"/>
              <a:ext cx="15816" cy="17287"/>
            </a:xfrm>
            <a:custGeom>
              <a:rect b="b" l="l" r="r" t="t"/>
              <a:pathLst>
                <a:path extrusionOk="0" h="658" w="602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69"/>
            <p:cNvSpPr/>
            <p:nvPr/>
          </p:nvSpPr>
          <p:spPr>
            <a:xfrm>
              <a:off x="5994445" y="2364758"/>
              <a:ext cx="15527" cy="17524"/>
            </a:xfrm>
            <a:custGeom>
              <a:rect b="b" l="l" r="r" t="t"/>
              <a:pathLst>
                <a:path extrusionOk="0" h="667" w="591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69"/>
            <p:cNvSpPr/>
            <p:nvPr/>
          </p:nvSpPr>
          <p:spPr>
            <a:xfrm>
              <a:off x="6082641" y="2583161"/>
              <a:ext cx="15527" cy="17419"/>
            </a:xfrm>
            <a:custGeom>
              <a:rect b="b" l="l" r="r" t="t"/>
              <a:pathLst>
                <a:path extrusionOk="0" h="663" w="591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69"/>
            <p:cNvSpPr/>
            <p:nvPr/>
          </p:nvSpPr>
          <p:spPr>
            <a:xfrm>
              <a:off x="6144776" y="2431936"/>
              <a:ext cx="22069" cy="13399"/>
            </a:xfrm>
            <a:custGeom>
              <a:rect b="b" l="l" r="r" t="t"/>
              <a:pathLst>
                <a:path extrusionOk="0" h="510" w="84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69"/>
            <p:cNvSpPr/>
            <p:nvPr/>
          </p:nvSpPr>
          <p:spPr>
            <a:xfrm>
              <a:off x="5926530" y="2520081"/>
              <a:ext cx="21964" cy="13268"/>
            </a:xfrm>
            <a:custGeom>
              <a:rect b="b" l="l" r="r" t="t"/>
              <a:pathLst>
                <a:path extrusionOk="0" h="505" w="836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1" name="Google Shape;7721;p69"/>
          <p:cNvGrpSpPr/>
          <p:nvPr/>
        </p:nvGrpSpPr>
        <p:grpSpPr>
          <a:xfrm>
            <a:off x="13726657" y="4595421"/>
            <a:ext cx="782920" cy="740254"/>
            <a:chOff x="6863329" y="2297710"/>
            <a:chExt cx="391460" cy="370127"/>
          </a:xfrm>
        </p:grpSpPr>
        <p:sp>
          <p:nvSpPr>
            <p:cNvPr id="7722" name="Google Shape;7722;p69"/>
            <p:cNvSpPr/>
            <p:nvPr/>
          </p:nvSpPr>
          <p:spPr>
            <a:xfrm>
              <a:off x="6979033" y="2297710"/>
              <a:ext cx="272603" cy="342961"/>
            </a:xfrm>
            <a:custGeom>
              <a:rect b="b" l="l" r="r" t="t"/>
              <a:pathLst>
                <a:path extrusionOk="0" h="13054" w="10376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69"/>
            <p:cNvSpPr/>
            <p:nvPr/>
          </p:nvSpPr>
          <p:spPr>
            <a:xfrm>
              <a:off x="6979033" y="2606386"/>
              <a:ext cx="255342" cy="34286"/>
            </a:xfrm>
            <a:custGeom>
              <a:rect b="b" l="l" r="r" t="t"/>
              <a:pathLst>
                <a:path extrusionOk="0" h="1305" w="9719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69"/>
            <p:cNvSpPr/>
            <p:nvPr/>
          </p:nvSpPr>
          <p:spPr>
            <a:xfrm>
              <a:off x="7176392" y="2552081"/>
              <a:ext cx="64709" cy="34102"/>
            </a:xfrm>
            <a:custGeom>
              <a:rect b="b" l="l" r="r" t="t"/>
              <a:pathLst>
                <a:path extrusionOk="0" h="1298" w="2463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69"/>
            <p:cNvSpPr/>
            <p:nvPr/>
          </p:nvSpPr>
          <p:spPr>
            <a:xfrm>
              <a:off x="7176392" y="2497591"/>
              <a:ext cx="71461" cy="34102"/>
            </a:xfrm>
            <a:custGeom>
              <a:rect b="b" l="l" r="r" t="t"/>
              <a:pathLst>
                <a:path extrusionOk="0" h="1298" w="272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69"/>
            <p:cNvSpPr/>
            <p:nvPr/>
          </p:nvSpPr>
          <p:spPr>
            <a:xfrm>
              <a:off x="7176392" y="2443286"/>
              <a:ext cx="78397" cy="33944"/>
            </a:xfrm>
            <a:custGeom>
              <a:rect b="b" l="l" r="r" t="t"/>
              <a:pathLst>
                <a:path extrusionOk="0" h="1292" w="2984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69"/>
            <p:cNvSpPr/>
            <p:nvPr/>
          </p:nvSpPr>
          <p:spPr>
            <a:xfrm>
              <a:off x="6863329" y="2450038"/>
              <a:ext cx="122666" cy="217799"/>
            </a:xfrm>
            <a:custGeom>
              <a:rect b="b" l="l" r="r" t="t"/>
              <a:pathLst>
                <a:path extrusionOk="0" h="8290" w="4669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69"/>
            <p:cNvSpPr/>
            <p:nvPr/>
          </p:nvSpPr>
          <p:spPr>
            <a:xfrm>
              <a:off x="6863329" y="2449854"/>
              <a:ext cx="41011" cy="217983"/>
            </a:xfrm>
            <a:custGeom>
              <a:rect b="b" l="l" r="r" t="t"/>
              <a:pathLst>
                <a:path extrusionOk="0" h="8297" w="1561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69"/>
            <p:cNvSpPr/>
            <p:nvPr/>
          </p:nvSpPr>
          <p:spPr>
            <a:xfrm>
              <a:off x="6917818" y="2599660"/>
              <a:ext cx="40827" cy="40827"/>
            </a:xfrm>
            <a:custGeom>
              <a:rect b="b" l="l" r="r" t="t"/>
              <a:pathLst>
                <a:path extrusionOk="0" h="1554" w="1554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69"/>
            <p:cNvSpPr/>
            <p:nvPr/>
          </p:nvSpPr>
          <p:spPr>
            <a:xfrm>
              <a:off x="6924544" y="2606386"/>
              <a:ext cx="27376" cy="27376"/>
            </a:xfrm>
            <a:custGeom>
              <a:rect b="b" l="l" r="r" t="t"/>
              <a:pathLst>
                <a:path extrusionOk="0" h="1042" w="1042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1" name="Google Shape;7731;p69"/>
          <p:cNvGrpSpPr/>
          <p:nvPr/>
        </p:nvGrpSpPr>
        <p:grpSpPr>
          <a:xfrm>
            <a:off x="14842976" y="4637036"/>
            <a:ext cx="685239" cy="656918"/>
            <a:chOff x="7421488" y="2318518"/>
            <a:chExt cx="342620" cy="328459"/>
          </a:xfrm>
        </p:grpSpPr>
        <p:sp>
          <p:nvSpPr>
            <p:cNvPr id="7732" name="Google Shape;7732;p69"/>
            <p:cNvSpPr/>
            <p:nvPr/>
          </p:nvSpPr>
          <p:spPr>
            <a:xfrm>
              <a:off x="7531754" y="2515641"/>
              <a:ext cx="9117" cy="18969"/>
            </a:xfrm>
            <a:custGeom>
              <a:rect b="b" l="l" r="r" t="t"/>
              <a:pathLst>
                <a:path extrusionOk="0" h="722" w="347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69"/>
            <p:cNvSpPr/>
            <p:nvPr/>
          </p:nvSpPr>
          <p:spPr>
            <a:xfrm>
              <a:off x="7540844" y="2339983"/>
              <a:ext cx="223264" cy="234902"/>
            </a:xfrm>
            <a:custGeom>
              <a:rect b="b" l="l" r="r" t="t"/>
              <a:pathLst>
                <a:path extrusionOk="0" h="8941" w="8498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69"/>
            <p:cNvSpPr/>
            <p:nvPr/>
          </p:nvSpPr>
          <p:spPr>
            <a:xfrm>
              <a:off x="7520456" y="2318518"/>
              <a:ext cx="235270" cy="227756"/>
            </a:xfrm>
            <a:custGeom>
              <a:rect b="b" l="l" r="r" t="t"/>
              <a:pathLst>
                <a:path extrusionOk="0" h="8669" w="8955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69"/>
            <p:cNvSpPr/>
            <p:nvPr/>
          </p:nvSpPr>
          <p:spPr>
            <a:xfrm>
              <a:off x="7450283" y="2573598"/>
              <a:ext cx="152013" cy="73379"/>
            </a:xfrm>
            <a:custGeom>
              <a:rect b="b" l="l" r="r" t="t"/>
              <a:pathLst>
                <a:path extrusionOk="0" h="2793" w="5786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69"/>
            <p:cNvSpPr/>
            <p:nvPr/>
          </p:nvSpPr>
          <p:spPr>
            <a:xfrm>
              <a:off x="7565093" y="2530958"/>
              <a:ext cx="83310" cy="46713"/>
            </a:xfrm>
            <a:custGeom>
              <a:rect b="b" l="l" r="r" t="t"/>
              <a:pathLst>
                <a:path extrusionOk="0" h="1778" w="3171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69"/>
            <p:cNvSpPr/>
            <p:nvPr/>
          </p:nvSpPr>
          <p:spPr>
            <a:xfrm>
              <a:off x="7421488" y="2409447"/>
              <a:ext cx="236558" cy="227599"/>
            </a:xfrm>
            <a:custGeom>
              <a:rect b="b" l="l" r="r" t="t"/>
              <a:pathLst>
                <a:path extrusionOk="0" h="8663" w="9004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69"/>
            <p:cNvSpPr/>
            <p:nvPr/>
          </p:nvSpPr>
          <p:spPr>
            <a:xfrm>
              <a:off x="7556161" y="2553368"/>
              <a:ext cx="36650" cy="22253"/>
            </a:xfrm>
            <a:custGeom>
              <a:rect b="b" l="l" r="r" t="t"/>
              <a:pathLst>
                <a:path extrusionOk="0" h="847" w="1395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9" name="Google Shape;7739;p69"/>
          <p:cNvGrpSpPr/>
          <p:nvPr/>
        </p:nvGrpSpPr>
        <p:grpSpPr>
          <a:xfrm>
            <a:off x="5016746" y="5559779"/>
            <a:ext cx="675046" cy="675361"/>
            <a:chOff x="2508373" y="2779889"/>
            <a:chExt cx="337523" cy="337680"/>
          </a:xfrm>
        </p:grpSpPr>
        <p:sp>
          <p:nvSpPr>
            <p:cNvPr id="7740" name="Google Shape;7740;p69"/>
            <p:cNvSpPr/>
            <p:nvPr/>
          </p:nvSpPr>
          <p:spPr>
            <a:xfrm>
              <a:off x="2508373" y="2779889"/>
              <a:ext cx="256971" cy="256971"/>
            </a:xfrm>
            <a:custGeom>
              <a:rect b="b" l="l" r="r" t="t"/>
              <a:pathLst>
                <a:path extrusionOk="0" h="9781" w="9781">
                  <a:moveTo>
                    <a:pt x="4585" y="0"/>
                  </a:moveTo>
                  <a:cubicBezTo>
                    <a:pt x="4377" y="0"/>
                    <a:pt x="4190" y="153"/>
                    <a:pt x="4155" y="354"/>
                  </a:cubicBezTo>
                  <a:lnTo>
                    <a:pt x="3933" y="1464"/>
                  </a:lnTo>
                  <a:cubicBezTo>
                    <a:pt x="3656" y="1540"/>
                    <a:pt x="3392" y="1651"/>
                    <a:pt x="3149" y="1790"/>
                  </a:cubicBezTo>
                  <a:lnTo>
                    <a:pt x="2213" y="1165"/>
                  </a:lnTo>
                  <a:cubicBezTo>
                    <a:pt x="2138" y="1116"/>
                    <a:pt x="2053" y="1092"/>
                    <a:pt x="1969" y="1092"/>
                  </a:cubicBezTo>
                  <a:cubicBezTo>
                    <a:pt x="1852" y="1092"/>
                    <a:pt x="1736" y="1139"/>
                    <a:pt x="1651" y="1228"/>
                  </a:cubicBezTo>
                  <a:lnTo>
                    <a:pt x="1221" y="1658"/>
                  </a:lnTo>
                  <a:cubicBezTo>
                    <a:pt x="1068" y="1803"/>
                    <a:pt x="1048" y="2039"/>
                    <a:pt x="1166" y="2220"/>
                  </a:cubicBezTo>
                  <a:lnTo>
                    <a:pt x="1790" y="3156"/>
                  </a:lnTo>
                  <a:cubicBezTo>
                    <a:pt x="1651" y="3399"/>
                    <a:pt x="1547" y="3662"/>
                    <a:pt x="1471" y="3940"/>
                  </a:cubicBezTo>
                  <a:lnTo>
                    <a:pt x="361" y="4162"/>
                  </a:lnTo>
                  <a:cubicBezTo>
                    <a:pt x="153" y="4196"/>
                    <a:pt x="7" y="4384"/>
                    <a:pt x="0" y="4592"/>
                  </a:cubicBezTo>
                  <a:lnTo>
                    <a:pt x="0" y="5202"/>
                  </a:lnTo>
                  <a:cubicBezTo>
                    <a:pt x="7" y="5410"/>
                    <a:pt x="153" y="5591"/>
                    <a:pt x="361" y="5632"/>
                  </a:cubicBezTo>
                  <a:lnTo>
                    <a:pt x="1471" y="5854"/>
                  </a:lnTo>
                  <a:cubicBezTo>
                    <a:pt x="1547" y="6125"/>
                    <a:pt x="1651" y="6388"/>
                    <a:pt x="1790" y="6638"/>
                  </a:cubicBezTo>
                  <a:lnTo>
                    <a:pt x="1166" y="7574"/>
                  </a:lnTo>
                  <a:cubicBezTo>
                    <a:pt x="1048" y="7748"/>
                    <a:pt x="1068" y="7984"/>
                    <a:pt x="1221" y="8136"/>
                  </a:cubicBezTo>
                  <a:lnTo>
                    <a:pt x="1651" y="8566"/>
                  </a:lnTo>
                  <a:cubicBezTo>
                    <a:pt x="1735" y="8650"/>
                    <a:pt x="1848" y="8692"/>
                    <a:pt x="1964" y="8692"/>
                  </a:cubicBezTo>
                  <a:cubicBezTo>
                    <a:pt x="2049" y="8692"/>
                    <a:pt x="2136" y="8669"/>
                    <a:pt x="2213" y="8622"/>
                  </a:cubicBezTo>
                  <a:lnTo>
                    <a:pt x="3156" y="7990"/>
                  </a:lnTo>
                  <a:cubicBezTo>
                    <a:pt x="3399" y="8129"/>
                    <a:pt x="3663" y="8233"/>
                    <a:pt x="3933" y="8310"/>
                  </a:cubicBezTo>
                  <a:lnTo>
                    <a:pt x="4155" y="9419"/>
                  </a:lnTo>
                  <a:cubicBezTo>
                    <a:pt x="4197" y="9627"/>
                    <a:pt x="4377" y="9773"/>
                    <a:pt x="4592" y="9780"/>
                  </a:cubicBezTo>
                  <a:lnTo>
                    <a:pt x="5195" y="9780"/>
                  </a:lnTo>
                  <a:cubicBezTo>
                    <a:pt x="5404" y="9773"/>
                    <a:pt x="5591" y="9627"/>
                    <a:pt x="5632" y="9419"/>
                  </a:cubicBezTo>
                  <a:lnTo>
                    <a:pt x="5854" y="8310"/>
                  </a:lnTo>
                  <a:cubicBezTo>
                    <a:pt x="6125" y="8233"/>
                    <a:pt x="6389" y="8129"/>
                    <a:pt x="6631" y="7990"/>
                  </a:cubicBezTo>
                  <a:lnTo>
                    <a:pt x="7568" y="8615"/>
                  </a:lnTo>
                  <a:cubicBezTo>
                    <a:pt x="7644" y="8664"/>
                    <a:pt x="7730" y="8688"/>
                    <a:pt x="7814" y="8688"/>
                  </a:cubicBezTo>
                  <a:cubicBezTo>
                    <a:pt x="7931" y="8688"/>
                    <a:pt x="8045" y="8643"/>
                    <a:pt x="8129" y="8559"/>
                  </a:cubicBezTo>
                  <a:lnTo>
                    <a:pt x="8560" y="8129"/>
                  </a:lnTo>
                  <a:cubicBezTo>
                    <a:pt x="8712" y="7984"/>
                    <a:pt x="8733" y="7748"/>
                    <a:pt x="8615" y="7567"/>
                  </a:cubicBezTo>
                  <a:lnTo>
                    <a:pt x="7991" y="6631"/>
                  </a:lnTo>
                  <a:cubicBezTo>
                    <a:pt x="8129" y="6381"/>
                    <a:pt x="8234" y="6118"/>
                    <a:pt x="8310" y="5847"/>
                  </a:cubicBezTo>
                  <a:lnTo>
                    <a:pt x="9420" y="5625"/>
                  </a:lnTo>
                  <a:cubicBezTo>
                    <a:pt x="9628" y="5584"/>
                    <a:pt x="9773" y="5403"/>
                    <a:pt x="9780" y="5195"/>
                  </a:cubicBezTo>
                  <a:lnTo>
                    <a:pt x="9780" y="4585"/>
                  </a:lnTo>
                  <a:cubicBezTo>
                    <a:pt x="9780" y="4377"/>
                    <a:pt x="9628" y="4189"/>
                    <a:pt x="9420" y="4148"/>
                  </a:cubicBezTo>
                  <a:lnTo>
                    <a:pt x="8310" y="3926"/>
                  </a:lnTo>
                  <a:cubicBezTo>
                    <a:pt x="8234" y="3655"/>
                    <a:pt x="8129" y="3392"/>
                    <a:pt x="7991" y="3149"/>
                  </a:cubicBezTo>
                  <a:lnTo>
                    <a:pt x="8615" y="2206"/>
                  </a:lnTo>
                  <a:cubicBezTo>
                    <a:pt x="8733" y="2032"/>
                    <a:pt x="8712" y="1796"/>
                    <a:pt x="8560" y="1644"/>
                  </a:cubicBezTo>
                  <a:lnTo>
                    <a:pt x="8129" y="1221"/>
                  </a:lnTo>
                  <a:cubicBezTo>
                    <a:pt x="8046" y="1134"/>
                    <a:pt x="7934" y="1090"/>
                    <a:pt x="7821" y="1090"/>
                  </a:cubicBezTo>
                  <a:cubicBezTo>
                    <a:pt x="7735" y="1090"/>
                    <a:pt x="7649" y="1115"/>
                    <a:pt x="7575" y="1165"/>
                  </a:cubicBezTo>
                  <a:lnTo>
                    <a:pt x="6631" y="1790"/>
                  </a:lnTo>
                  <a:cubicBezTo>
                    <a:pt x="6389" y="1651"/>
                    <a:pt x="6125" y="1540"/>
                    <a:pt x="5854" y="1464"/>
                  </a:cubicBezTo>
                  <a:lnTo>
                    <a:pt x="5626" y="354"/>
                  </a:lnTo>
                  <a:cubicBezTo>
                    <a:pt x="5584" y="153"/>
                    <a:pt x="5404" y="0"/>
                    <a:pt x="519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69"/>
            <p:cNvSpPr/>
            <p:nvPr/>
          </p:nvSpPr>
          <p:spPr>
            <a:xfrm>
              <a:off x="2561391" y="2852034"/>
              <a:ext cx="131783" cy="112814"/>
            </a:xfrm>
            <a:custGeom>
              <a:rect b="b" l="l" r="r" t="t"/>
              <a:pathLst>
                <a:path extrusionOk="0" h="4294" w="5016">
                  <a:moveTo>
                    <a:pt x="2872" y="1"/>
                  </a:moveTo>
                  <a:cubicBezTo>
                    <a:pt x="958" y="1"/>
                    <a:pt x="1" y="2310"/>
                    <a:pt x="1353" y="3663"/>
                  </a:cubicBezTo>
                  <a:cubicBezTo>
                    <a:pt x="1791" y="4098"/>
                    <a:pt x="2328" y="4293"/>
                    <a:pt x="2855" y="4293"/>
                  </a:cubicBezTo>
                  <a:cubicBezTo>
                    <a:pt x="3958" y="4293"/>
                    <a:pt x="5016" y="3439"/>
                    <a:pt x="5016" y="2144"/>
                  </a:cubicBezTo>
                  <a:cubicBezTo>
                    <a:pt x="5016" y="958"/>
                    <a:pt x="4058" y="1"/>
                    <a:pt x="287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69"/>
            <p:cNvSpPr/>
            <p:nvPr/>
          </p:nvSpPr>
          <p:spPr>
            <a:xfrm>
              <a:off x="2599302" y="2880277"/>
              <a:ext cx="65629" cy="56223"/>
            </a:xfrm>
            <a:custGeom>
              <a:rect b="b" l="l" r="r" t="t"/>
              <a:pathLst>
                <a:path extrusionOk="0" h="2140" w="2498">
                  <a:moveTo>
                    <a:pt x="1429" y="1"/>
                  </a:moveTo>
                  <a:cubicBezTo>
                    <a:pt x="479" y="1"/>
                    <a:pt x="0" y="1152"/>
                    <a:pt x="673" y="1825"/>
                  </a:cubicBezTo>
                  <a:cubicBezTo>
                    <a:pt x="891" y="2042"/>
                    <a:pt x="1158" y="2140"/>
                    <a:pt x="1420" y="2140"/>
                  </a:cubicBezTo>
                  <a:cubicBezTo>
                    <a:pt x="1970" y="2140"/>
                    <a:pt x="2497" y="1712"/>
                    <a:pt x="2497" y="1069"/>
                  </a:cubicBezTo>
                  <a:cubicBezTo>
                    <a:pt x="2497" y="479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69"/>
            <p:cNvSpPr/>
            <p:nvPr/>
          </p:nvSpPr>
          <p:spPr>
            <a:xfrm>
              <a:off x="2677121" y="2948611"/>
              <a:ext cx="168775" cy="168958"/>
            </a:xfrm>
            <a:custGeom>
              <a:rect b="b" l="l" r="r" t="t"/>
              <a:pathLst>
                <a:path extrusionOk="0" h="6431" w="6424">
                  <a:moveTo>
                    <a:pt x="3017" y="1"/>
                  </a:moveTo>
                  <a:cubicBezTo>
                    <a:pt x="2879" y="1"/>
                    <a:pt x="2754" y="98"/>
                    <a:pt x="2733" y="237"/>
                  </a:cubicBezTo>
                  <a:lnTo>
                    <a:pt x="2587" y="965"/>
                  </a:lnTo>
                  <a:cubicBezTo>
                    <a:pt x="2407" y="1014"/>
                    <a:pt x="2234" y="1090"/>
                    <a:pt x="2067" y="1180"/>
                  </a:cubicBezTo>
                  <a:lnTo>
                    <a:pt x="1450" y="764"/>
                  </a:lnTo>
                  <a:cubicBezTo>
                    <a:pt x="1404" y="733"/>
                    <a:pt x="1350" y="718"/>
                    <a:pt x="1296" y="718"/>
                  </a:cubicBezTo>
                  <a:cubicBezTo>
                    <a:pt x="1218" y="718"/>
                    <a:pt x="1139" y="748"/>
                    <a:pt x="1082" y="805"/>
                  </a:cubicBezTo>
                  <a:lnTo>
                    <a:pt x="805" y="1083"/>
                  </a:lnTo>
                  <a:cubicBezTo>
                    <a:pt x="701" y="1180"/>
                    <a:pt x="687" y="1340"/>
                    <a:pt x="763" y="1451"/>
                  </a:cubicBezTo>
                  <a:lnTo>
                    <a:pt x="1179" y="2068"/>
                  </a:lnTo>
                  <a:cubicBezTo>
                    <a:pt x="1089" y="2234"/>
                    <a:pt x="1013" y="2408"/>
                    <a:pt x="964" y="2588"/>
                  </a:cubicBezTo>
                  <a:lnTo>
                    <a:pt x="236" y="2734"/>
                  </a:lnTo>
                  <a:cubicBezTo>
                    <a:pt x="97" y="2761"/>
                    <a:pt x="0" y="2879"/>
                    <a:pt x="0" y="3018"/>
                  </a:cubicBezTo>
                  <a:lnTo>
                    <a:pt x="0" y="3413"/>
                  </a:lnTo>
                  <a:cubicBezTo>
                    <a:pt x="0" y="3552"/>
                    <a:pt x="97" y="3670"/>
                    <a:pt x="236" y="3698"/>
                  </a:cubicBezTo>
                  <a:lnTo>
                    <a:pt x="964" y="3844"/>
                  </a:lnTo>
                  <a:cubicBezTo>
                    <a:pt x="1013" y="4024"/>
                    <a:pt x="1089" y="4197"/>
                    <a:pt x="1179" y="4364"/>
                  </a:cubicBezTo>
                  <a:lnTo>
                    <a:pt x="763" y="4981"/>
                  </a:lnTo>
                  <a:cubicBezTo>
                    <a:pt x="687" y="5092"/>
                    <a:pt x="701" y="5252"/>
                    <a:pt x="805" y="5349"/>
                  </a:cubicBezTo>
                  <a:lnTo>
                    <a:pt x="1082" y="5626"/>
                  </a:lnTo>
                  <a:cubicBezTo>
                    <a:pt x="1139" y="5683"/>
                    <a:pt x="1218" y="5714"/>
                    <a:pt x="1296" y="5714"/>
                  </a:cubicBezTo>
                  <a:cubicBezTo>
                    <a:pt x="1350" y="5714"/>
                    <a:pt x="1404" y="5699"/>
                    <a:pt x="1450" y="5668"/>
                  </a:cubicBezTo>
                  <a:lnTo>
                    <a:pt x="2067" y="5252"/>
                  </a:lnTo>
                  <a:cubicBezTo>
                    <a:pt x="2234" y="5342"/>
                    <a:pt x="2407" y="5418"/>
                    <a:pt x="2587" y="5467"/>
                  </a:cubicBezTo>
                  <a:lnTo>
                    <a:pt x="2733" y="6195"/>
                  </a:lnTo>
                  <a:cubicBezTo>
                    <a:pt x="2754" y="6334"/>
                    <a:pt x="2879" y="6431"/>
                    <a:pt x="3017" y="6431"/>
                  </a:cubicBezTo>
                  <a:lnTo>
                    <a:pt x="3413" y="6431"/>
                  </a:lnTo>
                  <a:cubicBezTo>
                    <a:pt x="3552" y="6431"/>
                    <a:pt x="3669" y="6334"/>
                    <a:pt x="3697" y="6195"/>
                  </a:cubicBezTo>
                  <a:lnTo>
                    <a:pt x="3843" y="5467"/>
                  </a:lnTo>
                  <a:cubicBezTo>
                    <a:pt x="4023" y="5418"/>
                    <a:pt x="4197" y="5342"/>
                    <a:pt x="4356" y="5252"/>
                  </a:cubicBezTo>
                  <a:lnTo>
                    <a:pt x="4980" y="5668"/>
                  </a:lnTo>
                  <a:cubicBezTo>
                    <a:pt x="5027" y="5697"/>
                    <a:pt x="5080" y="5711"/>
                    <a:pt x="5134" y="5711"/>
                  </a:cubicBezTo>
                  <a:cubicBezTo>
                    <a:pt x="5209" y="5711"/>
                    <a:pt x="5284" y="5683"/>
                    <a:pt x="5341" y="5626"/>
                  </a:cubicBezTo>
                  <a:lnTo>
                    <a:pt x="5625" y="5342"/>
                  </a:lnTo>
                  <a:cubicBezTo>
                    <a:pt x="5723" y="5245"/>
                    <a:pt x="5736" y="5092"/>
                    <a:pt x="5660" y="4974"/>
                  </a:cubicBezTo>
                  <a:lnTo>
                    <a:pt x="5251" y="4357"/>
                  </a:lnTo>
                  <a:cubicBezTo>
                    <a:pt x="5341" y="4190"/>
                    <a:pt x="5410" y="4024"/>
                    <a:pt x="5466" y="3844"/>
                  </a:cubicBezTo>
                  <a:lnTo>
                    <a:pt x="6194" y="3698"/>
                  </a:lnTo>
                  <a:cubicBezTo>
                    <a:pt x="6326" y="3670"/>
                    <a:pt x="6423" y="3552"/>
                    <a:pt x="6423" y="3413"/>
                  </a:cubicBezTo>
                  <a:lnTo>
                    <a:pt x="6423" y="3018"/>
                  </a:lnTo>
                  <a:cubicBezTo>
                    <a:pt x="6423" y="2879"/>
                    <a:pt x="6333" y="2761"/>
                    <a:pt x="6194" y="2734"/>
                  </a:cubicBezTo>
                  <a:lnTo>
                    <a:pt x="5466" y="2588"/>
                  </a:lnTo>
                  <a:cubicBezTo>
                    <a:pt x="5417" y="2408"/>
                    <a:pt x="5348" y="2234"/>
                    <a:pt x="5251" y="2068"/>
                  </a:cubicBezTo>
                  <a:lnTo>
                    <a:pt x="5667" y="1451"/>
                  </a:lnTo>
                  <a:cubicBezTo>
                    <a:pt x="5743" y="1340"/>
                    <a:pt x="5729" y="1180"/>
                    <a:pt x="5632" y="1083"/>
                  </a:cubicBezTo>
                  <a:lnTo>
                    <a:pt x="5348" y="805"/>
                  </a:lnTo>
                  <a:cubicBezTo>
                    <a:pt x="5291" y="748"/>
                    <a:pt x="5214" y="718"/>
                    <a:pt x="5137" y="718"/>
                  </a:cubicBezTo>
                  <a:cubicBezTo>
                    <a:pt x="5083" y="718"/>
                    <a:pt x="5029" y="733"/>
                    <a:pt x="4980" y="764"/>
                  </a:cubicBezTo>
                  <a:lnTo>
                    <a:pt x="4363" y="1180"/>
                  </a:lnTo>
                  <a:cubicBezTo>
                    <a:pt x="4197" y="1090"/>
                    <a:pt x="4030" y="1014"/>
                    <a:pt x="3850" y="965"/>
                  </a:cubicBezTo>
                  <a:lnTo>
                    <a:pt x="3704" y="237"/>
                  </a:lnTo>
                  <a:cubicBezTo>
                    <a:pt x="3676" y="98"/>
                    <a:pt x="3558" y="1"/>
                    <a:pt x="3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69"/>
            <p:cNvSpPr/>
            <p:nvPr/>
          </p:nvSpPr>
          <p:spPr>
            <a:xfrm>
              <a:off x="2705180" y="2990910"/>
              <a:ext cx="98601" cy="84466"/>
            </a:xfrm>
            <a:custGeom>
              <a:rect b="b" l="l" r="r" t="t"/>
              <a:pathLst>
                <a:path extrusionOk="0" h="3215" w="3753">
                  <a:moveTo>
                    <a:pt x="2144" y="0"/>
                  </a:moveTo>
                  <a:cubicBezTo>
                    <a:pt x="715" y="0"/>
                    <a:pt x="0" y="1727"/>
                    <a:pt x="1013" y="2740"/>
                  </a:cubicBezTo>
                  <a:cubicBezTo>
                    <a:pt x="1341" y="3068"/>
                    <a:pt x="1743" y="3215"/>
                    <a:pt x="2138" y="3215"/>
                  </a:cubicBezTo>
                  <a:cubicBezTo>
                    <a:pt x="2963" y="3215"/>
                    <a:pt x="3753" y="2573"/>
                    <a:pt x="3753" y="1602"/>
                  </a:cubicBezTo>
                  <a:cubicBezTo>
                    <a:pt x="3753" y="721"/>
                    <a:pt x="3031" y="0"/>
                    <a:pt x="2144" y="0"/>
                  </a:cubicBezTo>
                  <a:close/>
                </a:path>
              </a:pathLst>
            </a:custGeom>
            <a:solidFill>
              <a:srgbClr val="BAC2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69"/>
            <p:cNvSpPr/>
            <p:nvPr/>
          </p:nvSpPr>
          <p:spPr>
            <a:xfrm>
              <a:off x="2727774" y="3007856"/>
              <a:ext cx="59061" cy="50601"/>
            </a:xfrm>
            <a:custGeom>
              <a:rect b="b" l="l" r="r" t="t"/>
              <a:pathLst>
                <a:path extrusionOk="0" h="1926" w="2248">
                  <a:moveTo>
                    <a:pt x="1284" y="0"/>
                  </a:moveTo>
                  <a:cubicBezTo>
                    <a:pt x="430" y="0"/>
                    <a:pt x="0" y="1034"/>
                    <a:pt x="604" y="1644"/>
                  </a:cubicBezTo>
                  <a:cubicBezTo>
                    <a:pt x="801" y="1839"/>
                    <a:pt x="1041" y="1926"/>
                    <a:pt x="1277" y="1926"/>
                  </a:cubicBezTo>
                  <a:cubicBezTo>
                    <a:pt x="1773" y="1926"/>
                    <a:pt x="2248" y="1540"/>
                    <a:pt x="2248" y="957"/>
                  </a:cubicBezTo>
                  <a:cubicBezTo>
                    <a:pt x="2248" y="430"/>
                    <a:pt x="1818" y="0"/>
                    <a:pt x="128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6" name="Google Shape;7746;p69"/>
          <p:cNvGrpSpPr/>
          <p:nvPr/>
        </p:nvGrpSpPr>
        <p:grpSpPr>
          <a:xfrm>
            <a:off x="3768802" y="8283186"/>
            <a:ext cx="821226" cy="744458"/>
            <a:chOff x="1884401" y="4141593"/>
            <a:chExt cx="410613" cy="372229"/>
          </a:xfrm>
        </p:grpSpPr>
        <p:sp>
          <p:nvSpPr>
            <p:cNvPr id="7747" name="Google Shape;7747;p69"/>
            <p:cNvSpPr/>
            <p:nvPr/>
          </p:nvSpPr>
          <p:spPr>
            <a:xfrm>
              <a:off x="1934529" y="4484476"/>
              <a:ext cx="343697" cy="29346"/>
            </a:xfrm>
            <a:custGeom>
              <a:rect b="b" l="l" r="r" t="t"/>
              <a:pathLst>
                <a:path extrusionOk="0" h="1117" w="13082">
                  <a:moveTo>
                    <a:pt x="0" y="0"/>
                  </a:moveTo>
                  <a:lnTo>
                    <a:pt x="188" y="659"/>
                  </a:lnTo>
                  <a:cubicBezTo>
                    <a:pt x="271" y="923"/>
                    <a:pt x="514" y="1103"/>
                    <a:pt x="791" y="1117"/>
                  </a:cubicBezTo>
                  <a:lnTo>
                    <a:pt x="12284" y="1117"/>
                  </a:lnTo>
                  <a:cubicBezTo>
                    <a:pt x="12562" y="1103"/>
                    <a:pt x="12804" y="923"/>
                    <a:pt x="12895" y="659"/>
                  </a:cubicBezTo>
                  <a:lnTo>
                    <a:pt x="13082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69"/>
            <p:cNvSpPr/>
            <p:nvPr/>
          </p:nvSpPr>
          <p:spPr>
            <a:xfrm>
              <a:off x="1884401" y="4269619"/>
              <a:ext cx="345720" cy="189635"/>
            </a:xfrm>
            <a:custGeom>
              <a:rect b="b" l="l" r="r" t="t"/>
              <a:pathLst>
                <a:path extrusionOk="0" h="7218" w="13159">
                  <a:moveTo>
                    <a:pt x="3739" y="957"/>
                  </a:moveTo>
                  <a:lnTo>
                    <a:pt x="3739" y="2511"/>
                  </a:lnTo>
                  <a:cubicBezTo>
                    <a:pt x="3732" y="2802"/>
                    <a:pt x="3760" y="3094"/>
                    <a:pt x="3816" y="3378"/>
                  </a:cubicBezTo>
                  <a:lnTo>
                    <a:pt x="3517" y="3378"/>
                  </a:lnTo>
                  <a:cubicBezTo>
                    <a:pt x="2262" y="3378"/>
                    <a:pt x="1409" y="2116"/>
                    <a:pt x="1867" y="957"/>
                  </a:cubicBezTo>
                  <a:close/>
                  <a:moveTo>
                    <a:pt x="1312" y="0"/>
                  </a:moveTo>
                  <a:cubicBezTo>
                    <a:pt x="1" y="1804"/>
                    <a:pt x="1291" y="4328"/>
                    <a:pt x="3517" y="4335"/>
                  </a:cubicBezTo>
                  <a:lnTo>
                    <a:pt x="4107" y="4335"/>
                  </a:lnTo>
                  <a:cubicBezTo>
                    <a:pt x="4851" y="6108"/>
                    <a:pt x="6579" y="7217"/>
                    <a:pt x="8443" y="7217"/>
                  </a:cubicBezTo>
                  <a:cubicBezTo>
                    <a:pt x="8752" y="7217"/>
                    <a:pt x="9065" y="7187"/>
                    <a:pt x="9379" y="7124"/>
                  </a:cubicBezTo>
                  <a:cubicBezTo>
                    <a:pt x="11577" y="6687"/>
                    <a:pt x="13159" y="4752"/>
                    <a:pt x="13159" y="2511"/>
                  </a:cubicBezTo>
                  <a:lnTo>
                    <a:pt x="13159" y="0"/>
                  </a:lnTo>
                  <a:lnTo>
                    <a:pt x="12118" y="0"/>
                  </a:lnTo>
                  <a:lnTo>
                    <a:pt x="11876" y="319"/>
                  </a:lnTo>
                  <a:lnTo>
                    <a:pt x="11640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69"/>
            <p:cNvSpPr/>
            <p:nvPr/>
          </p:nvSpPr>
          <p:spPr>
            <a:xfrm>
              <a:off x="2097970" y="4322006"/>
              <a:ext cx="104827" cy="110003"/>
            </a:xfrm>
            <a:custGeom>
              <a:rect b="b" l="l" r="r" t="t"/>
              <a:pathLst>
                <a:path extrusionOk="0" h="4187" w="3990">
                  <a:moveTo>
                    <a:pt x="3750" y="0"/>
                  </a:moveTo>
                  <a:cubicBezTo>
                    <a:pt x="3630" y="0"/>
                    <a:pt x="3511" y="80"/>
                    <a:pt x="3511" y="240"/>
                  </a:cubicBezTo>
                  <a:lnTo>
                    <a:pt x="3511" y="517"/>
                  </a:lnTo>
                  <a:cubicBezTo>
                    <a:pt x="3504" y="2279"/>
                    <a:pt x="2082" y="3708"/>
                    <a:pt x="320" y="3708"/>
                  </a:cubicBezTo>
                  <a:cubicBezTo>
                    <a:pt x="1" y="3708"/>
                    <a:pt x="1" y="4186"/>
                    <a:pt x="320" y="4186"/>
                  </a:cubicBezTo>
                  <a:cubicBezTo>
                    <a:pt x="2345" y="4186"/>
                    <a:pt x="3982" y="2543"/>
                    <a:pt x="3989" y="517"/>
                  </a:cubicBezTo>
                  <a:lnTo>
                    <a:pt x="3989" y="240"/>
                  </a:lnTo>
                  <a:cubicBezTo>
                    <a:pt x="3989" y="80"/>
                    <a:pt x="3870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69"/>
            <p:cNvSpPr/>
            <p:nvPr/>
          </p:nvSpPr>
          <p:spPr>
            <a:xfrm>
              <a:off x="2190187" y="4269619"/>
              <a:ext cx="12611" cy="39829"/>
            </a:xfrm>
            <a:custGeom>
              <a:rect b="b" l="l" r="r" t="t"/>
              <a:pathLst>
                <a:path extrusionOk="0" h="1516" w="480">
                  <a:moveTo>
                    <a:pt x="1" y="0"/>
                  </a:moveTo>
                  <a:lnTo>
                    <a:pt x="1" y="1277"/>
                  </a:lnTo>
                  <a:cubicBezTo>
                    <a:pt x="1" y="1436"/>
                    <a:pt x="120" y="1516"/>
                    <a:pt x="240" y="1516"/>
                  </a:cubicBezTo>
                  <a:cubicBezTo>
                    <a:pt x="360" y="1516"/>
                    <a:pt x="479" y="1436"/>
                    <a:pt x="479" y="1277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69"/>
            <p:cNvSpPr/>
            <p:nvPr/>
          </p:nvSpPr>
          <p:spPr>
            <a:xfrm>
              <a:off x="2069018" y="4141593"/>
              <a:ext cx="24250" cy="109083"/>
            </a:xfrm>
            <a:custGeom>
              <a:rect b="b" l="l" r="r" t="t"/>
              <a:pathLst>
                <a:path extrusionOk="0" h="4152" w="923">
                  <a:moveTo>
                    <a:pt x="621" y="1"/>
                  </a:moveTo>
                  <a:cubicBezTo>
                    <a:pt x="501" y="1"/>
                    <a:pt x="382" y="80"/>
                    <a:pt x="382" y="240"/>
                  </a:cubicBezTo>
                  <a:cubicBezTo>
                    <a:pt x="382" y="420"/>
                    <a:pt x="340" y="594"/>
                    <a:pt x="250" y="739"/>
                  </a:cubicBezTo>
                  <a:cubicBezTo>
                    <a:pt x="0" y="1190"/>
                    <a:pt x="0" y="1738"/>
                    <a:pt x="250" y="2189"/>
                  </a:cubicBezTo>
                  <a:cubicBezTo>
                    <a:pt x="423" y="2501"/>
                    <a:pt x="423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8" y="4152"/>
                  </a:cubicBezTo>
                  <a:cubicBezTo>
                    <a:pt x="430" y="4152"/>
                    <a:pt x="541" y="4041"/>
                    <a:pt x="541" y="3909"/>
                  </a:cubicBezTo>
                  <a:cubicBezTo>
                    <a:pt x="534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493" y="1655"/>
                    <a:pt x="493" y="1273"/>
                    <a:pt x="673" y="961"/>
                  </a:cubicBezTo>
                  <a:cubicBezTo>
                    <a:pt x="798" y="746"/>
                    <a:pt x="867" y="497"/>
                    <a:pt x="860" y="240"/>
                  </a:cubicBezTo>
                  <a:cubicBezTo>
                    <a:pt x="860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69"/>
            <p:cNvSpPr/>
            <p:nvPr/>
          </p:nvSpPr>
          <p:spPr>
            <a:xfrm>
              <a:off x="2119303" y="4141593"/>
              <a:ext cx="24276" cy="109083"/>
            </a:xfrm>
            <a:custGeom>
              <a:rect b="b" l="l" r="r" t="t"/>
              <a:pathLst>
                <a:path extrusionOk="0" h="4152" w="924">
                  <a:moveTo>
                    <a:pt x="621" y="1"/>
                  </a:moveTo>
                  <a:cubicBezTo>
                    <a:pt x="502" y="1"/>
                    <a:pt x="382" y="80"/>
                    <a:pt x="382" y="240"/>
                  </a:cubicBezTo>
                  <a:cubicBezTo>
                    <a:pt x="389" y="420"/>
                    <a:pt x="340" y="594"/>
                    <a:pt x="250" y="739"/>
                  </a:cubicBezTo>
                  <a:cubicBezTo>
                    <a:pt x="1" y="1190"/>
                    <a:pt x="1" y="1738"/>
                    <a:pt x="250" y="2189"/>
                  </a:cubicBezTo>
                  <a:cubicBezTo>
                    <a:pt x="424" y="2501"/>
                    <a:pt x="424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9" y="4152"/>
                  </a:cubicBezTo>
                  <a:cubicBezTo>
                    <a:pt x="431" y="4152"/>
                    <a:pt x="542" y="4041"/>
                    <a:pt x="542" y="3909"/>
                  </a:cubicBezTo>
                  <a:cubicBezTo>
                    <a:pt x="535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500" y="1655"/>
                    <a:pt x="500" y="1273"/>
                    <a:pt x="673" y="961"/>
                  </a:cubicBezTo>
                  <a:cubicBezTo>
                    <a:pt x="798" y="746"/>
                    <a:pt x="868" y="497"/>
                    <a:pt x="861" y="240"/>
                  </a:cubicBezTo>
                  <a:cubicBezTo>
                    <a:pt x="861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69"/>
            <p:cNvSpPr/>
            <p:nvPr/>
          </p:nvSpPr>
          <p:spPr>
            <a:xfrm>
              <a:off x="1917583" y="4478091"/>
              <a:ext cx="377431" cy="12585"/>
            </a:xfrm>
            <a:custGeom>
              <a:rect b="b" l="l" r="r" t="t"/>
              <a:pathLst>
                <a:path extrusionOk="0" h="479" w="14366">
                  <a:moveTo>
                    <a:pt x="319" y="0"/>
                  </a:moveTo>
                  <a:cubicBezTo>
                    <a:pt x="0" y="0"/>
                    <a:pt x="0" y="479"/>
                    <a:pt x="319" y="479"/>
                  </a:cubicBezTo>
                  <a:lnTo>
                    <a:pt x="14046" y="479"/>
                  </a:lnTo>
                  <a:cubicBezTo>
                    <a:pt x="14365" y="479"/>
                    <a:pt x="14365" y="0"/>
                    <a:pt x="14046" y="0"/>
                  </a:cubicBez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4" name="Google Shape;7754;p69"/>
          <p:cNvGrpSpPr/>
          <p:nvPr/>
        </p:nvGrpSpPr>
        <p:grpSpPr>
          <a:xfrm>
            <a:off x="2861665" y="5547378"/>
            <a:ext cx="589029" cy="699794"/>
            <a:chOff x="1430832" y="2773689"/>
            <a:chExt cx="294515" cy="349897"/>
          </a:xfrm>
        </p:grpSpPr>
        <p:sp>
          <p:nvSpPr>
            <p:cNvPr id="7755" name="Google Shape;7755;p69"/>
            <p:cNvSpPr/>
            <p:nvPr/>
          </p:nvSpPr>
          <p:spPr>
            <a:xfrm>
              <a:off x="1430832" y="2794996"/>
              <a:ext cx="90062" cy="149648"/>
            </a:xfrm>
            <a:custGeom>
              <a:rect b="b" l="l" r="r" t="t"/>
              <a:pathLst>
                <a:path extrusionOk="0" h="5696" w="3428">
                  <a:moveTo>
                    <a:pt x="604" y="1"/>
                  </a:moveTo>
                  <a:cubicBezTo>
                    <a:pt x="271" y="1"/>
                    <a:pt x="1" y="271"/>
                    <a:pt x="8" y="597"/>
                  </a:cubicBezTo>
                  <a:lnTo>
                    <a:pt x="8" y="1423"/>
                  </a:lnTo>
                  <a:cubicBezTo>
                    <a:pt x="8" y="3406"/>
                    <a:pt x="1020" y="3816"/>
                    <a:pt x="1839" y="4149"/>
                  </a:cubicBezTo>
                  <a:cubicBezTo>
                    <a:pt x="2290" y="4336"/>
                    <a:pt x="2685" y="4495"/>
                    <a:pt x="2879" y="4891"/>
                  </a:cubicBezTo>
                  <a:cubicBezTo>
                    <a:pt x="2935" y="4981"/>
                    <a:pt x="2921" y="5106"/>
                    <a:pt x="2844" y="5182"/>
                  </a:cubicBezTo>
                  <a:cubicBezTo>
                    <a:pt x="2770" y="5257"/>
                    <a:pt x="2670" y="5299"/>
                    <a:pt x="2568" y="5299"/>
                  </a:cubicBezTo>
                  <a:cubicBezTo>
                    <a:pt x="2528" y="5299"/>
                    <a:pt x="2488" y="5293"/>
                    <a:pt x="2449" y="5279"/>
                  </a:cubicBezTo>
                  <a:cubicBezTo>
                    <a:pt x="2303" y="5217"/>
                    <a:pt x="2283" y="5043"/>
                    <a:pt x="2290" y="4905"/>
                  </a:cubicBezTo>
                  <a:cubicBezTo>
                    <a:pt x="2297" y="4768"/>
                    <a:pt x="2193" y="4696"/>
                    <a:pt x="2091" y="4696"/>
                  </a:cubicBezTo>
                  <a:cubicBezTo>
                    <a:pt x="1996" y="4696"/>
                    <a:pt x="1901" y="4757"/>
                    <a:pt x="1894" y="4884"/>
                  </a:cubicBezTo>
                  <a:cubicBezTo>
                    <a:pt x="1887" y="5057"/>
                    <a:pt x="1908" y="5480"/>
                    <a:pt x="2290" y="5640"/>
                  </a:cubicBezTo>
                  <a:cubicBezTo>
                    <a:pt x="2373" y="5681"/>
                    <a:pt x="2470" y="5695"/>
                    <a:pt x="2560" y="5695"/>
                  </a:cubicBezTo>
                  <a:cubicBezTo>
                    <a:pt x="2775" y="5695"/>
                    <a:pt x="2983" y="5605"/>
                    <a:pt x="3136" y="5453"/>
                  </a:cubicBezTo>
                  <a:cubicBezTo>
                    <a:pt x="3323" y="5258"/>
                    <a:pt x="3365" y="4960"/>
                    <a:pt x="3240" y="4717"/>
                  </a:cubicBezTo>
                  <a:cubicBezTo>
                    <a:pt x="2983" y="4183"/>
                    <a:pt x="2477" y="3982"/>
                    <a:pt x="1984" y="3781"/>
                  </a:cubicBezTo>
                  <a:cubicBezTo>
                    <a:pt x="1596" y="3628"/>
                    <a:pt x="1194" y="3462"/>
                    <a:pt x="902" y="3136"/>
                  </a:cubicBezTo>
                  <a:cubicBezTo>
                    <a:pt x="562" y="2761"/>
                    <a:pt x="403" y="2199"/>
                    <a:pt x="403" y="1423"/>
                  </a:cubicBezTo>
                  <a:lnTo>
                    <a:pt x="403" y="597"/>
                  </a:lnTo>
                  <a:cubicBezTo>
                    <a:pt x="403" y="486"/>
                    <a:pt x="493" y="396"/>
                    <a:pt x="604" y="396"/>
                  </a:cubicBezTo>
                  <a:cubicBezTo>
                    <a:pt x="916" y="403"/>
                    <a:pt x="1208" y="556"/>
                    <a:pt x="1381" y="812"/>
                  </a:cubicBezTo>
                  <a:lnTo>
                    <a:pt x="1534" y="1034"/>
                  </a:lnTo>
                  <a:cubicBezTo>
                    <a:pt x="1693" y="1270"/>
                    <a:pt x="1964" y="1409"/>
                    <a:pt x="2241" y="1409"/>
                  </a:cubicBezTo>
                  <a:lnTo>
                    <a:pt x="3170" y="1409"/>
                  </a:lnTo>
                  <a:cubicBezTo>
                    <a:pt x="3427" y="1409"/>
                    <a:pt x="3427" y="1013"/>
                    <a:pt x="3170" y="1013"/>
                  </a:cubicBezTo>
                  <a:lnTo>
                    <a:pt x="2241" y="1013"/>
                  </a:lnTo>
                  <a:cubicBezTo>
                    <a:pt x="2088" y="1013"/>
                    <a:pt x="1950" y="937"/>
                    <a:pt x="1860" y="812"/>
                  </a:cubicBezTo>
                  <a:lnTo>
                    <a:pt x="1707" y="590"/>
                  </a:lnTo>
                  <a:cubicBezTo>
                    <a:pt x="1457" y="223"/>
                    <a:pt x="1041" y="8"/>
                    <a:pt x="6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69"/>
            <p:cNvSpPr/>
            <p:nvPr/>
          </p:nvSpPr>
          <p:spPr>
            <a:xfrm>
              <a:off x="1635127" y="2795180"/>
              <a:ext cx="90220" cy="149464"/>
            </a:xfrm>
            <a:custGeom>
              <a:rect b="b" l="l" r="r" t="t"/>
              <a:pathLst>
                <a:path extrusionOk="0" h="5689" w="3434">
                  <a:moveTo>
                    <a:pt x="2837" y="1"/>
                  </a:moveTo>
                  <a:cubicBezTo>
                    <a:pt x="2393" y="1"/>
                    <a:pt x="1977" y="216"/>
                    <a:pt x="1727" y="583"/>
                  </a:cubicBezTo>
                  <a:lnTo>
                    <a:pt x="1575" y="805"/>
                  </a:lnTo>
                  <a:cubicBezTo>
                    <a:pt x="1484" y="930"/>
                    <a:pt x="1346" y="1006"/>
                    <a:pt x="1193" y="1006"/>
                  </a:cubicBezTo>
                  <a:lnTo>
                    <a:pt x="264" y="1006"/>
                  </a:lnTo>
                  <a:cubicBezTo>
                    <a:pt x="0" y="1006"/>
                    <a:pt x="0" y="1402"/>
                    <a:pt x="264" y="1402"/>
                  </a:cubicBezTo>
                  <a:lnTo>
                    <a:pt x="1193" y="1402"/>
                  </a:lnTo>
                  <a:cubicBezTo>
                    <a:pt x="1477" y="1402"/>
                    <a:pt x="1741" y="1263"/>
                    <a:pt x="1901" y="1027"/>
                  </a:cubicBezTo>
                  <a:lnTo>
                    <a:pt x="2060" y="805"/>
                  </a:lnTo>
                  <a:cubicBezTo>
                    <a:pt x="2234" y="549"/>
                    <a:pt x="2525" y="396"/>
                    <a:pt x="2837" y="396"/>
                  </a:cubicBezTo>
                  <a:cubicBezTo>
                    <a:pt x="2948" y="396"/>
                    <a:pt x="3038" y="486"/>
                    <a:pt x="3038" y="597"/>
                  </a:cubicBezTo>
                  <a:lnTo>
                    <a:pt x="3038" y="1423"/>
                  </a:lnTo>
                  <a:cubicBezTo>
                    <a:pt x="3038" y="2192"/>
                    <a:pt x="2872" y="2754"/>
                    <a:pt x="2539" y="3129"/>
                  </a:cubicBezTo>
                  <a:cubicBezTo>
                    <a:pt x="2240" y="3455"/>
                    <a:pt x="1838" y="3621"/>
                    <a:pt x="1450" y="3781"/>
                  </a:cubicBezTo>
                  <a:cubicBezTo>
                    <a:pt x="964" y="3975"/>
                    <a:pt x="465" y="4183"/>
                    <a:pt x="201" y="4710"/>
                  </a:cubicBezTo>
                  <a:cubicBezTo>
                    <a:pt x="69" y="4953"/>
                    <a:pt x="118" y="5251"/>
                    <a:pt x="305" y="5446"/>
                  </a:cubicBezTo>
                  <a:cubicBezTo>
                    <a:pt x="458" y="5605"/>
                    <a:pt x="659" y="5688"/>
                    <a:pt x="874" y="5688"/>
                  </a:cubicBezTo>
                  <a:cubicBezTo>
                    <a:pt x="971" y="5688"/>
                    <a:pt x="1061" y="5674"/>
                    <a:pt x="1145" y="5633"/>
                  </a:cubicBezTo>
                  <a:cubicBezTo>
                    <a:pt x="1526" y="5473"/>
                    <a:pt x="1554" y="5050"/>
                    <a:pt x="1540" y="4877"/>
                  </a:cubicBezTo>
                  <a:cubicBezTo>
                    <a:pt x="1537" y="4750"/>
                    <a:pt x="1444" y="4689"/>
                    <a:pt x="1349" y="4689"/>
                  </a:cubicBezTo>
                  <a:cubicBezTo>
                    <a:pt x="1246" y="4689"/>
                    <a:pt x="1141" y="4761"/>
                    <a:pt x="1145" y="4898"/>
                  </a:cubicBezTo>
                  <a:cubicBezTo>
                    <a:pt x="1151" y="5036"/>
                    <a:pt x="1131" y="5210"/>
                    <a:pt x="992" y="5272"/>
                  </a:cubicBezTo>
                  <a:cubicBezTo>
                    <a:pt x="953" y="5286"/>
                    <a:pt x="912" y="5292"/>
                    <a:pt x="872" y="5292"/>
                  </a:cubicBezTo>
                  <a:cubicBezTo>
                    <a:pt x="768" y="5292"/>
                    <a:pt x="666" y="5250"/>
                    <a:pt x="597" y="5175"/>
                  </a:cubicBezTo>
                  <a:cubicBezTo>
                    <a:pt x="513" y="5099"/>
                    <a:pt x="499" y="4974"/>
                    <a:pt x="562" y="4884"/>
                  </a:cubicBezTo>
                  <a:cubicBezTo>
                    <a:pt x="749" y="4495"/>
                    <a:pt x="1145" y="4329"/>
                    <a:pt x="1602" y="4148"/>
                  </a:cubicBezTo>
                  <a:cubicBezTo>
                    <a:pt x="2414" y="3816"/>
                    <a:pt x="3433" y="3399"/>
                    <a:pt x="3433" y="1423"/>
                  </a:cubicBezTo>
                  <a:lnTo>
                    <a:pt x="3433" y="597"/>
                  </a:lnTo>
                  <a:cubicBezTo>
                    <a:pt x="3433" y="264"/>
                    <a:pt x="3163" y="1"/>
                    <a:pt x="283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69"/>
            <p:cNvSpPr/>
            <p:nvPr/>
          </p:nvSpPr>
          <p:spPr>
            <a:xfrm>
              <a:off x="1566609" y="2972861"/>
              <a:ext cx="22988" cy="104249"/>
            </a:xfrm>
            <a:custGeom>
              <a:rect b="b" l="l" r="r" t="t"/>
              <a:pathLst>
                <a:path extrusionOk="0" h="3968" w="875">
                  <a:moveTo>
                    <a:pt x="0" y="0"/>
                  </a:moveTo>
                  <a:lnTo>
                    <a:pt x="0" y="3968"/>
                  </a:lnTo>
                  <a:lnTo>
                    <a:pt x="874" y="3968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69"/>
            <p:cNvSpPr/>
            <p:nvPr/>
          </p:nvSpPr>
          <p:spPr>
            <a:xfrm>
              <a:off x="1493703" y="2785354"/>
              <a:ext cx="168775" cy="206108"/>
            </a:xfrm>
            <a:custGeom>
              <a:rect b="b" l="l" r="r" t="t"/>
              <a:pathLst>
                <a:path extrusionOk="0" h="7845" w="6424">
                  <a:moveTo>
                    <a:pt x="1" y="0"/>
                  </a:moveTo>
                  <a:lnTo>
                    <a:pt x="1" y="2573"/>
                  </a:lnTo>
                  <a:cubicBezTo>
                    <a:pt x="8" y="4398"/>
                    <a:pt x="875" y="6118"/>
                    <a:pt x="2345" y="7200"/>
                  </a:cubicBezTo>
                  <a:lnTo>
                    <a:pt x="3219" y="7845"/>
                  </a:lnTo>
                  <a:lnTo>
                    <a:pt x="4086" y="7200"/>
                  </a:lnTo>
                  <a:cubicBezTo>
                    <a:pt x="5556" y="6111"/>
                    <a:pt x="6424" y="4398"/>
                    <a:pt x="6424" y="2573"/>
                  </a:cubicBezTo>
                  <a:lnTo>
                    <a:pt x="642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69"/>
            <p:cNvSpPr/>
            <p:nvPr/>
          </p:nvSpPr>
          <p:spPr>
            <a:xfrm>
              <a:off x="1562037" y="2785354"/>
              <a:ext cx="100440" cy="206108"/>
            </a:xfrm>
            <a:custGeom>
              <a:rect b="b" l="l" r="r" t="t"/>
              <a:pathLst>
                <a:path extrusionOk="0" h="7845" w="3823">
                  <a:moveTo>
                    <a:pt x="2609" y="0"/>
                  </a:moveTo>
                  <a:lnTo>
                    <a:pt x="2609" y="2573"/>
                  </a:lnTo>
                  <a:cubicBezTo>
                    <a:pt x="2609" y="4398"/>
                    <a:pt x="1735" y="6118"/>
                    <a:pt x="264" y="7200"/>
                  </a:cubicBezTo>
                  <a:lnTo>
                    <a:pt x="1" y="7394"/>
                  </a:lnTo>
                  <a:lnTo>
                    <a:pt x="611" y="7845"/>
                  </a:lnTo>
                  <a:lnTo>
                    <a:pt x="1485" y="7200"/>
                  </a:lnTo>
                  <a:cubicBezTo>
                    <a:pt x="2955" y="6111"/>
                    <a:pt x="3823" y="4398"/>
                    <a:pt x="3823" y="2573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69"/>
            <p:cNvSpPr/>
            <p:nvPr/>
          </p:nvSpPr>
          <p:spPr>
            <a:xfrm>
              <a:off x="1482773" y="2773689"/>
              <a:ext cx="190817" cy="23172"/>
            </a:xfrm>
            <a:custGeom>
              <a:rect b="b" l="l" r="r" t="t"/>
              <a:pathLst>
                <a:path extrusionOk="0" h="882" w="7263">
                  <a:moveTo>
                    <a:pt x="181" y="0"/>
                  </a:moveTo>
                  <a:cubicBezTo>
                    <a:pt x="84" y="0"/>
                    <a:pt x="0" y="83"/>
                    <a:pt x="0" y="181"/>
                  </a:cubicBezTo>
                  <a:lnTo>
                    <a:pt x="0" y="701"/>
                  </a:lnTo>
                  <a:cubicBezTo>
                    <a:pt x="0" y="805"/>
                    <a:pt x="84" y="881"/>
                    <a:pt x="181" y="881"/>
                  </a:cubicBezTo>
                  <a:lnTo>
                    <a:pt x="7075" y="881"/>
                  </a:lnTo>
                  <a:cubicBezTo>
                    <a:pt x="7079" y="881"/>
                    <a:pt x="7083" y="881"/>
                    <a:pt x="7087" y="881"/>
                  </a:cubicBezTo>
                  <a:cubicBezTo>
                    <a:pt x="7179" y="881"/>
                    <a:pt x="7256" y="801"/>
                    <a:pt x="7263" y="708"/>
                  </a:cubicBezTo>
                  <a:lnTo>
                    <a:pt x="7263" y="187"/>
                  </a:lnTo>
                  <a:cubicBezTo>
                    <a:pt x="7263" y="83"/>
                    <a:pt x="7179" y="0"/>
                    <a:pt x="707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69"/>
            <p:cNvSpPr/>
            <p:nvPr/>
          </p:nvSpPr>
          <p:spPr>
            <a:xfrm>
              <a:off x="1641669" y="2773689"/>
              <a:ext cx="31921" cy="23172"/>
            </a:xfrm>
            <a:custGeom>
              <a:rect b="b" l="l" r="r" t="t"/>
              <a:pathLst>
                <a:path extrusionOk="0" h="882" w="1215">
                  <a:moveTo>
                    <a:pt x="1" y="0"/>
                  </a:moveTo>
                  <a:lnTo>
                    <a:pt x="1" y="881"/>
                  </a:lnTo>
                  <a:lnTo>
                    <a:pt x="1020" y="881"/>
                  </a:lnTo>
                  <a:cubicBezTo>
                    <a:pt x="1024" y="881"/>
                    <a:pt x="1029" y="881"/>
                    <a:pt x="1033" y="881"/>
                  </a:cubicBezTo>
                  <a:cubicBezTo>
                    <a:pt x="1131" y="881"/>
                    <a:pt x="1208" y="801"/>
                    <a:pt x="1215" y="708"/>
                  </a:cubicBezTo>
                  <a:lnTo>
                    <a:pt x="1215" y="187"/>
                  </a:lnTo>
                  <a:cubicBezTo>
                    <a:pt x="1215" y="83"/>
                    <a:pt x="1124" y="0"/>
                    <a:pt x="102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69"/>
            <p:cNvSpPr/>
            <p:nvPr/>
          </p:nvSpPr>
          <p:spPr>
            <a:xfrm>
              <a:off x="1536343" y="2836060"/>
              <a:ext cx="83494" cy="78975"/>
            </a:xfrm>
            <a:custGeom>
              <a:rect b="b" l="l" r="r" t="t"/>
              <a:pathLst>
                <a:path extrusionOk="0" h="3006" w="3178">
                  <a:moveTo>
                    <a:pt x="1589" y="0"/>
                  </a:moveTo>
                  <a:cubicBezTo>
                    <a:pt x="1575" y="0"/>
                    <a:pt x="1561" y="9"/>
                    <a:pt x="1554" y="26"/>
                  </a:cubicBezTo>
                  <a:lnTo>
                    <a:pt x="1097" y="949"/>
                  </a:lnTo>
                  <a:cubicBezTo>
                    <a:pt x="1090" y="956"/>
                    <a:pt x="1083" y="969"/>
                    <a:pt x="1069" y="969"/>
                  </a:cubicBezTo>
                  <a:lnTo>
                    <a:pt x="49" y="1115"/>
                  </a:lnTo>
                  <a:cubicBezTo>
                    <a:pt x="15" y="1122"/>
                    <a:pt x="1" y="1164"/>
                    <a:pt x="28" y="1184"/>
                  </a:cubicBezTo>
                  <a:lnTo>
                    <a:pt x="764" y="1906"/>
                  </a:lnTo>
                  <a:cubicBezTo>
                    <a:pt x="771" y="1913"/>
                    <a:pt x="778" y="1927"/>
                    <a:pt x="778" y="1940"/>
                  </a:cubicBezTo>
                  <a:lnTo>
                    <a:pt x="604" y="2953"/>
                  </a:lnTo>
                  <a:cubicBezTo>
                    <a:pt x="598" y="2982"/>
                    <a:pt x="621" y="3005"/>
                    <a:pt x="644" y="3005"/>
                  </a:cubicBezTo>
                  <a:cubicBezTo>
                    <a:pt x="649" y="3005"/>
                    <a:pt x="655" y="3004"/>
                    <a:pt x="660" y="3002"/>
                  </a:cubicBezTo>
                  <a:lnTo>
                    <a:pt x="1568" y="2516"/>
                  </a:lnTo>
                  <a:cubicBezTo>
                    <a:pt x="1575" y="2513"/>
                    <a:pt x="1582" y="2511"/>
                    <a:pt x="1589" y="2511"/>
                  </a:cubicBezTo>
                  <a:cubicBezTo>
                    <a:pt x="1596" y="2511"/>
                    <a:pt x="1603" y="2513"/>
                    <a:pt x="1610" y="2516"/>
                  </a:cubicBezTo>
                  <a:lnTo>
                    <a:pt x="2519" y="3002"/>
                  </a:lnTo>
                  <a:cubicBezTo>
                    <a:pt x="2525" y="3004"/>
                    <a:pt x="2531" y="3005"/>
                    <a:pt x="2537" y="3005"/>
                  </a:cubicBezTo>
                  <a:cubicBezTo>
                    <a:pt x="2564" y="3005"/>
                    <a:pt x="2587" y="2982"/>
                    <a:pt x="2581" y="2953"/>
                  </a:cubicBezTo>
                  <a:lnTo>
                    <a:pt x="2408" y="1940"/>
                  </a:lnTo>
                  <a:cubicBezTo>
                    <a:pt x="2401" y="1927"/>
                    <a:pt x="2408" y="1913"/>
                    <a:pt x="2414" y="1906"/>
                  </a:cubicBezTo>
                  <a:lnTo>
                    <a:pt x="3157" y="1184"/>
                  </a:lnTo>
                  <a:cubicBezTo>
                    <a:pt x="3177" y="1164"/>
                    <a:pt x="3164" y="1122"/>
                    <a:pt x="3129" y="1115"/>
                  </a:cubicBezTo>
                  <a:lnTo>
                    <a:pt x="2109" y="969"/>
                  </a:lnTo>
                  <a:cubicBezTo>
                    <a:pt x="2095" y="969"/>
                    <a:pt x="2088" y="956"/>
                    <a:pt x="2082" y="949"/>
                  </a:cubicBezTo>
                  <a:lnTo>
                    <a:pt x="1624" y="26"/>
                  </a:lnTo>
                  <a:cubicBezTo>
                    <a:pt x="1617" y="9"/>
                    <a:pt x="1603" y="0"/>
                    <a:pt x="158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69"/>
            <p:cNvSpPr/>
            <p:nvPr/>
          </p:nvSpPr>
          <p:spPr>
            <a:xfrm>
              <a:off x="1556205" y="2977958"/>
              <a:ext cx="43770" cy="21543"/>
            </a:xfrm>
            <a:custGeom>
              <a:rect b="b" l="l" r="r" t="t"/>
              <a:pathLst>
                <a:path extrusionOk="0" h="820" w="1666">
                  <a:moveTo>
                    <a:pt x="341" y="1"/>
                  </a:moveTo>
                  <a:cubicBezTo>
                    <a:pt x="153" y="1"/>
                    <a:pt x="1" y="153"/>
                    <a:pt x="1" y="340"/>
                  </a:cubicBezTo>
                  <a:lnTo>
                    <a:pt x="1" y="486"/>
                  </a:lnTo>
                  <a:cubicBezTo>
                    <a:pt x="1" y="666"/>
                    <a:pt x="153" y="819"/>
                    <a:pt x="341" y="819"/>
                  </a:cubicBezTo>
                  <a:lnTo>
                    <a:pt x="1326" y="819"/>
                  </a:lnTo>
                  <a:cubicBezTo>
                    <a:pt x="1513" y="819"/>
                    <a:pt x="1665" y="666"/>
                    <a:pt x="1665" y="486"/>
                  </a:cubicBezTo>
                  <a:lnTo>
                    <a:pt x="1665" y="340"/>
                  </a:lnTo>
                  <a:cubicBezTo>
                    <a:pt x="1665" y="153"/>
                    <a:pt x="1513" y="1"/>
                    <a:pt x="132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69"/>
            <p:cNvSpPr/>
            <p:nvPr/>
          </p:nvSpPr>
          <p:spPr>
            <a:xfrm>
              <a:off x="1533427" y="3061609"/>
              <a:ext cx="89326" cy="30818"/>
            </a:xfrm>
            <a:custGeom>
              <a:rect b="b" l="l" r="r" t="t"/>
              <a:pathLst>
                <a:path extrusionOk="0" h="1173" w="3400">
                  <a:moveTo>
                    <a:pt x="452" y="0"/>
                  </a:moveTo>
                  <a:cubicBezTo>
                    <a:pt x="202" y="0"/>
                    <a:pt x="1" y="201"/>
                    <a:pt x="1" y="451"/>
                  </a:cubicBezTo>
                  <a:lnTo>
                    <a:pt x="1" y="1173"/>
                  </a:lnTo>
                  <a:lnTo>
                    <a:pt x="3399" y="1173"/>
                  </a:lnTo>
                  <a:lnTo>
                    <a:pt x="3399" y="451"/>
                  </a:lnTo>
                  <a:cubicBezTo>
                    <a:pt x="3399" y="201"/>
                    <a:pt x="3198" y="0"/>
                    <a:pt x="294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69"/>
            <p:cNvSpPr/>
            <p:nvPr/>
          </p:nvSpPr>
          <p:spPr>
            <a:xfrm>
              <a:off x="1591200" y="3061609"/>
              <a:ext cx="31737" cy="30818"/>
            </a:xfrm>
            <a:custGeom>
              <a:rect b="b" l="l" r="r" t="t"/>
              <a:pathLst>
                <a:path extrusionOk="0" h="1173" w="1208">
                  <a:moveTo>
                    <a:pt x="0" y="0"/>
                  </a:moveTo>
                  <a:lnTo>
                    <a:pt x="0" y="1173"/>
                  </a:lnTo>
                  <a:lnTo>
                    <a:pt x="1207" y="1173"/>
                  </a:lnTo>
                  <a:lnTo>
                    <a:pt x="1207" y="451"/>
                  </a:lnTo>
                  <a:cubicBezTo>
                    <a:pt x="1200" y="201"/>
                    <a:pt x="999" y="0"/>
                    <a:pt x="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69"/>
            <p:cNvSpPr/>
            <p:nvPr/>
          </p:nvSpPr>
          <p:spPr>
            <a:xfrm>
              <a:off x="1501006" y="3084756"/>
              <a:ext cx="154193" cy="38831"/>
            </a:xfrm>
            <a:custGeom>
              <a:rect b="b" l="l" r="r" t="t"/>
              <a:pathLst>
                <a:path extrusionOk="0" h="1478" w="5869">
                  <a:moveTo>
                    <a:pt x="472" y="0"/>
                  </a:moveTo>
                  <a:cubicBezTo>
                    <a:pt x="354" y="0"/>
                    <a:pt x="250" y="90"/>
                    <a:pt x="222" y="208"/>
                  </a:cubicBezTo>
                  <a:lnTo>
                    <a:pt x="35" y="1179"/>
                  </a:lnTo>
                  <a:cubicBezTo>
                    <a:pt x="0" y="1332"/>
                    <a:pt x="125" y="1478"/>
                    <a:pt x="284" y="1478"/>
                  </a:cubicBezTo>
                  <a:lnTo>
                    <a:pt x="5591" y="1478"/>
                  </a:lnTo>
                  <a:cubicBezTo>
                    <a:pt x="5750" y="1478"/>
                    <a:pt x="5868" y="1332"/>
                    <a:pt x="5833" y="1179"/>
                  </a:cubicBezTo>
                  <a:lnTo>
                    <a:pt x="5646" y="208"/>
                  </a:lnTo>
                  <a:cubicBezTo>
                    <a:pt x="5618" y="90"/>
                    <a:pt x="5514" y="0"/>
                    <a:pt x="539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69"/>
            <p:cNvSpPr/>
            <p:nvPr/>
          </p:nvSpPr>
          <p:spPr>
            <a:xfrm>
              <a:off x="1616159" y="3084756"/>
              <a:ext cx="38857" cy="38647"/>
            </a:xfrm>
            <a:custGeom>
              <a:rect b="b" l="l" r="r" t="t"/>
              <a:pathLst>
                <a:path extrusionOk="0" h="1471" w="1479">
                  <a:moveTo>
                    <a:pt x="1" y="0"/>
                  </a:moveTo>
                  <a:lnTo>
                    <a:pt x="292" y="1471"/>
                  </a:lnTo>
                  <a:lnTo>
                    <a:pt x="1208" y="1471"/>
                  </a:lnTo>
                  <a:cubicBezTo>
                    <a:pt x="1360" y="1471"/>
                    <a:pt x="1478" y="1332"/>
                    <a:pt x="1450" y="1179"/>
                  </a:cubicBezTo>
                  <a:lnTo>
                    <a:pt x="1263" y="201"/>
                  </a:lnTo>
                  <a:cubicBezTo>
                    <a:pt x="1242" y="83"/>
                    <a:pt x="1138" y="0"/>
                    <a:pt x="10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8" name="Google Shape;7768;p69"/>
          <p:cNvGrpSpPr/>
          <p:nvPr/>
        </p:nvGrpSpPr>
        <p:grpSpPr>
          <a:xfrm>
            <a:off x="6164433" y="5577171"/>
            <a:ext cx="577732" cy="640471"/>
            <a:chOff x="3082217" y="2788586"/>
            <a:chExt cx="288866" cy="320236"/>
          </a:xfrm>
        </p:grpSpPr>
        <p:sp>
          <p:nvSpPr>
            <p:cNvPr id="7769" name="Google Shape;7769;p69"/>
            <p:cNvSpPr/>
            <p:nvPr/>
          </p:nvSpPr>
          <p:spPr>
            <a:xfrm>
              <a:off x="3082401" y="2867508"/>
              <a:ext cx="275178" cy="241313"/>
            </a:xfrm>
            <a:custGeom>
              <a:rect b="b" l="l" r="r" t="t"/>
              <a:pathLst>
                <a:path extrusionOk="0" h="9185" w="10474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69"/>
            <p:cNvSpPr/>
            <p:nvPr/>
          </p:nvSpPr>
          <p:spPr>
            <a:xfrm>
              <a:off x="3082217" y="2867508"/>
              <a:ext cx="219980" cy="241313"/>
            </a:xfrm>
            <a:custGeom>
              <a:rect b="b" l="l" r="r" t="t"/>
              <a:pathLst>
                <a:path extrusionOk="0" h="9185" w="8373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69"/>
            <p:cNvSpPr/>
            <p:nvPr/>
          </p:nvSpPr>
          <p:spPr>
            <a:xfrm>
              <a:off x="3233100" y="2788586"/>
              <a:ext cx="137983" cy="76269"/>
            </a:xfrm>
            <a:custGeom>
              <a:rect b="b" l="l" r="r" t="t"/>
              <a:pathLst>
                <a:path extrusionOk="0" h="2903" w="5252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69"/>
            <p:cNvSpPr/>
            <p:nvPr/>
          </p:nvSpPr>
          <p:spPr>
            <a:xfrm>
              <a:off x="3232916" y="2788586"/>
              <a:ext cx="138167" cy="51258"/>
            </a:xfrm>
            <a:custGeom>
              <a:rect b="b" l="l" r="r" t="t"/>
              <a:pathLst>
                <a:path extrusionOk="0" h="1951" w="5259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69"/>
            <p:cNvSpPr/>
            <p:nvPr/>
          </p:nvSpPr>
          <p:spPr>
            <a:xfrm>
              <a:off x="3293605" y="2915403"/>
              <a:ext cx="38831" cy="55540"/>
            </a:xfrm>
            <a:custGeom>
              <a:rect b="b" l="l" r="r" t="t"/>
              <a:pathLst>
                <a:path extrusionOk="0" h="2114" w="1478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rgbClr val="E4EA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69"/>
            <p:cNvSpPr/>
            <p:nvPr/>
          </p:nvSpPr>
          <p:spPr>
            <a:xfrm>
              <a:off x="3191379" y="2892677"/>
              <a:ext cx="57405" cy="13136"/>
            </a:xfrm>
            <a:custGeom>
              <a:rect b="b" l="l" r="r" t="t"/>
              <a:pathLst>
                <a:path extrusionOk="0" h="500" w="2185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69"/>
            <p:cNvSpPr/>
            <p:nvPr/>
          </p:nvSpPr>
          <p:spPr>
            <a:xfrm>
              <a:off x="3195320" y="2830070"/>
              <a:ext cx="49708" cy="75560"/>
            </a:xfrm>
            <a:custGeom>
              <a:rect b="b" l="l" r="r" t="t"/>
              <a:pathLst>
                <a:path extrusionOk="0" h="2876" w="1892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6" name="Google Shape;7776;p69"/>
          <p:cNvGrpSpPr/>
          <p:nvPr/>
        </p:nvGrpSpPr>
        <p:grpSpPr>
          <a:xfrm>
            <a:off x="7221113" y="5561408"/>
            <a:ext cx="650034" cy="672103"/>
            <a:chOff x="3610557" y="2780704"/>
            <a:chExt cx="325017" cy="336052"/>
          </a:xfrm>
        </p:grpSpPr>
        <p:sp>
          <p:nvSpPr>
            <p:cNvPr id="7777" name="Google Shape;7777;p69"/>
            <p:cNvSpPr/>
            <p:nvPr/>
          </p:nvSpPr>
          <p:spPr>
            <a:xfrm>
              <a:off x="3610557" y="2780704"/>
              <a:ext cx="324702" cy="335973"/>
            </a:xfrm>
            <a:custGeom>
              <a:rect b="b" l="l" r="r" t="t"/>
              <a:pathLst>
                <a:path extrusionOk="0" h="12788" w="12359">
                  <a:moveTo>
                    <a:pt x="11722" y="1"/>
                  </a:moveTo>
                  <a:cubicBezTo>
                    <a:pt x="11685" y="1"/>
                    <a:pt x="11648" y="4"/>
                    <a:pt x="11610" y="11"/>
                  </a:cubicBezTo>
                  <a:lnTo>
                    <a:pt x="3959" y="1363"/>
                  </a:lnTo>
                  <a:cubicBezTo>
                    <a:pt x="3661" y="1412"/>
                    <a:pt x="3439" y="1675"/>
                    <a:pt x="3439" y="1980"/>
                  </a:cubicBezTo>
                  <a:lnTo>
                    <a:pt x="3439" y="8611"/>
                  </a:lnTo>
                  <a:cubicBezTo>
                    <a:pt x="3121" y="8453"/>
                    <a:pt x="2788" y="8379"/>
                    <a:pt x="2462" y="8379"/>
                  </a:cubicBezTo>
                  <a:cubicBezTo>
                    <a:pt x="1475" y="8379"/>
                    <a:pt x="550" y="9053"/>
                    <a:pt x="310" y="10096"/>
                  </a:cubicBezTo>
                  <a:cubicBezTo>
                    <a:pt x="1" y="11479"/>
                    <a:pt x="1050" y="12787"/>
                    <a:pt x="2462" y="12787"/>
                  </a:cubicBezTo>
                  <a:cubicBezTo>
                    <a:pt x="2473" y="12787"/>
                    <a:pt x="2484" y="12787"/>
                    <a:pt x="2495" y="12787"/>
                  </a:cubicBezTo>
                  <a:cubicBezTo>
                    <a:pt x="3709" y="12759"/>
                    <a:pt x="4673" y="11767"/>
                    <a:pt x="4666" y="10554"/>
                  </a:cubicBezTo>
                  <a:lnTo>
                    <a:pt x="4666" y="3187"/>
                  </a:lnTo>
                  <a:lnTo>
                    <a:pt x="11124" y="2043"/>
                  </a:lnTo>
                  <a:lnTo>
                    <a:pt x="11124" y="7030"/>
                  </a:lnTo>
                  <a:cubicBezTo>
                    <a:pt x="10808" y="6874"/>
                    <a:pt x="10475" y="6801"/>
                    <a:pt x="10149" y="6801"/>
                  </a:cubicBezTo>
                  <a:cubicBezTo>
                    <a:pt x="9160" y="6801"/>
                    <a:pt x="8231" y="7473"/>
                    <a:pt x="7996" y="8521"/>
                  </a:cubicBezTo>
                  <a:cubicBezTo>
                    <a:pt x="7686" y="9905"/>
                    <a:pt x="8735" y="11213"/>
                    <a:pt x="10147" y="11213"/>
                  </a:cubicBezTo>
                  <a:cubicBezTo>
                    <a:pt x="10158" y="11213"/>
                    <a:pt x="10170" y="11213"/>
                    <a:pt x="10181" y="11213"/>
                  </a:cubicBezTo>
                  <a:cubicBezTo>
                    <a:pt x="11394" y="11185"/>
                    <a:pt x="12359" y="10193"/>
                    <a:pt x="12352" y="8979"/>
                  </a:cubicBezTo>
                  <a:lnTo>
                    <a:pt x="12352" y="628"/>
                  </a:lnTo>
                  <a:cubicBezTo>
                    <a:pt x="12352" y="278"/>
                    <a:pt x="12064" y="1"/>
                    <a:pt x="11722" y="1"/>
                  </a:cubicBezTo>
                  <a:close/>
                </a:path>
              </a:pathLst>
            </a:custGeom>
            <a:solidFill>
              <a:srgbClr val="A7B1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69"/>
            <p:cNvSpPr/>
            <p:nvPr/>
          </p:nvSpPr>
          <p:spPr>
            <a:xfrm>
              <a:off x="3665703" y="2864434"/>
              <a:ext cx="67967" cy="252321"/>
            </a:xfrm>
            <a:custGeom>
              <a:rect b="b" l="l" r="r" t="t"/>
              <a:pathLst>
                <a:path extrusionOk="0" h="9604" w="2587">
                  <a:moveTo>
                    <a:pt x="2567" y="0"/>
                  </a:moveTo>
                  <a:lnTo>
                    <a:pt x="2297" y="84"/>
                  </a:lnTo>
                  <a:cubicBezTo>
                    <a:pt x="2026" y="160"/>
                    <a:pt x="1846" y="410"/>
                    <a:pt x="1846" y="687"/>
                  </a:cubicBezTo>
                  <a:lnTo>
                    <a:pt x="1846" y="7367"/>
                  </a:lnTo>
                  <a:cubicBezTo>
                    <a:pt x="1846" y="8456"/>
                    <a:pt x="1069" y="9385"/>
                    <a:pt x="1" y="9572"/>
                  </a:cubicBezTo>
                  <a:cubicBezTo>
                    <a:pt x="126" y="9593"/>
                    <a:pt x="250" y="9603"/>
                    <a:pt x="372" y="9603"/>
                  </a:cubicBezTo>
                  <a:cubicBezTo>
                    <a:pt x="1576" y="9603"/>
                    <a:pt x="2586" y="8614"/>
                    <a:pt x="2567" y="7367"/>
                  </a:cubicBezTo>
                  <a:lnTo>
                    <a:pt x="2567" y="0"/>
                  </a:ln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69"/>
            <p:cNvSpPr/>
            <p:nvPr/>
          </p:nvSpPr>
          <p:spPr>
            <a:xfrm>
              <a:off x="3867633" y="2780704"/>
              <a:ext cx="67941" cy="294830"/>
            </a:xfrm>
            <a:custGeom>
              <a:rect b="b" l="l" r="r" t="t"/>
              <a:pathLst>
                <a:path extrusionOk="0" h="11222" w="2586">
                  <a:moveTo>
                    <a:pt x="1942" y="1"/>
                  </a:moveTo>
                  <a:cubicBezTo>
                    <a:pt x="1906" y="1"/>
                    <a:pt x="1869" y="4"/>
                    <a:pt x="1831" y="11"/>
                  </a:cubicBezTo>
                  <a:lnTo>
                    <a:pt x="1499" y="66"/>
                  </a:lnTo>
                  <a:cubicBezTo>
                    <a:pt x="1714" y="170"/>
                    <a:pt x="1845" y="392"/>
                    <a:pt x="1845" y="628"/>
                  </a:cubicBezTo>
                  <a:lnTo>
                    <a:pt x="1845" y="8979"/>
                  </a:lnTo>
                  <a:cubicBezTo>
                    <a:pt x="1852" y="10068"/>
                    <a:pt x="1075" y="10998"/>
                    <a:pt x="0" y="11192"/>
                  </a:cubicBezTo>
                  <a:cubicBezTo>
                    <a:pt x="123" y="11212"/>
                    <a:pt x="244" y="11221"/>
                    <a:pt x="363" y="11221"/>
                  </a:cubicBezTo>
                  <a:cubicBezTo>
                    <a:pt x="1571" y="11221"/>
                    <a:pt x="2586" y="10236"/>
                    <a:pt x="2567" y="8986"/>
                  </a:cubicBezTo>
                  <a:lnTo>
                    <a:pt x="2567" y="628"/>
                  </a:lnTo>
                  <a:cubicBezTo>
                    <a:pt x="2567" y="278"/>
                    <a:pt x="2279" y="1"/>
                    <a:pt x="1942" y="1"/>
                  </a:cubicBez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0" name="Google Shape;7780;p69"/>
          <p:cNvGrpSpPr/>
          <p:nvPr/>
        </p:nvGrpSpPr>
        <p:grpSpPr>
          <a:xfrm>
            <a:off x="8358135" y="5622991"/>
            <a:ext cx="572951" cy="548780"/>
            <a:chOff x="4179067" y="2811495"/>
            <a:chExt cx="286475" cy="274390"/>
          </a:xfrm>
        </p:grpSpPr>
        <p:sp>
          <p:nvSpPr>
            <p:cNvPr id="7781" name="Google Shape;7781;p69"/>
            <p:cNvSpPr/>
            <p:nvPr/>
          </p:nvSpPr>
          <p:spPr>
            <a:xfrm>
              <a:off x="4333786" y="2956651"/>
              <a:ext cx="69990" cy="69990"/>
            </a:xfrm>
            <a:custGeom>
              <a:rect b="b" l="l" r="r" t="t"/>
              <a:pathLst>
                <a:path extrusionOk="0" h="2664" w="2664">
                  <a:moveTo>
                    <a:pt x="493" y="0"/>
                  </a:moveTo>
                  <a:lnTo>
                    <a:pt x="0" y="493"/>
                  </a:lnTo>
                  <a:lnTo>
                    <a:pt x="2171" y="2664"/>
                  </a:lnTo>
                  <a:lnTo>
                    <a:pt x="2664" y="2171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69"/>
            <p:cNvSpPr/>
            <p:nvPr/>
          </p:nvSpPr>
          <p:spPr>
            <a:xfrm>
              <a:off x="4363290" y="2987022"/>
              <a:ext cx="102253" cy="98785"/>
            </a:xfrm>
            <a:custGeom>
              <a:rect b="b" l="l" r="r" t="t"/>
              <a:pathLst>
                <a:path extrusionOk="0" h="3760" w="3892">
                  <a:moveTo>
                    <a:pt x="820" y="1"/>
                  </a:moveTo>
                  <a:cubicBezTo>
                    <a:pt x="748" y="1"/>
                    <a:pt x="675" y="28"/>
                    <a:pt x="618" y="86"/>
                  </a:cubicBezTo>
                  <a:lnTo>
                    <a:pt x="112" y="592"/>
                  </a:lnTo>
                  <a:cubicBezTo>
                    <a:pt x="8" y="696"/>
                    <a:pt x="1" y="869"/>
                    <a:pt x="105" y="980"/>
                  </a:cubicBezTo>
                  <a:lnTo>
                    <a:pt x="2283" y="3471"/>
                  </a:lnTo>
                  <a:cubicBezTo>
                    <a:pt x="2456" y="3662"/>
                    <a:pt x="2696" y="3760"/>
                    <a:pt x="2936" y="3760"/>
                  </a:cubicBezTo>
                  <a:cubicBezTo>
                    <a:pt x="3156" y="3760"/>
                    <a:pt x="3376" y="3678"/>
                    <a:pt x="3545" y="3512"/>
                  </a:cubicBezTo>
                  <a:cubicBezTo>
                    <a:pt x="3892" y="3158"/>
                    <a:pt x="3878" y="2583"/>
                    <a:pt x="3503" y="2250"/>
                  </a:cubicBezTo>
                  <a:lnTo>
                    <a:pt x="1013" y="72"/>
                  </a:lnTo>
                  <a:cubicBezTo>
                    <a:pt x="956" y="25"/>
                    <a:pt x="888" y="1"/>
                    <a:pt x="820" y="1"/>
                  </a:cubicBezTo>
                  <a:close/>
                </a:path>
              </a:pathLst>
            </a:custGeom>
            <a:solidFill>
              <a:srgbClr val="B0B8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69"/>
            <p:cNvSpPr/>
            <p:nvPr/>
          </p:nvSpPr>
          <p:spPr>
            <a:xfrm>
              <a:off x="4363474" y="2993826"/>
              <a:ext cx="98259" cy="92059"/>
            </a:xfrm>
            <a:custGeom>
              <a:rect b="b" l="l" r="r" t="t"/>
              <a:pathLst>
                <a:path extrusionOk="0" h="3504" w="3740">
                  <a:moveTo>
                    <a:pt x="438" y="0"/>
                  </a:moveTo>
                  <a:lnTo>
                    <a:pt x="112" y="333"/>
                  </a:lnTo>
                  <a:cubicBezTo>
                    <a:pt x="1" y="437"/>
                    <a:pt x="1" y="610"/>
                    <a:pt x="98" y="721"/>
                  </a:cubicBezTo>
                  <a:lnTo>
                    <a:pt x="2276" y="3212"/>
                  </a:lnTo>
                  <a:cubicBezTo>
                    <a:pt x="2449" y="3406"/>
                    <a:pt x="2687" y="3503"/>
                    <a:pt x="2926" y="3503"/>
                  </a:cubicBezTo>
                  <a:cubicBezTo>
                    <a:pt x="3147" y="3503"/>
                    <a:pt x="3368" y="3420"/>
                    <a:pt x="3538" y="3253"/>
                  </a:cubicBezTo>
                  <a:cubicBezTo>
                    <a:pt x="3628" y="3163"/>
                    <a:pt x="3698" y="3052"/>
                    <a:pt x="3739" y="2934"/>
                  </a:cubicBezTo>
                  <a:lnTo>
                    <a:pt x="3739" y="2934"/>
                  </a:lnTo>
                  <a:cubicBezTo>
                    <a:pt x="3645" y="2967"/>
                    <a:pt x="3547" y="2984"/>
                    <a:pt x="3450" y="2984"/>
                  </a:cubicBezTo>
                  <a:cubicBezTo>
                    <a:pt x="3205" y="2984"/>
                    <a:pt x="2965" y="2880"/>
                    <a:pt x="2796" y="2691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69"/>
            <p:cNvSpPr/>
            <p:nvPr/>
          </p:nvSpPr>
          <p:spPr>
            <a:xfrm>
              <a:off x="4179067" y="2811495"/>
              <a:ext cx="215408" cy="196282"/>
            </a:xfrm>
            <a:custGeom>
              <a:rect b="b" l="l" r="r" t="t"/>
              <a:pathLst>
                <a:path extrusionOk="0" h="7471" w="8199">
                  <a:moveTo>
                    <a:pt x="4097" y="0"/>
                  </a:moveTo>
                  <a:cubicBezTo>
                    <a:pt x="3141" y="0"/>
                    <a:pt x="2185" y="365"/>
                    <a:pt x="1457" y="1093"/>
                  </a:cubicBezTo>
                  <a:cubicBezTo>
                    <a:pt x="0" y="2549"/>
                    <a:pt x="0" y="4922"/>
                    <a:pt x="1457" y="6378"/>
                  </a:cubicBezTo>
                  <a:cubicBezTo>
                    <a:pt x="2185" y="7107"/>
                    <a:pt x="3141" y="7471"/>
                    <a:pt x="4097" y="7471"/>
                  </a:cubicBezTo>
                  <a:cubicBezTo>
                    <a:pt x="5053" y="7471"/>
                    <a:pt x="6010" y="7107"/>
                    <a:pt x="6742" y="6378"/>
                  </a:cubicBezTo>
                  <a:cubicBezTo>
                    <a:pt x="8199" y="4922"/>
                    <a:pt x="8199" y="2549"/>
                    <a:pt x="6742" y="1093"/>
                  </a:cubicBezTo>
                  <a:cubicBezTo>
                    <a:pt x="6010" y="365"/>
                    <a:pt x="5053" y="0"/>
                    <a:pt x="4097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69"/>
            <p:cNvSpPr/>
            <p:nvPr/>
          </p:nvSpPr>
          <p:spPr>
            <a:xfrm>
              <a:off x="4204210" y="2834405"/>
              <a:ext cx="165123" cy="150463"/>
            </a:xfrm>
            <a:custGeom>
              <a:rect b="b" l="l" r="r" t="t"/>
              <a:pathLst>
                <a:path extrusionOk="0" h="5727" w="6285">
                  <a:moveTo>
                    <a:pt x="3143" y="1"/>
                  </a:moveTo>
                  <a:cubicBezTo>
                    <a:pt x="2409" y="1"/>
                    <a:pt x="1676" y="280"/>
                    <a:pt x="1117" y="838"/>
                  </a:cubicBezTo>
                  <a:cubicBezTo>
                    <a:pt x="0" y="1955"/>
                    <a:pt x="0" y="3772"/>
                    <a:pt x="1117" y="4889"/>
                  </a:cubicBezTo>
                  <a:cubicBezTo>
                    <a:pt x="1676" y="5447"/>
                    <a:pt x="2409" y="5726"/>
                    <a:pt x="3143" y="5726"/>
                  </a:cubicBezTo>
                  <a:cubicBezTo>
                    <a:pt x="3876" y="5726"/>
                    <a:pt x="4610" y="5447"/>
                    <a:pt x="5168" y="4889"/>
                  </a:cubicBezTo>
                  <a:cubicBezTo>
                    <a:pt x="6285" y="3772"/>
                    <a:pt x="6285" y="1955"/>
                    <a:pt x="5168" y="838"/>
                  </a:cubicBezTo>
                  <a:cubicBezTo>
                    <a:pt x="4610" y="280"/>
                    <a:pt x="3876" y="1"/>
                    <a:pt x="3143" y="1"/>
                  </a:cubicBezTo>
                  <a:close/>
                </a:path>
              </a:pathLst>
            </a:custGeom>
            <a:solidFill>
              <a:srgbClr val="CBD1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69"/>
            <p:cNvSpPr/>
            <p:nvPr/>
          </p:nvSpPr>
          <p:spPr>
            <a:xfrm>
              <a:off x="4204210" y="2850037"/>
              <a:ext cx="142160" cy="133175"/>
            </a:xfrm>
            <a:custGeom>
              <a:rect b="b" l="l" r="r" t="t"/>
              <a:pathLst>
                <a:path extrusionOk="0" h="5069" w="5411">
                  <a:moveTo>
                    <a:pt x="1388" y="0"/>
                  </a:moveTo>
                  <a:lnTo>
                    <a:pt x="1388" y="0"/>
                  </a:lnTo>
                  <a:cubicBezTo>
                    <a:pt x="1291" y="77"/>
                    <a:pt x="1200" y="153"/>
                    <a:pt x="1117" y="243"/>
                  </a:cubicBezTo>
                  <a:cubicBezTo>
                    <a:pt x="0" y="1422"/>
                    <a:pt x="84" y="3288"/>
                    <a:pt x="1304" y="4356"/>
                  </a:cubicBezTo>
                  <a:cubicBezTo>
                    <a:pt x="1848" y="4835"/>
                    <a:pt x="2522" y="5068"/>
                    <a:pt x="3193" y="5068"/>
                  </a:cubicBezTo>
                  <a:cubicBezTo>
                    <a:pt x="4021" y="5068"/>
                    <a:pt x="4844" y="4713"/>
                    <a:pt x="5411" y="4023"/>
                  </a:cubicBezTo>
                  <a:lnTo>
                    <a:pt x="5411" y="4023"/>
                  </a:lnTo>
                  <a:cubicBezTo>
                    <a:pt x="4886" y="4437"/>
                    <a:pt x="4259" y="4640"/>
                    <a:pt x="3634" y="4640"/>
                  </a:cubicBezTo>
                  <a:cubicBezTo>
                    <a:pt x="2898" y="4640"/>
                    <a:pt x="2165" y="4357"/>
                    <a:pt x="1610" y="3801"/>
                  </a:cubicBezTo>
                  <a:cubicBezTo>
                    <a:pt x="576" y="2775"/>
                    <a:pt x="486" y="1138"/>
                    <a:pt x="1388" y="0"/>
                  </a:cubicBezTo>
                  <a:close/>
                </a:path>
              </a:pathLst>
            </a:custGeom>
            <a:solidFill>
              <a:srgbClr val="B3C3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69"/>
            <p:cNvSpPr/>
            <p:nvPr/>
          </p:nvSpPr>
          <p:spPr>
            <a:xfrm>
              <a:off x="4246666" y="2855186"/>
              <a:ext cx="81103" cy="22883"/>
            </a:xfrm>
            <a:custGeom>
              <a:rect b="b" l="l" r="r" t="t"/>
              <a:pathLst>
                <a:path extrusionOk="0" h="871" w="3087">
                  <a:moveTo>
                    <a:pt x="1524" y="0"/>
                  </a:moveTo>
                  <a:cubicBezTo>
                    <a:pt x="994" y="0"/>
                    <a:pt x="465" y="203"/>
                    <a:pt x="63" y="609"/>
                  </a:cubicBezTo>
                  <a:cubicBezTo>
                    <a:pt x="1" y="671"/>
                    <a:pt x="1" y="762"/>
                    <a:pt x="63" y="824"/>
                  </a:cubicBezTo>
                  <a:cubicBezTo>
                    <a:pt x="91" y="855"/>
                    <a:pt x="129" y="871"/>
                    <a:pt x="168" y="871"/>
                  </a:cubicBezTo>
                  <a:cubicBezTo>
                    <a:pt x="207" y="871"/>
                    <a:pt x="247" y="855"/>
                    <a:pt x="278" y="824"/>
                  </a:cubicBezTo>
                  <a:cubicBezTo>
                    <a:pt x="621" y="481"/>
                    <a:pt x="1072" y="309"/>
                    <a:pt x="1523" y="309"/>
                  </a:cubicBezTo>
                  <a:cubicBezTo>
                    <a:pt x="1974" y="309"/>
                    <a:pt x="2425" y="481"/>
                    <a:pt x="2768" y="824"/>
                  </a:cubicBezTo>
                  <a:cubicBezTo>
                    <a:pt x="2801" y="854"/>
                    <a:pt x="2838" y="867"/>
                    <a:pt x="2872" y="867"/>
                  </a:cubicBezTo>
                  <a:cubicBezTo>
                    <a:pt x="2989" y="867"/>
                    <a:pt x="3086" y="721"/>
                    <a:pt x="2990" y="609"/>
                  </a:cubicBezTo>
                  <a:cubicBezTo>
                    <a:pt x="2584" y="203"/>
                    <a:pt x="2054" y="0"/>
                    <a:pt x="1524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69"/>
            <p:cNvSpPr/>
            <p:nvPr/>
          </p:nvSpPr>
          <p:spPr>
            <a:xfrm>
              <a:off x="4363290" y="2987022"/>
              <a:ext cx="41589" cy="40722"/>
            </a:xfrm>
            <a:custGeom>
              <a:rect b="b" l="l" r="r" t="t"/>
              <a:pathLst>
                <a:path extrusionOk="0" h="1550" w="1583">
                  <a:moveTo>
                    <a:pt x="821" y="1"/>
                  </a:moveTo>
                  <a:cubicBezTo>
                    <a:pt x="749" y="1"/>
                    <a:pt x="679" y="28"/>
                    <a:pt x="625" y="86"/>
                  </a:cubicBezTo>
                  <a:lnTo>
                    <a:pt x="119" y="592"/>
                  </a:lnTo>
                  <a:cubicBezTo>
                    <a:pt x="8" y="696"/>
                    <a:pt x="1" y="863"/>
                    <a:pt x="105" y="980"/>
                  </a:cubicBezTo>
                  <a:lnTo>
                    <a:pt x="597" y="1549"/>
                  </a:lnTo>
                  <a:lnTo>
                    <a:pt x="1582" y="564"/>
                  </a:lnTo>
                  <a:lnTo>
                    <a:pt x="1013" y="72"/>
                  </a:lnTo>
                  <a:cubicBezTo>
                    <a:pt x="956" y="25"/>
                    <a:pt x="888" y="1"/>
                    <a:pt x="821" y="1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69"/>
            <p:cNvSpPr/>
            <p:nvPr/>
          </p:nvSpPr>
          <p:spPr>
            <a:xfrm>
              <a:off x="4363474" y="2993826"/>
              <a:ext cx="29189" cy="33918"/>
            </a:xfrm>
            <a:custGeom>
              <a:rect b="b" l="l" r="r" t="t"/>
              <a:pathLst>
                <a:path extrusionOk="0" h="1291" w="1111">
                  <a:moveTo>
                    <a:pt x="438" y="0"/>
                  </a:moveTo>
                  <a:lnTo>
                    <a:pt x="112" y="326"/>
                  </a:lnTo>
                  <a:cubicBezTo>
                    <a:pt x="1" y="437"/>
                    <a:pt x="1" y="604"/>
                    <a:pt x="98" y="721"/>
                  </a:cubicBezTo>
                  <a:lnTo>
                    <a:pt x="590" y="1290"/>
                  </a:lnTo>
                  <a:lnTo>
                    <a:pt x="1110" y="77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C9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0" name="Google Shape;7790;p69"/>
          <p:cNvGrpSpPr/>
          <p:nvPr/>
        </p:nvGrpSpPr>
        <p:grpSpPr>
          <a:xfrm>
            <a:off x="9373514" y="5524311"/>
            <a:ext cx="742093" cy="748398"/>
            <a:chOff x="4686757" y="2762156"/>
            <a:chExt cx="371047" cy="374199"/>
          </a:xfrm>
        </p:grpSpPr>
        <p:sp>
          <p:nvSpPr>
            <p:cNvPr id="7791" name="Google Shape;7791;p69"/>
            <p:cNvSpPr/>
            <p:nvPr/>
          </p:nvSpPr>
          <p:spPr>
            <a:xfrm>
              <a:off x="4696767" y="2762156"/>
              <a:ext cx="353207" cy="374199"/>
            </a:xfrm>
            <a:custGeom>
              <a:rect b="b" l="l" r="r" t="t"/>
              <a:pathLst>
                <a:path extrusionOk="0" h="14243" w="13444">
                  <a:moveTo>
                    <a:pt x="4822" y="3727"/>
                  </a:moveTo>
                  <a:lnTo>
                    <a:pt x="6361" y="4608"/>
                  </a:lnTo>
                  <a:lnTo>
                    <a:pt x="4822" y="5482"/>
                  </a:lnTo>
                  <a:lnTo>
                    <a:pt x="4822" y="3727"/>
                  </a:lnTo>
                  <a:close/>
                  <a:moveTo>
                    <a:pt x="8741" y="3727"/>
                  </a:moveTo>
                  <a:lnTo>
                    <a:pt x="8741" y="5482"/>
                  </a:lnTo>
                  <a:lnTo>
                    <a:pt x="7201" y="4608"/>
                  </a:lnTo>
                  <a:lnTo>
                    <a:pt x="8741" y="3727"/>
                  </a:lnTo>
                  <a:close/>
                  <a:moveTo>
                    <a:pt x="2685" y="2797"/>
                  </a:moveTo>
                  <a:cubicBezTo>
                    <a:pt x="3448" y="2797"/>
                    <a:pt x="3844" y="3207"/>
                    <a:pt x="4405" y="3484"/>
                  </a:cubicBezTo>
                  <a:lnTo>
                    <a:pt x="4405" y="5725"/>
                  </a:lnTo>
                  <a:lnTo>
                    <a:pt x="2422" y="6862"/>
                  </a:lnTo>
                  <a:lnTo>
                    <a:pt x="1707" y="6453"/>
                  </a:lnTo>
                  <a:cubicBezTo>
                    <a:pt x="937" y="6016"/>
                    <a:pt x="563" y="5107"/>
                    <a:pt x="792" y="4247"/>
                  </a:cubicBezTo>
                  <a:cubicBezTo>
                    <a:pt x="1021" y="3394"/>
                    <a:pt x="1797" y="2797"/>
                    <a:pt x="2685" y="2797"/>
                  </a:cubicBezTo>
                  <a:close/>
                  <a:moveTo>
                    <a:pt x="10870" y="2797"/>
                  </a:moveTo>
                  <a:cubicBezTo>
                    <a:pt x="11758" y="2797"/>
                    <a:pt x="12535" y="3394"/>
                    <a:pt x="12764" y="4247"/>
                  </a:cubicBezTo>
                  <a:cubicBezTo>
                    <a:pt x="12992" y="5107"/>
                    <a:pt x="12618" y="6009"/>
                    <a:pt x="11848" y="6453"/>
                  </a:cubicBezTo>
                  <a:lnTo>
                    <a:pt x="11140" y="6862"/>
                  </a:lnTo>
                  <a:lnTo>
                    <a:pt x="9150" y="5725"/>
                  </a:lnTo>
                  <a:lnTo>
                    <a:pt x="9150" y="3484"/>
                  </a:lnTo>
                  <a:cubicBezTo>
                    <a:pt x="9725" y="3200"/>
                    <a:pt x="10114" y="2797"/>
                    <a:pt x="10870" y="2797"/>
                  </a:cubicBezTo>
                  <a:close/>
                  <a:moveTo>
                    <a:pt x="4398" y="6203"/>
                  </a:moveTo>
                  <a:lnTo>
                    <a:pt x="4398" y="7993"/>
                  </a:lnTo>
                  <a:lnTo>
                    <a:pt x="2838" y="7098"/>
                  </a:lnTo>
                  <a:lnTo>
                    <a:pt x="4398" y="6203"/>
                  </a:lnTo>
                  <a:close/>
                  <a:moveTo>
                    <a:pt x="9150" y="6203"/>
                  </a:moveTo>
                  <a:lnTo>
                    <a:pt x="10710" y="7098"/>
                  </a:lnTo>
                  <a:lnTo>
                    <a:pt x="9150" y="7993"/>
                  </a:lnTo>
                  <a:lnTo>
                    <a:pt x="9150" y="6203"/>
                  </a:lnTo>
                  <a:close/>
                  <a:moveTo>
                    <a:pt x="6778" y="4844"/>
                  </a:moveTo>
                  <a:lnTo>
                    <a:pt x="8741" y="5967"/>
                  </a:lnTo>
                  <a:lnTo>
                    <a:pt x="8741" y="8235"/>
                  </a:lnTo>
                  <a:lnTo>
                    <a:pt x="6778" y="9352"/>
                  </a:lnTo>
                  <a:lnTo>
                    <a:pt x="4822" y="8235"/>
                  </a:lnTo>
                  <a:lnTo>
                    <a:pt x="4822" y="5967"/>
                  </a:lnTo>
                  <a:lnTo>
                    <a:pt x="6778" y="4844"/>
                  </a:lnTo>
                  <a:close/>
                  <a:moveTo>
                    <a:pt x="4822" y="8721"/>
                  </a:moveTo>
                  <a:lnTo>
                    <a:pt x="6354" y="9595"/>
                  </a:lnTo>
                  <a:lnTo>
                    <a:pt x="4822" y="10476"/>
                  </a:lnTo>
                  <a:lnTo>
                    <a:pt x="4822" y="8721"/>
                  </a:lnTo>
                  <a:close/>
                  <a:moveTo>
                    <a:pt x="8734" y="8714"/>
                  </a:moveTo>
                  <a:lnTo>
                    <a:pt x="8734" y="10476"/>
                  </a:lnTo>
                  <a:lnTo>
                    <a:pt x="7201" y="9595"/>
                  </a:lnTo>
                  <a:lnTo>
                    <a:pt x="8734" y="8714"/>
                  </a:lnTo>
                  <a:close/>
                  <a:moveTo>
                    <a:pt x="11140" y="7341"/>
                  </a:moveTo>
                  <a:lnTo>
                    <a:pt x="11855" y="7743"/>
                  </a:lnTo>
                  <a:cubicBezTo>
                    <a:pt x="12306" y="8007"/>
                    <a:pt x="12632" y="8430"/>
                    <a:pt x="12764" y="8929"/>
                  </a:cubicBezTo>
                  <a:cubicBezTo>
                    <a:pt x="13125" y="10254"/>
                    <a:pt x="12073" y="11406"/>
                    <a:pt x="10873" y="11406"/>
                  </a:cubicBezTo>
                  <a:cubicBezTo>
                    <a:pt x="10553" y="11406"/>
                    <a:pt x="10223" y="11324"/>
                    <a:pt x="9906" y="11142"/>
                  </a:cubicBezTo>
                  <a:lnTo>
                    <a:pt x="9157" y="10712"/>
                  </a:lnTo>
                  <a:lnTo>
                    <a:pt x="9157" y="8478"/>
                  </a:lnTo>
                  <a:lnTo>
                    <a:pt x="11140" y="7341"/>
                  </a:lnTo>
                  <a:close/>
                  <a:moveTo>
                    <a:pt x="6778" y="9838"/>
                  </a:moveTo>
                  <a:lnTo>
                    <a:pt x="8741" y="10954"/>
                  </a:lnTo>
                  <a:lnTo>
                    <a:pt x="8741" y="11821"/>
                  </a:lnTo>
                  <a:cubicBezTo>
                    <a:pt x="8734" y="12903"/>
                    <a:pt x="7860" y="13777"/>
                    <a:pt x="6778" y="13777"/>
                  </a:cubicBezTo>
                  <a:cubicBezTo>
                    <a:pt x="5702" y="13777"/>
                    <a:pt x="4822" y="12903"/>
                    <a:pt x="4822" y="11821"/>
                  </a:cubicBezTo>
                  <a:lnTo>
                    <a:pt x="4822" y="10954"/>
                  </a:lnTo>
                  <a:lnTo>
                    <a:pt x="6778" y="9838"/>
                  </a:lnTo>
                  <a:close/>
                  <a:moveTo>
                    <a:pt x="6767" y="0"/>
                  </a:moveTo>
                  <a:cubicBezTo>
                    <a:pt x="6533" y="0"/>
                    <a:pt x="6296" y="35"/>
                    <a:pt x="6063" y="106"/>
                  </a:cubicBezTo>
                  <a:cubicBezTo>
                    <a:pt x="5071" y="418"/>
                    <a:pt x="4398" y="1334"/>
                    <a:pt x="4398" y="2374"/>
                  </a:cubicBezTo>
                  <a:lnTo>
                    <a:pt x="4398" y="3006"/>
                  </a:lnTo>
                  <a:lnTo>
                    <a:pt x="3851" y="2693"/>
                  </a:lnTo>
                  <a:cubicBezTo>
                    <a:pt x="3488" y="2491"/>
                    <a:pt x="3094" y="2395"/>
                    <a:pt x="2706" y="2395"/>
                  </a:cubicBezTo>
                  <a:cubicBezTo>
                    <a:pt x="1881" y="2395"/>
                    <a:pt x="1080" y="2827"/>
                    <a:pt x="646" y="3595"/>
                  </a:cubicBezTo>
                  <a:cubicBezTo>
                    <a:pt x="1" y="4719"/>
                    <a:pt x="375" y="6155"/>
                    <a:pt x="1492" y="6814"/>
                  </a:cubicBezTo>
                  <a:lnTo>
                    <a:pt x="1992" y="7098"/>
                  </a:lnTo>
                  <a:lnTo>
                    <a:pt x="1499" y="7389"/>
                  </a:lnTo>
                  <a:cubicBezTo>
                    <a:pt x="597" y="7902"/>
                    <a:pt x="140" y="8943"/>
                    <a:pt x="369" y="9956"/>
                  </a:cubicBezTo>
                  <a:cubicBezTo>
                    <a:pt x="591" y="10968"/>
                    <a:pt x="1444" y="11717"/>
                    <a:pt x="2477" y="11808"/>
                  </a:cubicBezTo>
                  <a:lnTo>
                    <a:pt x="2491" y="11808"/>
                  </a:lnTo>
                  <a:cubicBezTo>
                    <a:pt x="2495" y="11808"/>
                    <a:pt x="2500" y="11808"/>
                    <a:pt x="2504" y="11808"/>
                  </a:cubicBezTo>
                  <a:cubicBezTo>
                    <a:pt x="2769" y="11808"/>
                    <a:pt x="2785" y="11398"/>
                    <a:pt x="2512" y="11391"/>
                  </a:cubicBezTo>
                  <a:cubicBezTo>
                    <a:pt x="1659" y="11315"/>
                    <a:pt x="958" y="10698"/>
                    <a:pt x="778" y="9865"/>
                  </a:cubicBezTo>
                  <a:cubicBezTo>
                    <a:pt x="591" y="9033"/>
                    <a:pt x="965" y="8173"/>
                    <a:pt x="1707" y="7750"/>
                  </a:cubicBezTo>
                  <a:lnTo>
                    <a:pt x="2415" y="7341"/>
                  </a:lnTo>
                  <a:lnTo>
                    <a:pt x="4405" y="8478"/>
                  </a:lnTo>
                  <a:lnTo>
                    <a:pt x="4405" y="10712"/>
                  </a:lnTo>
                  <a:cubicBezTo>
                    <a:pt x="3740" y="11079"/>
                    <a:pt x="3587" y="11211"/>
                    <a:pt x="3261" y="11315"/>
                  </a:cubicBezTo>
                  <a:cubicBezTo>
                    <a:pt x="3014" y="11391"/>
                    <a:pt x="3097" y="11727"/>
                    <a:pt x="3319" y="11727"/>
                  </a:cubicBezTo>
                  <a:cubicBezTo>
                    <a:pt x="3340" y="11727"/>
                    <a:pt x="3362" y="11724"/>
                    <a:pt x="3386" y="11717"/>
                  </a:cubicBezTo>
                  <a:cubicBezTo>
                    <a:pt x="3760" y="11599"/>
                    <a:pt x="3948" y="11447"/>
                    <a:pt x="4405" y="11197"/>
                  </a:cubicBezTo>
                  <a:lnTo>
                    <a:pt x="4405" y="11821"/>
                  </a:lnTo>
                  <a:cubicBezTo>
                    <a:pt x="4378" y="13153"/>
                    <a:pt x="5446" y="14242"/>
                    <a:pt x="6778" y="14242"/>
                  </a:cubicBezTo>
                  <a:cubicBezTo>
                    <a:pt x="8109" y="14242"/>
                    <a:pt x="9178" y="13153"/>
                    <a:pt x="9157" y="11821"/>
                  </a:cubicBezTo>
                  <a:lnTo>
                    <a:pt x="9157" y="11197"/>
                  </a:lnTo>
                  <a:cubicBezTo>
                    <a:pt x="9517" y="11371"/>
                    <a:pt x="10003" y="11821"/>
                    <a:pt x="10877" y="11821"/>
                  </a:cubicBezTo>
                  <a:cubicBezTo>
                    <a:pt x="11952" y="11821"/>
                    <a:pt x="12888" y="11093"/>
                    <a:pt x="13166" y="10053"/>
                  </a:cubicBezTo>
                  <a:cubicBezTo>
                    <a:pt x="13443" y="9019"/>
                    <a:pt x="12985" y="7923"/>
                    <a:pt x="12056" y="7389"/>
                  </a:cubicBezTo>
                  <a:lnTo>
                    <a:pt x="11564" y="7105"/>
                  </a:lnTo>
                  <a:lnTo>
                    <a:pt x="12056" y="6820"/>
                  </a:lnTo>
                  <a:cubicBezTo>
                    <a:pt x="12791" y="6390"/>
                    <a:pt x="13249" y="5600"/>
                    <a:pt x="13249" y="4747"/>
                  </a:cubicBezTo>
                  <a:cubicBezTo>
                    <a:pt x="13249" y="3375"/>
                    <a:pt x="12106" y="2377"/>
                    <a:pt x="10863" y="2377"/>
                  </a:cubicBezTo>
                  <a:cubicBezTo>
                    <a:pt x="10471" y="2377"/>
                    <a:pt x="10070" y="2476"/>
                    <a:pt x="9691" y="2693"/>
                  </a:cubicBezTo>
                  <a:lnTo>
                    <a:pt x="9150" y="3006"/>
                  </a:lnTo>
                  <a:cubicBezTo>
                    <a:pt x="9136" y="2485"/>
                    <a:pt x="9178" y="2250"/>
                    <a:pt x="9087" y="1861"/>
                  </a:cubicBezTo>
                  <a:cubicBezTo>
                    <a:pt x="9064" y="1748"/>
                    <a:pt x="8979" y="1698"/>
                    <a:pt x="8892" y="1698"/>
                  </a:cubicBezTo>
                  <a:cubicBezTo>
                    <a:pt x="8771" y="1698"/>
                    <a:pt x="8646" y="1794"/>
                    <a:pt x="8678" y="1951"/>
                  </a:cubicBezTo>
                  <a:cubicBezTo>
                    <a:pt x="8754" y="2284"/>
                    <a:pt x="8720" y="2471"/>
                    <a:pt x="8727" y="3241"/>
                  </a:cubicBezTo>
                  <a:lnTo>
                    <a:pt x="6771" y="4365"/>
                  </a:lnTo>
                  <a:lnTo>
                    <a:pt x="4815" y="3241"/>
                  </a:lnTo>
                  <a:lnTo>
                    <a:pt x="4815" y="2374"/>
                  </a:lnTo>
                  <a:cubicBezTo>
                    <a:pt x="4815" y="1521"/>
                    <a:pt x="5370" y="765"/>
                    <a:pt x="6188" y="509"/>
                  </a:cubicBezTo>
                  <a:cubicBezTo>
                    <a:pt x="6381" y="448"/>
                    <a:pt x="6578" y="419"/>
                    <a:pt x="6773" y="419"/>
                  </a:cubicBezTo>
                  <a:cubicBezTo>
                    <a:pt x="7401" y="419"/>
                    <a:pt x="8004" y="724"/>
                    <a:pt x="8380" y="1265"/>
                  </a:cubicBezTo>
                  <a:cubicBezTo>
                    <a:pt x="8426" y="1330"/>
                    <a:pt x="8487" y="1358"/>
                    <a:pt x="8547" y="1358"/>
                  </a:cubicBezTo>
                  <a:cubicBezTo>
                    <a:pt x="8697" y="1358"/>
                    <a:pt x="8840" y="1190"/>
                    <a:pt x="8727" y="1022"/>
                  </a:cubicBezTo>
                  <a:cubicBezTo>
                    <a:pt x="8270" y="369"/>
                    <a:pt x="7533" y="0"/>
                    <a:pt x="67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69"/>
            <p:cNvSpPr/>
            <p:nvPr/>
          </p:nvSpPr>
          <p:spPr>
            <a:xfrm>
              <a:off x="4843656" y="2919134"/>
              <a:ext cx="62161" cy="59244"/>
            </a:xfrm>
            <a:custGeom>
              <a:rect b="b" l="l" r="r" t="t"/>
              <a:pathLst>
                <a:path extrusionOk="0" h="2255" w="2366">
                  <a:moveTo>
                    <a:pt x="1191" y="0"/>
                  </a:moveTo>
                  <a:cubicBezTo>
                    <a:pt x="667" y="0"/>
                    <a:pt x="146" y="346"/>
                    <a:pt x="70" y="991"/>
                  </a:cubicBezTo>
                  <a:cubicBezTo>
                    <a:pt x="0" y="1504"/>
                    <a:pt x="306" y="2004"/>
                    <a:pt x="791" y="2184"/>
                  </a:cubicBezTo>
                  <a:cubicBezTo>
                    <a:pt x="920" y="2232"/>
                    <a:pt x="1053" y="2255"/>
                    <a:pt x="1185" y="2255"/>
                  </a:cubicBezTo>
                  <a:cubicBezTo>
                    <a:pt x="1552" y="2255"/>
                    <a:pt x="1909" y="2077"/>
                    <a:pt x="2123" y="1761"/>
                  </a:cubicBezTo>
                  <a:cubicBezTo>
                    <a:pt x="2324" y="1456"/>
                    <a:pt x="2366" y="1081"/>
                    <a:pt x="2248" y="741"/>
                  </a:cubicBezTo>
                  <a:cubicBezTo>
                    <a:pt x="2062" y="238"/>
                    <a:pt x="1626" y="0"/>
                    <a:pt x="11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69"/>
            <p:cNvSpPr/>
            <p:nvPr/>
          </p:nvSpPr>
          <p:spPr>
            <a:xfrm>
              <a:off x="4686757" y="2827311"/>
              <a:ext cx="62660" cy="48473"/>
            </a:xfrm>
            <a:custGeom>
              <a:rect b="b" l="l" r="r" t="t"/>
              <a:pathLst>
                <a:path extrusionOk="0" h="1845" w="2385">
                  <a:moveTo>
                    <a:pt x="1207" y="1"/>
                  </a:moveTo>
                  <a:cubicBezTo>
                    <a:pt x="1147" y="1"/>
                    <a:pt x="1084" y="7"/>
                    <a:pt x="1020" y="19"/>
                  </a:cubicBezTo>
                  <a:cubicBezTo>
                    <a:pt x="215" y="172"/>
                    <a:pt x="0" y="1226"/>
                    <a:pt x="680" y="1691"/>
                  </a:cubicBezTo>
                  <a:cubicBezTo>
                    <a:pt x="770" y="1746"/>
                    <a:pt x="867" y="1795"/>
                    <a:pt x="978" y="1816"/>
                  </a:cubicBezTo>
                  <a:cubicBezTo>
                    <a:pt x="1054" y="1835"/>
                    <a:pt x="1130" y="1845"/>
                    <a:pt x="1205" y="1845"/>
                  </a:cubicBezTo>
                  <a:cubicBezTo>
                    <a:pt x="1503" y="1845"/>
                    <a:pt x="1786" y="1696"/>
                    <a:pt x="1963" y="1441"/>
                  </a:cubicBezTo>
                  <a:cubicBezTo>
                    <a:pt x="2385" y="809"/>
                    <a:pt x="1913" y="1"/>
                    <a:pt x="120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69"/>
            <p:cNvSpPr/>
            <p:nvPr/>
          </p:nvSpPr>
          <p:spPr>
            <a:xfrm>
              <a:off x="5005600" y="3019416"/>
              <a:ext cx="52020" cy="48604"/>
            </a:xfrm>
            <a:custGeom>
              <a:rect b="b" l="l" r="r" t="t"/>
              <a:pathLst>
                <a:path extrusionOk="0" h="1850" w="1980">
                  <a:moveTo>
                    <a:pt x="1025" y="1"/>
                  </a:moveTo>
                  <a:cubicBezTo>
                    <a:pt x="613" y="1"/>
                    <a:pt x="203" y="258"/>
                    <a:pt x="114" y="760"/>
                  </a:cubicBezTo>
                  <a:cubicBezTo>
                    <a:pt x="0" y="1404"/>
                    <a:pt x="513" y="1850"/>
                    <a:pt x="1039" y="1850"/>
                  </a:cubicBezTo>
                  <a:cubicBezTo>
                    <a:pt x="1317" y="1850"/>
                    <a:pt x="1598" y="1725"/>
                    <a:pt x="1792" y="1440"/>
                  </a:cubicBezTo>
                  <a:cubicBezTo>
                    <a:pt x="1938" y="1225"/>
                    <a:pt x="1980" y="954"/>
                    <a:pt x="1924" y="705"/>
                  </a:cubicBezTo>
                  <a:cubicBezTo>
                    <a:pt x="1806" y="232"/>
                    <a:pt x="1415" y="1"/>
                    <a:pt x="102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69"/>
            <p:cNvSpPr/>
            <p:nvPr/>
          </p:nvSpPr>
          <p:spPr>
            <a:xfrm>
              <a:off x="4857476" y="2936946"/>
              <a:ext cx="48341" cy="41484"/>
            </a:xfrm>
            <a:custGeom>
              <a:rect b="b" l="l" r="r" t="t"/>
              <a:pathLst>
                <a:path extrusionOk="0" h="1579" w="1840">
                  <a:moveTo>
                    <a:pt x="1332" y="1"/>
                  </a:moveTo>
                  <a:cubicBezTo>
                    <a:pt x="592" y="1"/>
                    <a:pt x="1" y="749"/>
                    <a:pt x="279" y="1513"/>
                  </a:cubicBezTo>
                  <a:cubicBezTo>
                    <a:pt x="403" y="1557"/>
                    <a:pt x="531" y="1579"/>
                    <a:pt x="657" y="1579"/>
                  </a:cubicBezTo>
                  <a:cubicBezTo>
                    <a:pt x="1025" y="1579"/>
                    <a:pt x="1380" y="1398"/>
                    <a:pt x="1597" y="1083"/>
                  </a:cubicBezTo>
                  <a:cubicBezTo>
                    <a:pt x="1791" y="785"/>
                    <a:pt x="1840" y="410"/>
                    <a:pt x="1722" y="70"/>
                  </a:cubicBezTo>
                  <a:cubicBezTo>
                    <a:pt x="1590" y="23"/>
                    <a:pt x="1459" y="1"/>
                    <a:pt x="13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69"/>
            <p:cNvSpPr/>
            <p:nvPr/>
          </p:nvSpPr>
          <p:spPr>
            <a:xfrm>
              <a:off x="4708563" y="2844940"/>
              <a:ext cx="34890" cy="30844"/>
            </a:xfrm>
            <a:custGeom>
              <a:rect b="b" l="l" r="r" t="t"/>
              <a:pathLst>
                <a:path extrusionOk="0" h="1174" w="1328">
                  <a:moveTo>
                    <a:pt x="1040" y="0"/>
                  </a:moveTo>
                  <a:cubicBezTo>
                    <a:pt x="464" y="0"/>
                    <a:pt x="1" y="548"/>
                    <a:pt x="148" y="1145"/>
                  </a:cubicBezTo>
                  <a:cubicBezTo>
                    <a:pt x="224" y="1164"/>
                    <a:pt x="300" y="1174"/>
                    <a:pt x="375" y="1174"/>
                  </a:cubicBezTo>
                  <a:cubicBezTo>
                    <a:pt x="673" y="1174"/>
                    <a:pt x="956" y="1025"/>
                    <a:pt x="1133" y="770"/>
                  </a:cubicBezTo>
                  <a:cubicBezTo>
                    <a:pt x="1279" y="548"/>
                    <a:pt x="1328" y="285"/>
                    <a:pt x="1265" y="28"/>
                  </a:cubicBezTo>
                  <a:cubicBezTo>
                    <a:pt x="1189" y="9"/>
                    <a:pt x="1114" y="0"/>
                    <a:pt x="10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69"/>
            <p:cNvSpPr/>
            <p:nvPr/>
          </p:nvSpPr>
          <p:spPr>
            <a:xfrm>
              <a:off x="5022914" y="3037176"/>
              <a:ext cx="34890" cy="30765"/>
            </a:xfrm>
            <a:custGeom>
              <a:rect b="b" l="l" r="r" t="t"/>
              <a:pathLst>
                <a:path extrusionOk="0" h="1171" w="1328">
                  <a:moveTo>
                    <a:pt x="1040" y="1"/>
                  </a:moveTo>
                  <a:cubicBezTo>
                    <a:pt x="464" y="1"/>
                    <a:pt x="1" y="549"/>
                    <a:pt x="148" y="1145"/>
                  </a:cubicBezTo>
                  <a:cubicBezTo>
                    <a:pt x="220" y="1163"/>
                    <a:pt x="293" y="1171"/>
                    <a:pt x="364" y="1171"/>
                  </a:cubicBezTo>
                  <a:cubicBezTo>
                    <a:pt x="668" y="1171"/>
                    <a:pt x="959" y="1022"/>
                    <a:pt x="1133" y="764"/>
                  </a:cubicBezTo>
                  <a:cubicBezTo>
                    <a:pt x="1279" y="549"/>
                    <a:pt x="1328" y="278"/>
                    <a:pt x="1265" y="29"/>
                  </a:cubicBezTo>
                  <a:cubicBezTo>
                    <a:pt x="1189" y="10"/>
                    <a:pt x="1114" y="1"/>
                    <a:pt x="10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8" name="Google Shape;7798;p69"/>
          <p:cNvGrpSpPr/>
          <p:nvPr/>
        </p:nvGrpSpPr>
        <p:grpSpPr>
          <a:xfrm>
            <a:off x="10443225" y="5569605"/>
            <a:ext cx="813134" cy="655709"/>
            <a:chOff x="5221613" y="2784802"/>
            <a:chExt cx="406567" cy="327855"/>
          </a:xfrm>
        </p:grpSpPr>
        <p:sp>
          <p:nvSpPr>
            <p:cNvPr id="7799" name="Google Shape;7799;p69"/>
            <p:cNvSpPr/>
            <p:nvPr/>
          </p:nvSpPr>
          <p:spPr>
            <a:xfrm>
              <a:off x="5221613" y="2811049"/>
              <a:ext cx="406567" cy="301608"/>
            </a:xfrm>
            <a:custGeom>
              <a:rect b="b" l="l" r="r" t="t"/>
              <a:pathLst>
                <a:path extrusionOk="0" h="11480" w="15475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0730"/>
                  </a:lnTo>
                  <a:cubicBezTo>
                    <a:pt x="0" y="11140"/>
                    <a:pt x="340" y="11479"/>
                    <a:pt x="749" y="11479"/>
                  </a:cubicBezTo>
                  <a:lnTo>
                    <a:pt x="14726" y="11479"/>
                  </a:lnTo>
                  <a:cubicBezTo>
                    <a:pt x="15135" y="11479"/>
                    <a:pt x="15475" y="11140"/>
                    <a:pt x="15475" y="10730"/>
                  </a:cubicBez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69"/>
            <p:cNvSpPr/>
            <p:nvPr/>
          </p:nvSpPr>
          <p:spPr>
            <a:xfrm>
              <a:off x="5221613" y="2811049"/>
              <a:ext cx="406567" cy="39382"/>
            </a:xfrm>
            <a:custGeom>
              <a:rect b="b" l="l" r="r" t="t"/>
              <a:pathLst>
                <a:path extrusionOk="0" h="1499" w="15475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498"/>
                  </a:lnTo>
                  <a:lnTo>
                    <a:pt x="15475" y="1498"/>
                  </a:ln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69"/>
            <p:cNvSpPr/>
            <p:nvPr/>
          </p:nvSpPr>
          <p:spPr>
            <a:xfrm>
              <a:off x="5247833" y="2811049"/>
              <a:ext cx="52519" cy="26246"/>
            </a:xfrm>
            <a:custGeom>
              <a:rect b="b" l="l" r="r" t="t"/>
              <a:pathLst>
                <a:path extrusionOk="0" h="999" w="1999">
                  <a:moveTo>
                    <a:pt x="1" y="0"/>
                  </a:moveTo>
                  <a:lnTo>
                    <a:pt x="1" y="250"/>
                  </a:lnTo>
                  <a:cubicBezTo>
                    <a:pt x="1" y="659"/>
                    <a:pt x="341" y="999"/>
                    <a:pt x="750" y="999"/>
                  </a:cubicBezTo>
                  <a:lnTo>
                    <a:pt x="1249" y="999"/>
                  </a:lnTo>
                  <a:cubicBezTo>
                    <a:pt x="1666" y="999"/>
                    <a:pt x="1999" y="659"/>
                    <a:pt x="1999" y="250"/>
                  </a:cubicBezTo>
                  <a:lnTo>
                    <a:pt x="1999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69"/>
            <p:cNvSpPr/>
            <p:nvPr/>
          </p:nvSpPr>
          <p:spPr>
            <a:xfrm>
              <a:off x="5549441" y="2811049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0" y="0"/>
                  </a:moveTo>
                  <a:lnTo>
                    <a:pt x="0" y="250"/>
                  </a:lnTo>
                  <a:cubicBezTo>
                    <a:pt x="0" y="659"/>
                    <a:pt x="333" y="999"/>
                    <a:pt x="749" y="999"/>
                  </a:cubicBezTo>
                  <a:lnTo>
                    <a:pt x="1249" y="999"/>
                  </a:lnTo>
                  <a:cubicBezTo>
                    <a:pt x="1658" y="999"/>
                    <a:pt x="1998" y="659"/>
                    <a:pt x="1998" y="250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69"/>
            <p:cNvSpPr/>
            <p:nvPr/>
          </p:nvSpPr>
          <p:spPr>
            <a:xfrm>
              <a:off x="5260969" y="2784802"/>
              <a:ext cx="26272" cy="39382"/>
            </a:xfrm>
            <a:custGeom>
              <a:rect b="b" l="l" r="r" t="t"/>
              <a:pathLst>
                <a:path extrusionOk="0" h="1499" w="100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1249"/>
                  </a:lnTo>
                  <a:cubicBezTo>
                    <a:pt x="0" y="1381"/>
                    <a:pt x="111" y="1498"/>
                    <a:pt x="250" y="1498"/>
                  </a:cubicBezTo>
                  <a:lnTo>
                    <a:pt x="749" y="1498"/>
                  </a:lnTo>
                  <a:cubicBezTo>
                    <a:pt x="888" y="1498"/>
                    <a:pt x="999" y="1388"/>
                    <a:pt x="999" y="1249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69"/>
            <p:cNvSpPr/>
            <p:nvPr/>
          </p:nvSpPr>
          <p:spPr>
            <a:xfrm>
              <a:off x="5260969" y="2784802"/>
              <a:ext cx="26272" cy="19704"/>
            </a:xfrm>
            <a:custGeom>
              <a:rect b="b" l="l" r="r" t="t"/>
              <a:pathLst>
                <a:path extrusionOk="0" h="750" w="100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500"/>
                  </a:lnTo>
                  <a:cubicBezTo>
                    <a:pt x="0" y="638"/>
                    <a:pt x="111" y="749"/>
                    <a:pt x="250" y="749"/>
                  </a:cubicBezTo>
                  <a:lnTo>
                    <a:pt x="749" y="749"/>
                  </a:lnTo>
                  <a:cubicBezTo>
                    <a:pt x="888" y="749"/>
                    <a:pt x="999" y="638"/>
                    <a:pt x="999" y="500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69"/>
            <p:cNvSpPr/>
            <p:nvPr/>
          </p:nvSpPr>
          <p:spPr>
            <a:xfrm>
              <a:off x="5562551" y="2784802"/>
              <a:ext cx="26456" cy="39382"/>
            </a:xfrm>
            <a:custGeom>
              <a:rect b="b" l="l" r="r" t="t"/>
              <a:pathLst>
                <a:path extrusionOk="0" h="1499" w="1007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1249"/>
                  </a:lnTo>
                  <a:cubicBezTo>
                    <a:pt x="1" y="1381"/>
                    <a:pt x="119" y="1498"/>
                    <a:pt x="250" y="1498"/>
                  </a:cubicBezTo>
                  <a:lnTo>
                    <a:pt x="757" y="1498"/>
                  </a:lnTo>
                  <a:cubicBezTo>
                    <a:pt x="889" y="1498"/>
                    <a:pt x="1000" y="1388"/>
                    <a:pt x="1006" y="1249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69"/>
            <p:cNvSpPr/>
            <p:nvPr/>
          </p:nvSpPr>
          <p:spPr>
            <a:xfrm>
              <a:off x="5562551" y="2784802"/>
              <a:ext cx="26456" cy="19704"/>
            </a:xfrm>
            <a:custGeom>
              <a:rect b="b" l="l" r="r" t="t"/>
              <a:pathLst>
                <a:path extrusionOk="0" h="750" w="1007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500"/>
                  </a:lnTo>
                  <a:cubicBezTo>
                    <a:pt x="1" y="638"/>
                    <a:pt x="119" y="749"/>
                    <a:pt x="250" y="749"/>
                  </a:cubicBezTo>
                  <a:lnTo>
                    <a:pt x="757" y="749"/>
                  </a:lnTo>
                  <a:cubicBezTo>
                    <a:pt x="889" y="749"/>
                    <a:pt x="1006" y="638"/>
                    <a:pt x="1006" y="500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69"/>
            <p:cNvSpPr/>
            <p:nvPr/>
          </p:nvSpPr>
          <p:spPr>
            <a:xfrm>
              <a:off x="5221613" y="2850405"/>
              <a:ext cx="406567" cy="13136"/>
            </a:xfrm>
            <a:custGeom>
              <a:rect b="b" l="l" r="r" t="t"/>
              <a:pathLst>
                <a:path extrusionOk="0" h="500" w="15475">
                  <a:moveTo>
                    <a:pt x="0" y="0"/>
                  </a:moveTo>
                  <a:lnTo>
                    <a:pt x="0" y="500"/>
                  </a:lnTo>
                  <a:lnTo>
                    <a:pt x="15475" y="500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69"/>
            <p:cNvSpPr/>
            <p:nvPr/>
          </p:nvSpPr>
          <p:spPr>
            <a:xfrm>
              <a:off x="5260969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69"/>
            <p:cNvSpPr/>
            <p:nvPr/>
          </p:nvSpPr>
          <p:spPr>
            <a:xfrm>
              <a:off x="5260969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69"/>
            <p:cNvSpPr/>
            <p:nvPr/>
          </p:nvSpPr>
          <p:spPr>
            <a:xfrm>
              <a:off x="5260969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69"/>
            <p:cNvSpPr/>
            <p:nvPr/>
          </p:nvSpPr>
          <p:spPr>
            <a:xfrm>
              <a:off x="5352818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0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69"/>
            <p:cNvSpPr/>
            <p:nvPr/>
          </p:nvSpPr>
          <p:spPr>
            <a:xfrm>
              <a:off x="5444482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69"/>
            <p:cNvSpPr/>
            <p:nvPr/>
          </p:nvSpPr>
          <p:spPr>
            <a:xfrm>
              <a:off x="5352818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69"/>
            <p:cNvSpPr/>
            <p:nvPr/>
          </p:nvSpPr>
          <p:spPr>
            <a:xfrm>
              <a:off x="5260969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69"/>
            <p:cNvSpPr/>
            <p:nvPr/>
          </p:nvSpPr>
          <p:spPr>
            <a:xfrm>
              <a:off x="5352818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69"/>
            <p:cNvSpPr/>
            <p:nvPr/>
          </p:nvSpPr>
          <p:spPr>
            <a:xfrm>
              <a:off x="5352818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69"/>
            <p:cNvSpPr/>
            <p:nvPr/>
          </p:nvSpPr>
          <p:spPr>
            <a:xfrm>
              <a:off x="5536489" y="2994536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1"/>
                  </a:moveTo>
                  <a:cubicBezTo>
                    <a:pt x="112" y="1"/>
                    <a:pt x="1" y="112"/>
                    <a:pt x="1" y="251"/>
                  </a:cubicBezTo>
                  <a:lnTo>
                    <a:pt x="1" y="750"/>
                  </a:lnTo>
                  <a:cubicBezTo>
                    <a:pt x="1" y="889"/>
                    <a:pt x="112" y="1000"/>
                    <a:pt x="251" y="1000"/>
                  </a:cubicBezTo>
                  <a:lnTo>
                    <a:pt x="1749" y="1000"/>
                  </a:lnTo>
                  <a:cubicBezTo>
                    <a:pt x="1881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69"/>
            <p:cNvSpPr/>
            <p:nvPr/>
          </p:nvSpPr>
          <p:spPr>
            <a:xfrm>
              <a:off x="5536489" y="2889577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1"/>
                  </a:moveTo>
                  <a:cubicBezTo>
                    <a:pt x="112" y="1"/>
                    <a:pt x="1" y="112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69"/>
            <p:cNvSpPr/>
            <p:nvPr/>
          </p:nvSpPr>
          <p:spPr>
            <a:xfrm>
              <a:off x="5536489" y="3047028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69"/>
            <p:cNvSpPr/>
            <p:nvPr/>
          </p:nvSpPr>
          <p:spPr>
            <a:xfrm>
              <a:off x="5444482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69"/>
            <p:cNvSpPr/>
            <p:nvPr/>
          </p:nvSpPr>
          <p:spPr>
            <a:xfrm>
              <a:off x="5444482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69"/>
            <p:cNvSpPr/>
            <p:nvPr/>
          </p:nvSpPr>
          <p:spPr>
            <a:xfrm>
              <a:off x="5536489" y="2942070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49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69"/>
            <p:cNvSpPr/>
            <p:nvPr/>
          </p:nvSpPr>
          <p:spPr>
            <a:xfrm>
              <a:off x="5444482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69"/>
            <p:cNvSpPr/>
            <p:nvPr/>
          </p:nvSpPr>
          <p:spPr>
            <a:xfrm>
              <a:off x="5533178" y="2935239"/>
              <a:ext cx="58824" cy="39645"/>
            </a:xfrm>
            <a:custGeom>
              <a:rect b="b" l="l" r="r" t="t"/>
              <a:pathLst>
                <a:path extrusionOk="0" h="1509" w="2239">
                  <a:moveTo>
                    <a:pt x="1875" y="0"/>
                  </a:moveTo>
                  <a:cubicBezTo>
                    <a:pt x="1814" y="0"/>
                    <a:pt x="1751" y="26"/>
                    <a:pt x="1694" y="87"/>
                  </a:cubicBezTo>
                  <a:lnTo>
                    <a:pt x="869" y="905"/>
                  </a:lnTo>
                  <a:lnTo>
                    <a:pt x="550" y="586"/>
                  </a:lnTo>
                  <a:cubicBezTo>
                    <a:pt x="494" y="525"/>
                    <a:pt x="430" y="500"/>
                    <a:pt x="369" y="500"/>
                  </a:cubicBezTo>
                  <a:cubicBezTo>
                    <a:pt x="172" y="500"/>
                    <a:pt x="1" y="760"/>
                    <a:pt x="196" y="940"/>
                  </a:cubicBezTo>
                  <a:lnTo>
                    <a:pt x="696" y="1439"/>
                  </a:lnTo>
                  <a:cubicBezTo>
                    <a:pt x="744" y="1481"/>
                    <a:pt x="807" y="1509"/>
                    <a:pt x="869" y="1509"/>
                  </a:cubicBezTo>
                  <a:cubicBezTo>
                    <a:pt x="938" y="1509"/>
                    <a:pt x="1001" y="1488"/>
                    <a:pt x="1049" y="1439"/>
                  </a:cubicBezTo>
                  <a:lnTo>
                    <a:pt x="2048" y="441"/>
                  </a:lnTo>
                  <a:cubicBezTo>
                    <a:pt x="2239" y="261"/>
                    <a:pt x="2070" y="0"/>
                    <a:pt x="187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69"/>
            <p:cNvSpPr/>
            <p:nvPr/>
          </p:nvSpPr>
          <p:spPr>
            <a:xfrm>
              <a:off x="5349665" y="2935607"/>
              <a:ext cx="58141" cy="39277"/>
            </a:xfrm>
            <a:custGeom>
              <a:rect b="b" l="l" r="r" t="t"/>
              <a:pathLst>
                <a:path extrusionOk="0" h="1495" w="2213">
                  <a:moveTo>
                    <a:pt x="1861" y="1"/>
                  </a:moveTo>
                  <a:cubicBezTo>
                    <a:pt x="1805" y="1"/>
                    <a:pt x="1747" y="22"/>
                    <a:pt x="1695" y="73"/>
                  </a:cubicBezTo>
                  <a:lnTo>
                    <a:pt x="869" y="891"/>
                  </a:lnTo>
                  <a:lnTo>
                    <a:pt x="550" y="572"/>
                  </a:lnTo>
                  <a:cubicBezTo>
                    <a:pt x="494" y="511"/>
                    <a:pt x="430" y="486"/>
                    <a:pt x="369" y="486"/>
                  </a:cubicBezTo>
                  <a:cubicBezTo>
                    <a:pt x="172" y="486"/>
                    <a:pt x="1" y="746"/>
                    <a:pt x="196" y="926"/>
                  </a:cubicBezTo>
                  <a:lnTo>
                    <a:pt x="696" y="1425"/>
                  </a:lnTo>
                  <a:cubicBezTo>
                    <a:pt x="738" y="1467"/>
                    <a:pt x="800" y="1495"/>
                    <a:pt x="869" y="1495"/>
                  </a:cubicBezTo>
                  <a:cubicBezTo>
                    <a:pt x="932" y="1495"/>
                    <a:pt x="1001" y="1474"/>
                    <a:pt x="1043" y="1425"/>
                  </a:cubicBezTo>
                  <a:lnTo>
                    <a:pt x="2042" y="427"/>
                  </a:lnTo>
                  <a:cubicBezTo>
                    <a:pt x="2213" y="245"/>
                    <a:pt x="2050" y="1"/>
                    <a:pt x="1861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69"/>
            <p:cNvSpPr/>
            <p:nvPr/>
          </p:nvSpPr>
          <p:spPr>
            <a:xfrm>
              <a:off x="5441487" y="2987731"/>
              <a:ext cx="58798" cy="39645"/>
            </a:xfrm>
            <a:custGeom>
              <a:rect b="b" l="l" r="r" t="t"/>
              <a:pathLst>
                <a:path extrusionOk="0" h="1509" w="2238">
                  <a:moveTo>
                    <a:pt x="1870" y="0"/>
                  </a:moveTo>
                  <a:cubicBezTo>
                    <a:pt x="1809" y="0"/>
                    <a:pt x="1745" y="25"/>
                    <a:pt x="1689" y="86"/>
                  </a:cubicBezTo>
                  <a:lnTo>
                    <a:pt x="870" y="905"/>
                  </a:lnTo>
                  <a:lnTo>
                    <a:pt x="544" y="586"/>
                  </a:lnTo>
                  <a:cubicBezTo>
                    <a:pt x="488" y="525"/>
                    <a:pt x="425" y="499"/>
                    <a:pt x="364" y="499"/>
                  </a:cubicBezTo>
                  <a:cubicBezTo>
                    <a:pt x="168" y="499"/>
                    <a:pt x="0" y="760"/>
                    <a:pt x="190" y="940"/>
                  </a:cubicBezTo>
                  <a:lnTo>
                    <a:pt x="690" y="1439"/>
                  </a:lnTo>
                  <a:cubicBezTo>
                    <a:pt x="738" y="1481"/>
                    <a:pt x="801" y="1508"/>
                    <a:pt x="863" y="1508"/>
                  </a:cubicBezTo>
                  <a:cubicBezTo>
                    <a:pt x="933" y="1508"/>
                    <a:pt x="995" y="1481"/>
                    <a:pt x="1044" y="1432"/>
                  </a:cubicBezTo>
                  <a:lnTo>
                    <a:pt x="2042" y="440"/>
                  </a:lnTo>
                  <a:cubicBezTo>
                    <a:pt x="2238" y="260"/>
                    <a:pt x="2067" y="0"/>
                    <a:pt x="1870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69"/>
            <p:cNvSpPr/>
            <p:nvPr/>
          </p:nvSpPr>
          <p:spPr>
            <a:xfrm>
              <a:off x="5258631" y="3040565"/>
              <a:ext cx="57353" cy="39277"/>
            </a:xfrm>
            <a:custGeom>
              <a:rect b="b" l="l" r="r" t="t"/>
              <a:pathLst>
                <a:path extrusionOk="0" h="1495" w="2183">
                  <a:moveTo>
                    <a:pt x="1835" y="0"/>
                  </a:moveTo>
                  <a:cubicBezTo>
                    <a:pt x="1778" y="0"/>
                    <a:pt x="1718" y="22"/>
                    <a:pt x="1664" y="73"/>
                  </a:cubicBezTo>
                  <a:lnTo>
                    <a:pt x="838" y="892"/>
                  </a:lnTo>
                  <a:lnTo>
                    <a:pt x="519" y="572"/>
                  </a:lnTo>
                  <a:cubicBezTo>
                    <a:pt x="465" y="521"/>
                    <a:pt x="405" y="499"/>
                    <a:pt x="348" y="499"/>
                  </a:cubicBezTo>
                  <a:cubicBezTo>
                    <a:pt x="159" y="499"/>
                    <a:pt x="0" y="738"/>
                    <a:pt x="166" y="919"/>
                  </a:cubicBezTo>
                  <a:lnTo>
                    <a:pt x="665" y="1419"/>
                  </a:lnTo>
                  <a:cubicBezTo>
                    <a:pt x="714" y="1467"/>
                    <a:pt x="776" y="1495"/>
                    <a:pt x="838" y="1495"/>
                  </a:cubicBezTo>
                  <a:cubicBezTo>
                    <a:pt x="908" y="1495"/>
                    <a:pt x="970" y="1467"/>
                    <a:pt x="1019" y="1419"/>
                  </a:cubicBezTo>
                  <a:lnTo>
                    <a:pt x="2018" y="420"/>
                  </a:lnTo>
                  <a:cubicBezTo>
                    <a:pt x="2183" y="239"/>
                    <a:pt x="2024" y="0"/>
                    <a:pt x="183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69"/>
            <p:cNvSpPr/>
            <p:nvPr/>
          </p:nvSpPr>
          <p:spPr>
            <a:xfrm>
              <a:off x="5442118" y="2882746"/>
              <a:ext cx="58167" cy="39671"/>
            </a:xfrm>
            <a:custGeom>
              <a:rect b="b" l="l" r="r" t="t"/>
              <a:pathLst>
                <a:path extrusionOk="0" h="1510" w="2214">
                  <a:moveTo>
                    <a:pt x="1846" y="1"/>
                  </a:moveTo>
                  <a:cubicBezTo>
                    <a:pt x="1785" y="1"/>
                    <a:pt x="1721" y="26"/>
                    <a:pt x="1665" y="87"/>
                  </a:cubicBezTo>
                  <a:lnTo>
                    <a:pt x="846" y="913"/>
                  </a:lnTo>
                  <a:lnTo>
                    <a:pt x="520" y="587"/>
                  </a:lnTo>
                  <a:cubicBezTo>
                    <a:pt x="467" y="538"/>
                    <a:pt x="408" y="517"/>
                    <a:pt x="353" y="517"/>
                  </a:cubicBezTo>
                  <a:cubicBezTo>
                    <a:pt x="162" y="517"/>
                    <a:pt x="0" y="758"/>
                    <a:pt x="166" y="940"/>
                  </a:cubicBezTo>
                  <a:lnTo>
                    <a:pt x="666" y="1440"/>
                  </a:lnTo>
                  <a:cubicBezTo>
                    <a:pt x="714" y="1488"/>
                    <a:pt x="777" y="1509"/>
                    <a:pt x="839" y="1509"/>
                  </a:cubicBezTo>
                  <a:cubicBezTo>
                    <a:pt x="909" y="1509"/>
                    <a:pt x="971" y="1488"/>
                    <a:pt x="1020" y="1440"/>
                  </a:cubicBezTo>
                  <a:lnTo>
                    <a:pt x="2018" y="441"/>
                  </a:lnTo>
                  <a:cubicBezTo>
                    <a:pt x="2214" y="261"/>
                    <a:pt x="2043" y="1"/>
                    <a:pt x="184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9" name="Google Shape;7829;p69"/>
          <p:cNvGrpSpPr/>
          <p:nvPr/>
        </p:nvGrpSpPr>
        <p:grpSpPr>
          <a:xfrm>
            <a:off x="11625173" y="5521841"/>
            <a:ext cx="607210" cy="750868"/>
            <a:chOff x="5812586" y="2760921"/>
            <a:chExt cx="303605" cy="375434"/>
          </a:xfrm>
        </p:grpSpPr>
        <p:sp>
          <p:nvSpPr>
            <p:cNvPr id="7830" name="Google Shape;7830;p69"/>
            <p:cNvSpPr/>
            <p:nvPr/>
          </p:nvSpPr>
          <p:spPr>
            <a:xfrm>
              <a:off x="5911896" y="2760921"/>
              <a:ext cx="125215" cy="32289"/>
            </a:xfrm>
            <a:custGeom>
              <a:rect b="b" l="l" r="r" t="t"/>
              <a:pathLst>
                <a:path extrusionOk="0" h="1229" w="4766">
                  <a:moveTo>
                    <a:pt x="347" y="1"/>
                  </a:moveTo>
                  <a:cubicBezTo>
                    <a:pt x="153" y="1"/>
                    <a:pt x="0" y="160"/>
                    <a:pt x="0" y="347"/>
                  </a:cubicBezTo>
                  <a:lnTo>
                    <a:pt x="0" y="882"/>
                  </a:lnTo>
                  <a:cubicBezTo>
                    <a:pt x="0" y="1069"/>
                    <a:pt x="153" y="1228"/>
                    <a:pt x="347" y="1228"/>
                  </a:cubicBezTo>
                  <a:lnTo>
                    <a:pt x="4419" y="1228"/>
                  </a:lnTo>
                  <a:cubicBezTo>
                    <a:pt x="4613" y="1228"/>
                    <a:pt x="4766" y="1069"/>
                    <a:pt x="4766" y="882"/>
                  </a:cubicBezTo>
                  <a:lnTo>
                    <a:pt x="4766" y="347"/>
                  </a:lnTo>
                  <a:cubicBezTo>
                    <a:pt x="4766" y="160"/>
                    <a:pt x="4613" y="1"/>
                    <a:pt x="4419" y="1"/>
                  </a:cubicBezTo>
                  <a:close/>
                </a:path>
              </a:pathLst>
            </a:custGeom>
            <a:solidFill>
              <a:srgbClr val="BEC5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69"/>
            <p:cNvSpPr/>
            <p:nvPr/>
          </p:nvSpPr>
          <p:spPr>
            <a:xfrm>
              <a:off x="6001722" y="2761105"/>
              <a:ext cx="35389" cy="32105"/>
            </a:xfrm>
            <a:custGeom>
              <a:rect b="b" l="l" r="r" t="t"/>
              <a:pathLst>
                <a:path extrusionOk="0" h="1222" w="1347">
                  <a:moveTo>
                    <a:pt x="1" y="1"/>
                  </a:moveTo>
                  <a:cubicBezTo>
                    <a:pt x="202" y="1"/>
                    <a:pt x="362" y="160"/>
                    <a:pt x="362" y="354"/>
                  </a:cubicBezTo>
                  <a:lnTo>
                    <a:pt x="362" y="861"/>
                  </a:lnTo>
                  <a:cubicBezTo>
                    <a:pt x="362" y="1062"/>
                    <a:pt x="202" y="1221"/>
                    <a:pt x="1" y="1221"/>
                  </a:cubicBezTo>
                  <a:lnTo>
                    <a:pt x="993" y="1221"/>
                  </a:lnTo>
                  <a:cubicBezTo>
                    <a:pt x="1187" y="1221"/>
                    <a:pt x="1347" y="1062"/>
                    <a:pt x="1347" y="861"/>
                  </a:cubicBezTo>
                  <a:lnTo>
                    <a:pt x="1347" y="354"/>
                  </a:lnTo>
                  <a:cubicBezTo>
                    <a:pt x="1347" y="160"/>
                    <a:pt x="1187" y="1"/>
                    <a:pt x="993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69"/>
            <p:cNvSpPr/>
            <p:nvPr/>
          </p:nvSpPr>
          <p:spPr>
            <a:xfrm>
              <a:off x="5812586" y="2793183"/>
              <a:ext cx="295960" cy="343171"/>
            </a:xfrm>
            <a:custGeom>
              <a:rect b="b" l="l" r="r" t="t"/>
              <a:pathLst>
                <a:path extrusionOk="0" h="13062" w="11265">
                  <a:moveTo>
                    <a:pt x="4647" y="0"/>
                  </a:moveTo>
                  <a:lnTo>
                    <a:pt x="4647" y="3801"/>
                  </a:lnTo>
                  <a:cubicBezTo>
                    <a:pt x="4647" y="4030"/>
                    <a:pt x="4509" y="4238"/>
                    <a:pt x="4294" y="4322"/>
                  </a:cubicBezTo>
                  <a:cubicBezTo>
                    <a:pt x="923" y="5653"/>
                    <a:pt x="0" y="9995"/>
                    <a:pt x="2539" y="12583"/>
                  </a:cubicBezTo>
                  <a:cubicBezTo>
                    <a:pt x="2837" y="12888"/>
                    <a:pt x="3246" y="13061"/>
                    <a:pt x="3676" y="13061"/>
                  </a:cubicBezTo>
                  <a:lnTo>
                    <a:pt x="8643" y="13061"/>
                  </a:lnTo>
                  <a:cubicBezTo>
                    <a:pt x="9073" y="13061"/>
                    <a:pt x="9482" y="12888"/>
                    <a:pt x="9780" y="12583"/>
                  </a:cubicBezTo>
                  <a:cubicBezTo>
                    <a:pt x="10737" y="11612"/>
                    <a:pt x="11265" y="10287"/>
                    <a:pt x="11230" y="8927"/>
                  </a:cubicBezTo>
                  <a:cubicBezTo>
                    <a:pt x="11181" y="6888"/>
                    <a:pt x="9919" y="5078"/>
                    <a:pt x="8025" y="4329"/>
                  </a:cubicBezTo>
                  <a:cubicBezTo>
                    <a:pt x="7810" y="4245"/>
                    <a:pt x="7672" y="4037"/>
                    <a:pt x="7672" y="3808"/>
                  </a:cubicBezTo>
                  <a:lnTo>
                    <a:pt x="7672" y="0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69"/>
            <p:cNvSpPr/>
            <p:nvPr/>
          </p:nvSpPr>
          <p:spPr>
            <a:xfrm>
              <a:off x="5934675" y="2793183"/>
              <a:ext cx="181517" cy="340965"/>
            </a:xfrm>
            <a:custGeom>
              <a:rect b="b" l="l" r="r" t="t"/>
              <a:pathLst>
                <a:path extrusionOk="0" h="12978" w="6909">
                  <a:moveTo>
                    <a:pt x="0" y="0"/>
                  </a:moveTo>
                  <a:lnTo>
                    <a:pt x="0" y="507"/>
                  </a:lnTo>
                  <a:lnTo>
                    <a:pt x="1561" y="507"/>
                  </a:lnTo>
                  <a:cubicBezTo>
                    <a:pt x="1565" y="507"/>
                    <a:pt x="1569" y="507"/>
                    <a:pt x="1573" y="507"/>
                  </a:cubicBezTo>
                  <a:cubicBezTo>
                    <a:pt x="1963" y="507"/>
                    <a:pt x="2276" y="830"/>
                    <a:pt x="2276" y="1221"/>
                  </a:cubicBezTo>
                  <a:lnTo>
                    <a:pt x="2276" y="4315"/>
                  </a:lnTo>
                  <a:cubicBezTo>
                    <a:pt x="2276" y="4544"/>
                    <a:pt x="2414" y="4752"/>
                    <a:pt x="2629" y="4835"/>
                  </a:cubicBezTo>
                  <a:cubicBezTo>
                    <a:pt x="5938" y="6139"/>
                    <a:pt x="6909" y="10363"/>
                    <a:pt x="4495" y="12978"/>
                  </a:cubicBezTo>
                  <a:cubicBezTo>
                    <a:pt x="4738" y="12902"/>
                    <a:pt x="4953" y="12763"/>
                    <a:pt x="5133" y="12576"/>
                  </a:cubicBezTo>
                  <a:cubicBezTo>
                    <a:pt x="6090" y="11605"/>
                    <a:pt x="6618" y="10287"/>
                    <a:pt x="6583" y="8927"/>
                  </a:cubicBezTo>
                  <a:cubicBezTo>
                    <a:pt x="6534" y="6888"/>
                    <a:pt x="5272" y="5078"/>
                    <a:pt x="3378" y="4329"/>
                  </a:cubicBezTo>
                  <a:cubicBezTo>
                    <a:pt x="3163" y="4245"/>
                    <a:pt x="3025" y="4037"/>
                    <a:pt x="3025" y="3808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D1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69"/>
            <p:cNvSpPr/>
            <p:nvPr/>
          </p:nvSpPr>
          <p:spPr>
            <a:xfrm>
              <a:off x="5841197" y="2978063"/>
              <a:ext cx="267349" cy="158292"/>
            </a:xfrm>
            <a:custGeom>
              <a:rect b="b" l="l" r="r" t="t"/>
              <a:pathLst>
                <a:path extrusionOk="0" h="6025" w="10176">
                  <a:moveTo>
                    <a:pt x="2691" y="0"/>
                  </a:moveTo>
                  <a:cubicBezTo>
                    <a:pt x="1242" y="0"/>
                    <a:pt x="187" y="642"/>
                    <a:pt x="187" y="642"/>
                  </a:cubicBezTo>
                  <a:cubicBezTo>
                    <a:pt x="70" y="1086"/>
                    <a:pt x="7" y="1536"/>
                    <a:pt x="7" y="2001"/>
                  </a:cubicBezTo>
                  <a:cubicBezTo>
                    <a:pt x="0" y="3326"/>
                    <a:pt x="520" y="4602"/>
                    <a:pt x="1457" y="5546"/>
                  </a:cubicBezTo>
                  <a:cubicBezTo>
                    <a:pt x="1755" y="5851"/>
                    <a:pt x="2164" y="6017"/>
                    <a:pt x="2594" y="6024"/>
                  </a:cubicBezTo>
                  <a:lnTo>
                    <a:pt x="7561" y="6024"/>
                  </a:lnTo>
                  <a:cubicBezTo>
                    <a:pt x="7991" y="6024"/>
                    <a:pt x="8400" y="5851"/>
                    <a:pt x="8698" y="5546"/>
                  </a:cubicBezTo>
                  <a:cubicBezTo>
                    <a:pt x="9655" y="4568"/>
                    <a:pt x="10176" y="3250"/>
                    <a:pt x="10141" y="1890"/>
                  </a:cubicBezTo>
                  <a:cubicBezTo>
                    <a:pt x="10134" y="1356"/>
                    <a:pt x="10037" y="829"/>
                    <a:pt x="9856" y="330"/>
                  </a:cubicBezTo>
                  <a:cubicBezTo>
                    <a:pt x="9856" y="330"/>
                    <a:pt x="9856" y="330"/>
                    <a:pt x="9856" y="330"/>
                  </a:cubicBezTo>
                  <a:cubicBezTo>
                    <a:pt x="9850" y="330"/>
                    <a:pt x="8712" y="1213"/>
                    <a:pt x="7157" y="1213"/>
                  </a:cubicBezTo>
                  <a:cubicBezTo>
                    <a:pt x="6517" y="1213"/>
                    <a:pt x="5808" y="1063"/>
                    <a:pt x="5077" y="642"/>
                  </a:cubicBezTo>
                  <a:cubicBezTo>
                    <a:pt x="4238" y="161"/>
                    <a:pt x="3415" y="0"/>
                    <a:pt x="2691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69"/>
            <p:cNvSpPr/>
            <p:nvPr/>
          </p:nvSpPr>
          <p:spPr>
            <a:xfrm>
              <a:off x="6052402" y="2986523"/>
              <a:ext cx="56144" cy="147809"/>
            </a:xfrm>
            <a:custGeom>
              <a:rect b="b" l="l" r="r" t="t"/>
              <a:pathLst>
                <a:path extrusionOk="0" h="5626" w="2137">
                  <a:moveTo>
                    <a:pt x="1804" y="1"/>
                  </a:moveTo>
                  <a:cubicBezTo>
                    <a:pt x="1561" y="174"/>
                    <a:pt x="1304" y="327"/>
                    <a:pt x="1034" y="445"/>
                  </a:cubicBezTo>
                  <a:cubicBezTo>
                    <a:pt x="1686" y="2227"/>
                    <a:pt x="1283" y="4232"/>
                    <a:pt x="0" y="5626"/>
                  </a:cubicBezTo>
                  <a:cubicBezTo>
                    <a:pt x="28" y="5612"/>
                    <a:pt x="56" y="5605"/>
                    <a:pt x="83" y="5591"/>
                  </a:cubicBezTo>
                  <a:cubicBezTo>
                    <a:pt x="90" y="5591"/>
                    <a:pt x="90" y="5591"/>
                    <a:pt x="90" y="5584"/>
                  </a:cubicBezTo>
                  <a:cubicBezTo>
                    <a:pt x="174" y="5550"/>
                    <a:pt x="257" y="5508"/>
                    <a:pt x="340" y="5452"/>
                  </a:cubicBezTo>
                  <a:cubicBezTo>
                    <a:pt x="361" y="5432"/>
                    <a:pt x="396" y="5418"/>
                    <a:pt x="409" y="5404"/>
                  </a:cubicBezTo>
                  <a:cubicBezTo>
                    <a:pt x="416" y="5397"/>
                    <a:pt x="423" y="5397"/>
                    <a:pt x="430" y="5397"/>
                  </a:cubicBezTo>
                  <a:cubicBezTo>
                    <a:pt x="451" y="5383"/>
                    <a:pt x="465" y="5369"/>
                    <a:pt x="479" y="5355"/>
                  </a:cubicBezTo>
                  <a:cubicBezTo>
                    <a:pt x="486" y="5348"/>
                    <a:pt x="500" y="5348"/>
                    <a:pt x="500" y="5335"/>
                  </a:cubicBezTo>
                  <a:cubicBezTo>
                    <a:pt x="520" y="5321"/>
                    <a:pt x="534" y="5314"/>
                    <a:pt x="548" y="5293"/>
                  </a:cubicBezTo>
                  <a:lnTo>
                    <a:pt x="569" y="5272"/>
                  </a:lnTo>
                  <a:cubicBezTo>
                    <a:pt x="597" y="5251"/>
                    <a:pt x="618" y="5231"/>
                    <a:pt x="638" y="5210"/>
                  </a:cubicBezTo>
                  <a:cubicBezTo>
                    <a:pt x="1609" y="4253"/>
                    <a:pt x="2137" y="2928"/>
                    <a:pt x="2102" y="1568"/>
                  </a:cubicBezTo>
                  <a:cubicBezTo>
                    <a:pt x="2102" y="1534"/>
                    <a:pt x="2095" y="1499"/>
                    <a:pt x="2095" y="1464"/>
                  </a:cubicBezTo>
                  <a:cubicBezTo>
                    <a:pt x="2095" y="1457"/>
                    <a:pt x="2095" y="1443"/>
                    <a:pt x="2095" y="1429"/>
                  </a:cubicBezTo>
                  <a:cubicBezTo>
                    <a:pt x="2088" y="1409"/>
                    <a:pt x="2088" y="1381"/>
                    <a:pt x="2088" y="1360"/>
                  </a:cubicBezTo>
                  <a:cubicBezTo>
                    <a:pt x="2088" y="1353"/>
                    <a:pt x="2081" y="1339"/>
                    <a:pt x="2081" y="1325"/>
                  </a:cubicBezTo>
                  <a:cubicBezTo>
                    <a:pt x="2074" y="1305"/>
                    <a:pt x="2074" y="1284"/>
                    <a:pt x="2074" y="1263"/>
                  </a:cubicBezTo>
                  <a:cubicBezTo>
                    <a:pt x="2074" y="1249"/>
                    <a:pt x="2074" y="1242"/>
                    <a:pt x="2074" y="1228"/>
                  </a:cubicBezTo>
                  <a:cubicBezTo>
                    <a:pt x="2067" y="1208"/>
                    <a:pt x="2067" y="1187"/>
                    <a:pt x="2067" y="1166"/>
                  </a:cubicBezTo>
                  <a:cubicBezTo>
                    <a:pt x="2060" y="1152"/>
                    <a:pt x="2060" y="1138"/>
                    <a:pt x="2060" y="1131"/>
                  </a:cubicBezTo>
                  <a:cubicBezTo>
                    <a:pt x="2053" y="1110"/>
                    <a:pt x="2053" y="1083"/>
                    <a:pt x="2053" y="1062"/>
                  </a:cubicBezTo>
                  <a:cubicBezTo>
                    <a:pt x="2053" y="1055"/>
                    <a:pt x="2046" y="1041"/>
                    <a:pt x="2053" y="1027"/>
                  </a:cubicBezTo>
                  <a:cubicBezTo>
                    <a:pt x="2046" y="1013"/>
                    <a:pt x="2046" y="992"/>
                    <a:pt x="2039" y="965"/>
                  </a:cubicBezTo>
                  <a:cubicBezTo>
                    <a:pt x="2039" y="958"/>
                    <a:pt x="2033" y="944"/>
                    <a:pt x="2039" y="930"/>
                  </a:cubicBezTo>
                  <a:cubicBezTo>
                    <a:pt x="2033" y="909"/>
                    <a:pt x="2033" y="888"/>
                    <a:pt x="2026" y="868"/>
                  </a:cubicBezTo>
                  <a:cubicBezTo>
                    <a:pt x="2026" y="861"/>
                    <a:pt x="2019" y="847"/>
                    <a:pt x="2019" y="840"/>
                  </a:cubicBezTo>
                  <a:cubicBezTo>
                    <a:pt x="2019" y="819"/>
                    <a:pt x="2019" y="791"/>
                    <a:pt x="2012" y="771"/>
                  </a:cubicBezTo>
                  <a:cubicBezTo>
                    <a:pt x="2005" y="757"/>
                    <a:pt x="2005" y="750"/>
                    <a:pt x="2005" y="743"/>
                  </a:cubicBezTo>
                  <a:cubicBezTo>
                    <a:pt x="1998" y="722"/>
                    <a:pt x="1998" y="694"/>
                    <a:pt x="1998" y="673"/>
                  </a:cubicBezTo>
                  <a:cubicBezTo>
                    <a:pt x="1991" y="666"/>
                    <a:pt x="1991" y="653"/>
                    <a:pt x="1991" y="646"/>
                  </a:cubicBezTo>
                  <a:cubicBezTo>
                    <a:pt x="1984" y="625"/>
                    <a:pt x="1984" y="597"/>
                    <a:pt x="1977" y="576"/>
                  </a:cubicBezTo>
                  <a:cubicBezTo>
                    <a:pt x="1970" y="576"/>
                    <a:pt x="1970" y="569"/>
                    <a:pt x="1970" y="562"/>
                  </a:cubicBezTo>
                  <a:cubicBezTo>
                    <a:pt x="1970" y="535"/>
                    <a:pt x="1963" y="507"/>
                    <a:pt x="1949" y="486"/>
                  </a:cubicBezTo>
                  <a:cubicBezTo>
                    <a:pt x="1949" y="479"/>
                    <a:pt x="1949" y="472"/>
                    <a:pt x="1949" y="465"/>
                  </a:cubicBezTo>
                  <a:cubicBezTo>
                    <a:pt x="1942" y="438"/>
                    <a:pt x="1935" y="410"/>
                    <a:pt x="1928" y="382"/>
                  </a:cubicBezTo>
                  <a:cubicBezTo>
                    <a:pt x="1922" y="382"/>
                    <a:pt x="1922" y="375"/>
                    <a:pt x="1922" y="368"/>
                  </a:cubicBezTo>
                  <a:cubicBezTo>
                    <a:pt x="1915" y="340"/>
                    <a:pt x="1908" y="313"/>
                    <a:pt x="1901" y="285"/>
                  </a:cubicBezTo>
                  <a:cubicBezTo>
                    <a:pt x="1901" y="285"/>
                    <a:pt x="1894" y="278"/>
                    <a:pt x="1894" y="278"/>
                  </a:cubicBezTo>
                  <a:cubicBezTo>
                    <a:pt x="1894" y="250"/>
                    <a:pt x="1880" y="223"/>
                    <a:pt x="1873" y="188"/>
                  </a:cubicBezTo>
                  <a:cubicBezTo>
                    <a:pt x="1866" y="181"/>
                    <a:pt x="1866" y="181"/>
                    <a:pt x="1866" y="181"/>
                  </a:cubicBezTo>
                  <a:cubicBezTo>
                    <a:pt x="1852" y="153"/>
                    <a:pt x="1845" y="125"/>
                    <a:pt x="1838" y="91"/>
                  </a:cubicBezTo>
                  <a:cubicBezTo>
                    <a:pt x="1838" y="91"/>
                    <a:pt x="1838" y="84"/>
                    <a:pt x="1838" y="84"/>
                  </a:cubicBezTo>
                  <a:cubicBezTo>
                    <a:pt x="1824" y="56"/>
                    <a:pt x="1817" y="28"/>
                    <a:pt x="1804" y="1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69"/>
            <p:cNvSpPr/>
            <p:nvPr/>
          </p:nvSpPr>
          <p:spPr>
            <a:xfrm>
              <a:off x="6054582" y="3027718"/>
              <a:ext cx="20256" cy="17182"/>
            </a:xfrm>
            <a:custGeom>
              <a:rect b="b" l="l" r="r" t="t"/>
              <a:pathLst>
                <a:path extrusionOk="0" h="654" w="771">
                  <a:moveTo>
                    <a:pt x="437" y="0"/>
                  </a:moveTo>
                  <a:cubicBezTo>
                    <a:pt x="146" y="0"/>
                    <a:pt x="0" y="347"/>
                    <a:pt x="209" y="555"/>
                  </a:cubicBezTo>
                  <a:cubicBezTo>
                    <a:pt x="276" y="623"/>
                    <a:pt x="359" y="653"/>
                    <a:pt x="441" y="653"/>
                  </a:cubicBezTo>
                  <a:cubicBezTo>
                    <a:pt x="609" y="653"/>
                    <a:pt x="770" y="523"/>
                    <a:pt x="770" y="326"/>
                  </a:cubicBezTo>
                  <a:cubicBezTo>
                    <a:pt x="763" y="146"/>
                    <a:pt x="618" y="0"/>
                    <a:pt x="43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69"/>
            <p:cNvSpPr/>
            <p:nvPr/>
          </p:nvSpPr>
          <p:spPr>
            <a:xfrm>
              <a:off x="6012678" y="3090588"/>
              <a:ext cx="17681" cy="15186"/>
            </a:xfrm>
            <a:custGeom>
              <a:rect b="b" l="l" r="r" t="t"/>
              <a:pathLst>
                <a:path extrusionOk="0" h="578" w="673">
                  <a:moveTo>
                    <a:pt x="389" y="0"/>
                  </a:moveTo>
                  <a:cubicBezTo>
                    <a:pt x="132" y="0"/>
                    <a:pt x="0" y="312"/>
                    <a:pt x="180" y="493"/>
                  </a:cubicBezTo>
                  <a:cubicBezTo>
                    <a:pt x="241" y="551"/>
                    <a:pt x="315" y="578"/>
                    <a:pt x="386" y="578"/>
                  </a:cubicBezTo>
                  <a:cubicBezTo>
                    <a:pt x="534" y="578"/>
                    <a:pt x="673" y="465"/>
                    <a:pt x="673" y="292"/>
                  </a:cubicBezTo>
                  <a:cubicBezTo>
                    <a:pt x="673" y="132"/>
                    <a:pt x="548" y="7"/>
                    <a:pt x="389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69"/>
            <p:cNvSpPr/>
            <p:nvPr/>
          </p:nvSpPr>
          <p:spPr>
            <a:xfrm>
              <a:off x="5891299" y="3017130"/>
              <a:ext cx="17708" cy="15212"/>
            </a:xfrm>
            <a:custGeom>
              <a:rect b="b" l="l" r="r" t="t"/>
              <a:pathLst>
                <a:path extrusionOk="0" h="579" w="674">
                  <a:moveTo>
                    <a:pt x="389" y="1"/>
                  </a:moveTo>
                  <a:cubicBezTo>
                    <a:pt x="132" y="1"/>
                    <a:pt x="1" y="313"/>
                    <a:pt x="181" y="493"/>
                  </a:cubicBezTo>
                  <a:cubicBezTo>
                    <a:pt x="242" y="552"/>
                    <a:pt x="315" y="578"/>
                    <a:pt x="387" y="578"/>
                  </a:cubicBezTo>
                  <a:cubicBezTo>
                    <a:pt x="535" y="578"/>
                    <a:pt x="673" y="465"/>
                    <a:pt x="673" y="292"/>
                  </a:cubicBezTo>
                  <a:cubicBezTo>
                    <a:pt x="673" y="133"/>
                    <a:pt x="549" y="1"/>
                    <a:pt x="389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69"/>
            <p:cNvSpPr/>
            <p:nvPr/>
          </p:nvSpPr>
          <p:spPr>
            <a:xfrm>
              <a:off x="5915916" y="3090588"/>
              <a:ext cx="17681" cy="15186"/>
            </a:xfrm>
            <a:custGeom>
              <a:rect b="b" l="l" r="r" t="t"/>
              <a:pathLst>
                <a:path extrusionOk="0" h="578" w="673">
                  <a:moveTo>
                    <a:pt x="381" y="0"/>
                  </a:moveTo>
                  <a:cubicBezTo>
                    <a:pt x="125" y="0"/>
                    <a:pt x="0" y="312"/>
                    <a:pt x="180" y="493"/>
                  </a:cubicBezTo>
                  <a:cubicBezTo>
                    <a:pt x="239" y="551"/>
                    <a:pt x="312" y="578"/>
                    <a:pt x="383" y="578"/>
                  </a:cubicBezTo>
                  <a:cubicBezTo>
                    <a:pt x="531" y="578"/>
                    <a:pt x="673" y="465"/>
                    <a:pt x="673" y="292"/>
                  </a:cubicBezTo>
                  <a:cubicBezTo>
                    <a:pt x="666" y="132"/>
                    <a:pt x="541" y="7"/>
                    <a:pt x="381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69"/>
            <p:cNvSpPr/>
            <p:nvPr/>
          </p:nvSpPr>
          <p:spPr>
            <a:xfrm>
              <a:off x="5959266" y="3032999"/>
              <a:ext cx="21360" cy="18286"/>
            </a:xfrm>
            <a:custGeom>
              <a:rect b="b" l="l" r="r" t="t"/>
              <a:pathLst>
                <a:path extrusionOk="0" h="696" w="813">
                  <a:moveTo>
                    <a:pt x="466" y="0"/>
                  </a:moveTo>
                  <a:cubicBezTo>
                    <a:pt x="153" y="0"/>
                    <a:pt x="1" y="375"/>
                    <a:pt x="216" y="590"/>
                  </a:cubicBezTo>
                  <a:cubicBezTo>
                    <a:pt x="288" y="663"/>
                    <a:pt x="377" y="695"/>
                    <a:pt x="464" y="695"/>
                  </a:cubicBezTo>
                  <a:cubicBezTo>
                    <a:pt x="643" y="695"/>
                    <a:pt x="812" y="557"/>
                    <a:pt x="812" y="347"/>
                  </a:cubicBezTo>
                  <a:cubicBezTo>
                    <a:pt x="812" y="153"/>
                    <a:pt x="653" y="0"/>
                    <a:pt x="466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1" name="Google Shape;7841;p69"/>
          <p:cNvGrpSpPr/>
          <p:nvPr/>
        </p:nvGrpSpPr>
        <p:grpSpPr>
          <a:xfrm>
            <a:off x="12669347" y="5519267"/>
            <a:ext cx="757016" cy="756333"/>
            <a:chOff x="6334673" y="2759633"/>
            <a:chExt cx="378508" cy="378166"/>
          </a:xfrm>
        </p:grpSpPr>
        <p:sp>
          <p:nvSpPr>
            <p:cNvPr id="7842" name="Google Shape;7842;p69"/>
            <p:cNvSpPr/>
            <p:nvPr/>
          </p:nvSpPr>
          <p:spPr>
            <a:xfrm>
              <a:off x="6334673" y="2759633"/>
              <a:ext cx="287027" cy="189004"/>
            </a:xfrm>
            <a:custGeom>
              <a:rect b="b" l="l" r="r" t="t"/>
              <a:pathLst>
                <a:path extrusionOk="0" h="7194" w="10925">
                  <a:moveTo>
                    <a:pt x="6983" y="1"/>
                  </a:moveTo>
                  <a:cubicBezTo>
                    <a:pt x="6979" y="1"/>
                    <a:pt x="6975" y="1"/>
                    <a:pt x="6971" y="1"/>
                  </a:cubicBezTo>
                  <a:lnTo>
                    <a:pt x="930" y="1"/>
                  </a:lnTo>
                  <a:cubicBezTo>
                    <a:pt x="417" y="1"/>
                    <a:pt x="7" y="417"/>
                    <a:pt x="7" y="931"/>
                  </a:cubicBezTo>
                  <a:lnTo>
                    <a:pt x="7" y="6965"/>
                  </a:lnTo>
                  <a:cubicBezTo>
                    <a:pt x="0" y="7090"/>
                    <a:pt x="104" y="7194"/>
                    <a:pt x="236" y="7194"/>
                  </a:cubicBezTo>
                  <a:lnTo>
                    <a:pt x="2560" y="7194"/>
                  </a:lnTo>
                  <a:cubicBezTo>
                    <a:pt x="2816" y="7194"/>
                    <a:pt x="3025" y="6986"/>
                    <a:pt x="3025" y="6729"/>
                  </a:cubicBezTo>
                  <a:lnTo>
                    <a:pt x="3025" y="6264"/>
                  </a:lnTo>
                  <a:cubicBezTo>
                    <a:pt x="3031" y="6063"/>
                    <a:pt x="2948" y="5876"/>
                    <a:pt x="2796" y="5744"/>
                  </a:cubicBezTo>
                  <a:cubicBezTo>
                    <a:pt x="1873" y="4981"/>
                    <a:pt x="2407" y="3483"/>
                    <a:pt x="3600" y="3476"/>
                  </a:cubicBezTo>
                  <a:cubicBezTo>
                    <a:pt x="3603" y="3476"/>
                    <a:pt x="3606" y="3476"/>
                    <a:pt x="3609" y="3476"/>
                  </a:cubicBezTo>
                  <a:cubicBezTo>
                    <a:pt x="4796" y="3476"/>
                    <a:pt x="5339" y="4962"/>
                    <a:pt x="4426" y="5730"/>
                  </a:cubicBezTo>
                  <a:cubicBezTo>
                    <a:pt x="4273" y="5862"/>
                    <a:pt x="4183" y="6056"/>
                    <a:pt x="4190" y="6258"/>
                  </a:cubicBezTo>
                  <a:lnTo>
                    <a:pt x="4190" y="6729"/>
                  </a:lnTo>
                  <a:cubicBezTo>
                    <a:pt x="4190" y="6986"/>
                    <a:pt x="4391" y="7194"/>
                    <a:pt x="4648" y="7194"/>
                  </a:cubicBezTo>
                  <a:lnTo>
                    <a:pt x="7207" y="7194"/>
                  </a:lnTo>
                  <a:lnTo>
                    <a:pt x="7207" y="4641"/>
                  </a:lnTo>
                  <a:cubicBezTo>
                    <a:pt x="7207" y="4385"/>
                    <a:pt x="7415" y="4177"/>
                    <a:pt x="7672" y="4177"/>
                  </a:cubicBezTo>
                  <a:lnTo>
                    <a:pt x="8143" y="4177"/>
                  </a:lnTo>
                  <a:cubicBezTo>
                    <a:pt x="8345" y="4177"/>
                    <a:pt x="8539" y="4267"/>
                    <a:pt x="8671" y="4419"/>
                  </a:cubicBezTo>
                  <a:cubicBezTo>
                    <a:pt x="8935" y="4737"/>
                    <a:pt x="9286" y="4878"/>
                    <a:pt x="9633" y="4878"/>
                  </a:cubicBezTo>
                  <a:cubicBezTo>
                    <a:pt x="10288" y="4878"/>
                    <a:pt x="10925" y="4374"/>
                    <a:pt x="10925" y="3594"/>
                  </a:cubicBezTo>
                  <a:cubicBezTo>
                    <a:pt x="10920" y="2815"/>
                    <a:pt x="10288" y="2317"/>
                    <a:pt x="9636" y="2317"/>
                  </a:cubicBezTo>
                  <a:cubicBezTo>
                    <a:pt x="9283" y="2317"/>
                    <a:pt x="8925" y="2463"/>
                    <a:pt x="8657" y="2789"/>
                  </a:cubicBezTo>
                  <a:cubicBezTo>
                    <a:pt x="8530" y="2930"/>
                    <a:pt x="8345" y="3019"/>
                    <a:pt x="8157" y="3019"/>
                  </a:cubicBezTo>
                  <a:cubicBezTo>
                    <a:pt x="8150" y="3019"/>
                    <a:pt x="8143" y="3019"/>
                    <a:pt x="8137" y="3018"/>
                  </a:cubicBezTo>
                  <a:lnTo>
                    <a:pt x="7672" y="3018"/>
                  </a:lnTo>
                  <a:cubicBezTo>
                    <a:pt x="7415" y="3018"/>
                    <a:pt x="7207" y="2810"/>
                    <a:pt x="7207" y="2554"/>
                  </a:cubicBezTo>
                  <a:lnTo>
                    <a:pt x="7207" y="230"/>
                  </a:lnTo>
                  <a:cubicBezTo>
                    <a:pt x="7207" y="102"/>
                    <a:pt x="7103" y="1"/>
                    <a:pt x="6983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69"/>
            <p:cNvSpPr/>
            <p:nvPr/>
          </p:nvSpPr>
          <p:spPr>
            <a:xfrm>
              <a:off x="6524019" y="2759660"/>
              <a:ext cx="189162" cy="286659"/>
            </a:xfrm>
            <a:custGeom>
              <a:rect b="b" l="l" r="r" t="t"/>
              <a:pathLst>
                <a:path extrusionOk="0" h="10911" w="7200">
                  <a:moveTo>
                    <a:pt x="229" y="0"/>
                  </a:moveTo>
                  <a:cubicBezTo>
                    <a:pt x="104" y="0"/>
                    <a:pt x="0" y="104"/>
                    <a:pt x="0" y="229"/>
                  </a:cubicBezTo>
                  <a:lnTo>
                    <a:pt x="0" y="2553"/>
                  </a:lnTo>
                  <a:cubicBezTo>
                    <a:pt x="0" y="2809"/>
                    <a:pt x="208" y="3017"/>
                    <a:pt x="465" y="3017"/>
                  </a:cubicBezTo>
                  <a:lnTo>
                    <a:pt x="930" y="3017"/>
                  </a:lnTo>
                  <a:cubicBezTo>
                    <a:pt x="937" y="3018"/>
                    <a:pt x="944" y="3018"/>
                    <a:pt x="951" y="3018"/>
                  </a:cubicBezTo>
                  <a:cubicBezTo>
                    <a:pt x="1144" y="3018"/>
                    <a:pt x="1323" y="2929"/>
                    <a:pt x="1450" y="2788"/>
                  </a:cubicBezTo>
                  <a:cubicBezTo>
                    <a:pt x="1718" y="2462"/>
                    <a:pt x="2076" y="2316"/>
                    <a:pt x="2429" y="2316"/>
                  </a:cubicBezTo>
                  <a:cubicBezTo>
                    <a:pt x="3081" y="2316"/>
                    <a:pt x="3713" y="2814"/>
                    <a:pt x="3718" y="3593"/>
                  </a:cubicBezTo>
                  <a:cubicBezTo>
                    <a:pt x="3722" y="4373"/>
                    <a:pt x="3087" y="4877"/>
                    <a:pt x="2431" y="4877"/>
                  </a:cubicBezTo>
                  <a:cubicBezTo>
                    <a:pt x="2083" y="4877"/>
                    <a:pt x="1730" y="4736"/>
                    <a:pt x="1464" y="4418"/>
                  </a:cubicBezTo>
                  <a:cubicBezTo>
                    <a:pt x="1332" y="4266"/>
                    <a:pt x="1138" y="4176"/>
                    <a:pt x="936" y="4176"/>
                  </a:cubicBezTo>
                  <a:lnTo>
                    <a:pt x="465" y="4176"/>
                  </a:lnTo>
                  <a:cubicBezTo>
                    <a:pt x="208" y="4176"/>
                    <a:pt x="0" y="4384"/>
                    <a:pt x="0" y="4640"/>
                  </a:cubicBezTo>
                  <a:lnTo>
                    <a:pt x="0" y="7193"/>
                  </a:lnTo>
                  <a:lnTo>
                    <a:pt x="2553" y="7193"/>
                  </a:lnTo>
                  <a:cubicBezTo>
                    <a:pt x="2809" y="7193"/>
                    <a:pt x="3017" y="7401"/>
                    <a:pt x="3017" y="7658"/>
                  </a:cubicBezTo>
                  <a:lnTo>
                    <a:pt x="3017" y="8129"/>
                  </a:lnTo>
                  <a:cubicBezTo>
                    <a:pt x="3017" y="8330"/>
                    <a:pt x="2927" y="8525"/>
                    <a:pt x="2775" y="8656"/>
                  </a:cubicBezTo>
                  <a:cubicBezTo>
                    <a:pt x="1861" y="9425"/>
                    <a:pt x="2404" y="10911"/>
                    <a:pt x="3592" y="10911"/>
                  </a:cubicBezTo>
                  <a:cubicBezTo>
                    <a:pt x="3594" y="10911"/>
                    <a:pt x="3597" y="10911"/>
                    <a:pt x="3600" y="10911"/>
                  </a:cubicBezTo>
                  <a:cubicBezTo>
                    <a:pt x="4800" y="10904"/>
                    <a:pt x="5334" y="9406"/>
                    <a:pt x="4405" y="8649"/>
                  </a:cubicBezTo>
                  <a:cubicBezTo>
                    <a:pt x="4259" y="8518"/>
                    <a:pt x="4169" y="8323"/>
                    <a:pt x="4176" y="8122"/>
                  </a:cubicBezTo>
                  <a:lnTo>
                    <a:pt x="4176" y="7658"/>
                  </a:lnTo>
                  <a:cubicBezTo>
                    <a:pt x="4176" y="7401"/>
                    <a:pt x="4384" y="7193"/>
                    <a:pt x="4640" y="7193"/>
                  </a:cubicBezTo>
                  <a:lnTo>
                    <a:pt x="6964" y="7193"/>
                  </a:lnTo>
                  <a:cubicBezTo>
                    <a:pt x="7096" y="7193"/>
                    <a:pt x="7200" y="7089"/>
                    <a:pt x="7193" y="6964"/>
                  </a:cubicBezTo>
                  <a:lnTo>
                    <a:pt x="7193" y="930"/>
                  </a:lnTo>
                  <a:cubicBezTo>
                    <a:pt x="7193" y="416"/>
                    <a:pt x="6784" y="0"/>
                    <a:pt x="6270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69"/>
            <p:cNvSpPr/>
            <p:nvPr/>
          </p:nvSpPr>
          <p:spPr>
            <a:xfrm>
              <a:off x="6426207" y="2948611"/>
              <a:ext cx="286791" cy="189188"/>
            </a:xfrm>
            <a:custGeom>
              <a:rect b="b" l="l" r="r" t="t"/>
              <a:pathLst>
                <a:path extrusionOk="0" h="7201" w="10916">
                  <a:moveTo>
                    <a:pt x="3716" y="1"/>
                  </a:moveTo>
                  <a:lnTo>
                    <a:pt x="3716" y="2560"/>
                  </a:lnTo>
                  <a:cubicBezTo>
                    <a:pt x="3716" y="2817"/>
                    <a:pt x="3508" y="3025"/>
                    <a:pt x="3258" y="3025"/>
                  </a:cubicBezTo>
                  <a:lnTo>
                    <a:pt x="2787" y="3025"/>
                  </a:lnTo>
                  <a:cubicBezTo>
                    <a:pt x="2586" y="3025"/>
                    <a:pt x="2391" y="2935"/>
                    <a:pt x="2260" y="2782"/>
                  </a:cubicBezTo>
                  <a:cubicBezTo>
                    <a:pt x="1993" y="2465"/>
                    <a:pt x="1640" y="2324"/>
                    <a:pt x="1292" y="2324"/>
                  </a:cubicBezTo>
                  <a:cubicBezTo>
                    <a:pt x="636" y="2324"/>
                    <a:pt x="1" y="2828"/>
                    <a:pt x="5" y="3608"/>
                  </a:cubicBezTo>
                  <a:cubicBezTo>
                    <a:pt x="10" y="4383"/>
                    <a:pt x="644" y="4880"/>
                    <a:pt x="1295" y="4880"/>
                  </a:cubicBezTo>
                  <a:cubicBezTo>
                    <a:pt x="1646" y="4880"/>
                    <a:pt x="2002" y="4735"/>
                    <a:pt x="2266" y="4412"/>
                  </a:cubicBezTo>
                  <a:cubicBezTo>
                    <a:pt x="2393" y="4266"/>
                    <a:pt x="2578" y="4183"/>
                    <a:pt x="2770" y="4183"/>
                  </a:cubicBezTo>
                  <a:cubicBezTo>
                    <a:pt x="2778" y="4183"/>
                    <a:pt x="2786" y="4183"/>
                    <a:pt x="2794" y="4183"/>
                  </a:cubicBezTo>
                  <a:lnTo>
                    <a:pt x="3258" y="4183"/>
                  </a:lnTo>
                  <a:cubicBezTo>
                    <a:pt x="3515" y="4183"/>
                    <a:pt x="3723" y="4392"/>
                    <a:pt x="3723" y="4648"/>
                  </a:cubicBezTo>
                  <a:lnTo>
                    <a:pt x="3723" y="6965"/>
                  </a:lnTo>
                  <a:cubicBezTo>
                    <a:pt x="3723" y="7097"/>
                    <a:pt x="3820" y="7201"/>
                    <a:pt x="3952" y="7201"/>
                  </a:cubicBezTo>
                  <a:lnTo>
                    <a:pt x="9986" y="7201"/>
                  </a:lnTo>
                  <a:cubicBezTo>
                    <a:pt x="10500" y="7201"/>
                    <a:pt x="10916" y="6784"/>
                    <a:pt x="10916" y="6271"/>
                  </a:cubicBezTo>
                  <a:lnTo>
                    <a:pt x="10916" y="237"/>
                  </a:lnTo>
                  <a:cubicBezTo>
                    <a:pt x="10916" y="105"/>
                    <a:pt x="10812" y="1"/>
                    <a:pt x="10687" y="1"/>
                  </a:cubicBezTo>
                  <a:lnTo>
                    <a:pt x="8363" y="1"/>
                  </a:lnTo>
                  <a:cubicBezTo>
                    <a:pt x="8107" y="1"/>
                    <a:pt x="7899" y="209"/>
                    <a:pt x="7899" y="466"/>
                  </a:cubicBezTo>
                  <a:lnTo>
                    <a:pt x="7899" y="930"/>
                  </a:lnTo>
                  <a:cubicBezTo>
                    <a:pt x="7892" y="1131"/>
                    <a:pt x="7975" y="1326"/>
                    <a:pt x="8128" y="1457"/>
                  </a:cubicBezTo>
                  <a:cubicBezTo>
                    <a:pt x="9050" y="2214"/>
                    <a:pt x="8516" y="3712"/>
                    <a:pt x="7323" y="3719"/>
                  </a:cubicBezTo>
                  <a:cubicBezTo>
                    <a:pt x="7320" y="3719"/>
                    <a:pt x="7317" y="3719"/>
                    <a:pt x="7315" y="3719"/>
                  </a:cubicBezTo>
                  <a:cubicBezTo>
                    <a:pt x="6127" y="3719"/>
                    <a:pt x="5584" y="2233"/>
                    <a:pt x="6498" y="1464"/>
                  </a:cubicBezTo>
                  <a:cubicBezTo>
                    <a:pt x="6650" y="1333"/>
                    <a:pt x="6740" y="1138"/>
                    <a:pt x="6740" y="937"/>
                  </a:cubicBezTo>
                  <a:lnTo>
                    <a:pt x="6740" y="466"/>
                  </a:lnTo>
                  <a:cubicBezTo>
                    <a:pt x="6740" y="209"/>
                    <a:pt x="6532" y="1"/>
                    <a:pt x="627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69"/>
            <p:cNvSpPr/>
            <p:nvPr/>
          </p:nvSpPr>
          <p:spPr>
            <a:xfrm>
              <a:off x="6334857" y="2850957"/>
              <a:ext cx="189188" cy="286843"/>
            </a:xfrm>
            <a:custGeom>
              <a:rect b="b" l="l" r="r" t="t"/>
              <a:pathLst>
                <a:path extrusionOk="0" h="10918" w="7201">
                  <a:moveTo>
                    <a:pt x="3586" y="0"/>
                  </a:moveTo>
                  <a:cubicBezTo>
                    <a:pt x="2393" y="7"/>
                    <a:pt x="1859" y="1505"/>
                    <a:pt x="2782" y="2268"/>
                  </a:cubicBezTo>
                  <a:cubicBezTo>
                    <a:pt x="2934" y="2400"/>
                    <a:pt x="3018" y="2594"/>
                    <a:pt x="3018" y="2795"/>
                  </a:cubicBezTo>
                  <a:lnTo>
                    <a:pt x="3018" y="3253"/>
                  </a:lnTo>
                  <a:cubicBezTo>
                    <a:pt x="3018" y="3510"/>
                    <a:pt x="2809" y="3718"/>
                    <a:pt x="2553" y="3718"/>
                  </a:cubicBezTo>
                  <a:lnTo>
                    <a:pt x="229" y="3718"/>
                  </a:lnTo>
                  <a:cubicBezTo>
                    <a:pt x="104" y="3725"/>
                    <a:pt x="0" y="3822"/>
                    <a:pt x="0" y="3954"/>
                  </a:cubicBezTo>
                  <a:lnTo>
                    <a:pt x="0" y="9988"/>
                  </a:lnTo>
                  <a:cubicBezTo>
                    <a:pt x="0" y="10501"/>
                    <a:pt x="416" y="10911"/>
                    <a:pt x="930" y="10918"/>
                  </a:cubicBezTo>
                  <a:lnTo>
                    <a:pt x="6964" y="10918"/>
                  </a:lnTo>
                  <a:cubicBezTo>
                    <a:pt x="7096" y="10918"/>
                    <a:pt x="7200" y="10814"/>
                    <a:pt x="7200" y="10682"/>
                  </a:cubicBezTo>
                  <a:lnTo>
                    <a:pt x="7200" y="8365"/>
                  </a:lnTo>
                  <a:cubicBezTo>
                    <a:pt x="7200" y="8109"/>
                    <a:pt x="6992" y="7900"/>
                    <a:pt x="6735" y="7900"/>
                  </a:cubicBezTo>
                  <a:lnTo>
                    <a:pt x="6264" y="7900"/>
                  </a:lnTo>
                  <a:cubicBezTo>
                    <a:pt x="6256" y="7900"/>
                    <a:pt x="6248" y="7900"/>
                    <a:pt x="6240" y="7900"/>
                  </a:cubicBezTo>
                  <a:cubicBezTo>
                    <a:pt x="6048" y="7900"/>
                    <a:pt x="5870" y="7983"/>
                    <a:pt x="5743" y="8129"/>
                  </a:cubicBezTo>
                  <a:cubicBezTo>
                    <a:pt x="5476" y="8452"/>
                    <a:pt x="5119" y="8597"/>
                    <a:pt x="4767" y="8597"/>
                  </a:cubicBezTo>
                  <a:cubicBezTo>
                    <a:pt x="4114" y="8597"/>
                    <a:pt x="3480" y="8100"/>
                    <a:pt x="3475" y="7325"/>
                  </a:cubicBezTo>
                  <a:cubicBezTo>
                    <a:pt x="3471" y="6545"/>
                    <a:pt x="4106" y="6041"/>
                    <a:pt x="4762" y="6041"/>
                  </a:cubicBezTo>
                  <a:cubicBezTo>
                    <a:pt x="5110" y="6041"/>
                    <a:pt x="5463" y="6182"/>
                    <a:pt x="5730" y="6499"/>
                  </a:cubicBezTo>
                  <a:cubicBezTo>
                    <a:pt x="5861" y="6652"/>
                    <a:pt x="6056" y="6742"/>
                    <a:pt x="6257" y="6742"/>
                  </a:cubicBezTo>
                  <a:lnTo>
                    <a:pt x="6728" y="6742"/>
                  </a:lnTo>
                  <a:cubicBezTo>
                    <a:pt x="6985" y="6742"/>
                    <a:pt x="7193" y="6534"/>
                    <a:pt x="7193" y="6277"/>
                  </a:cubicBezTo>
                  <a:lnTo>
                    <a:pt x="7193" y="3718"/>
                  </a:lnTo>
                  <a:lnTo>
                    <a:pt x="4641" y="3718"/>
                  </a:lnTo>
                  <a:cubicBezTo>
                    <a:pt x="4384" y="3718"/>
                    <a:pt x="4176" y="3510"/>
                    <a:pt x="4176" y="3253"/>
                  </a:cubicBezTo>
                  <a:lnTo>
                    <a:pt x="4176" y="2782"/>
                  </a:lnTo>
                  <a:cubicBezTo>
                    <a:pt x="4176" y="2580"/>
                    <a:pt x="4266" y="2386"/>
                    <a:pt x="4419" y="2254"/>
                  </a:cubicBezTo>
                  <a:cubicBezTo>
                    <a:pt x="5334" y="1491"/>
                    <a:pt x="4786" y="0"/>
                    <a:pt x="3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6" name="Google Shape;7846;p69"/>
          <p:cNvGrpSpPr/>
          <p:nvPr/>
        </p:nvGrpSpPr>
        <p:grpSpPr>
          <a:xfrm>
            <a:off x="16025291" y="5612954"/>
            <a:ext cx="639525" cy="569010"/>
            <a:chOff x="8012645" y="2806477"/>
            <a:chExt cx="319763" cy="284505"/>
          </a:xfrm>
        </p:grpSpPr>
        <p:sp>
          <p:nvSpPr>
            <p:cNvPr id="7847" name="Google Shape;7847;p69"/>
            <p:cNvSpPr/>
            <p:nvPr/>
          </p:nvSpPr>
          <p:spPr>
            <a:xfrm>
              <a:off x="8117446" y="3039252"/>
              <a:ext cx="87855" cy="51731"/>
            </a:xfrm>
            <a:custGeom>
              <a:rect b="b" l="l" r="r" t="t"/>
              <a:pathLst>
                <a:path extrusionOk="0" h="1969" w="3344">
                  <a:moveTo>
                    <a:pt x="2235" y="1"/>
                  </a:moveTo>
                  <a:cubicBezTo>
                    <a:pt x="2172" y="1"/>
                    <a:pt x="2108" y="31"/>
                    <a:pt x="2067" y="102"/>
                  </a:cubicBezTo>
                  <a:lnTo>
                    <a:pt x="1346" y="1566"/>
                  </a:lnTo>
                  <a:lnTo>
                    <a:pt x="271" y="1566"/>
                  </a:lnTo>
                  <a:cubicBezTo>
                    <a:pt x="0" y="1566"/>
                    <a:pt x="0" y="1968"/>
                    <a:pt x="271" y="1968"/>
                  </a:cubicBezTo>
                  <a:lnTo>
                    <a:pt x="3073" y="1968"/>
                  </a:lnTo>
                  <a:cubicBezTo>
                    <a:pt x="3343" y="1968"/>
                    <a:pt x="3343" y="1566"/>
                    <a:pt x="3073" y="1566"/>
                  </a:cubicBezTo>
                  <a:lnTo>
                    <a:pt x="1790" y="1566"/>
                  </a:lnTo>
                  <a:lnTo>
                    <a:pt x="2428" y="276"/>
                  </a:lnTo>
                  <a:cubicBezTo>
                    <a:pt x="2488" y="123"/>
                    <a:pt x="2362" y="1"/>
                    <a:pt x="2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69"/>
            <p:cNvSpPr/>
            <p:nvPr/>
          </p:nvSpPr>
          <p:spPr>
            <a:xfrm>
              <a:off x="8138570" y="3039252"/>
              <a:ext cx="66732" cy="51731"/>
            </a:xfrm>
            <a:custGeom>
              <a:rect b="b" l="l" r="r" t="t"/>
              <a:pathLst>
                <a:path extrusionOk="0" h="1969" w="2540">
                  <a:moveTo>
                    <a:pt x="2231" y="1"/>
                  </a:moveTo>
                  <a:cubicBezTo>
                    <a:pt x="2169" y="1"/>
                    <a:pt x="2107" y="31"/>
                    <a:pt x="2068" y="102"/>
                  </a:cubicBezTo>
                  <a:lnTo>
                    <a:pt x="1346" y="1566"/>
                  </a:lnTo>
                  <a:lnTo>
                    <a:pt x="264" y="1566"/>
                  </a:lnTo>
                  <a:cubicBezTo>
                    <a:pt x="1" y="1566"/>
                    <a:pt x="1" y="1968"/>
                    <a:pt x="264" y="1968"/>
                  </a:cubicBezTo>
                  <a:lnTo>
                    <a:pt x="2269" y="1968"/>
                  </a:lnTo>
                  <a:cubicBezTo>
                    <a:pt x="2539" y="1968"/>
                    <a:pt x="2539" y="1566"/>
                    <a:pt x="2269" y="1566"/>
                  </a:cubicBezTo>
                  <a:lnTo>
                    <a:pt x="1790" y="1566"/>
                  </a:lnTo>
                  <a:lnTo>
                    <a:pt x="2421" y="276"/>
                  </a:lnTo>
                  <a:cubicBezTo>
                    <a:pt x="2482" y="123"/>
                    <a:pt x="2356" y="1"/>
                    <a:pt x="2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69"/>
            <p:cNvSpPr/>
            <p:nvPr/>
          </p:nvSpPr>
          <p:spPr>
            <a:xfrm>
              <a:off x="8012645" y="2884664"/>
              <a:ext cx="32841" cy="41747"/>
            </a:xfrm>
            <a:custGeom>
              <a:rect b="b" l="l" r="r" t="t"/>
              <a:pathLst>
                <a:path extrusionOk="0" h="1589" w="1250">
                  <a:moveTo>
                    <a:pt x="1249" y="0"/>
                  </a:moveTo>
                  <a:lnTo>
                    <a:pt x="181" y="451"/>
                  </a:lnTo>
                  <a:cubicBezTo>
                    <a:pt x="29" y="514"/>
                    <a:pt x="1" y="715"/>
                    <a:pt x="133" y="819"/>
                  </a:cubicBezTo>
                  <a:lnTo>
                    <a:pt x="1104" y="15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69"/>
            <p:cNvSpPr/>
            <p:nvPr/>
          </p:nvSpPr>
          <p:spPr>
            <a:xfrm>
              <a:off x="8025598" y="2806477"/>
              <a:ext cx="306810" cy="247513"/>
            </a:xfrm>
            <a:custGeom>
              <a:rect b="b" l="l" r="r" t="t"/>
              <a:pathLst>
                <a:path extrusionOk="0" h="9421" w="11678">
                  <a:moveTo>
                    <a:pt x="4621" y="1"/>
                  </a:moveTo>
                  <a:cubicBezTo>
                    <a:pt x="4383" y="1"/>
                    <a:pt x="938" y="65"/>
                    <a:pt x="382" y="3809"/>
                  </a:cubicBezTo>
                  <a:cubicBezTo>
                    <a:pt x="0" y="7214"/>
                    <a:pt x="2761" y="9420"/>
                    <a:pt x="5972" y="9420"/>
                  </a:cubicBezTo>
                  <a:cubicBezTo>
                    <a:pt x="8573" y="9420"/>
                    <a:pt x="10828" y="7873"/>
                    <a:pt x="11625" y="5730"/>
                  </a:cubicBezTo>
                  <a:cubicBezTo>
                    <a:pt x="11677" y="5574"/>
                    <a:pt x="11560" y="5427"/>
                    <a:pt x="11416" y="5427"/>
                  </a:cubicBezTo>
                  <a:cubicBezTo>
                    <a:pt x="11387" y="5427"/>
                    <a:pt x="11357" y="5433"/>
                    <a:pt x="11327" y="5446"/>
                  </a:cubicBezTo>
                  <a:cubicBezTo>
                    <a:pt x="10896" y="5625"/>
                    <a:pt x="10433" y="5718"/>
                    <a:pt x="9967" y="5718"/>
                  </a:cubicBezTo>
                  <a:cubicBezTo>
                    <a:pt x="9856" y="5718"/>
                    <a:pt x="9745" y="5713"/>
                    <a:pt x="9635" y="5702"/>
                  </a:cubicBezTo>
                  <a:cubicBezTo>
                    <a:pt x="7984" y="5543"/>
                    <a:pt x="6805" y="3503"/>
                    <a:pt x="6090" y="2276"/>
                  </a:cubicBezTo>
                  <a:cubicBezTo>
                    <a:pt x="5619" y="1457"/>
                    <a:pt x="4980" y="951"/>
                    <a:pt x="4037" y="764"/>
                  </a:cubicBezTo>
                  <a:lnTo>
                    <a:pt x="4634" y="1"/>
                  </a:lnTo>
                  <a:cubicBezTo>
                    <a:pt x="4634" y="1"/>
                    <a:pt x="4629" y="1"/>
                    <a:pt x="462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69"/>
            <p:cNvSpPr/>
            <p:nvPr/>
          </p:nvSpPr>
          <p:spPr>
            <a:xfrm>
              <a:off x="8025598" y="2806477"/>
              <a:ext cx="209576" cy="247671"/>
            </a:xfrm>
            <a:custGeom>
              <a:rect b="b" l="l" r="r" t="t"/>
              <a:pathLst>
                <a:path extrusionOk="0" h="9427" w="7977">
                  <a:moveTo>
                    <a:pt x="4623" y="1"/>
                  </a:moveTo>
                  <a:cubicBezTo>
                    <a:pt x="4407" y="1"/>
                    <a:pt x="939" y="59"/>
                    <a:pt x="382" y="3809"/>
                  </a:cubicBezTo>
                  <a:cubicBezTo>
                    <a:pt x="0" y="7221"/>
                    <a:pt x="2761" y="9427"/>
                    <a:pt x="5972" y="9427"/>
                  </a:cubicBezTo>
                  <a:cubicBezTo>
                    <a:pt x="6652" y="9427"/>
                    <a:pt x="7325" y="9316"/>
                    <a:pt x="7977" y="9108"/>
                  </a:cubicBezTo>
                  <a:lnTo>
                    <a:pt x="7977" y="9108"/>
                  </a:lnTo>
                  <a:cubicBezTo>
                    <a:pt x="7824" y="9115"/>
                    <a:pt x="7672" y="9122"/>
                    <a:pt x="7519" y="9122"/>
                  </a:cubicBezTo>
                  <a:cubicBezTo>
                    <a:pt x="4315" y="9122"/>
                    <a:pt x="1547" y="6916"/>
                    <a:pt x="1935" y="3510"/>
                  </a:cubicBezTo>
                  <a:cubicBezTo>
                    <a:pt x="2254" y="1339"/>
                    <a:pt x="3552" y="403"/>
                    <a:pt x="4634" y="1"/>
                  </a:cubicBezTo>
                  <a:cubicBezTo>
                    <a:pt x="4634" y="1"/>
                    <a:pt x="4630" y="1"/>
                    <a:pt x="46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69"/>
            <p:cNvSpPr/>
            <p:nvPr/>
          </p:nvSpPr>
          <p:spPr>
            <a:xfrm>
              <a:off x="8110274" y="2874865"/>
              <a:ext cx="179205" cy="111290"/>
            </a:xfrm>
            <a:custGeom>
              <a:rect b="b" l="l" r="r" t="t"/>
              <a:pathLst>
                <a:path extrusionOk="0" h="4236" w="6821">
                  <a:moveTo>
                    <a:pt x="2513" y="0"/>
                  </a:moveTo>
                  <a:cubicBezTo>
                    <a:pt x="2336" y="0"/>
                    <a:pt x="2157" y="43"/>
                    <a:pt x="1993" y="131"/>
                  </a:cubicBezTo>
                  <a:lnTo>
                    <a:pt x="1986" y="131"/>
                  </a:lnTo>
                  <a:cubicBezTo>
                    <a:pt x="0" y="1212"/>
                    <a:pt x="1031" y="4236"/>
                    <a:pt x="3479" y="4236"/>
                  </a:cubicBezTo>
                  <a:cubicBezTo>
                    <a:pt x="4374" y="4236"/>
                    <a:pt x="5458" y="3831"/>
                    <a:pt x="6654" y="2780"/>
                  </a:cubicBezTo>
                  <a:cubicBezTo>
                    <a:pt x="6821" y="2634"/>
                    <a:pt x="6717" y="2364"/>
                    <a:pt x="6502" y="2364"/>
                  </a:cubicBezTo>
                  <a:cubicBezTo>
                    <a:pt x="5780" y="2364"/>
                    <a:pt x="4629" y="2052"/>
                    <a:pt x="3401" y="443"/>
                  </a:cubicBezTo>
                  <a:cubicBezTo>
                    <a:pt x="3187" y="156"/>
                    <a:pt x="2853" y="0"/>
                    <a:pt x="25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69"/>
            <p:cNvSpPr/>
            <p:nvPr/>
          </p:nvSpPr>
          <p:spPr>
            <a:xfrm>
              <a:off x="8131397" y="2917084"/>
              <a:ext cx="158082" cy="69175"/>
            </a:xfrm>
            <a:custGeom>
              <a:rect b="b" l="l" r="r" t="t"/>
              <a:pathLst>
                <a:path extrusionOk="0" h="2633" w="6017">
                  <a:moveTo>
                    <a:pt x="149" y="1"/>
                  </a:moveTo>
                  <a:cubicBezTo>
                    <a:pt x="0" y="1236"/>
                    <a:pt x="1008" y="2632"/>
                    <a:pt x="2671" y="2632"/>
                  </a:cubicBezTo>
                  <a:cubicBezTo>
                    <a:pt x="3567" y="2632"/>
                    <a:pt x="4653" y="2227"/>
                    <a:pt x="5850" y="1173"/>
                  </a:cubicBezTo>
                  <a:cubicBezTo>
                    <a:pt x="6017" y="1027"/>
                    <a:pt x="5913" y="757"/>
                    <a:pt x="5691" y="757"/>
                  </a:cubicBezTo>
                  <a:cubicBezTo>
                    <a:pt x="5538" y="757"/>
                    <a:pt x="5386" y="743"/>
                    <a:pt x="5240" y="715"/>
                  </a:cubicBezTo>
                  <a:cubicBezTo>
                    <a:pt x="4532" y="1378"/>
                    <a:pt x="3303" y="1901"/>
                    <a:pt x="2228" y="1901"/>
                  </a:cubicBezTo>
                  <a:cubicBezTo>
                    <a:pt x="1166" y="1901"/>
                    <a:pt x="256" y="1390"/>
                    <a:pt x="1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69"/>
            <p:cNvSpPr/>
            <p:nvPr/>
          </p:nvSpPr>
          <p:spPr>
            <a:xfrm>
              <a:off x="8066399" y="2869715"/>
              <a:ext cx="31737" cy="36834"/>
            </a:xfrm>
            <a:custGeom>
              <a:rect b="b" l="l" r="r" t="t"/>
              <a:pathLst>
                <a:path extrusionOk="0" h="1402" w="1208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798"/>
                  </a:lnTo>
                  <a:cubicBezTo>
                    <a:pt x="1" y="1131"/>
                    <a:pt x="271" y="1402"/>
                    <a:pt x="604" y="1402"/>
                  </a:cubicBezTo>
                  <a:cubicBezTo>
                    <a:pt x="937" y="1402"/>
                    <a:pt x="1208" y="1138"/>
                    <a:pt x="1208" y="805"/>
                  </a:cubicBezTo>
                  <a:lnTo>
                    <a:pt x="1208" y="604"/>
                  </a:lnTo>
                  <a:cubicBezTo>
                    <a:pt x="1208" y="271"/>
                    <a:pt x="937" y="1"/>
                    <a:pt x="60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69"/>
            <p:cNvSpPr/>
            <p:nvPr/>
          </p:nvSpPr>
          <p:spPr>
            <a:xfrm>
              <a:off x="8082268" y="2869715"/>
              <a:ext cx="15869" cy="26220"/>
            </a:xfrm>
            <a:custGeom>
              <a:rect b="b" l="l" r="r" t="t"/>
              <a:pathLst>
                <a:path extrusionOk="0" h="998" w="604">
                  <a:moveTo>
                    <a:pt x="13" y="0"/>
                  </a:moveTo>
                  <a:cubicBezTo>
                    <a:pt x="9" y="0"/>
                    <a:pt x="4" y="0"/>
                    <a:pt x="0" y="1"/>
                  </a:cubicBezTo>
                  <a:lnTo>
                    <a:pt x="0" y="701"/>
                  </a:lnTo>
                  <a:cubicBezTo>
                    <a:pt x="0" y="899"/>
                    <a:pt x="151" y="998"/>
                    <a:pt x="302" y="998"/>
                  </a:cubicBezTo>
                  <a:cubicBezTo>
                    <a:pt x="453" y="998"/>
                    <a:pt x="604" y="899"/>
                    <a:pt x="604" y="701"/>
                  </a:cubicBezTo>
                  <a:lnTo>
                    <a:pt x="604" y="604"/>
                  </a:lnTo>
                  <a:cubicBezTo>
                    <a:pt x="604" y="275"/>
                    <a:pt x="340" y="0"/>
                    <a:pt x="1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69"/>
            <p:cNvSpPr/>
            <p:nvPr/>
          </p:nvSpPr>
          <p:spPr>
            <a:xfrm>
              <a:off x="8076987" y="2874996"/>
              <a:ext cx="10588" cy="10430"/>
            </a:xfrm>
            <a:custGeom>
              <a:rect b="b" l="l" r="r" t="t"/>
              <a:pathLst>
                <a:path extrusionOk="0" h="397" w="403">
                  <a:moveTo>
                    <a:pt x="201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06"/>
                    <a:pt x="90" y="396"/>
                    <a:pt x="201" y="396"/>
                  </a:cubicBezTo>
                  <a:cubicBezTo>
                    <a:pt x="312" y="396"/>
                    <a:pt x="403" y="306"/>
                    <a:pt x="403" y="202"/>
                  </a:cubicBezTo>
                  <a:cubicBezTo>
                    <a:pt x="403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7" name="Google Shape;7857;p69"/>
          <p:cNvGrpSpPr/>
          <p:nvPr/>
        </p:nvGrpSpPr>
        <p:grpSpPr>
          <a:xfrm>
            <a:off x="4908871" y="8324276"/>
            <a:ext cx="770678" cy="776142"/>
            <a:chOff x="2454435" y="4162138"/>
            <a:chExt cx="385339" cy="388071"/>
          </a:xfrm>
        </p:grpSpPr>
        <p:sp>
          <p:nvSpPr>
            <p:cNvPr id="7858" name="Google Shape;7858;p69"/>
            <p:cNvSpPr/>
            <p:nvPr/>
          </p:nvSpPr>
          <p:spPr>
            <a:xfrm>
              <a:off x="2568511" y="4162138"/>
              <a:ext cx="184144" cy="79973"/>
            </a:xfrm>
            <a:custGeom>
              <a:rect b="b" l="l" r="r" t="t"/>
              <a:pathLst>
                <a:path extrusionOk="0" h="3044" w="7009">
                  <a:moveTo>
                    <a:pt x="6770" y="1"/>
                  </a:moveTo>
                  <a:cubicBezTo>
                    <a:pt x="6757" y="1"/>
                    <a:pt x="6743" y="3"/>
                    <a:pt x="6728" y="6"/>
                  </a:cubicBezTo>
                  <a:cubicBezTo>
                    <a:pt x="5459" y="186"/>
                    <a:pt x="2359" y="783"/>
                    <a:pt x="0" y="2586"/>
                  </a:cubicBezTo>
                  <a:lnTo>
                    <a:pt x="5064" y="3044"/>
                  </a:lnTo>
                  <a:cubicBezTo>
                    <a:pt x="5355" y="1858"/>
                    <a:pt x="6305" y="838"/>
                    <a:pt x="6874" y="311"/>
                  </a:cubicBezTo>
                  <a:cubicBezTo>
                    <a:pt x="7008" y="209"/>
                    <a:pt x="6925" y="1"/>
                    <a:pt x="6770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69"/>
            <p:cNvSpPr/>
            <p:nvPr/>
          </p:nvSpPr>
          <p:spPr>
            <a:xfrm>
              <a:off x="2568511" y="4470236"/>
              <a:ext cx="184144" cy="79973"/>
            </a:xfrm>
            <a:custGeom>
              <a:rect b="b" l="l" r="r" t="t"/>
              <a:pathLst>
                <a:path extrusionOk="0" h="3044" w="7009">
                  <a:moveTo>
                    <a:pt x="5064" y="1"/>
                  </a:moveTo>
                  <a:lnTo>
                    <a:pt x="0" y="466"/>
                  </a:lnTo>
                  <a:cubicBezTo>
                    <a:pt x="2359" y="2269"/>
                    <a:pt x="5459" y="2866"/>
                    <a:pt x="6728" y="3039"/>
                  </a:cubicBezTo>
                  <a:cubicBezTo>
                    <a:pt x="6743" y="3042"/>
                    <a:pt x="6757" y="3044"/>
                    <a:pt x="6770" y="3044"/>
                  </a:cubicBezTo>
                  <a:cubicBezTo>
                    <a:pt x="6925" y="3044"/>
                    <a:pt x="7008" y="2836"/>
                    <a:pt x="6874" y="2734"/>
                  </a:cubicBezTo>
                  <a:cubicBezTo>
                    <a:pt x="6305" y="2207"/>
                    <a:pt x="5355" y="1187"/>
                    <a:pt x="5064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69"/>
            <p:cNvSpPr/>
            <p:nvPr/>
          </p:nvSpPr>
          <p:spPr>
            <a:xfrm>
              <a:off x="2454435" y="4217310"/>
              <a:ext cx="385339" cy="277753"/>
            </a:xfrm>
            <a:custGeom>
              <a:rect b="b" l="l" r="r" t="t"/>
              <a:pathLst>
                <a:path extrusionOk="0" h="10572" w="14667">
                  <a:moveTo>
                    <a:pt x="6812" y="1"/>
                  </a:moveTo>
                  <a:cubicBezTo>
                    <a:pt x="2650" y="1"/>
                    <a:pt x="1811" y="2893"/>
                    <a:pt x="160" y="4960"/>
                  </a:cubicBezTo>
                  <a:cubicBezTo>
                    <a:pt x="0" y="5147"/>
                    <a:pt x="0" y="5425"/>
                    <a:pt x="160" y="5619"/>
                  </a:cubicBezTo>
                  <a:cubicBezTo>
                    <a:pt x="1811" y="7679"/>
                    <a:pt x="2650" y="10571"/>
                    <a:pt x="6812" y="10571"/>
                  </a:cubicBezTo>
                  <a:cubicBezTo>
                    <a:pt x="6817" y="10571"/>
                    <a:pt x="6822" y="10571"/>
                    <a:pt x="6827" y="10571"/>
                  </a:cubicBezTo>
                  <a:cubicBezTo>
                    <a:pt x="9172" y="10571"/>
                    <a:pt x="11231" y="9033"/>
                    <a:pt x="11910" y="6798"/>
                  </a:cubicBezTo>
                  <a:cubicBezTo>
                    <a:pt x="11973" y="6591"/>
                    <a:pt x="12167" y="6461"/>
                    <a:pt x="12369" y="6461"/>
                  </a:cubicBezTo>
                  <a:cubicBezTo>
                    <a:pt x="12431" y="6461"/>
                    <a:pt x="12494" y="6474"/>
                    <a:pt x="12555" y="6500"/>
                  </a:cubicBezTo>
                  <a:lnTo>
                    <a:pt x="14303" y="7249"/>
                  </a:lnTo>
                  <a:cubicBezTo>
                    <a:pt x="14332" y="7262"/>
                    <a:pt x="14363" y="7267"/>
                    <a:pt x="14392" y="7267"/>
                  </a:cubicBezTo>
                  <a:cubicBezTo>
                    <a:pt x="14540" y="7267"/>
                    <a:pt x="14667" y="7121"/>
                    <a:pt x="14615" y="6964"/>
                  </a:cubicBezTo>
                  <a:lnTo>
                    <a:pt x="14178" y="5667"/>
                  </a:lnTo>
                  <a:cubicBezTo>
                    <a:pt x="14095" y="5425"/>
                    <a:pt x="14095" y="5154"/>
                    <a:pt x="14178" y="4911"/>
                  </a:cubicBezTo>
                  <a:lnTo>
                    <a:pt x="14615" y="3614"/>
                  </a:lnTo>
                  <a:cubicBezTo>
                    <a:pt x="14666" y="3459"/>
                    <a:pt x="14542" y="3309"/>
                    <a:pt x="14396" y="3309"/>
                  </a:cubicBezTo>
                  <a:cubicBezTo>
                    <a:pt x="14365" y="3309"/>
                    <a:pt x="14334" y="3316"/>
                    <a:pt x="14303" y="3330"/>
                  </a:cubicBezTo>
                  <a:lnTo>
                    <a:pt x="12555" y="4079"/>
                  </a:lnTo>
                  <a:cubicBezTo>
                    <a:pt x="12494" y="4105"/>
                    <a:pt x="12432" y="4117"/>
                    <a:pt x="12370" y="4117"/>
                  </a:cubicBezTo>
                  <a:cubicBezTo>
                    <a:pt x="12169" y="4117"/>
                    <a:pt x="11979" y="3988"/>
                    <a:pt x="11910" y="3781"/>
                  </a:cubicBezTo>
                  <a:cubicBezTo>
                    <a:pt x="11237" y="1533"/>
                    <a:pt x="9163" y="1"/>
                    <a:pt x="6812" y="1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69"/>
            <p:cNvSpPr/>
            <p:nvPr/>
          </p:nvSpPr>
          <p:spPr>
            <a:xfrm>
              <a:off x="2454435" y="4251386"/>
              <a:ext cx="250403" cy="243677"/>
            </a:xfrm>
            <a:custGeom>
              <a:rect b="b" l="l" r="r" t="t"/>
              <a:pathLst>
                <a:path extrusionOk="0" h="9275" w="9531">
                  <a:moveTo>
                    <a:pt x="2976" y="1"/>
                  </a:moveTo>
                  <a:lnTo>
                    <a:pt x="2976" y="1"/>
                  </a:lnTo>
                  <a:cubicBezTo>
                    <a:pt x="1783" y="1027"/>
                    <a:pt x="1103" y="2477"/>
                    <a:pt x="160" y="3663"/>
                  </a:cubicBezTo>
                  <a:cubicBezTo>
                    <a:pt x="0" y="3850"/>
                    <a:pt x="0" y="4128"/>
                    <a:pt x="160" y="4322"/>
                  </a:cubicBezTo>
                  <a:cubicBezTo>
                    <a:pt x="1811" y="6382"/>
                    <a:pt x="2650" y="9274"/>
                    <a:pt x="6812" y="9274"/>
                  </a:cubicBezTo>
                  <a:cubicBezTo>
                    <a:pt x="7769" y="9274"/>
                    <a:pt x="8705" y="9018"/>
                    <a:pt x="9530" y="8532"/>
                  </a:cubicBezTo>
                  <a:cubicBezTo>
                    <a:pt x="5723" y="7880"/>
                    <a:pt x="2941" y="4579"/>
                    <a:pt x="2941" y="715"/>
                  </a:cubicBezTo>
                  <a:cubicBezTo>
                    <a:pt x="2941" y="479"/>
                    <a:pt x="2955" y="236"/>
                    <a:pt x="2976" y="1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69"/>
            <p:cNvSpPr/>
            <p:nvPr/>
          </p:nvSpPr>
          <p:spPr>
            <a:xfrm>
              <a:off x="2495420" y="4331018"/>
              <a:ext cx="31553" cy="31553"/>
            </a:xfrm>
            <a:custGeom>
              <a:rect b="b" l="l" r="r" t="t"/>
              <a:pathLst>
                <a:path extrusionOk="0" h="1201" w="1201">
                  <a:moveTo>
                    <a:pt x="597" y="1"/>
                  </a:moveTo>
                  <a:cubicBezTo>
                    <a:pt x="271" y="1"/>
                    <a:pt x="1" y="271"/>
                    <a:pt x="1" y="597"/>
                  </a:cubicBezTo>
                  <a:cubicBezTo>
                    <a:pt x="1" y="930"/>
                    <a:pt x="271" y="1201"/>
                    <a:pt x="597" y="1201"/>
                  </a:cubicBezTo>
                  <a:cubicBezTo>
                    <a:pt x="930" y="1201"/>
                    <a:pt x="1201" y="930"/>
                    <a:pt x="1201" y="597"/>
                  </a:cubicBezTo>
                  <a:cubicBezTo>
                    <a:pt x="1201" y="271"/>
                    <a:pt x="930" y="1"/>
                    <a:pt x="597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69"/>
            <p:cNvSpPr/>
            <p:nvPr/>
          </p:nvSpPr>
          <p:spPr>
            <a:xfrm>
              <a:off x="2508005" y="4337218"/>
              <a:ext cx="12768" cy="12795"/>
            </a:xfrm>
            <a:custGeom>
              <a:rect b="b" l="l" r="r" t="t"/>
              <a:pathLst>
                <a:path extrusionOk="0" h="487" w="486">
                  <a:moveTo>
                    <a:pt x="243" y="1"/>
                  </a:moveTo>
                  <a:cubicBezTo>
                    <a:pt x="111" y="1"/>
                    <a:pt x="0" y="112"/>
                    <a:pt x="0" y="243"/>
                  </a:cubicBezTo>
                  <a:cubicBezTo>
                    <a:pt x="0" y="375"/>
                    <a:pt x="111" y="486"/>
                    <a:pt x="243" y="486"/>
                  </a:cubicBezTo>
                  <a:cubicBezTo>
                    <a:pt x="375" y="486"/>
                    <a:pt x="486" y="375"/>
                    <a:pt x="486" y="243"/>
                  </a:cubicBezTo>
                  <a:cubicBezTo>
                    <a:pt x="486" y="112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69"/>
            <p:cNvSpPr/>
            <p:nvPr/>
          </p:nvSpPr>
          <p:spPr>
            <a:xfrm>
              <a:off x="2545181" y="4220227"/>
              <a:ext cx="53780" cy="271920"/>
            </a:xfrm>
            <a:custGeom>
              <a:rect b="b" l="l" r="r" t="t"/>
              <a:pathLst>
                <a:path extrusionOk="0" h="10350" w="2047">
                  <a:moveTo>
                    <a:pt x="2047" y="1"/>
                  </a:moveTo>
                  <a:lnTo>
                    <a:pt x="2047" y="1"/>
                  </a:lnTo>
                  <a:cubicBezTo>
                    <a:pt x="1630" y="77"/>
                    <a:pt x="1221" y="195"/>
                    <a:pt x="833" y="361"/>
                  </a:cubicBezTo>
                  <a:cubicBezTo>
                    <a:pt x="313" y="1721"/>
                    <a:pt x="0" y="3378"/>
                    <a:pt x="0" y="5175"/>
                  </a:cubicBezTo>
                  <a:cubicBezTo>
                    <a:pt x="0" y="6971"/>
                    <a:pt x="313" y="8636"/>
                    <a:pt x="833" y="9996"/>
                  </a:cubicBezTo>
                  <a:cubicBezTo>
                    <a:pt x="1228" y="10162"/>
                    <a:pt x="1630" y="10280"/>
                    <a:pt x="2047" y="10349"/>
                  </a:cubicBezTo>
                  <a:cubicBezTo>
                    <a:pt x="1707" y="8893"/>
                    <a:pt x="1506" y="7110"/>
                    <a:pt x="1506" y="5175"/>
                  </a:cubicBezTo>
                  <a:cubicBezTo>
                    <a:pt x="1506" y="3247"/>
                    <a:pt x="1707" y="1464"/>
                    <a:pt x="2047" y="1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69"/>
            <p:cNvSpPr/>
            <p:nvPr/>
          </p:nvSpPr>
          <p:spPr>
            <a:xfrm>
              <a:off x="2545181" y="4344680"/>
              <a:ext cx="53780" cy="147468"/>
            </a:xfrm>
            <a:custGeom>
              <a:rect b="b" l="l" r="r" t="t"/>
              <a:pathLst>
                <a:path extrusionOk="0" h="5613" w="2047">
                  <a:moveTo>
                    <a:pt x="7" y="1"/>
                  </a:moveTo>
                  <a:cubicBezTo>
                    <a:pt x="7" y="147"/>
                    <a:pt x="0" y="292"/>
                    <a:pt x="0" y="438"/>
                  </a:cubicBezTo>
                  <a:cubicBezTo>
                    <a:pt x="0" y="2234"/>
                    <a:pt x="313" y="3892"/>
                    <a:pt x="833" y="5259"/>
                  </a:cubicBezTo>
                  <a:cubicBezTo>
                    <a:pt x="1221" y="5418"/>
                    <a:pt x="1630" y="5543"/>
                    <a:pt x="2047" y="5612"/>
                  </a:cubicBezTo>
                  <a:cubicBezTo>
                    <a:pt x="1818" y="4600"/>
                    <a:pt x="1658" y="3573"/>
                    <a:pt x="1582" y="2533"/>
                  </a:cubicBezTo>
                  <a:cubicBezTo>
                    <a:pt x="902" y="1797"/>
                    <a:pt x="368" y="937"/>
                    <a:pt x="7" y="1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69"/>
            <p:cNvSpPr/>
            <p:nvPr/>
          </p:nvSpPr>
          <p:spPr>
            <a:xfrm>
              <a:off x="2623184" y="4217678"/>
              <a:ext cx="49944" cy="277201"/>
            </a:xfrm>
            <a:custGeom>
              <a:rect b="b" l="l" r="r" t="t"/>
              <a:pathLst>
                <a:path extrusionOk="0" h="10551" w="1901">
                  <a:moveTo>
                    <a:pt x="617" y="0"/>
                  </a:moveTo>
                  <a:cubicBezTo>
                    <a:pt x="236" y="1436"/>
                    <a:pt x="0" y="3267"/>
                    <a:pt x="0" y="5272"/>
                  </a:cubicBezTo>
                  <a:cubicBezTo>
                    <a:pt x="0" y="7283"/>
                    <a:pt x="229" y="9115"/>
                    <a:pt x="617" y="10550"/>
                  </a:cubicBezTo>
                  <a:cubicBezTo>
                    <a:pt x="1047" y="10530"/>
                    <a:pt x="1484" y="10460"/>
                    <a:pt x="1901" y="10335"/>
                  </a:cubicBezTo>
                  <a:cubicBezTo>
                    <a:pt x="1588" y="8948"/>
                    <a:pt x="1401" y="7193"/>
                    <a:pt x="1401" y="5272"/>
                  </a:cubicBezTo>
                  <a:cubicBezTo>
                    <a:pt x="1401" y="3351"/>
                    <a:pt x="1588" y="1589"/>
                    <a:pt x="1901" y="209"/>
                  </a:cubicBezTo>
                  <a:cubicBezTo>
                    <a:pt x="1484" y="84"/>
                    <a:pt x="1047" y="14"/>
                    <a:pt x="617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69"/>
            <p:cNvSpPr/>
            <p:nvPr/>
          </p:nvSpPr>
          <p:spPr>
            <a:xfrm>
              <a:off x="2629542" y="4446748"/>
              <a:ext cx="43586" cy="48131"/>
            </a:xfrm>
            <a:custGeom>
              <a:rect b="b" l="l" r="r" t="t"/>
              <a:pathLst>
                <a:path extrusionOk="0" h="1832" w="1659">
                  <a:moveTo>
                    <a:pt x="1" y="0"/>
                  </a:moveTo>
                  <a:cubicBezTo>
                    <a:pt x="91" y="618"/>
                    <a:pt x="216" y="1228"/>
                    <a:pt x="375" y="1831"/>
                  </a:cubicBezTo>
                  <a:cubicBezTo>
                    <a:pt x="805" y="1811"/>
                    <a:pt x="1242" y="1741"/>
                    <a:pt x="1659" y="1616"/>
                  </a:cubicBezTo>
                  <a:cubicBezTo>
                    <a:pt x="1596" y="1339"/>
                    <a:pt x="1541" y="1034"/>
                    <a:pt x="1485" y="729"/>
                  </a:cubicBezTo>
                  <a:cubicBezTo>
                    <a:pt x="965" y="534"/>
                    <a:pt x="466" y="292"/>
                    <a:pt x="1" y="0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69"/>
            <p:cNvSpPr/>
            <p:nvPr/>
          </p:nvSpPr>
          <p:spPr>
            <a:xfrm>
              <a:off x="2694960" y="4243925"/>
              <a:ext cx="48867" cy="224709"/>
            </a:xfrm>
            <a:custGeom>
              <a:rect b="b" l="l" r="r" t="t"/>
              <a:pathLst>
                <a:path extrusionOk="0" h="8553" w="1860">
                  <a:moveTo>
                    <a:pt x="778" y="0"/>
                  </a:moveTo>
                  <a:cubicBezTo>
                    <a:pt x="1" y="2796"/>
                    <a:pt x="1" y="5750"/>
                    <a:pt x="778" y="8553"/>
                  </a:cubicBezTo>
                  <a:cubicBezTo>
                    <a:pt x="1187" y="8254"/>
                    <a:pt x="1548" y="7901"/>
                    <a:pt x="1860" y="7505"/>
                  </a:cubicBezTo>
                  <a:cubicBezTo>
                    <a:pt x="1353" y="5383"/>
                    <a:pt x="1353" y="3170"/>
                    <a:pt x="1860" y="1041"/>
                  </a:cubicBezTo>
                  <a:cubicBezTo>
                    <a:pt x="1548" y="645"/>
                    <a:pt x="1187" y="299"/>
                    <a:pt x="778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9" name="Google Shape;7869;p69"/>
          <p:cNvGrpSpPr/>
          <p:nvPr/>
        </p:nvGrpSpPr>
        <p:grpSpPr>
          <a:xfrm>
            <a:off x="7203879" y="8322385"/>
            <a:ext cx="550356" cy="777824"/>
            <a:chOff x="3601939" y="4161192"/>
            <a:chExt cx="275178" cy="388912"/>
          </a:xfrm>
        </p:grpSpPr>
        <p:sp>
          <p:nvSpPr>
            <p:cNvPr id="7870" name="Google Shape;7870;p69"/>
            <p:cNvSpPr/>
            <p:nvPr/>
          </p:nvSpPr>
          <p:spPr>
            <a:xfrm>
              <a:off x="3601939" y="4161192"/>
              <a:ext cx="195546" cy="388912"/>
            </a:xfrm>
            <a:custGeom>
              <a:rect b="b" l="l" r="r" t="t"/>
              <a:pathLst>
                <a:path extrusionOk="0" h="14803" w="7443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69"/>
            <p:cNvSpPr/>
            <p:nvPr/>
          </p:nvSpPr>
          <p:spPr>
            <a:xfrm>
              <a:off x="3630182" y="4193980"/>
              <a:ext cx="128131" cy="324597"/>
            </a:xfrm>
            <a:custGeom>
              <a:rect b="b" l="l" r="r" t="t"/>
              <a:pathLst>
                <a:path extrusionOk="0" h="12355" w="4877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69"/>
            <p:cNvSpPr/>
            <p:nvPr/>
          </p:nvSpPr>
          <p:spPr>
            <a:xfrm>
              <a:off x="3636383" y="4193980"/>
              <a:ext cx="63448" cy="324597"/>
            </a:xfrm>
            <a:custGeom>
              <a:rect b="b" l="l" r="r" t="t"/>
              <a:pathLst>
                <a:path extrusionOk="0" h="12355" w="2415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69"/>
            <p:cNvSpPr/>
            <p:nvPr/>
          </p:nvSpPr>
          <p:spPr>
            <a:xfrm>
              <a:off x="3679207" y="4193980"/>
              <a:ext cx="41195" cy="89326"/>
            </a:xfrm>
            <a:custGeom>
              <a:rect b="b" l="l" r="r" t="t"/>
              <a:pathLst>
                <a:path extrusionOk="0" h="3400" w="1568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69"/>
            <p:cNvSpPr/>
            <p:nvPr/>
          </p:nvSpPr>
          <p:spPr>
            <a:xfrm>
              <a:off x="3679207" y="4368010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69"/>
            <p:cNvSpPr/>
            <p:nvPr/>
          </p:nvSpPr>
          <p:spPr>
            <a:xfrm>
              <a:off x="3679207" y="4322637"/>
              <a:ext cx="41195" cy="12059"/>
            </a:xfrm>
            <a:custGeom>
              <a:rect b="b" l="l" r="r" t="t"/>
              <a:pathLst>
                <a:path extrusionOk="0" h="459" w="1568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69"/>
            <p:cNvSpPr/>
            <p:nvPr/>
          </p:nvSpPr>
          <p:spPr>
            <a:xfrm>
              <a:off x="3679207" y="4277448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69"/>
            <p:cNvSpPr/>
            <p:nvPr/>
          </p:nvSpPr>
          <p:spPr>
            <a:xfrm>
              <a:off x="3679207" y="4232076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69"/>
            <p:cNvSpPr/>
            <p:nvPr/>
          </p:nvSpPr>
          <p:spPr>
            <a:xfrm>
              <a:off x="3811489" y="4211846"/>
              <a:ext cx="65629" cy="111921"/>
            </a:xfrm>
            <a:custGeom>
              <a:rect b="b" l="l" r="r" t="t"/>
              <a:pathLst>
                <a:path extrusionOk="0" h="4260" w="2498">
                  <a:moveTo>
                    <a:pt x="1243" y="0"/>
                  </a:moveTo>
                  <a:cubicBezTo>
                    <a:pt x="452" y="0"/>
                    <a:pt x="1" y="465"/>
                    <a:pt x="1" y="1270"/>
                  </a:cubicBezTo>
                  <a:lnTo>
                    <a:pt x="1" y="2990"/>
                  </a:lnTo>
                  <a:cubicBezTo>
                    <a:pt x="1" y="3427"/>
                    <a:pt x="119" y="3753"/>
                    <a:pt x="362" y="3968"/>
                  </a:cubicBezTo>
                  <a:cubicBezTo>
                    <a:pt x="577" y="4155"/>
                    <a:pt x="875" y="4259"/>
                    <a:pt x="1243" y="4259"/>
                  </a:cubicBezTo>
                  <a:cubicBezTo>
                    <a:pt x="1978" y="4259"/>
                    <a:pt x="2498" y="3836"/>
                    <a:pt x="2498" y="3226"/>
                  </a:cubicBezTo>
                  <a:cubicBezTo>
                    <a:pt x="2498" y="2990"/>
                    <a:pt x="2401" y="2941"/>
                    <a:pt x="2241" y="2941"/>
                  </a:cubicBezTo>
                  <a:cubicBezTo>
                    <a:pt x="2082" y="2941"/>
                    <a:pt x="1999" y="3004"/>
                    <a:pt x="1985" y="3122"/>
                  </a:cubicBezTo>
                  <a:cubicBezTo>
                    <a:pt x="1950" y="3385"/>
                    <a:pt x="1901" y="3788"/>
                    <a:pt x="1270" y="3788"/>
                  </a:cubicBezTo>
                  <a:cubicBezTo>
                    <a:pt x="757" y="3788"/>
                    <a:pt x="507" y="3531"/>
                    <a:pt x="507" y="2990"/>
                  </a:cubicBezTo>
                  <a:lnTo>
                    <a:pt x="507" y="1270"/>
                  </a:lnTo>
                  <a:cubicBezTo>
                    <a:pt x="507" y="736"/>
                    <a:pt x="757" y="465"/>
                    <a:pt x="1256" y="465"/>
                  </a:cubicBezTo>
                  <a:cubicBezTo>
                    <a:pt x="1832" y="465"/>
                    <a:pt x="1971" y="812"/>
                    <a:pt x="1985" y="1110"/>
                  </a:cubicBezTo>
                  <a:cubicBezTo>
                    <a:pt x="1992" y="1228"/>
                    <a:pt x="2082" y="1291"/>
                    <a:pt x="2241" y="1291"/>
                  </a:cubicBezTo>
                  <a:cubicBezTo>
                    <a:pt x="2401" y="1291"/>
                    <a:pt x="2498" y="1249"/>
                    <a:pt x="2498" y="1013"/>
                  </a:cubicBezTo>
                  <a:cubicBezTo>
                    <a:pt x="2498" y="417"/>
                    <a:pt x="1985" y="0"/>
                    <a:pt x="1243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69"/>
            <p:cNvSpPr/>
            <p:nvPr/>
          </p:nvSpPr>
          <p:spPr>
            <a:xfrm>
              <a:off x="3774497" y="4175485"/>
              <a:ext cx="45241" cy="38936"/>
            </a:xfrm>
            <a:custGeom>
              <a:rect b="b" l="l" r="r" t="t"/>
              <a:pathLst>
                <a:path extrusionOk="0" h="1482" w="1722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0" name="Google Shape;7880;p69"/>
          <p:cNvGrpSpPr/>
          <p:nvPr/>
        </p:nvGrpSpPr>
        <p:grpSpPr>
          <a:xfrm>
            <a:off x="1672046" y="6430292"/>
            <a:ext cx="751604" cy="743354"/>
            <a:chOff x="836023" y="3215146"/>
            <a:chExt cx="375802" cy="371677"/>
          </a:xfrm>
        </p:grpSpPr>
        <p:sp>
          <p:nvSpPr>
            <p:cNvPr id="7881" name="Google Shape;7881;p69"/>
            <p:cNvSpPr/>
            <p:nvPr/>
          </p:nvSpPr>
          <p:spPr>
            <a:xfrm>
              <a:off x="907274" y="3284847"/>
              <a:ext cx="232748" cy="231645"/>
            </a:xfrm>
            <a:custGeom>
              <a:rect b="b" l="l" r="r" t="t"/>
              <a:pathLst>
                <a:path extrusionOk="0" h="8817" w="8859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69"/>
            <p:cNvSpPr/>
            <p:nvPr/>
          </p:nvSpPr>
          <p:spPr>
            <a:xfrm>
              <a:off x="953198" y="3284847"/>
              <a:ext cx="186456" cy="221976"/>
            </a:xfrm>
            <a:custGeom>
              <a:rect b="b" l="l" r="r" t="t"/>
              <a:pathLst>
                <a:path extrusionOk="0" h="8449" w="7097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69"/>
            <p:cNvSpPr/>
            <p:nvPr/>
          </p:nvSpPr>
          <p:spPr>
            <a:xfrm>
              <a:off x="936437" y="3313799"/>
              <a:ext cx="175159" cy="174791"/>
            </a:xfrm>
            <a:custGeom>
              <a:rect b="b" l="l" r="r" t="t"/>
              <a:pathLst>
                <a:path extrusionOk="0" h="6653" w="6667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69"/>
            <p:cNvSpPr/>
            <p:nvPr/>
          </p:nvSpPr>
          <p:spPr>
            <a:xfrm>
              <a:off x="947550" y="3313799"/>
              <a:ext cx="164045" cy="174791"/>
            </a:xfrm>
            <a:custGeom>
              <a:rect b="b" l="l" r="r" t="t"/>
              <a:pathLst>
                <a:path extrusionOk="0" h="6653" w="6244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69"/>
            <p:cNvSpPr/>
            <p:nvPr/>
          </p:nvSpPr>
          <p:spPr>
            <a:xfrm>
              <a:off x="1017724" y="3215146"/>
              <a:ext cx="12585" cy="48578"/>
            </a:xfrm>
            <a:custGeom>
              <a:rect b="b" l="l" r="r" t="t"/>
              <a:pathLst>
                <a:path extrusionOk="0" h="1849" w="479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69"/>
            <p:cNvSpPr/>
            <p:nvPr/>
          </p:nvSpPr>
          <p:spPr>
            <a:xfrm>
              <a:off x="1017724" y="3538219"/>
              <a:ext cx="12585" cy="48604"/>
            </a:xfrm>
            <a:custGeom>
              <a:rect b="b" l="l" r="r" t="t"/>
              <a:pathLst>
                <a:path extrusionOk="0" h="1850" w="479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69"/>
            <p:cNvSpPr/>
            <p:nvPr/>
          </p:nvSpPr>
          <p:spPr>
            <a:xfrm>
              <a:off x="925901" y="3238975"/>
              <a:ext cx="34259" cy="43875"/>
            </a:xfrm>
            <a:custGeom>
              <a:rect b="b" l="l" r="r" t="t"/>
              <a:pathLst>
                <a:path extrusionOk="0" h="1670" w="1304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69"/>
            <p:cNvSpPr/>
            <p:nvPr/>
          </p:nvSpPr>
          <p:spPr>
            <a:xfrm>
              <a:off x="1087556" y="3518961"/>
              <a:ext cx="34049" cy="43796"/>
            </a:xfrm>
            <a:custGeom>
              <a:rect b="b" l="l" r="r" t="t"/>
              <a:pathLst>
                <a:path extrusionOk="0" h="1667" w="1296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69"/>
            <p:cNvSpPr/>
            <p:nvPr/>
          </p:nvSpPr>
          <p:spPr>
            <a:xfrm>
              <a:off x="859274" y="3304788"/>
              <a:ext cx="49130" cy="30739"/>
            </a:xfrm>
            <a:custGeom>
              <a:rect b="b" l="l" r="r" t="t"/>
              <a:pathLst>
                <a:path extrusionOk="0" h="1170" w="187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69"/>
            <p:cNvSpPr/>
            <p:nvPr/>
          </p:nvSpPr>
          <p:spPr>
            <a:xfrm>
              <a:off x="1139103" y="3466311"/>
              <a:ext cx="49024" cy="30660"/>
            </a:xfrm>
            <a:custGeom>
              <a:rect b="b" l="l" r="r" t="t"/>
              <a:pathLst>
                <a:path extrusionOk="0" h="1167" w="1866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69"/>
            <p:cNvSpPr/>
            <p:nvPr/>
          </p:nvSpPr>
          <p:spPr>
            <a:xfrm>
              <a:off x="836023" y="3394719"/>
              <a:ext cx="52703" cy="12611"/>
            </a:xfrm>
            <a:custGeom>
              <a:rect b="b" l="l" r="r" t="t"/>
              <a:pathLst>
                <a:path extrusionOk="0" h="480" w="2006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69"/>
            <p:cNvSpPr/>
            <p:nvPr/>
          </p:nvSpPr>
          <p:spPr>
            <a:xfrm>
              <a:off x="1159122" y="3394719"/>
              <a:ext cx="52703" cy="12611"/>
            </a:xfrm>
            <a:custGeom>
              <a:rect b="b" l="l" r="r" t="t"/>
              <a:pathLst>
                <a:path extrusionOk="0" h="480" w="2006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69"/>
            <p:cNvSpPr/>
            <p:nvPr/>
          </p:nvSpPr>
          <p:spPr>
            <a:xfrm>
              <a:off x="859721" y="3466311"/>
              <a:ext cx="49182" cy="30660"/>
            </a:xfrm>
            <a:custGeom>
              <a:rect b="b" l="l" r="r" t="t"/>
              <a:pathLst>
                <a:path extrusionOk="0" h="1167" w="1872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69"/>
            <p:cNvSpPr/>
            <p:nvPr/>
          </p:nvSpPr>
          <p:spPr>
            <a:xfrm>
              <a:off x="1139628" y="3304840"/>
              <a:ext cx="49024" cy="30686"/>
            </a:xfrm>
            <a:custGeom>
              <a:rect b="b" l="l" r="r" t="t"/>
              <a:pathLst>
                <a:path extrusionOk="0" h="1168" w="1866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69"/>
            <p:cNvSpPr/>
            <p:nvPr/>
          </p:nvSpPr>
          <p:spPr>
            <a:xfrm>
              <a:off x="926427" y="3518961"/>
              <a:ext cx="34075" cy="43796"/>
            </a:xfrm>
            <a:custGeom>
              <a:rect b="b" l="l" r="r" t="t"/>
              <a:pathLst>
                <a:path extrusionOk="0" h="1667" w="1297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69"/>
            <p:cNvSpPr/>
            <p:nvPr/>
          </p:nvSpPr>
          <p:spPr>
            <a:xfrm>
              <a:off x="1087871" y="3239106"/>
              <a:ext cx="34233" cy="43744"/>
            </a:xfrm>
            <a:custGeom>
              <a:rect b="b" l="l" r="r" t="t"/>
              <a:pathLst>
                <a:path extrusionOk="0" h="1665" w="1303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7" name="Google Shape;7897;p69"/>
          <p:cNvGrpSpPr/>
          <p:nvPr/>
        </p:nvGrpSpPr>
        <p:grpSpPr>
          <a:xfrm>
            <a:off x="2712595" y="6421780"/>
            <a:ext cx="862736" cy="760379"/>
            <a:chOff x="1356297" y="3210890"/>
            <a:chExt cx="431368" cy="380189"/>
          </a:xfrm>
        </p:grpSpPr>
        <p:sp>
          <p:nvSpPr>
            <p:cNvPr id="7898" name="Google Shape;7898;p69"/>
            <p:cNvSpPr/>
            <p:nvPr/>
          </p:nvSpPr>
          <p:spPr>
            <a:xfrm>
              <a:off x="1418432" y="3271343"/>
              <a:ext cx="191369" cy="190843"/>
            </a:xfrm>
            <a:custGeom>
              <a:rect b="b" l="l" r="r" t="t"/>
              <a:pathLst>
                <a:path extrusionOk="0" h="7264" w="7284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69"/>
            <p:cNvSpPr/>
            <p:nvPr/>
          </p:nvSpPr>
          <p:spPr>
            <a:xfrm>
              <a:off x="1462543" y="3271159"/>
              <a:ext cx="147257" cy="177523"/>
            </a:xfrm>
            <a:custGeom>
              <a:rect b="b" l="l" r="r" t="t"/>
              <a:pathLst>
                <a:path extrusionOk="0" h="6757" w="5605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69"/>
            <p:cNvSpPr/>
            <p:nvPr/>
          </p:nvSpPr>
          <p:spPr>
            <a:xfrm>
              <a:off x="1442681" y="3295408"/>
              <a:ext cx="144000" cy="143264"/>
            </a:xfrm>
            <a:custGeom>
              <a:rect b="b" l="l" r="r" t="t"/>
              <a:pathLst>
                <a:path extrusionOk="0" h="5453" w="5481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69"/>
            <p:cNvSpPr/>
            <p:nvPr/>
          </p:nvSpPr>
          <p:spPr>
            <a:xfrm>
              <a:off x="1454346" y="3295225"/>
              <a:ext cx="132335" cy="143448"/>
            </a:xfrm>
            <a:custGeom>
              <a:rect b="b" l="l" r="r" t="t"/>
              <a:pathLst>
                <a:path extrusionOk="0" h="5460" w="5037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69"/>
            <p:cNvSpPr/>
            <p:nvPr/>
          </p:nvSpPr>
          <p:spPr>
            <a:xfrm>
              <a:off x="1506996" y="3210890"/>
              <a:ext cx="14608" cy="44453"/>
            </a:xfrm>
            <a:custGeom>
              <a:rect b="b" l="l" r="r" t="t"/>
              <a:pathLst>
                <a:path extrusionOk="0" h="1692" w="556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69"/>
            <p:cNvSpPr/>
            <p:nvPr/>
          </p:nvSpPr>
          <p:spPr>
            <a:xfrm>
              <a:off x="1430307" y="3230489"/>
              <a:ext cx="33892" cy="40696"/>
            </a:xfrm>
            <a:custGeom>
              <a:rect b="b" l="l" r="r" t="t"/>
              <a:pathLst>
                <a:path extrusionOk="0" h="1549" w="129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69"/>
            <p:cNvSpPr/>
            <p:nvPr/>
          </p:nvSpPr>
          <p:spPr>
            <a:xfrm>
              <a:off x="1374872" y="3284768"/>
              <a:ext cx="47002" cy="29793"/>
            </a:xfrm>
            <a:custGeom>
              <a:rect b="b" l="l" r="r" t="t"/>
              <a:pathLst>
                <a:path extrusionOk="0" h="1134" w="1789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69"/>
            <p:cNvSpPr/>
            <p:nvPr/>
          </p:nvSpPr>
          <p:spPr>
            <a:xfrm>
              <a:off x="1356297" y="3359198"/>
              <a:ext cx="49235" cy="14581"/>
            </a:xfrm>
            <a:custGeom>
              <a:rect b="b" l="l" r="r" t="t"/>
              <a:pathLst>
                <a:path extrusionOk="0" h="555" w="1874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69"/>
            <p:cNvSpPr/>
            <p:nvPr/>
          </p:nvSpPr>
          <p:spPr>
            <a:xfrm>
              <a:off x="1375686" y="3418311"/>
              <a:ext cx="46476" cy="29478"/>
            </a:xfrm>
            <a:custGeom>
              <a:rect b="b" l="l" r="r" t="t"/>
              <a:pathLst>
                <a:path extrusionOk="0" h="1122" w="1769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69"/>
            <p:cNvSpPr/>
            <p:nvPr/>
          </p:nvSpPr>
          <p:spPr>
            <a:xfrm>
              <a:off x="1606701" y="3284689"/>
              <a:ext cx="46870" cy="29872"/>
            </a:xfrm>
            <a:custGeom>
              <a:rect b="b" l="l" r="r" t="t"/>
              <a:pathLst>
                <a:path extrusionOk="0" h="1137" w="1784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69"/>
            <p:cNvSpPr/>
            <p:nvPr/>
          </p:nvSpPr>
          <p:spPr>
            <a:xfrm>
              <a:off x="1564402" y="3230857"/>
              <a:ext cx="33419" cy="40328"/>
            </a:xfrm>
            <a:custGeom>
              <a:rect b="b" l="l" r="r" t="t"/>
              <a:pathLst>
                <a:path extrusionOk="0" h="1535" w="1272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69"/>
            <p:cNvSpPr/>
            <p:nvPr/>
          </p:nvSpPr>
          <p:spPr>
            <a:xfrm>
              <a:off x="1360317" y="3362587"/>
              <a:ext cx="427348" cy="228492"/>
            </a:xfrm>
            <a:custGeom>
              <a:rect b="b" l="l" r="r" t="t"/>
              <a:pathLst>
                <a:path extrusionOk="0" h="8697" w="16266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69"/>
            <p:cNvSpPr/>
            <p:nvPr/>
          </p:nvSpPr>
          <p:spPr>
            <a:xfrm>
              <a:off x="1360317" y="3431264"/>
              <a:ext cx="216512" cy="159737"/>
            </a:xfrm>
            <a:custGeom>
              <a:rect b="b" l="l" r="r" t="t"/>
              <a:pathLst>
                <a:path extrusionOk="0" h="6080" w="8241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1" name="Google Shape;7911;p69"/>
          <p:cNvGrpSpPr/>
          <p:nvPr/>
        </p:nvGrpSpPr>
        <p:grpSpPr>
          <a:xfrm>
            <a:off x="3807475" y="6431080"/>
            <a:ext cx="823748" cy="741462"/>
            <a:chOff x="1903737" y="3215540"/>
            <a:chExt cx="411874" cy="370731"/>
          </a:xfrm>
        </p:grpSpPr>
        <p:sp>
          <p:nvSpPr>
            <p:cNvPr id="7912" name="Google Shape;7912;p69"/>
            <p:cNvSpPr/>
            <p:nvPr/>
          </p:nvSpPr>
          <p:spPr>
            <a:xfrm>
              <a:off x="2115940" y="3285661"/>
              <a:ext cx="77451" cy="75271"/>
            </a:xfrm>
            <a:custGeom>
              <a:rect b="b" l="l" r="r" t="t"/>
              <a:pathLst>
                <a:path extrusionOk="0" h="2865" w="2948">
                  <a:moveTo>
                    <a:pt x="1475" y="0"/>
                  </a:moveTo>
                  <a:cubicBezTo>
                    <a:pt x="1438" y="0"/>
                    <a:pt x="1401" y="25"/>
                    <a:pt x="1398" y="73"/>
                  </a:cubicBezTo>
                  <a:cubicBezTo>
                    <a:pt x="1398" y="781"/>
                    <a:pt x="822" y="1356"/>
                    <a:pt x="115" y="1356"/>
                  </a:cubicBezTo>
                  <a:cubicBezTo>
                    <a:pt x="110" y="1356"/>
                    <a:pt x="106" y="1356"/>
                    <a:pt x="102" y="1356"/>
                  </a:cubicBezTo>
                  <a:cubicBezTo>
                    <a:pt x="1" y="1356"/>
                    <a:pt x="1" y="1517"/>
                    <a:pt x="102" y="1517"/>
                  </a:cubicBezTo>
                  <a:cubicBezTo>
                    <a:pt x="106" y="1517"/>
                    <a:pt x="110" y="1516"/>
                    <a:pt x="115" y="1516"/>
                  </a:cubicBezTo>
                  <a:cubicBezTo>
                    <a:pt x="822" y="1516"/>
                    <a:pt x="1391" y="2085"/>
                    <a:pt x="1398" y="2792"/>
                  </a:cubicBezTo>
                  <a:cubicBezTo>
                    <a:pt x="1401" y="2841"/>
                    <a:pt x="1438" y="2865"/>
                    <a:pt x="1475" y="2865"/>
                  </a:cubicBezTo>
                  <a:cubicBezTo>
                    <a:pt x="1512" y="2865"/>
                    <a:pt x="1550" y="2841"/>
                    <a:pt x="1557" y="2792"/>
                  </a:cubicBezTo>
                  <a:cubicBezTo>
                    <a:pt x="1557" y="2085"/>
                    <a:pt x="2126" y="1516"/>
                    <a:pt x="2834" y="1516"/>
                  </a:cubicBezTo>
                  <a:cubicBezTo>
                    <a:pt x="2838" y="1516"/>
                    <a:pt x="2842" y="1517"/>
                    <a:pt x="2846" y="1517"/>
                  </a:cubicBezTo>
                  <a:cubicBezTo>
                    <a:pt x="2947" y="1517"/>
                    <a:pt x="2947" y="1356"/>
                    <a:pt x="2846" y="1356"/>
                  </a:cubicBezTo>
                  <a:cubicBezTo>
                    <a:pt x="2842" y="1356"/>
                    <a:pt x="2838" y="1356"/>
                    <a:pt x="2834" y="1356"/>
                  </a:cubicBezTo>
                  <a:cubicBezTo>
                    <a:pt x="2126" y="1349"/>
                    <a:pt x="1557" y="781"/>
                    <a:pt x="1557" y="73"/>
                  </a:cubicBezTo>
                  <a:cubicBezTo>
                    <a:pt x="1550" y="25"/>
                    <a:pt x="1512" y="0"/>
                    <a:pt x="1475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69"/>
            <p:cNvSpPr/>
            <p:nvPr/>
          </p:nvSpPr>
          <p:spPr>
            <a:xfrm>
              <a:off x="2116939" y="3285425"/>
              <a:ext cx="44663" cy="74798"/>
            </a:xfrm>
            <a:custGeom>
              <a:rect b="b" l="l" r="r" t="t"/>
              <a:pathLst>
                <a:path extrusionOk="0" h="2847" w="1700">
                  <a:moveTo>
                    <a:pt x="1437" y="1"/>
                  </a:moveTo>
                  <a:cubicBezTo>
                    <a:pt x="1395" y="1"/>
                    <a:pt x="1353" y="30"/>
                    <a:pt x="1360" y="89"/>
                  </a:cubicBezTo>
                  <a:cubicBezTo>
                    <a:pt x="1353" y="589"/>
                    <a:pt x="1062" y="1039"/>
                    <a:pt x="611" y="1247"/>
                  </a:cubicBezTo>
                  <a:lnTo>
                    <a:pt x="604" y="1247"/>
                  </a:lnTo>
                  <a:cubicBezTo>
                    <a:pt x="548" y="1275"/>
                    <a:pt x="500" y="1289"/>
                    <a:pt x="444" y="1310"/>
                  </a:cubicBezTo>
                  <a:lnTo>
                    <a:pt x="430" y="1310"/>
                  </a:lnTo>
                  <a:lnTo>
                    <a:pt x="361" y="1324"/>
                  </a:lnTo>
                  <a:lnTo>
                    <a:pt x="347" y="1324"/>
                  </a:lnTo>
                  <a:cubicBezTo>
                    <a:pt x="319" y="1331"/>
                    <a:pt x="292" y="1338"/>
                    <a:pt x="271" y="1345"/>
                  </a:cubicBezTo>
                  <a:lnTo>
                    <a:pt x="257" y="1345"/>
                  </a:lnTo>
                  <a:lnTo>
                    <a:pt x="188" y="1352"/>
                  </a:lnTo>
                  <a:lnTo>
                    <a:pt x="84" y="1352"/>
                  </a:lnTo>
                  <a:cubicBezTo>
                    <a:pt x="35" y="1352"/>
                    <a:pt x="0" y="1386"/>
                    <a:pt x="0" y="1428"/>
                  </a:cubicBezTo>
                  <a:cubicBezTo>
                    <a:pt x="0" y="1476"/>
                    <a:pt x="35" y="1511"/>
                    <a:pt x="84" y="1511"/>
                  </a:cubicBezTo>
                  <a:lnTo>
                    <a:pt x="188" y="1511"/>
                  </a:lnTo>
                  <a:lnTo>
                    <a:pt x="257" y="1518"/>
                  </a:lnTo>
                  <a:lnTo>
                    <a:pt x="271" y="1518"/>
                  </a:lnTo>
                  <a:cubicBezTo>
                    <a:pt x="292" y="1525"/>
                    <a:pt x="319" y="1525"/>
                    <a:pt x="347" y="1532"/>
                  </a:cubicBezTo>
                  <a:lnTo>
                    <a:pt x="361" y="1532"/>
                  </a:lnTo>
                  <a:lnTo>
                    <a:pt x="430" y="1553"/>
                  </a:lnTo>
                  <a:lnTo>
                    <a:pt x="444" y="1553"/>
                  </a:lnTo>
                  <a:cubicBezTo>
                    <a:pt x="500" y="1567"/>
                    <a:pt x="548" y="1587"/>
                    <a:pt x="604" y="1608"/>
                  </a:cubicBezTo>
                  <a:lnTo>
                    <a:pt x="611" y="1608"/>
                  </a:lnTo>
                  <a:cubicBezTo>
                    <a:pt x="1062" y="1816"/>
                    <a:pt x="1353" y="2274"/>
                    <a:pt x="1360" y="2773"/>
                  </a:cubicBezTo>
                  <a:cubicBezTo>
                    <a:pt x="1363" y="2822"/>
                    <a:pt x="1400" y="2846"/>
                    <a:pt x="1437" y="2846"/>
                  </a:cubicBezTo>
                  <a:cubicBezTo>
                    <a:pt x="1474" y="2846"/>
                    <a:pt x="1512" y="2822"/>
                    <a:pt x="1519" y="2773"/>
                  </a:cubicBezTo>
                  <a:cubicBezTo>
                    <a:pt x="1519" y="2538"/>
                    <a:pt x="1582" y="2309"/>
                    <a:pt x="1700" y="2108"/>
                  </a:cubicBezTo>
                  <a:cubicBezTo>
                    <a:pt x="1637" y="1851"/>
                    <a:pt x="1499" y="1615"/>
                    <a:pt x="1290" y="1442"/>
                  </a:cubicBezTo>
                  <a:cubicBezTo>
                    <a:pt x="1499" y="1261"/>
                    <a:pt x="1644" y="1019"/>
                    <a:pt x="1700" y="748"/>
                  </a:cubicBezTo>
                  <a:cubicBezTo>
                    <a:pt x="1582" y="547"/>
                    <a:pt x="1519" y="318"/>
                    <a:pt x="1519" y="89"/>
                  </a:cubicBezTo>
                  <a:cubicBezTo>
                    <a:pt x="1523" y="30"/>
                    <a:pt x="1480" y="1"/>
                    <a:pt x="143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69"/>
            <p:cNvSpPr/>
            <p:nvPr/>
          </p:nvSpPr>
          <p:spPr>
            <a:xfrm>
              <a:off x="2200407" y="3381609"/>
              <a:ext cx="28453" cy="28453"/>
            </a:xfrm>
            <a:custGeom>
              <a:rect b="b" l="l" r="r" t="t"/>
              <a:pathLst>
                <a:path extrusionOk="0" h="1083" w="1083">
                  <a:moveTo>
                    <a:pt x="541" y="0"/>
                  </a:moveTo>
                  <a:cubicBezTo>
                    <a:pt x="236" y="0"/>
                    <a:pt x="0" y="243"/>
                    <a:pt x="0" y="541"/>
                  </a:cubicBezTo>
                  <a:cubicBezTo>
                    <a:pt x="0" y="846"/>
                    <a:pt x="236" y="1082"/>
                    <a:pt x="541" y="1082"/>
                  </a:cubicBezTo>
                  <a:cubicBezTo>
                    <a:pt x="839" y="1082"/>
                    <a:pt x="1082" y="846"/>
                    <a:pt x="1082" y="541"/>
                  </a:cubicBezTo>
                  <a:cubicBezTo>
                    <a:pt x="1082" y="243"/>
                    <a:pt x="839" y="0"/>
                    <a:pt x="541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69"/>
            <p:cNvSpPr/>
            <p:nvPr/>
          </p:nvSpPr>
          <p:spPr>
            <a:xfrm>
              <a:off x="1942174" y="3547073"/>
              <a:ext cx="28453" cy="28453"/>
            </a:xfrm>
            <a:custGeom>
              <a:rect b="b" l="l" r="r" t="t"/>
              <a:pathLst>
                <a:path extrusionOk="0" h="1083" w="1083">
                  <a:moveTo>
                    <a:pt x="542" y="0"/>
                  </a:moveTo>
                  <a:cubicBezTo>
                    <a:pt x="243" y="0"/>
                    <a:pt x="1" y="243"/>
                    <a:pt x="1" y="541"/>
                  </a:cubicBezTo>
                  <a:cubicBezTo>
                    <a:pt x="1" y="840"/>
                    <a:pt x="243" y="1082"/>
                    <a:pt x="542" y="1082"/>
                  </a:cubicBezTo>
                  <a:cubicBezTo>
                    <a:pt x="840" y="1082"/>
                    <a:pt x="1083" y="840"/>
                    <a:pt x="1083" y="541"/>
                  </a:cubicBezTo>
                  <a:cubicBezTo>
                    <a:pt x="1083" y="243"/>
                    <a:pt x="840" y="0"/>
                    <a:pt x="542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69"/>
            <p:cNvSpPr/>
            <p:nvPr/>
          </p:nvSpPr>
          <p:spPr>
            <a:xfrm>
              <a:off x="1903737" y="3215540"/>
              <a:ext cx="411874" cy="370731"/>
            </a:xfrm>
            <a:custGeom>
              <a:rect b="b" l="l" r="r" t="t"/>
              <a:pathLst>
                <a:path extrusionOk="0" h="14111" w="15677">
                  <a:moveTo>
                    <a:pt x="5942" y="0"/>
                  </a:moveTo>
                  <a:cubicBezTo>
                    <a:pt x="5889" y="0"/>
                    <a:pt x="5834" y="12"/>
                    <a:pt x="5778" y="37"/>
                  </a:cubicBezTo>
                  <a:cubicBezTo>
                    <a:pt x="1103" y="2173"/>
                    <a:pt x="0" y="8319"/>
                    <a:pt x="3635" y="11953"/>
                  </a:cubicBezTo>
                  <a:cubicBezTo>
                    <a:pt x="5027" y="13346"/>
                    <a:pt x="6905" y="14110"/>
                    <a:pt x="8838" y="14110"/>
                  </a:cubicBezTo>
                  <a:cubicBezTo>
                    <a:pt x="9274" y="14110"/>
                    <a:pt x="9712" y="14072"/>
                    <a:pt x="10148" y="13993"/>
                  </a:cubicBezTo>
                  <a:cubicBezTo>
                    <a:pt x="12527" y="13563"/>
                    <a:pt x="14538" y="12002"/>
                    <a:pt x="15544" y="9803"/>
                  </a:cubicBezTo>
                  <a:cubicBezTo>
                    <a:pt x="15677" y="9521"/>
                    <a:pt x="15447" y="9248"/>
                    <a:pt x="15189" y="9248"/>
                  </a:cubicBezTo>
                  <a:cubicBezTo>
                    <a:pt x="15110" y="9248"/>
                    <a:pt x="15029" y="9273"/>
                    <a:pt x="14954" y="9332"/>
                  </a:cubicBezTo>
                  <a:cubicBezTo>
                    <a:pt x="13881" y="10151"/>
                    <a:pt x="12568" y="10601"/>
                    <a:pt x="11219" y="10601"/>
                  </a:cubicBezTo>
                  <a:cubicBezTo>
                    <a:pt x="11209" y="10601"/>
                    <a:pt x="11198" y="10601"/>
                    <a:pt x="11188" y="10601"/>
                  </a:cubicBezTo>
                  <a:cubicBezTo>
                    <a:pt x="10814" y="10601"/>
                    <a:pt x="10439" y="10573"/>
                    <a:pt x="10071" y="10504"/>
                  </a:cubicBezTo>
                  <a:lnTo>
                    <a:pt x="9239" y="10289"/>
                  </a:lnTo>
                  <a:cubicBezTo>
                    <a:pt x="6700" y="9449"/>
                    <a:pt x="4980" y="7077"/>
                    <a:pt x="4980" y="4393"/>
                  </a:cubicBezTo>
                  <a:cubicBezTo>
                    <a:pt x="4973" y="3034"/>
                    <a:pt x="5417" y="1709"/>
                    <a:pt x="6250" y="634"/>
                  </a:cubicBezTo>
                  <a:cubicBezTo>
                    <a:pt x="6461" y="357"/>
                    <a:pt x="6239" y="0"/>
                    <a:pt x="594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69"/>
            <p:cNvSpPr/>
            <p:nvPr/>
          </p:nvSpPr>
          <p:spPr>
            <a:xfrm>
              <a:off x="1920867" y="3246752"/>
              <a:ext cx="360275" cy="338889"/>
            </a:xfrm>
            <a:custGeom>
              <a:rect b="b" l="l" r="r" t="t"/>
              <a:pathLst>
                <a:path extrusionOk="0" h="12899" w="13713">
                  <a:moveTo>
                    <a:pt x="3336" y="0"/>
                  </a:moveTo>
                  <a:lnTo>
                    <a:pt x="3336" y="0"/>
                  </a:lnTo>
                  <a:cubicBezTo>
                    <a:pt x="153" y="2810"/>
                    <a:pt x="0" y="7720"/>
                    <a:pt x="2990" y="10724"/>
                  </a:cubicBezTo>
                  <a:cubicBezTo>
                    <a:pt x="4433" y="12177"/>
                    <a:pt x="6325" y="12898"/>
                    <a:pt x="8213" y="12898"/>
                  </a:cubicBezTo>
                  <a:cubicBezTo>
                    <a:pt x="10235" y="12898"/>
                    <a:pt x="12253" y="12072"/>
                    <a:pt x="13713" y="10432"/>
                  </a:cubicBezTo>
                  <a:lnTo>
                    <a:pt x="13713" y="10432"/>
                  </a:lnTo>
                  <a:cubicBezTo>
                    <a:pt x="13456" y="10661"/>
                    <a:pt x="13179" y="10869"/>
                    <a:pt x="12894" y="11057"/>
                  </a:cubicBezTo>
                  <a:cubicBezTo>
                    <a:pt x="11657" y="11868"/>
                    <a:pt x="10251" y="12264"/>
                    <a:pt x="8854" y="12264"/>
                  </a:cubicBezTo>
                  <a:cubicBezTo>
                    <a:pt x="6951" y="12264"/>
                    <a:pt x="5065" y="11530"/>
                    <a:pt x="3642" y="10106"/>
                  </a:cubicBezTo>
                  <a:cubicBezTo>
                    <a:pt x="1172" y="7637"/>
                    <a:pt x="770" y="3767"/>
                    <a:pt x="2691" y="847"/>
                  </a:cubicBezTo>
                  <a:cubicBezTo>
                    <a:pt x="2885" y="555"/>
                    <a:pt x="3100" y="271"/>
                    <a:pt x="3336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69"/>
            <p:cNvSpPr/>
            <p:nvPr/>
          </p:nvSpPr>
          <p:spPr>
            <a:xfrm>
              <a:off x="2146285" y="3395822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19" y="0"/>
                  </a:moveTo>
                  <a:cubicBezTo>
                    <a:pt x="139" y="0"/>
                    <a:pt x="0" y="146"/>
                    <a:pt x="0" y="326"/>
                  </a:cubicBezTo>
                  <a:cubicBezTo>
                    <a:pt x="0" y="507"/>
                    <a:pt x="139" y="645"/>
                    <a:pt x="319" y="645"/>
                  </a:cubicBezTo>
                  <a:cubicBezTo>
                    <a:pt x="499" y="645"/>
                    <a:pt x="645" y="507"/>
                    <a:pt x="645" y="326"/>
                  </a:cubicBezTo>
                  <a:cubicBezTo>
                    <a:pt x="645" y="146"/>
                    <a:pt x="499" y="0"/>
                    <a:pt x="319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69"/>
            <p:cNvSpPr/>
            <p:nvPr/>
          </p:nvSpPr>
          <p:spPr>
            <a:xfrm>
              <a:off x="1925228" y="3497497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20" y="1"/>
                  </a:moveTo>
                  <a:cubicBezTo>
                    <a:pt x="139" y="1"/>
                    <a:pt x="0" y="146"/>
                    <a:pt x="0" y="320"/>
                  </a:cubicBezTo>
                  <a:cubicBezTo>
                    <a:pt x="0" y="500"/>
                    <a:pt x="139" y="646"/>
                    <a:pt x="320" y="646"/>
                  </a:cubicBezTo>
                  <a:cubicBezTo>
                    <a:pt x="500" y="646"/>
                    <a:pt x="646" y="500"/>
                    <a:pt x="646" y="320"/>
                  </a:cubicBezTo>
                  <a:cubicBezTo>
                    <a:pt x="646" y="146"/>
                    <a:pt x="500" y="1"/>
                    <a:pt x="32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69"/>
            <p:cNvSpPr/>
            <p:nvPr/>
          </p:nvSpPr>
          <p:spPr>
            <a:xfrm>
              <a:off x="2200407" y="3265169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26" y="0"/>
                  </a:moveTo>
                  <a:cubicBezTo>
                    <a:pt x="146" y="0"/>
                    <a:pt x="0" y="139"/>
                    <a:pt x="0" y="319"/>
                  </a:cubicBezTo>
                  <a:cubicBezTo>
                    <a:pt x="0" y="499"/>
                    <a:pt x="146" y="645"/>
                    <a:pt x="326" y="645"/>
                  </a:cubicBezTo>
                  <a:cubicBezTo>
                    <a:pt x="506" y="645"/>
                    <a:pt x="645" y="499"/>
                    <a:pt x="645" y="319"/>
                  </a:cubicBezTo>
                  <a:cubicBezTo>
                    <a:pt x="645" y="139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1" name="Google Shape;7921;p69"/>
          <p:cNvGrpSpPr/>
          <p:nvPr/>
        </p:nvGrpSpPr>
        <p:grpSpPr>
          <a:xfrm>
            <a:off x="4936930" y="6497707"/>
            <a:ext cx="795636" cy="608156"/>
            <a:chOff x="2468465" y="3248854"/>
            <a:chExt cx="397818" cy="304078"/>
          </a:xfrm>
        </p:grpSpPr>
        <p:sp>
          <p:nvSpPr>
            <p:cNvPr id="7922" name="Google Shape;7922;p69"/>
            <p:cNvSpPr/>
            <p:nvPr/>
          </p:nvSpPr>
          <p:spPr>
            <a:xfrm>
              <a:off x="2488511" y="3248854"/>
              <a:ext cx="182988" cy="99967"/>
            </a:xfrm>
            <a:custGeom>
              <a:rect b="b" l="l" r="r" t="t"/>
              <a:pathLst>
                <a:path extrusionOk="0" h="3805" w="6965">
                  <a:moveTo>
                    <a:pt x="4042" y="0"/>
                  </a:moveTo>
                  <a:cubicBezTo>
                    <a:pt x="3341" y="0"/>
                    <a:pt x="2720" y="492"/>
                    <a:pt x="2560" y="1190"/>
                  </a:cubicBezTo>
                  <a:cubicBezTo>
                    <a:pt x="2465" y="1159"/>
                    <a:pt x="2368" y="1144"/>
                    <a:pt x="2272" y="1144"/>
                  </a:cubicBezTo>
                  <a:cubicBezTo>
                    <a:pt x="1976" y="1144"/>
                    <a:pt x="1692" y="1285"/>
                    <a:pt x="1519" y="1537"/>
                  </a:cubicBezTo>
                  <a:cubicBezTo>
                    <a:pt x="1421" y="1511"/>
                    <a:pt x="1324" y="1499"/>
                    <a:pt x="1228" y="1499"/>
                  </a:cubicBezTo>
                  <a:cubicBezTo>
                    <a:pt x="663" y="1499"/>
                    <a:pt x="162" y="1915"/>
                    <a:pt x="90" y="2508"/>
                  </a:cubicBezTo>
                  <a:cubicBezTo>
                    <a:pt x="0" y="3194"/>
                    <a:pt x="534" y="3798"/>
                    <a:pt x="1228" y="3798"/>
                  </a:cubicBezTo>
                  <a:lnTo>
                    <a:pt x="3066" y="3798"/>
                  </a:lnTo>
                  <a:lnTo>
                    <a:pt x="3898" y="3805"/>
                  </a:lnTo>
                  <a:lnTo>
                    <a:pt x="5001" y="3805"/>
                  </a:lnTo>
                  <a:cubicBezTo>
                    <a:pt x="5417" y="3035"/>
                    <a:pt x="6125" y="2473"/>
                    <a:pt x="6964" y="2237"/>
                  </a:cubicBezTo>
                  <a:cubicBezTo>
                    <a:pt x="6782" y="1800"/>
                    <a:pt x="6366" y="1531"/>
                    <a:pt x="5920" y="1531"/>
                  </a:cubicBezTo>
                  <a:cubicBezTo>
                    <a:pt x="5806" y="1531"/>
                    <a:pt x="5691" y="1549"/>
                    <a:pt x="5577" y="1585"/>
                  </a:cubicBezTo>
                  <a:lnTo>
                    <a:pt x="5577" y="1530"/>
                  </a:lnTo>
                  <a:cubicBezTo>
                    <a:pt x="5577" y="753"/>
                    <a:pt x="4994" y="94"/>
                    <a:pt x="4217" y="11"/>
                  </a:cubicBezTo>
                  <a:cubicBezTo>
                    <a:pt x="4159" y="4"/>
                    <a:pt x="4100" y="0"/>
                    <a:pt x="4042" y="0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69"/>
            <p:cNvSpPr/>
            <p:nvPr/>
          </p:nvSpPr>
          <p:spPr>
            <a:xfrm>
              <a:off x="2468465" y="3303448"/>
              <a:ext cx="397818" cy="211389"/>
            </a:xfrm>
            <a:custGeom>
              <a:rect b="b" l="l" r="r" t="t"/>
              <a:pathLst>
                <a:path extrusionOk="0" h="8046" w="15142">
                  <a:moveTo>
                    <a:pt x="8591" y="0"/>
                  </a:moveTo>
                  <a:cubicBezTo>
                    <a:pt x="7169" y="0"/>
                    <a:pt x="5780" y="932"/>
                    <a:pt x="5417" y="2524"/>
                  </a:cubicBezTo>
                  <a:cubicBezTo>
                    <a:pt x="5213" y="2455"/>
                    <a:pt x="5004" y="2422"/>
                    <a:pt x="4797" y="2422"/>
                  </a:cubicBezTo>
                  <a:cubicBezTo>
                    <a:pt x="4175" y="2422"/>
                    <a:pt x="3576" y="2724"/>
                    <a:pt x="3212" y="3260"/>
                  </a:cubicBezTo>
                  <a:cubicBezTo>
                    <a:pt x="3003" y="3205"/>
                    <a:pt x="2795" y="3179"/>
                    <a:pt x="2590" y="3179"/>
                  </a:cubicBezTo>
                  <a:cubicBezTo>
                    <a:pt x="1399" y="3179"/>
                    <a:pt x="340" y="4063"/>
                    <a:pt x="181" y="5306"/>
                  </a:cubicBezTo>
                  <a:cubicBezTo>
                    <a:pt x="0" y="6755"/>
                    <a:pt x="1131" y="8046"/>
                    <a:pt x="2594" y="8046"/>
                  </a:cubicBezTo>
                  <a:lnTo>
                    <a:pt x="5279" y="8046"/>
                  </a:lnTo>
                  <a:cubicBezTo>
                    <a:pt x="5285" y="7191"/>
                    <a:pt x="5987" y="6548"/>
                    <a:pt x="6786" y="6548"/>
                  </a:cubicBezTo>
                  <a:cubicBezTo>
                    <a:pt x="6934" y="6548"/>
                    <a:pt x="7084" y="6570"/>
                    <a:pt x="7235" y="6617"/>
                  </a:cubicBezTo>
                  <a:lnTo>
                    <a:pt x="7235" y="6547"/>
                  </a:lnTo>
                  <a:cubicBezTo>
                    <a:pt x="7235" y="5521"/>
                    <a:pt x="8012" y="4654"/>
                    <a:pt x="9031" y="4543"/>
                  </a:cubicBezTo>
                  <a:cubicBezTo>
                    <a:pt x="9109" y="4534"/>
                    <a:pt x="9187" y="4529"/>
                    <a:pt x="9264" y="4529"/>
                  </a:cubicBezTo>
                  <a:cubicBezTo>
                    <a:pt x="10197" y="4529"/>
                    <a:pt x="11019" y="5174"/>
                    <a:pt x="11237" y="6103"/>
                  </a:cubicBezTo>
                  <a:cubicBezTo>
                    <a:pt x="11365" y="6060"/>
                    <a:pt x="11496" y="6039"/>
                    <a:pt x="11625" y="6039"/>
                  </a:cubicBezTo>
                  <a:cubicBezTo>
                    <a:pt x="12015" y="6039"/>
                    <a:pt x="12390" y="6228"/>
                    <a:pt x="12624" y="6561"/>
                  </a:cubicBezTo>
                  <a:cubicBezTo>
                    <a:pt x="12749" y="6529"/>
                    <a:pt x="12875" y="6514"/>
                    <a:pt x="12999" y="6514"/>
                  </a:cubicBezTo>
                  <a:cubicBezTo>
                    <a:pt x="13526" y="6514"/>
                    <a:pt x="14029" y="6789"/>
                    <a:pt x="14310" y="7255"/>
                  </a:cubicBezTo>
                  <a:cubicBezTo>
                    <a:pt x="15045" y="6450"/>
                    <a:pt x="15142" y="5257"/>
                    <a:pt x="14559" y="4335"/>
                  </a:cubicBezTo>
                  <a:cubicBezTo>
                    <a:pt x="14107" y="3632"/>
                    <a:pt x="13336" y="3228"/>
                    <a:pt x="12536" y="3228"/>
                  </a:cubicBezTo>
                  <a:cubicBezTo>
                    <a:pt x="12292" y="3228"/>
                    <a:pt x="12046" y="3265"/>
                    <a:pt x="11806" y="3343"/>
                  </a:cubicBezTo>
                  <a:lnTo>
                    <a:pt x="11806" y="3232"/>
                  </a:lnTo>
                  <a:cubicBezTo>
                    <a:pt x="11806" y="2712"/>
                    <a:pt x="11681" y="2191"/>
                    <a:pt x="11431" y="1727"/>
                  </a:cubicBezTo>
                  <a:lnTo>
                    <a:pt x="10939" y="1026"/>
                  </a:lnTo>
                  <a:cubicBezTo>
                    <a:pt x="10280" y="324"/>
                    <a:pt x="9430" y="0"/>
                    <a:pt x="8591" y="0"/>
                  </a:cubicBezTo>
                  <a:close/>
                </a:path>
              </a:pathLst>
            </a:custGeom>
            <a:solidFill>
              <a:srgbClr val="D0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69"/>
            <p:cNvSpPr/>
            <p:nvPr/>
          </p:nvSpPr>
          <p:spPr>
            <a:xfrm>
              <a:off x="2473930" y="3387073"/>
              <a:ext cx="138141" cy="127763"/>
            </a:xfrm>
            <a:custGeom>
              <a:rect b="b" l="l" r="r" t="t"/>
              <a:pathLst>
                <a:path extrusionOk="0" h="4863" w="5258">
                  <a:moveTo>
                    <a:pt x="2386" y="0"/>
                  </a:moveTo>
                  <a:cubicBezTo>
                    <a:pt x="1062" y="21"/>
                    <a:pt x="0" y="1103"/>
                    <a:pt x="0" y="2428"/>
                  </a:cubicBezTo>
                  <a:cubicBezTo>
                    <a:pt x="0" y="3753"/>
                    <a:pt x="1062" y="4835"/>
                    <a:pt x="2386" y="4863"/>
                  </a:cubicBezTo>
                  <a:lnTo>
                    <a:pt x="5071" y="4863"/>
                  </a:lnTo>
                  <a:cubicBezTo>
                    <a:pt x="5071" y="4613"/>
                    <a:pt x="5133" y="4370"/>
                    <a:pt x="5258" y="4148"/>
                  </a:cubicBezTo>
                  <a:cubicBezTo>
                    <a:pt x="3905" y="3115"/>
                    <a:pt x="2948" y="1651"/>
                    <a:pt x="2539" y="0"/>
                  </a:cubicBezTo>
                  <a:close/>
                </a:path>
              </a:pathLst>
            </a:custGeom>
            <a:solidFill>
              <a:srgbClr val="C2C9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69"/>
            <p:cNvSpPr/>
            <p:nvPr/>
          </p:nvSpPr>
          <p:spPr>
            <a:xfrm>
              <a:off x="2488327" y="3279382"/>
              <a:ext cx="55409" cy="69438"/>
            </a:xfrm>
            <a:custGeom>
              <a:rect b="b" l="l" r="r" t="t"/>
              <a:pathLst>
                <a:path extrusionOk="0" h="2643" w="2109">
                  <a:moveTo>
                    <a:pt x="2109" y="0"/>
                  </a:moveTo>
                  <a:lnTo>
                    <a:pt x="2109" y="0"/>
                  </a:lnTo>
                  <a:cubicBezTo>
                    <a:pt x="1866" y="42"/>
                    <a:pt x="1658" y="180"/>
                    <a:pt x="1519" y="382"/>
                  </a:cubicBezTo>
                  <a:cubicBezTo>
                    <a:pt x="1421" y="356"/>
                    <a:pt x="1324" y="344"/>
                    <a:pt x="1228" y="344"/>
                  </a:cubicBezTo>
                  <a:cubicBezTo>
                    <a:pt x="665" y="344"/>
                    <a:pt x="168" y="759"/>
                    <a:pt x="90" y="1346"/>
                  </a:cubicBezTo>
                  <a:cubicBezTo>
                    <a:pt x="0" y="2032"/>
                    <a:pt x="534" y="2643"/>
                    <a:pt x="1228" y="2643"/>
                  </a:cubicBezTo>
                  <a:lnTo>
                    <a:pt x="1769" y="2643"/>
                  </a:lnTo>
                  <a:cubicBezTo>
                    <a:pt x="1762" y="2518"/>
                    <a:pt x="1762" y="2393"/>
                    <a:pt x="1762" y="2268"/>
                  </a:cubicBezTo>
                  <a:cubicBezTo>
                    <a:pt x="1755" y="1498"/>
                    <a:pt x="1873" y="735"/>
                    <a:pt x="2109" y="0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69"/>
            <p:cNvSpPr/>
            <p:nvPr/>
          </p:nvSpPr>
          <p:spPr>
            <a:xfrm>
              <a:off x="2603663" y="3420807"/>
              <a:ext cx="246226" cy="132124"/>
            </a:xfrm>
            <a:custGeom>
              <a:rect b="b" l="l" r="r" t="t"/>
              <a:pathLst>
                <a:path extrusionOk="0" h="5029" w="9372">
                  <a:moveTo>
                    <a:pt x="4117" y="0"/>
                  </a:moveTo>
                  <a:cubicBezTo>
                    <a:pt x="4040" y="0"/>
                    <a:pt x="3963" y="4"/>
                    <a:pt x="3885" y="13"/>
                  </a:cubicBezTo>
                  <a:cubicBezTo>
                    <a:pt x="2859" y="124"/>
                    <a:pt x="2089" y="991"/>
                    <a:pt x="2082" y="2018"/>
                  </a:cubicBezTo>
                  <a:lnTo>
                    <a:pt x="2082" y="2087"/>
                  </a:lnTo>
                  <a:cubicBezTo>
                    <a:pt x="1931" y="2040"/>
                    <a:pt x="1778" y="2017"/>
                    <a:pt x="1629" y="2017"/>
                  </a:cubicBezTo>
                  <a:cubicBezTo>
                    <a:pt x="910" y="2017"/>
                    <a:pt x="261" y="2541"/>
                    <a:pt x="147" y="3294"/>
                  </a:cubicBezTo>
                  <a:cubicBezTo>
                    <a:pt x="1" y="4210"/>
                    <a:pt x="708" y="5028"/>
                    <a:pt x="1631" y="5028"/>
                  </a:cubicBezTo>
                  <a:lnTo>
                    <a:pt x="7853" y="5028"/>
                  </a:lnTo>
                  <a:cubicBezTo>
                    <a:pt x="8692" y="5028"/>
                    <a:pt x="9372" y="4349"/>
                    <a:pt x="9372" y="3509"/>
                  </a:cubicBezTo>
                  <a:cubicBezTo>
                    <a:pt x="9372" y="2663"/>
                    <a:pt x="8692" y="1983"/>
                    <a:pt x="7853" y="1983"/>
                  </a:cubicBezTo>
                  <a:cubicBezTo>
                    <a:pt x="7728" y="1983"/>
                    <a:pt x="7596" y="1997"/>
                    <a:pt x="7471" y="2032"/>
                  </a:cubicBezTo>
                  <a:cubicBezTo>
                    <a:pt x="7240" y="1696"/>
                    <a:pt x="6859" y="1507"/>
                    <a:pt x="6464" y="1507"/>
                  </a:cubicBezTo>
                  <a:cubicBezTo>
                    <a:pt x="6337" y="1507"/>
                    <a:pt x="6209" y="1527"/>
                    <a:pt x="6084" y="1567"/>
                  </a:cubicBezTo>
                  <a:cubicBezTo>
                    <a:pt x="5873" y="644"/>
                    <a:pt x="5046" y="0"/>
                    <a:pt x="411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69"/>
            <p:cNvSpPr/>
            <p:nvPr/>
          </p:nvSpPr>
          <p:spPr>
            <a:xfrm>
              <a:off x="2603847" y="3422594"/>
              <a:ext cx="143264" cy="130338"/>
            </a:xfrm>
            <a:custGeom>
              <a:rect b="b" l="l" r="r" t="t"/>
              <a:pathLst>
                <a:path extrusionOk="0" h="4961" w="5453">
                  <a:moveTo>
                    <a:pt x="3559" y="1"/>
                  </a:moveTo>
                  <a:lnTo>
                    <a:pt x="3559" y="1"/>
                  </a:lnTo>
                  <a:cubicBezTo>
                    <a:pt x="2685" y="244"/>
                    <a:pt x="2082" y="1041"/>
                    <a:pt x="2082" y="1950"/>
                  </a:cubicBezTo>
                  <a:lnTo>
                    <a:pt x="2082" y="2019"/>
                  </a:lnTo>
                  <a:cubicBezTo>
                    <a:pt x="1931" y="1972"/>
                    <a:pt x="1778" y="1949"/>
                    <a:pt x="1629" y="1949"/>
                  </a:cubicBezTo>
                  <a:cubicBezTo>
                    <a:pt x="907" y="1949"/>
                    <a:pt x="254" y="2473"/>
                    <a:pt x="140" y="3226"/>
                  </a:cubicBezTo>
                  <a:cubicBezTo>
                    <a:pt x="1" y="4142"/>
                    <a:pt x="708" y="4960"/>
                    <a:pt x="1631" y="4960"/>
                  </a:cubicBezTo>
                  <a:lnTo>
                    <a:pt x="5453" y="4960"/>
                  </a:lnTo>
                  <a:cubicBezTo>
                    <a:pt x="4107" y="4350"/>
                    <a:pt x="3233" y="3011"/>
                    <a:pt x="3240" y="1527"/>
                  </a:cubicBezTo>
                  <a:cubicBezTo>
                    <a:pt x="3233" y="1000"/>
                    <a:pt x="3344" y="479"/>
                    <a:pt x="3559" y="1"/>
                  </a:cubicBezTo>
                  <a:close/>
                </a:path>
              </a:pathLst>
            </a:custGeom>
            <a:solidFill>
              <a:srgbClr val="DBDF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8" name="Google Shape;7928;p69"/>
          <p:cNvGrpSpPr/>
          <p:nvPr/>
        </p:nvGrpSpPr>
        <p:grpSpPr>
          <a:xfrm>
            <a:off x="6034332" y="6432026"/>
            <a:ext cx="788753" cy="739623"/>
            <a:chOff x="3017166" y="3216013"/>
            <a:chExt cx="394376" cy="369812"/>
          </a:xfrm>
        </p:grpSpPr>
        <p:sp>
          <p:nvSpPr>
            <p:cNvPr id="7929" name="Google Shape;7929;p69"/>
            <p:cNvSpPr/>
            <p:nvPr/>
          </p:nvSpPr>
          <p:spPr>
            <a:xfrm>
              <a:off x="3017166" y="3216013"/>
              <a:ext cx="394376" cy="369812"/>
            </a:xfrm>
            <a:custGeom>
              <a:rect b="b" l="l" r="r" t="t"/>
              <a:pathLst>
                <a:path extrusionOk="0" h="14076" w="15011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69"/>
            <p:cNvSpPr/>
            <p:nvPr/>
          </p:nvSpPr>
          <p:spPr>
            <a:xfrm>
              <a:off x="3017166" y="3216013"/>
              <a:ext cx="231093" cy="369812"/>
            </a:xfrm>
            <a:custGeom>
              <a:rect b="b" l="l" r="r" t="t"/>
              <a:pathLst>
                <a:path extrusionOk="0" h="14076" w="8796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1" name="Google Shape;7931;p69"/>
          <p:cNvGrpSpPr/>
          <p:nvPr/>
        </p:nvGrpSpPr>
        <p:grpSpPr>
          <a:xfrm>
            <a:off x="8420085" y="6426456"/>
            <a:ext cx="398028" cy="750816"/>
            <a:chOff x="4210043" y="3213228"/>
            <a:chExt cx="199014" cy="375408"/>
          </a:xfrm>
        </p:grpSpPr>
        <p:sp>
          <p:nvSpPr>
            <p:cNvPr id="7932" name="Google Shape;7932;p69"/>
            <p:cNvSpPr/>
            <p:nvPr/>
          </p:nvSpPr>
          <p:spPr>
            <a:xfrm>
              <a:off x="4295875" y="3440091"/>
              <a:ext cx="27350" cy="148545"/>
            </a:xfrm>
            <a:custGeom>
              <a:rect b="b" l="l" r="r" t="t"/>
              <a:pathLst>
                <a:path extrusionOk="0" h="5654" w="1041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5134"/>
                  </a:lnTo>
                  <a:cubicBezTo>
                    <a:pt x="0" y="5418"/>
                    <a:pt x="229" y="5654"/>
                    <a:pt x="521" y="5654"/>
                  </a:cubicBezTo>
                  <a:cubicBezTo>
                    <a:pt x="805" y="5654"/>
                    <a:pt x="1041" y="5418"/>
                    <a:pt x="1041" y="5134"/>
                  </a:cubicBezTo>
                  <a:lnTo>
                    <a:pt x="1041" y="250"/>
                  </a:lnTo>
                  <a:cubicBezTo>
                    <a:pt x="1041" y="112"/>
                    <a:pt x="930" y="1"/>
                    <a:pt x="7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69"/>
            <p:cNvSpPr/>
            <p:nvPr/>
          </p:nvSpPr>
          <p:spPr>
            <a:xfrm>
              <a:off x="4299684" y="3447264"/>
              <a:ext cx="84781" cy="139849"/>
            </a:xfrm>
            <a:custGeom>
              <a:rect b="b" l="l" r="r" t="t"/>
              <a:pathLst>
                <a:path extrusionOk="0" h="5323" w="3227">
                  <a:moveTo>
                    <a:pt x="769" y="0"/>
                  </a:moveTo>
                  <a:cubicBezTo>
                    <a:pt x="732" y="0"/>
                    <a:pt x="695" y="8"/>
                    <a:pt x="660" y="26"/>
                  </a:cubicBezTo>
                  <a:lnTo>
                    <a:pt x="174" y="262"/>
                  </a:lnTo>
                  <a:cubicBezTo>
                    <a:pt x="50" y="317"/>
                    <a:pt x="1" y="470"/>
                    <a:pt x="56" y="602"/>
                  </a:cubicBezTo>
                  <a:lnTo>
                    <a:pt x="2165" y="5034"/>
                  </a:lnTo>
                  <a:cubicBezTo>
                    <a:pt x="2254" y="5217"/>
                    <a:pt x="2439" y="5323"/>
                    <a:pt x="2630" y="5323"/>
                  </a:cubicBezTo>
                  <a:cubicBezTo>
                    <a:pt x="2707" y="5323"/>
                    <a:pt x="2785" y="5306"/>
                    <a:pt x="2859" y="5270"/>
                  </a:cubicBezTo>
                  <a:cubicBezTo>
                    <a:pt x="3115" y="5145"/>
                    <a:pt x="3226" y="4833"/>
                    <a:pt x="3101" y="4576"/>
                  </a:cubicBezTo>
                  <a:lnTo>
                    <a:pt x="1000" y="144"/>
                  </a:lnTo>
                  <a:cubicBezTo>
                    <a:pt x="955" y="54"/>
                    <a:pt x="863" y="0"/>
                    <a:pt x="769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69"/>
            <p:cNvSpPr/>
            <p:nvPr/>
          </p:nvSpPr>
          <p:spPr>
            <a:xfrm>
              <a:off x="4234450" y="3447158"/>
              <a:ext cx="84965" cy="139954"/>
            </a:xfrm>
            <a:custGeom>
              <a:rect b="b" l="l" r="r" t="t"/>
              <a:pathLst>
                <a:path extrusionOk="0" h="5327" w="3234">
                  <a:moveTo>
                    <a:pt x="2460" y="0"/>
                  </a:moveTo>
                  <a:cubicBezTo>
                    <a:pt x="2365" y="0"/>
                    <a:pt x="2274" y="51"/>
                    <a:pt x="2234" y="141"/>
                  </a:cubicBezTo>
                  <a:lnTo>
                    <a:pt x="126" y="4580"/>
                  </a:lnTo>
                  <a:cubicBezTo>
                    <a:pt x="1" y="4837"/>
                    <a:pt x="112" y="5149"/>
                    <a:pt x="368" y="5274"/>
                  </a:cubicBezTo>
                  <a:cubicBezTo>
                    <a:pt x="442" y="5309"/>
                    <a:pt x="520" y="5326"/>
                    <a:pt x="597" y="5326"/>
                  </a:cubicBezTo>
                  <a:cubicBezTo>
                    <a:pt x="791" y="5326"/>
                    <a:pt x="980" y="5219"/>
                    <a:pt x="1069" y="5031"/>
                  </a:cubicBezTo>
                  <a:lnTo>
                    <a:pt x="3171" y="599"/>
                  </a:lnTo>
                  <a:cubicBezTo>
                    <a:pt x="3233" y="474"/>
                    <a:pt x="3178" y="321"/>
                    <a:pt x="3053" y="259"/>
                  </a:cubicBezTo>
                  <a:lnTo>
                    <a:pt x="2567" y="23"/>
                  </a:lnTo>
                  <a:cubicBezTo>
                    <a:pt x="2533" y="8"/>
                    <a:pt x="2496" y="0"/>
                    <a:pt x="2460" y="0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69"/>
            <p:cNvSpPr/>
            <p:nvPr/>
          </p:nvSpPr>
          <p:spPr>
            <a:xfrm>
              <a:off x="4294036" y="3213228"/>
              <a:ext cx="30844" cy="42667"/>
            </a:xfrm>
            <a:custGeom>
              <a:rect b="b" l="l" r="r" t="t"/>
              <a:pathLst>
                <a:path extrusionOk="0" h="1624" w="1174">
                  <a:moveTo>
                    <a:pt x="591" y="0"/>
                  </a:moveTo>
                  <a:cubicBezTo>
                    <a:pt x="265" y="0"/>
                    <a:pt x="8" y="264"/>
                    <a:pt x="1" y="583"/>
                  </a:cubicBezTo>
                  <a:lnTo>
                    <a:pt x="1" y="1249"/>
                  </a:lnTo>
                  <a:cubicBezTo>
                    <a:pt x="1" y="1457"/>
                    <a:pt x="174" y="1623"/>
                    <a:pt x="382" y="1623"/>
                  </a:cubicBezTo>
                  <a:lnTo>
                    <a:pt x="792" y="1623"/>
                  </a:lnTo>
                  <a:cubicBezTo>
                    <a:pt x="1000" y="1623"/>
                    <a:pt x="1173" y="1457"/>
                    <a:pt x="1173" y="1249"/>
                  </a:cubicBezTo>
                  <a:lnTo>
                    <a:pt x="1173" y="583"/>
                  </a:lnTo>
                  <a:cubicBezTo>
                    <a:pt x="1173" y="264"/>
                    <a:pt x="910" y="0"/>
                    <a:pt x="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69"/>
            <p:cNvSpPr/>
            <p:nvPr/>
          </p:nvSpPr>
          <p:spPr>
            <a:xfrm>
              <a:off x="4229721" y="3254581"/>
              <a:ext cx="159474" cy="193392"/>
            </a:xfrm>
            <a:custGeom>
              <a:rect b="b" l="l" r="r" t="t"/>
              <a:pathLst>
                <a:path extrusionOk="0" h="7361" w="607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5723" y="7360"/>
                  </a:lnTo>
                  <a:cubicBezTo>
                    <a:pt x="5917" y="7360"/>
                    <a:pt x="6070" y="7200"/>
                    <a:pt x="6070" y="7013"/>
                  </a:cubicBezTo>
                  <a:lnTo>
                    <a:pt x="6070" y="348"/>
                  </a:lnTo>
                  <a:cubicBezTo>
                    <a:pt x="6070" y="153"/>
                    <a:pt x="5917" y="1"/>
                    <a:pt x="5723" y="1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69"/>
            <p:cNvSpPr/>
            <p:nvPr/>
          </p:nvSpPr>
          <p:spPr>
            <a:xfrm>
              <a:off x="4253418" y="3254581"/>
              <a:ext cx="135776" cy="193392"/>
            </a:xfrm>
            <a:custGeom>
              <a:rect b="b" l="l" r="r" t="t"/>
              <a:pathLst>
                <a:path extrusionOk="0" h="7361" w="5168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4821" y="7360"/>
                  </a:lnTo>
                  <a:cubicBezTo>
                    <a:pt x="5015" y="7360"/>
                    <a:pt x="5168" y="7200"/>
                    <a:pt x="5168" y="7013"/>
                  </a:cubicBezTo>
                  <a:lnTo>
                    <a:pt x="5168" y="348"/>
                  </a:lnTo>
                  <a:cubicBezTo>
                    <a:pt x="5168" y="153"/>
                    <a:pt x="5015" y="1"/>
                    <a:pt x="4821" y="1"/>
                  </a:cubicBezTo>
                  <a:close/>
                </a:path>
              </a:pathLst>
            </a:custGeom>
            <a:solidFill>
              <a:srgbClr val="ABB5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69"/>
            <p:cNvSpPr/>
            <p:nvPr/>
          </p:nvSpPr>
          <p:spPr>
            <a:xfrm>
              <a:off x="4210043" y="3237635"/>
              <a:ext cx="199014" cy="31737"/>
            </a:xfrm>
            <a:custGeom>
              <a:rect b="b" l="l" r="r" t="t"/>
              <a:pathLst>
                <a:path extrusionOk="0" h="1208" w="7575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7207" y="1208"/>
                  </a:lnTo>
                  <a:cubicBezTo>
                    <a:pt x="7408" y="1208"/>
                    <a:pt x="7568" y="1041"/>
                    <a:pt x="7575" y="847"/>
                  </a:cubicBezTo>
                  <a:lnTo>
                    <a:pt x="7575" y="361"/>
                  </a:lnTo>
                  <a:cubicBezTo>
                    <a:pt x="7568" y="160"/>
                    <a:pt x="7408" y="1"/>
                    <a:pt x="7207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69"/>
            <p:cNvSpPr/>
            <p:nvPr/>
          </p:nvSpPr>
          <p:spPr>
            <a:xfrm>
              <a:off x="4210043" y="3432998"/>
              <a:ext cx="199014" cy="31737"/>
            </a:xfrm>
            <a:custGeom>
              <a:rect b="b" l="l" r="r" t="t"/>
              <a:pathLst>
                <a:path extrusionOk="0" h="1208" w="7575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7207" y="1207"/>
                  </a:lnTo>
                  <a:cubicBezTo>
                    <a:pt x="7408" y="1207"/>
                    <a:pt x="7568" y="1048"/>
                    <a:pt x="7575" y="846"/>
                  </a:cubicBezTo>
                  <a:lnTo>
                    <a:pt x="7575" y="368"/>
                  </a:lnTo>
                  <a:cubicBezTo>
                    <a:pt x="7568" y="167"/>
                    <a:pt x="7408" y="0"/>
                    <a:pt x="7207" y="0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69"/>
            <p:cNvSpPr/>
            <p:nvPr/>
          </p:nvSpPr>
          <p:spPr>
            <a:xfrm>
              <a:off x="4238286" y="3237635"/>
              <a:ext cx="170771" cy="31737"/>
            </a:xfrm>
            <a:custGeom>
              <a:rect b="b" l="l" r="r" t="t"/>
              <a:pathLst>
                <a:path extrusionOk="0" h="1208" w="650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6132" y="1208"/>
                  </a:lnTo>
                  <a:cubicBezTo>
                    <a:pt x="6333" y="1208"/>
                    <a:pt x="6493" y="1041"/>
                    <a:pt x="6500" y="847"/>
                  </a:cubicBezTo>
                  <a:lnTo>
                    <a:pt x="6500" y="361"/>
                  </a:lnTo>
                  <a:cubicBezTo>
                    <a:pt x="6493" y="160"/>
                    <a:pt x="6333" y="1"/>
                    <a:pt x="6132" y="1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69"/>
            <p:cNvSpPr/>
            <p:nvPr/>
          </p:nvSpPr>
          <p:spPr>
            <a:xfrm>
              <a:off x="4238286" y="3432998"/>
              <a:ext cx="170771" cy="31737"/>
            </a:xfrm>
            <a:custGeom>
              <a:rect b="b" l="l" r="r" t="t"/>
              <a:pathLst>
                <a:path extrusionOk="0" h="1208" w="650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6132" y="1207"/>
                  </a:lnTo>
                  <a:cubicBezTo>
                    <a:pt x="6333" y="1207"/>
                    <a:pt x="6493" y="1048"/>
                    <a:pt x="6500" y="846"/>
                  </a:cubicBezTo>
                  <a:lnTo>
                    <a:pt x="6500" y="368"/>
                  </a:lnTo>
                  <a:cubicBezTo>
                    <a:pt x="6493" y="167"/>
                    <a:pt x="6333" y="0"/>
                    <a:pt x="6132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2" name="Google Shape;7942;p69"/>
          <p:cNvGrpSpPr/>
          <p:nvPr/>
        </p:nvGrpSpPr>
        <p:grpSpPr>
          <a:xfrm>
            <a:off x="9636292" y="6406647"/>
            <a:ext cx="155691" cy="790329"/>
            <a:chOff x="4818146" y="3203323"/>
            <a:chExt cx="77845" cy="395165"/>
          </a:xfrm>
        </p:grpSpPr>
        <p:sp>
          <p:nvSpPr>
            <p:cNvPr id="7943" name="Google Shape;7943;p69"/>
            <p:cNvSpPr/>
            <p:nvPr/>
          </p:nvSpPr>
          <p:spPr>
            <a:xfrm>
              <a:off x="4818146" y="3203376"/>
              <a:ext cx="77845" cy="395112"/>
            </a:xfrm>
            <a:custGeom>
              <a:rect b="b" l="l" r="r" t="t"/>
              <a:pathLst>
                <a:path extrusionOk="0" h="15039" w="2963">
                  <a:moveTo>
                    <a:pt x="1481" y="1"/>
                  </a:moveTo>
                  <a:cubicBezTo>
                    <a:pt x="1441" y="1"/>
                    <a:pt x="1402" y="21"/>
                    <a:pt x="1381" y="63"/>
                  </a:cubicBezTo>
                  <a:lnTo>
                    <a:pt x="833" y="1097"/>
                  </a:lnTo>
                  <a:lnTo>
                    <a:pt x="146" y="2394"/>
                  </a:lnTo>
                  <a:cubicBezTo>
                    <a:pt x="49" y="2574"/>
                    <a:pt x="0" y="2775"/>
                    <a:pt x="0" y="2983"/>
                  </a:cubicBezTo>
                  <a:lnTo>
                    <a:pt x="0" y="13561"/>
                  </a:lnTo>
                  <a:cubicBezTo>
                    <a:pt x="0" y="14378"/>
                    <a:pt x="666" y="15039"/>
                    <a:pt x="1480" y="15039"/>
                  </a:cubicBezTo>
                  <a:cubicBezTo>
                    <a:pt x="1489" y="15039"/>
                    <a:pt x="1497" y="15038"/>
                    <a:pt x="1506" y="15038"/>
                  </a:cubicBezTo>
                  <a:cubicBezTo>
                    <a:pt x="1707" y="15038"/>
                    <a:pt x="1901" y="14990"/>
                    <a:pt x="2081" y="14913"/>
                  </a:cubicBezTo>
                  <a:cubicBezTo>
                    <a:pt x="2608" y="14671"/>
                    <a:pt x="2955" y="14144"/>
                    <a:pt x="2962" y="13561"/>
                  </a:cubicBezTo>
                  <a:lnTo>
                    <a:pt x="2962" y="13533"/>
                  </a:lnTo>
                  <a:lnTo>
                    <a:pt x="2962" y="2983"/>
                  </a:lnTo>
                  <a:cubicBezTo>
                    <a:pt x="2962" y="2893"/>
                    <a:pt x="2955" y="2810"/>
                    <a:pt x="2934" y="2720"/>
                  </a:cubicBezTo>
                  <a:lnTo>
                    <a:pt x="2928" y="2706"/>
                  </a:lnTo>
                  <a:cubicBezTo>
                    <a:pt x="2907" y="2595"/>
                    <a:pt x="2865" y="2498"/>
                    <a:pt x="2817" y="2401"/>
                  </a:cubicBezTo>
                  <a:lnTo>
                    <a:pt x="2130" y="1104"/>
                  </a:lnTo>
                  <a:lnTo>
                    <a:pt x="1582" y="63"/>
                  </a:lnTo>
                  <a:cubicBezTo>
                    <a:pt x="1561" y="21"/>
                    <a:pt x="1521" y="1"/>
                    <a:pt x="1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69"/>
            <p:cNvSpPr/>
            <p:nvPr/>
          </p:nvSpPr>
          <p:spPr>
            <a:xfrm>
              <a:off x="4818146" y="3523927"/>
              <a:ext cx="77845" cy="35731"/>
            </a:xfrm>
            <a:custGeom>
              <a:rect b="b" l="l" r="r" t="t"/>
              <a:pathLst>
                <a:path extrusionOk="0" h="1360" w="2963">
                  <a:moveTo>
                    <a:pt x="0" y="0"/>
                  </a:moveTo>
                  <a:lnTo>
                    <a:pt x="0" y="1360"/>
                  </a:lnTo>
                  <a:lnTo>
                    <a:pt x="2962" y="1360"/>
                  </a:lnTo>
                  <a:lnTo>
                    <a:pt x="2962" y="1332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69"/>
            <p:cNvSpPr/>
            <p:nvPr/>
          </p:nvSpPr>
          <p:spPr>
            <a:xfrm>
              <a:off x="4839821" y="3203323"/>
              <a:ext cx="34286" cy="35310"/>
            </a:xfrm>
            <a:custGeom>
              <a:rect b="b" l="l" r="r" t="t"/>
              <a:pathLst>
                <a:path extrusionOk="0" h="1344" w="1305">
                  <a:moveTo>
                    <a:pt x="652" y="1"/>
                  </a:moveTo>
                  <a:cubicBezTo>
                    <a:pt x="613" y="1"/>
                    <a:pt x="573" y="20"/>
                    <a:pt x="549" y="58"/>
                  </a:cubicBezTo>
                  <a:lnTo>
                    <a:pt x="1" y="1099"/>
                  </a:lnTo>
                  <a:cubicBezTo>
                    <a:pt x="188" y="1262"/>
                    <a:pt x="420" y="1343"/>
                    <a:pt x="653" y="1343"/>
                  </a:cubicBezTo>
                  <a:cubicBezTo>
                    <a:pt x="885" y="1343"/>
                    <a:pt x="1118" y="1262"/>
                    <a:pt x="1305" y="1099"/>
                  </a:cubicBezTo>
                  <a:lnTo>
                    <a:pt x="750" y="58"/>
                  </a:lnTo>
                  <a:cubicBezTo>
                    <a:pt x="729" y="20"/>
                    <a:pt x="691" y="1"/>
                    <a:pt x="65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69"/>
            <p:cNvSpPr/>
            <p:nvPr/>
          </p:nvSpPr>
          <p:spPr>
            <a:xfrm>
              <a:off x="4818146" y="3559631"/>
              <a:ext cx="77845" cy="38857"/>
            </a:xfrm>
            <a:custGeom>
              <a:rect b="b" l="l" r="r" t="t"/>
              <a:pathLst>
                <a:path extrusionOk="0" h="1479" w="2963">
                  <a:moveTo>
                    <a:pt x="0" y="1"/>
                  </a:moveTo>
                  <a:cubicBezTo>
                    <a:pt x="0" y="818"/>
                    <a:pt x="666" y="1479"/>
                    <a:pt x="1480" y="1479"/>
                  </a:cubicBezTo>
                  <a:cubicBezTo>
                    <a:pt x="1489" y="1479"/>
                    <a:pt x="1497" y="1478"/>
                    <a:pt x="1506" y="1478"/>
                  </a:cubicBezTo>
                  <a:cubicBezTo>
                    <a:pt x="1707" y="1478"/>
                    <a:pt x="1901" y="1430"/>
                    <a:pt x="2081" y="1353"/>
                  </a:cubicBezTo>
                  <a:cubicBezTo>
                    <a:pt x="2608" y="1111"/>
                    <a:pt x="2955" y="584"/>
                    <a:pt x="29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69"/>
            <p:cNvSpPr/>
            <p:nvPr/>
          </p:nvSpPr>
          <p:spPr>
            <a:xfrm>
              <a:off x="4849857" y="3523927"/>
              <a:ext cx="46135" cy="35731"/>
            </a:xfrm>
            <a:custGeom>
              <a:rect b="b" l="l" r="r" t="t"/>
              <a:pathLst>
                <a:path extrusionOk="0" h="1360" w="1756">
                  <a:moveTo>
                    <a:pt x="0" y="0"/>
                  </a:moveTo>
                  <a:lnTo>
                    <a:pt x="0" y="1360"/>
                  </a:lnTo>
                  <a:lnTo>
                    <a:pt x="1755" y="1360"/>
                  </a:lnTo>
                  <a:lnTo>
                    <a:pt x="1755" y="1332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69"/>
            <p:cNvSpPr/>
            <p:nvPr/>
          </p:nvSpPr>
          <p:spPr>
            <a:xfrm>
              <a:off x="4849857" y="3559631"/>
              <a:ext cx="46135" cy="35573"/>
            </a:xfrm>
            <a:custGeom>
              <a:rect b="b" l="l" r="r" t="t"/>
              <a:pathLst>
                <a:path extrusionOk="0" h="1354" w="1756">
                  <a:moveTo>
                    <a:pt x="0" y="1"/>
                  </a:moveTo>
                  <a:cubicBezTo>
                    <a:pt x="0" y="584"/>
                    <a:pt x="340" y="1111"/>
                    <a:pt x="874" y="1353"/>
                  </a:cubicBezTo>
                  <a:cubicBezTo>
                    <a:pt x="1401" y="1111"/>
                    <a:pt x="1748" y="584"/>
                    <a:pt x="17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69"/>
            <p:cNvSpPr/>
            <p:nvPr/>
          </p:nvSpPr>
          <p:spPr>
            <a:xfrm>
              <a:off x="4818146" y="3274259"/>
              <a:ext cx="77845" cy="249694"/>
            </a:xfrm>
            <a:custGeom>
              <a:rect b="b" l="l" r="r" t="t"/>
              <a:pathLst>
                <a:path extrusionOk="0" h="9504" w="2963">
                  <a:moveTo>
                    <a:pt x="35" y="1"/>
                  </a:moveTo>
                  <a:cubicBezTo>
                    <a:pt x="14" y="91"/>
                    <a:pt x="0" y="188"/>
                    <a:pt x="0" y="285"/>
                  </a:cubicBezTo>
                  <a:lnTo>
                    <a:pt x="0" y="9503"/>
                  </a:lnTo>
                  <a:lnTo>
                    <a:pt x="2962" y="9503"/>
                  </a:lnTo>
                  <a:lnTo>
                    <a:pt x="2962" y="285"/>
                  </a:lnTo>
                  <a:cubicBezTo>
                    <a:pt x="2962" y="195"/>
                    <a:pt x="2955" y="105"/>
                    <a:pt x="2934" y="15"/>
                  </a:cubicBezTo>
                  <a:lnTo>
                    <a:pt x="29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69"/>
            <p:cNvSpPr/>
            <p:nvPr/>
          </p:nvSpPr>
          <p:spPr>
            <a:xfrm>
              <a:off x="4849857" y="3274259"/>
              <a:ext cx="46135" cy="249694"/>
            </a:xfrm>
            <a:custGeom>
              <a:rect b="b" l="l" r="r" t="t"/>
              <a:pathLst>
                <a:path extrusionOk="0" h="9504" w="1756">
                  <a:moveTo>
                    <a:pt x="0" y="1"/>
                  </a:moveTo>
                  <a:lnTo>
                    <a:pt x="0" y="9503"/>
                  </a:lnTo>
                  <a:lnTo>
                    <a:pt x="1755" y="9503"/>
                  </a:lnTo>
                  <a:lnTo>
                    <a:pt x="1755" y="285"/>
                  </a:lnTo>
                  <a:cubicBezTo>
                    <a:pt x="1755" y="195"/>
                    <a:pt x="1748" y="105"/>
                    <a:pt x="1727" y="15"/>
                  </a:cubicBezTo>
                  <a:lnTo>
                    <a:pt x="17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1" name="Google Shape;7951;p69"/>
          <p:cNvGrpSpPr/>
          <p:nvPr/>
        </p:nvGrpSpPr>
        <p:grpSpPr>
          <a:xfrm>
            <a:off x="10457780" y="6470857"/>
            <a:ext cx="688182" cy="665535"/>
            <a:chOff x="5228890" y="3235428"/>
            <a:chExt cx="344091" cy="332767"/>
          </a:xfrm>
        </p:grpSpPr>
        <p:sp>
          <p:nvSpPr>
            <p:cNvPr id="7952" name="Google Shape;7952;p69"/>
            <p:cNvSpPr/>
            <p:nvPr/>
          </p:nvSpPr>
          <p:spPr>
            <a:xfrm>
              <a:off x="5228890" y="3261701"/>
              <a:ext cx="316741" cy="306495"/>
            </a:xfrm>
            <a:custGeom>
              <a:rect b="b" l="l" r="r" t="t"/>
              <a:pathLst>
                <a:path extrusionOk="0" h="11666" w="12056">
                  <a:moveTo>
                    <a:pt x="2817" y="0"/>
                  </a:moveTo>
                  <a:lnTo>
                    <a:pt x="1866" y="493"/>
                  </a:lnTo>
                  <a:lnTo>
                    <a:pt x="1603" y="631"/>
                  </a:lnTo>
                  <a:cubicBezTo>
                    <a:pt x="458" y="1221"/>
                    <a:pt x="1" y="2629"/>
                    <a:pt x="576" y="3787"/>
                  </a:cubicBezTo>
                  <a:cubicBezTo>
                    <a:pt x="1339" y="5320"/>
                    <a:pt x="6708" y="10654"/>
                    <a:pt x="8255" y="11417"/>
                  </a:cubicBezTo>
                  <a:cubicBezTo>
                    <a:pt x="8594" y="11586"/>
                    <a:pt x="8955" y="11666"/>
                    <a:pt x="9310" y="11666"/>
                  </a:cubicBezTo>
                  <a:cubicBezTo>
                    <a:pt x="10167" y="11666"/>
                    <a:pt x="10993" y="11202"/>
                    <a:pt x="11424" y="10398"/>
                  </a:cubicBezTo>
                  <a:lnTo>
                    <a:pt x="11556" y="10134"/>
                  </a:lnTo>
                  <a:lnTo>
                    <a:pt x="12056" y="9191"/>
                  </a:lnTo>
                  <a:lnTo>
                    <a:pt x="9323" y="7672"/>
                  </a:lnTo>
                  <a:lnTo>
                    <a:pt x="9080" y="8261"/>
                  </a:lnTo>
                  <a:cubicBezTo>
                    <a:pt x="9032" y="8372"/>
                    <a:pt x="8962" y="8476"/>
                    <a:pt x="8886" y="8566"/>
                  </a:cubicBezTo>
                  <a:cubicBezTo>
                    <a:pt x="8666" y="8815"/>
                    <a:pt x="8358" y="8943"/>
                    <a:pt x="8048" y="8943"/>
                  </a:cubicBezTo>
                  <a:cubicBezTo>
                    <a:pt x="7820" y="8943"/>
                    <a:pt x="7591" y="8874"/>
                    <a:pt x="7395" y="8733"/>
                  </a:cubicBezTo>
                  <a:cubicBezTo>
                    <a:pt x="7124" y="8539"/>
                    <a:pt x="3469" y="4904"/>
                    <a:pt x="3274" y="4634"/>
                  </a:cubicBezTo>
                  <a:cubicBezTo>
                    <a:pt x="2858" y="4051"/>
                    <a:pt x="3087" y="3233"/>
                    <a:pt x="3753" y="2962"/>
                  </a:cubicBezTo>
                  <a:lnTo>
                    <a:pt x="4343" y="2719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69"/>
            <p:cNvSpPr/>
            <p:nvPr/>
          </p:nvSpPr>
          <p:spPr>
            <a:xfrm>
              <a:off x="5277731" y="3261701"/>
              <a:ext cx="65261" cy="82942"/>
            </a:xfrm>
            <a:custGeom>
              <a:rect b="b" l="l" r="r" t="t"/>
              <a:pathLst>
                <a:path extrusionOk="0" h="3157" w="2484">
                  <a:moveTo>
                    <a:pt x="951" y="0"/>
                  </a:moveTo>
                  <a:lnTo>
                    <a:pt x="0" y="493"/>
                  </a:lnTo>
                  <a:lnTo>
                    <a:pt x="1582" y="3156"/>
                  </a:lnTo>
                  <a:cubicBezTo>
                    <a:pt x="1672" y="3073"/>
                    <a:pt x="1776" y="3011"/>
                    <a:pt x="1894" y="2962"/>
                  </a:cubicBezTo>
                  <a:lnTo>
                    <a:pt x="2484" y="271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69"/>
            <p:cNvSpPr/>
            <p:nvPr/>
          </p:nvSpPr>
          <p:spPr>
            <a:xfrm>
              <a:off x="5462137" y="3463053"/>
              <a:ext cx="83494" cy="64893"/>
            </a:xfrm>
            <a:custGeom>
              <a:rect b="b" l="l" r="r" t="t"/>
              <a:pathLst>
                <a:path extrusionOk="0" h="2470" w="3178">
                  <a:moveTo>
                    <a:pt x="445" y="1"/>
                  </a:moveTo>
                  <a:lnTo>
                    <a:pt x="195" y="590"/>
                  </a:lnTo>
                  <a:cubicBezTo>
                    <a:pt x="147" y="708"/>
                    <a:pt x="84" y="812"/>
                    <a:pt x="1" y="902"/>
                  </a:cubicBezTo>
                  <a:lnTo>
                    <a:pt x="2678" y="2470"/>
                  </a:lnTo>
                  <a:lnTo>
                    <a:pt x="3178" y="1527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69"/>
            <p:cNvSpPr/>
            <p:nvPr/>
          </p:nvSpPr>
          <p:spPr>
            <a:xfrm>
              <a:off x="5286663" y="3235428"/>
              <a:ext cx="90771" cy="111973"/>
            </a:xfrm>
            <a:custGeom>
              <a:rect b="b" l="l" r="r" t="t"/>
              <a:pathLst>
                <a:path extrusionOk="0" h="4262" w="3455">
                  <a:moveTo>
                    <a:pt x="1287" y="1"/>
                  </a:moveTo>
                  <a:cubicBezTo>
                    <a:pt x="1243" y="1"/>
                    <a:pt x="1199" y="12"/>
                    <a:pt x="1159" y="36"/>
                  </a:cubicBezTo>
                  <a:lnTo>
                    <a:pt x="160" y="619"/>
                  </a:lnTo>
                  <a:cubicBezTo>
                    <a:pt x="35" y="695"/>
                    <a:pt x="0" y="848"/>
                    <a:pt x="70" y="966"/>
                  </a:cubicBezTo>
                  <a:lnTo>
                    <a:pt x="1949" y="4142"/>
                  </a:lnTo>
                  <a:cubicBezTo>
                    <a:pt x="1999" y="4220"/>
                    <a:pt x="2082" y="4261"/>
                    <a:pt x="2166" y="4261"/>
                  </a:cubicBezTo>
                  <a:cubicBezTo>
                    <a:pt x="2211" y="4261"/>
                    <a:pt x="2256" y="4250"/>
                    <a:pt x="2296" y="4226"/>
                  </a:cubicBezTo>
                  <a:lnTo>
                    <a:pt x="3295" y="3643"/>
                  </a:lnTo>
                  <a:cubicBezTo>
                    <a:pt x="3413" y="3574"/>
                    <a:pt x="3455" y="3414"/>
                    <a:pt x="3385" y="3296"/>
                  </a:cubicBezTo>
                  <a:lnTo>
                    <a:pt x="1506" y="126"/>
                  </a:lnTo>
                  <a:cubicBezTo>
                    <a:pt x="1455" y="44"/>
                    <a:pt x="1372" y="1"/>
                    <a:pt x="128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69"/>
            <p:cNvSpPr/>
            <p:nvPr/>
          </p:nvSpPr>
          <p:spPr>
            <a:xfrm>
              <a:off x="5458328" y="3429740"/>
              <a:ext cx="114653" cy="88486"/>
            </a:xfrm>
            <a:custGeom>
              <a:rect b="b" l="l" r="r" t="t"/>
              <a:pathLst>
                <a:path extrusionOk="0" h="3368" w="4364">
                  <a:moveTo>
                    <a:pt x="884" y="0"/>
                  </a:moveTo>
                  <a:cubicBezTo>
                    <a:pt x="797" y="0"/>
                    <a:pt x="713" y="45"/>
                    <a:pt x="666" y="124"/>
                  </a:cubicBezTo>
                  <a:lnTo>
                    <a:pt x="77" y="1116"/>
                  </a:lnTo>
                  <a:cubicBezTo>
                    <a:pt x="0" y="1234"/>
                    <a:pt x="42" y="1394"/>
                    <a:pt x="160" y="1463"/>
                  </a:cubicBezTo>
                  <a:lnTo>
                    <a:pt x="3350" y="3329"/>
                  </a:lnTo>
                  <a:cubicBezTo>
                    <a:pt x="3393" y="3355"/>
                    <a:pt x="3440" y="3367"/>
                    <a:pt x="3485" y="3367"/>
                  </a:cubicBezTo>
                  <a:cubicBezTo>
                    <a:pt x="3571" y="3367"/>
                    <a:pt x="3652" y="3323"/>
                    <a:pt x="3697" y="3246"/>
                  </a:cubicBezTo>
                  <a:lnTo>
                    <a:pt x="4287" y="2254"/>
                  </a:lnTo>
                  <a:cubicBezTo>
                    <a:pt x="4363" y="2136"/>
                    <a:pt x="4321" y="1976"/>
                    <a:pt x="4204" y="1907"/>
                  </a:cubicBezTo>
                  <a:lnTo>
                    <a:pt x="1013" y="34"/>
                  </a:lnTo>
                  <a:cubicBezTo>
                    <a:pt x="972" y="11"/>
                    <a:pt x="928" y="0"/>
                    <a:pt x="8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7" name="Google Shape;7957;p69"/>
          <p:cNvGrpSpPr/>
          <p:nvPr/>
        </p:nvGrpSpPr>
        <p:grpSpPr>
          <a:xfrm>
            <a:off x="11515826" y="6454095"/>
            <a:ext cx="777088" cy="695853"/>
            <a:chOff x="5757913" y="3227047"/>
            <a:chExt cx="388544" cy="347927"/>
          </a:xfrm>
        </p:grpSpPr>
        <p:sp>
          <p:nvSpPr>
            <p:cNvPr id="7958" name="Google Shape;7958;p69"/>
            <p:cNvSpPr/>
            <p:nvPr/>
          </p:nvSpPr>
          <p:spPr>
            <a:xfrm>
              <a:off x="5757913" y="3227047"/>
              <a:ext cx="388544" cy="347927"/>
            </a:xfrm>
            <a:custGeom>
              <a:rect b="b" l="l" r="r" t="t"/>
              <a:pathLst>
                <a:path extrusionOk="0" h="13243" w="14789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69"/>
            <p:cNvSpPr/>
            <p:nvPr/>
          </p:nvSpPr>
          <p:spPr>
            <a:xfrm>
              <a:off x="5758097" y="3227074"/>
              <a:ext cx="194101" cy="347743"/>
            </a:xfrm>
            <a:custGeom>
              <a:rect b="b" l="l" r="r" t="t"/>
              <a:pathLst>
                <a:path extrusionOk="0" h="13236" w="7388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0" name="Google Shape;7960;p69"/>
          <p:cNvSpPr/>
          <p:nvPr/>
        </p:nvSpPr>
        <p:spPr>
          <a:xfrm>
            <a:off x="13797698" y="6755178"/>
            <a:ext cx="633850" cy="87540"/>
          </a:xfrm>
          <a:custGeom>
            <a:rect b="b" l="l" r="r" t="t"/>
            <a:pathLst>
              <a:path extrusionOk="0" h="1666" w="12063">
                <a:moveTo>
                  <a:pt x="8" y="1"/>
                </a:moveTo>
                <a:lnTo>
                  <a:pt x="1" y="1665"/>
                </a:lnTo>
                <a:lnTo>
                  <a:pt x="12063" y="1665"/>
                </a:lnTo>
                <a:lnTo>
                  <a:pt x="12056" y="1"/>
                </a:ln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1" name="Google Shape;7961;p69"/>
          <p:cNvSpPr/>
          <p:nvPr/>
        </p:nvSpPr>
        <p:spPr>
          <a:xfrm>
            <a:off x="13992693" y="6454147"/>
            <a:ext cx="257733" cy="123954"/>
          </a:xfrm>
          <a:custGeom>
            <a:rect b="b" l="l" r="r" t="t"/>
            <a:pathLst>
              <a:path extrusionOk="0" h="2359" w="4905">
                <a:moveTo>
                  <a:pt x="2453" y="0"/>
                </a:moveTo>
                <a:cubicBezTo>
                  <a:pt x="2399" y="0"/>
                  <a:pt x="2345" y="21"/>
                  <a:pt x="2303" y="63"/>
                </a:cubicBezTo>
                <a:lnTo>
                  <a:pt x="999" y="1360"/>
                </a:lnTo>
                <a:lnTo>
                  <a:pt x="1" y="2359"/>
                </a:lnTo>
                <a:lnTo>
                  <a:pt x="4905" y="2359"/>
                </a:lnTo>
                <a:lnTo>
                  <a:pt x="2602" y="63"/>
                </a:lnTo>
                <a:cubicBezTo>
                  <a:pt x="2560" y="21"/>
                  <a:pt x="2506" y="0"/>
                  <a:pt x="2453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2" name="Google Shape;7962;p69"/>
          <p:cNvSpPr/>
          <p:nvPr/>
        </p:nvSpPr>
        <p:spPr>
          <a:xfrm>
            <a:off x="13992693" y="6525556"/>
            <a:ext cx="257733" cy="52545"/>
          </a:xfrm>
          <a:custGeom>
            <a:rect b="b" l="l" r="r" t="t"/>
            <a:pathLst>
              <a:path extrusionOk="0" h="1000" w="4905">
                <a:moveTo>
                  <a:pt x="999" y="1"/>
                </a:moveTo>
                <a:lnTo>
                  <a:pt x="1" y="1000"/>
                </a:lnTo>
                <a:lnTo>
                  <a:pt x="4905" y="1000"/>
                </a:lnTo>
                <a:lnTo>
                  <a:pt x="3906" y="1"/>
                </a:lnTo>
                <a:close/>
              </a:path>
            </a:pathLst>
          </a:custGeom>
          <a:solidFill>
            <a:srgbClr val="778DA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3" name="Google Shape;7963;p69"/>
          <p:cNvSpPr/>
          <p:nvPr/>
        </p:nvSpPr>
        <p:spPr>
          <a:xfrm>
            <a:off x="13836371" y="6560183"/>
            <a:ext cx="556557" cy="520879"/>
          </a:xfrm>
          <a:custGeom>
            <a:rect b="b" l="l" r="r" t="t"/>
            <a:pathLst>
              <a:path extrusionOk="0" h="9913" w="10592">
                <a:moveTo>
                  <a:pt x="10388" y="0"/>
                </a:moveTo>
                <a:cubicBezTo>
                  <a:pt x="10384" y="0"/>
                  <a:pt x="10381" y="1"/>
                  <a:pt x="10377" y="1"/>
                </a:cubicBezTo>
                <a:lnTo>
                  <a:pt x="215" y="1"/>
                </a:lnTo>
                <a:cubicBezTo>
                  <a:pt x="97" y="1"/>
                  <a:pt x="0" y="91"/>
                  <a:pt x="0" y="209"/>
                </a:cubicBezTo>
                <a:lnTo>
                  <a:pt x="0" y="9913"/>
                </a:lnTo>
                <a:lnTo>
                  <a:pt x="10592" y="9913"/>
                </a:lnTo>
                <a:lnTo>
                  <a:pt x="10592" y="209"/>
                </a:lnTo>
                <a:cubicBezTo>
                  <a:pt x="10592" y="95"/>
                  <a:pt x="10501" y="0"/>
                  <a:pt x="1038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4" name="Google Shape;7964;p69"/>
          <p:cNvSpPr/>
          <p:nvPr/>
        </p:nvSpPr>
        <p:spPr>
          <a:xfrm>
            <a:off x="14354255" y="6559815"/>
            <a:ext cx="38673" cy="521246"/>
          </a:xfrm>
          <a:custGeom>
            <a:rect b="b" l="l" r="r" t="t"/>
            <a:pathLst>
              <a:path extrusionOk="0" h="9920" w="736">
                <a:moveTo>
                  <a:pt x="0" y="1"/>
                </a:moveTo>
                <a:lnTo>
                  <a:pt x="0" y="9920"/>
                </a:lnTo>
                <a:lnTo>
                  <a:pt x="736" y="9920"/>
                </a:lnTo>
                <a:lnTo>
                  <a:pt x="736" y="216"/>
                </a:lnTo>
                <a:cubicBezTo>
                  <a:pt x="736" y="98"/>
                  <a:pt x="638" y="1"/>
                  <a:pt x="521" y="1"/>
                </a:cubicBez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5" name="Google Shape;7965;p69"/>
          <p:cNvSpPr/>
          <p:nvPr/>
        </p:nvSpPr>
        <p:spPr>
          <a:xfrm>
            <a:off x="13836371" y="6735158"/>
            <a:ext cx="556557" cy="345904"/>
          </a:xfrm>
          <a:custGeom>
            <a:rect b="b" l="l" r="r" t="t"/>
            <a:pathLst>
              <a:path extrusionOk="0" h="6583" w="10592">
                <a:moveTo>
                  <a:pt x="0" y="0"/>
                </a:moveTo>
                <a:lnTo>
                  <a:pt x="0" y="6583"/>
                </a:lnTo>
                <a:lnTo>
                  <a:pt x="10592" y="6583"/>
                </a:lnTo>
                <a:lnTo>
                  <a:pt x="10592" y="0"/>
                </a:lnTo>
                <a:lnTo>
                  <a:pt x="5299" y="3794"/>
                </a:lnTo>
                <a:lnTo>
                  <a:pt x="0" y="0"/>
                </a:ln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6" name="Google Shape;7966;p69"/>
          <p:cNvSpPr/>
          <p:nvPr/>
        </p:nvSpPr>
        <p:spPr>
          <a:xfrm>
            <a:off x="13917238" y="6837568"/>
            <a:ext cx="394771" cy="21176"/>
          </a:xfrm>
          <a:custGeom>
            <a:rect b="b" l="l" r="r" t="t"/>
            <a:pathLst>
              <a:path extrusionOk="0" h="403" w="7513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7242" y="403"/>
                </a:lnTo>
                <a:cubicBezTo>
                  <a:pt x="7513" y="403"/>
                  <a:pt x="7513" y="0"/>
                  <a:pt x="7242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7" name="Google Shape;7967;p69"/>
          <p:cNvSpPr/>
          <p:nvPr/>
        </p:nvSpPr>
        <p:spPr>
          <a:xfrm>
            <a:off x="13985021" y="6882757"/>
            <a:ext cx="259940" cy="21176"/>
          </a:xfrm>
          <a:custGeom>
            <a:rect b="b" l="l" r="r" t="t"/>
            <a:pathLst>
              <a:path extrusionOk="0" h="403" w="4947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4676" y="403"/>
                </a:lnTo>
                <a:cubicBezTo>
                  <a:pt x="4946" y="403"/>
                  <a:pt x="4946" y="0"/>
                  <a:pt x="4676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8" name="Google Shape;7968;p69"/>
          <p:cNvSpPr/>
          <p:nvPr/>
        </p:nvSpPr>
        <p:spPr>
          <a:xfrm>
            <a:off x="14042978" y="6927578"/>
            <a:ext cx="140032" cy="21176"/>
          </a:xfrm>
          <a:custGeom>
            <a:rect b="b" l="l" r="r" t="t"/>
            <a:pathLst>
              <a:path extrusionOk="0" h="403" w="2665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2394" y="403"/>
                </a:lnTo>
                <a:cubicBezTo>
                  <a:pt x="2664" y="403"/>
                  <a:pt x="2664" y="0"/>
                  <a:pt x="239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9" name="Google Shape;7969;p69"/>
          <p:cNvSpPr/>
          <p:nvPr/>
        </p:nvSpPr>
        <p:spPr>
          <a:xfrm>
            <a:off x="13789711" y="6755020"/>
            <a:ext cx="649877" cy="394560"/>
          </a:xfrm>
          <a:custGeom>
            <a:rect b="b" l="l" r="r" t="t"/>
            <a:pathLst>
              <a:path extrusionOk="0" h="7509" w="12368">
                <a:moveTo>
                  <a:pt x="174" y="1"/>
                </a:moveTo>
                <a:cubicBezTo>
                  <a:pt x="85" y="1"/>
                  <a:pt x="0" y="73"/>
                  <a:pt x="0" y="177"/>
                </a:cubicBezTo>
                <a:lnTo>
                  <a:pt x="0" y="7294"/>
                </a:lnTo>
                <a:cubicBezTo>
                  <a:pt x="0" y="7411"/>
                  <a:pt x="97" y="7509"/>
                  <a:pt x="215" y="7509"/>
                </a:cubicBezTo>
                <a:lnTo>
                  <a:pt x="12152" y="7509"/>
                </a:lnTo>
                <a:cubicBezTo>
                  <a:pt x="12270" y="7509"/>
                  <a:pt x="12367" y="7411"/>
                  <a:pt x="12367" y="7294"/>
                </a:cubicBezTo>
                <a:lnTo>
                  <a:pt x="12367" y="177"/>
                </a:lnTo>
                <a:cubicBezTo>
                  <a:pt x="12367" y="77"/>
                  <a:pt x="12280" y="5"/>
                  <a:pt x="12190" y="5"/>
                </a:cubicBezTo>
                <a:cubicBezTo>
                  <a:pt x="12155" y="5"/>
                  <a:pt x="12121" y="15"/>
                  <a:pt x="12090" y="38"/>
                </a:cubicBezTo>
                <a:lnTo>
                  <a:pt x="11708" y="316"/>
                </a:lnTo>
                <a:lnTo>
                  <a:pt x="6284" y="4200"/>
                </a:lnTo>
                <a:cubicBezTo>
                  <a:pt x="6253" y="4221"/>
                  <a:pt x="6218" y="4231"/>
                  <a:pt x="6184" y="4231"/>
                </a:cubicBezTo>
                <a:cubicBezTo>
                  <a:pt x="6149" y="4231"/>
                  <a:pt x="6114" y="4221"/>
                  <a:pt x="6083" y="4200"/>
                </a:cubicBezTo>
                <a:lnTo>
                  <a:pt x="278" y="38"/>
                </a:lnTo>
                <a:cubicBezTo>
                  <a:pt x="246" y="13"/>
                  <a:pt x="210" y="1"/>
                  <a:pt x="174" y="1"/>
                </a:cubicBezTo>
                <a:close/>
              </a:path>
            </a:pathLst>
          </a:custGeom>
          <a:solidFill>
            <a:srgbClr val="A4B3B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0" name="Google Shape;7970;p69"/>
          <p:cNvSpPr/>
          <p:nvPr/>
        </p:nvSpPr>
        <p:spPr>
          <a:xfrm>
            <a:off x="14404908" y="6755283"/>
            <a:ext cx="34680" cy="394298"/>
          </a:xfrm>
          <a:custGeom>
            <a:rect b="b" l="l" r="r" t="t"/>
            <a:pathLst>
              <a:path extrusionOk="0" h="7504" w="660">
                <a:moveTo>
                  <a:pt x="482" y="0"/>
                </a:moveTo>
                <a:cubicBezTo>
                  <a:pt x="447" y="0"/>
                  <a:pt x="413" y="10"/>
                  <a:pt x="382" y="33"/>
                </a:cubicBezTo>
                <a:lnTo>
                  <a:pt x="0" y="304"/>
                </a:lnTo>
                <a:lnTo>
                  <a:pt x="0" y="7504"/>
                </a:lnTo>
                <a:lnTo>
                  <a:pt x="444" y="7504"/>
                </a:lnTo>
                <a:cubicBezTo>
                  <a:pt x="562" y="7504"/>
                  <a:pt x="659" y="7406"/>
                  <a:pt x="659" y="7289"/>
                </a:cubicBezTo>
                <a:lnTo>
                  <a:pt x="659" y="172"/>
                </a:lnTo>
                <a:cubicBezTo>
                  <a:pt x="659" y="72"/>
                  <a:pt x="572" y="0"/>
                  <a:pt x="4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1" name="Google Shape;7971;p69"/>
          <p:cNvSpPr/>
          <p:nvPr/>
        </p:nvSpPr>
        <p:spPr>
          <a:xfrm>
            <a:off x="13910722" y="6636741"/>
            <a:ext cx="65261" cy="65261"/>
          </a:xfrm>
          <a:custGeom>
            <a:rect b="b" l="l" r="r" t="t"/>
            <a:pathLst>
              <a:path extrusionOk="0" h="1242" w="1242">
                <a:moveTo>
                  <a:pt x="194" y="0"/>
                </a:moveTo>
                <a:cubicBezTo>
                  <a:pt x="83" y="0"/>
                  <a:pt x="0" y="91"/>
                  <a:pt x="0" y="195"/>
                </a:cubicBezTo>
                <a:lnTo>
                  <a:pt x="0" y="1048"/>
                </a:lnTo>
                <a:cubicBezTo>
                  <a:pt x="0" y="1159"/>
                  <a:pt x="83" y="1242"/>
                  <a:pt x="194" y="1242"/>
                </a:cubicBezTo>
                <a:lnTo>
                  <a:pt x="1047" y="1242"/>
                </a:lnTo>
                <a:cubicBezTo>
                  <a:pt x="1158" y="1242"/>
                  <a:pt x="1242" y="1159"/>
                  <a:pt x="1242" y="1048"/>
                </a:cubicBezTo>
                <a:lnTo>
                  <a:pt x="1242" y="195"/>
                </a:lnTo>
                <a:cubicBezTo>
                  <a:pt x="1242" y="91"/>
                  <a:pt x="1158" y="0"/>
                  <a:pt x="1047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2" name="Google Shape;7972;p69"/>
          <p:cNvSpPr/>
          <p:nvPr/>
        </p:nvSpPr>
        <p:spPr>
          <a:xfrm>
            <a:off x="14018229" y="6626180"/>
            <a:ext cx="72932" cy="21176"/>
          </a:xfrm>
          <a:custGeom>
            <a:rect b="b" l="l" r="r" t="t"/>
            <a:pathLst>
              <a:path extrusionOk="0" h="403" w="1388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1124" y="403"/>
                </a:lnTo>
                <a:cubicBezTo>
                  <a:pt x="1387" y="403"/>
                  <a:pt x="1387" y="0"/>
                  <a:pt x="112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3" name="Google Shape;7973;p69"/>
          <p:cNvSpPr/>
          <p:nvPr/>
        </p:nvSpPr>
        <p:spPr>
          <a:xfrm>
            <a:off x="14018229" y="6682298"/>
            <a:ext cx="226732" cy="21176"/>
          </a:xfrm>
          <a:custGeom>
            <a:rect b="b" l="l" r="r" t="t"/>
            <a:pathLst>
              <a:path extrusionOk="0" h="403" w="4315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4044" y="403"/>
                </a:lnTo>
                <a:cubicBezTo>
                  <a:pt x="4314" y="403"/>
                  <a:pt x="4314" y="0"/>
                  <a:pt x="404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4" name="Google Shape;7974;p69"/>
          <p:cNvSpPr/>
          <p:nvPr/>
        </p:nvSpPr>
        <p:spPr>
          <a:xfrm>
            <a:off x="13922020" y="6770468"/>
            <a:ext cx="139612" cy="21228"/>
          </a:xfrm>
          <a:custGeom>
            <a:rect b="b" l="l" r="r" t="t"/>
            <a:pathLst>
              <a:path extrusionOk="0" h="404" w="2657">
                <a:moveTo>
                  <a:pt x="271" y="1"/>
                </a:moveTo>
                <a:cubicBezTo>
                  <a:pt x="0" y="1"/>
                  <a:pt x="0" y="403"/>
                  <a:pt x="271" y="403"/>
                </a:cubicBezTo>
                <a:lnTo>
                  <a:pt x="2386" y="403"/>
                </a:lnTo>
                <a:cubicBezTo>
                  <a:pt x="2657" y="403"/>
                  <a:pt x="2657" y="1"/>
                  <a:pt x="2386" y="1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5" name="Google Shape;7975;p69"/>
          <p:cNvSpPr/>
          <p:nvPr/>
        </p:nvSpPr>
        <p:spPr>
          <a:xfrm>
            <a:off x="13842887" y="7078119"/>
            <a:ext cx="114496" cy="21176"/>
          </a:xfrm>
          <a:custGeom>
            <a:rect b="b" l="l" r="r" t="t"/>
            <a:pathLst>
              <a:path extrusionOk="0" h="403" w="2179">
                <a:moveTo>
                  <a:pt x="271" y="0"/>
                </a:moveTo>
                <a:cubicBezTo>
                  <a:pt x="1" y="0"/>
                  <a:pt x="1" y="402"/>
                  <a:pt x="271" y="402"/>
                </a:cubicBezTo>
                <a:lnTo>
                  <a:pt x="1908" y="402"/>
                </a:lnTo>
                <a:cubicBezTo>
                  <a:pt x="2179" y="402"/>
                  <a:pt x="2179" y="0"/>
                  <a:pt x="190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6" name="Google Shape;7976;p69"/>
          <p:cNvGrpSpPr/>
          <p:nvPr/>
        </p:nvGrpSpPr>
        <p:grpSpPr>
          <a:xfrm>
            <a:off x="14829892" y="6441747"/>
            <a:ext cx="720182" cy="720234"/>
            <a:chOff x="7414946" y="3220873"/>
            <a:chExt cx="360091" cy="360117"/>
          </a:xfrm>
        </p:grpSpPr>
        <p:sp>
          <p:nvSpPr>
            <p:cNvPr id="7977" name="Google Shape;7977;p69"/>
            <p:cNvSpPr/>
            <p:nvPr/>
          </p:nvSpPr>
          <p:spPr>
            <a:xfrm>
              <a:off x="7414946" y="3305234"/>
              <a:ext cx="151619" cy="195389"/>
            </a:xfrm>
            <a:custGeom>
              <a:rect b="b" l="l" r="r" t="t"/>
              <a:pathLst>
                <a:path extrusionOk="0" h="7437" w="5771">
                  <a:moveTo>
                    <a:pt x="0" y="1"/>
                  </a:moveTo>
                  <a:lnTo>
                    <a:pt x="0" y="4572"/>
                  </a:lnTo>
                  <a:lnTo>
                    <a:pt x="5771" y="7437"/>
                  </a:lnTo>
                  <a:lnTo>
                    <a:pt x="4571" y="1360"/>
                  </a:lnTo>
                  <a:lnTo>
                    <a:pt x="902" y="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69"/>
            <p:cNvSpPr/>
            <p:nvPr/>
          </p:nvSpPr>
          <p:spPr>
            <a:xfrm>
              <a:off x="7414946" y="3425326"/>
              <a:ext cx="143789" cy="155665"/>
            </a:xfrm>
            <a:custGeom>
              <a:rect b="b" l="l" r="r" t="t"/>
              <a:pathLst>
                <a:path extrusionOk="0" h="5925" w="5473">
                  <a:moveTo>
                    <a:pt x="0" y="1"/>
                  </a:moveTo>
                  <a:lnTo>
                    <a:pt x="0" y="4572"/>
                  </a:lnTo>
                  <a:lnTo>
                    <a:pt x="4571" y="5924"/>
                  </a:lnTo>
                  <a:lnTo>
                    <a:pt x="5473" y="3642"/>
                  </a:lnTo>
                  <a:lnTo>
                    <a:pt x="4571" y="1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69"/>
            <p:cNvSpPr/>
            <p:nvPr/>
          </p:nvSpPr>
          <p:spPr>
            <a:xfrm>
              <a:off x="7735471" y="3430265"/>
              <a:ext cx="39566" cy="150725"/>
            </a:xfrm>
            <a:custGeom>
              <a:rect b="b" l="l" r="r" t="t"/>
              <a:pathLst>
                <a:path extrusionOk="0" h="5737" w="1506">
                  <a:moveTo>
                    <a:pt x="1" y="0"/>
                  </a:moveTo>
                  <a:lnTo>
                    <a:pt x="604" y="5466"/>
                  </a:lnTo>
                  <a:lnTo>
                    <a:pt x="1506" y="5736"/>
                  </a:lnTo>
                  <a:lnTo>
                    <a:pt x="1506" y="1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69"/>
            <p:cNvSpPr/>
            <p:nvPr/>
          </p:nvSpPr>
          <p:spPr>
            <a:xfrm>
              <a:off x="7623418" y="3393641"/>
              <a:ext cx="127947" cy="180229"/>
            </a:xfrm>
            <a:custGeom>
              <a:rect b="b" l="l" r="r" t="t"/>
              <a:pathLst>
                <a:path extrusionOk="0" h="6860" w="4870">
                  <a:moveTo>
                    <a:pt x="0" y="0"/>
                  </a:moveTo>
                  <a:lnTo>
                    <a:pt x="1200" y="5778"/>
                  </a:lnTo>
                  <a:lnTo>
                    <a:pt x="4869" y="6860"/>
                  </a:lnTo>
                  <a:lnTo>
                    <a:pt x="4869" y="2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69"/>
            <p:cNvSpPr/>
            <p:nvPr/>
          </p:nvSpPr>
          <p:spPr>
            <a:xfrm>
              <a:off x="7535038" y="3420045"/>
              <a:ext cx="119908" cy="160945"/>
            </a:xfrm>
            <a:custGeom>
              <a:rect b="b" l="l" r="r" t="t"/>
              <a:pathLst>
                <a:path extrusionOk="0" h="6126" w="4564">
                  <a:moveTo>
                    <a:pt x="2282" y="1"/>
                  </a:moveTo>
                  <a:lnTo>
                    <a:pt x="0" y="1554"/>
                  </a:lnTo>
                  <a:lnTo>
                    <a:pt x="0" y="6125"/>
                  </a:lnTo>
                  <a:lnTo>
                    <a:pt x="4564" y="4773"/>
                  </a:lnTo>
                  <a:lnTo>
                    <a:pt x="4564" y="202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69"/>
            <p:cNvSpPr/>
            <p:nvPr/>
          </p:nvSpPr>
          <p:spPr>
            <a:xfrm>
              <a:off x="7735471" y="3333845"/>
              <a:ext cx="39566" cy="127054"/>
            </a:xfrm>
            <a:custGeom>
              <a:rect b="b" l="l" r="r" t="t"/>
              <a:pathLst>
                <a:path extrusionOk="0" h="4836" w="1506">
                  <a:moveTo>
                    <a:pt x="604" y="1"/>
                  </a:moveTo>
                  <a:lnTo>
                    <a:pt x="1" y="2290"/>
                  </a:lnTo>
                  <a:lnTo>
                    <a:pt x="604" y="4572"/>
                  </a:lnTo>
                  <a:lnTo>
                    <a:pt x="1506" y="4835"/>
                  </a:lnTo>
                  <a:lnTo>
                    <a:pt x="1506" y="2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69"/>
            <p:cNvSpPr/>
            <p:nvPr/>
          </p:nvSpPr>
          <p:spPr>
            <a:xfrm>
              <a:off x="7631248" y="3305234"/>
              <a:ext cx="120118" cy="148729"/>
            </a:xfrm>
            <a:custGeom>
              <a:rect b="b" l="l" r="r" t="t"/>
              <a:pathLst>
                <a:path extrusionOk="0" h="5661" w="4572">
                  <a:moveTo>
                    <a:pt x="902" y="1"/>
                  </a:moveTo>
                  <a:lnTo>
                    <a:pt x="0" y="2290"/>
                  </a:lnTo>
                  <a:lnTo>
                    <a:pt x="902" y="4572"/>
                  </a:lnTo>
                  <a:lnTo>
                    <a:pt x="4571" y="5661"/>
                  </a:lnTo>
                  <a:lnTo>
                    <a:pt x="4571" y="109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69"/>
            <p:cNvSpPr/>
            <p:nvPr/>
          </p:nvSpPr>
          <p:spPr>
            <a:xfrm>
              <a:off x="7535038" y="3305234"/>
              <a:ext cx="119908" cy="155665"/>
            </a:xfrm>
            <a:custGeom>
              <a:rect b="b" l="l" r="r" t="t"/>
              <a:pathLst>
                <a:path extrusionOk="0" h="5925" w="4564">
                  <a:moveTo>
                    <a:pt x="4564" y="1"/>
                  </a:moveTo>
                  <a:lnTo>
                    <a:pt x="0" y="1360"/>
                  </a:lnTo>
                  <a:lnTo>
                    <a:pt x="0" y="5924"/>
                  </a:lnTo>
                  <a:lnTo>
                    <a:pt x="4564" y="4572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69"/>
            <p:cNvSpPr/>
            <p:nvPr/>
          </p:nvSpPr>
          <p:spPr>
            <a:xfrm>
              <a:off x="7654945" y="3220873"/>
              <a:ext cx="67258" cy="180807"/>
            </a:xfrm>
            <a:custGeom>
              <a:rect b="b" l="l" r="r" t="t"/>
              <a:pathLst>
                <a:path extrusionOk="0" h="6882" w="2560">
                  <a:moveTo>
                    <a:pt x="0" y="1"/>
                  </a:moveTo>
                  <a:lnTo>
                    <a:pt x="0" y="6881"/>
                  </a:lnTo>
                  <a:cubicBezTo>
                    <a:pt x="0" y="6881"/>
                    <a:pt x="2559" y="4322"/>
                    <a:pt x="2559" y="2560"/>
                  </a:cubicBezTo>
                  <a:cubicBezTo>
                    <a:pt x="2559" y="1145"/>
                    <a:pt x="1415" y="1"/>
                    <a:pt x="0" y="1"/>
                  </a:cubicBezTo>
                  <a:close/>
                </a:path>
              </a:pathLst>
            </a:custGeom>
            <a:solidFill>
              <a:srgbClr val="1F374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69"/>
            <p:cNvSpPr/>
            <p:nvPr/>
          </p:nvSpPr>
          <p:spPr>
            <a:xfrm>
              <a:off x="7587688" y="3220873"/>
              <a:ext cx="118831" cy="180807"/>
            </a:xfrm>
            <a:custGeom>
              <a:rect b="b" l="l" r="r" t="t"/>
              <a:pathLst>
                <a:path extrusionOk="0" h="6882" w="4523">
                  <a:moveTo>
                    <a:pt x="2560" y="1"/>
                  </a:moveTo>
                  <a:cubicBezTo>
                    <a:pt x="1145" y="1"/>
                    <a:pt x="1" y="1145"/>
                    <a:pt x="1" y="2560"/>
                  </a:cubicBezTo>
                  <a:cubicBezTo>
                    <a:pt x="1" y="4322"/>
                    <a:pt x="2560" y="6881"/>
                    <a:pt x="2560" y="6881"/>
                  </a:cubicBezTo>
                  <a:cubicBezTo>
                    <a:pt x="2560" y="6881"/>
                    <a:pt x="4523" y="4322"/>
                    <a:pt x="4523" y="2560"/>
                  </a:cubicBezTo>
                  <a:cubicBezTo>
                    <a:pt x="4523" y="1152"/>
                    <a:pt x="3642" y="1"/>
                    <a:pt x="2560" y="1"/>
                  </a:cubicBezTo>
                  <a:close/>
                </a:path>
              </a:pathLst>
            </a:custGeom>
            <a:solidFill>
              <a:srgbClr val="4559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69"/>
            <p:cNvSpPr/>
            <p:nvPr/>
          </p:nvSpPr>
          <p:spPr>
            <a:xfrm>
              <a:off x="7607366" y="3252479"/>
              <a:ext cx="83310" cy="71382"/>
            </a:xfrm>
            <a:custGeom>
              <a:rect b="b" l="l" r="r" t="t"/>
              <a:pathLst>
                <a:path extrusionOk="0" h="2717" w="3171">
                  <a:moveTo>
                    <a:pt x="1803" y="0"/>
                  </a:moveTo>
                  <a:cubicBezTo>
                    <a:pt x="1470" y="0"/>
                    <a:pt x="1130" y="124"/>
                    <a:pt x="854" y="400"/>
                  </a:cubicBezTo>
                  <a:cubicBezTo>
                    <a:pt x="1" y="1253"/>
                    <a:pt x="604" y="2716"/>
                    <a:pt x="1811" y="2716"/>
                  </a:cubicBezTo>
                  <a:cubicBezTo>
                    <a:pt x="2560" y="2710"/>
                    <a:pt x="3164" y="2106"/>
                    <a:pt x="3171" y="1357"/>
                  </a:cubicBezTo>
                  <a:cubicBezTo>
                    <a:pt x="3171" y="541"/>
                    <a:pt x="2501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8" name="Google Shape;7988;p69"/>
          <p:cNvGrpSpPr/>
          <p:nvPr/>
        </p:nvGrpSpPr>
        <p:grpSpPr>
          <a:xfrm>
            <a:off x="16054453" y="6430082"/>
            <a:ext cx="463657" cy="743564"/>
            <a:chOff x="8027227" y="3215041"/>
            <a:chExt cx="231829" cy="371782"/>
          </a:xfrm>
        </p:grpSpPr>
        <p:sp>
          <p:nvSpPr>
            <p:cNvPr id="7989" name="Google Shape;7989;p69"/>
            <p:cNvSpPr/>
            <p:nvPr/>
          </p:nvSpPr>
          <p:spPr>
            <a:xfrm>
              <a:off x="8135102" y="3239080"/>
              <a:ext cx="123954" cy="131967"/>
            </a:xfrm>
            <a:custGeom>
              <a:rect b="b" l="l" r="r" t="t"/>
              <a:pathLst>
                <a:path extrusionOk="0" h="5023" w="4718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69"/>
            <p:cNvSpPr/>
            <p:nvPr/>
          </p:nvSpPr>
          <p:spPr>
            <a:xfrm>
              <a:off x="8135285" y="3240184"/>
              <a:ext cx="40302" cy="22805"/>
            </a:xfrm>
            <a:custGeom>
              <a:rect b="b" l="l" r="r" t="t"/>
              <a:pathLst>
                <a:path extrusionOk="0" h="868" w="1534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69"/>
            <p:cNvSpPr/>
            <p:nvPr/>
          </p:nvSpPr>
          <p:spPr>
            <a:xfrm>
              <a:off x="8057309" y="3262962"/>
              <a:ext cx="23882" cy="12059"/>
            </a:xfrm>
            <a:custGeom>
              <a:rect b="b" l="l" r="r" t="t"/>
              <a:pathLst>
                <a:path extrusionOk="0" h="459" w="909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69"/>
            <p:cNvSpPr/>
            <p:nvPr/>
          </p:nvSpPr>
          <p:spPr>
            <a:xfrm>
              <a:off x="8057309" y="3382870"/>
              <a:ext cx="23882" cy="12059"/>
            </a:xfrm>
            <a:custGeom>
              <a:rect b="b" l="l" r="r" t="t"/>
              <a:pathLst>
                <a:path extrusionOk="0" h="459" w="909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69"/>
            <p:cNvSpPr/>
            <p:nvPr/>
          </p:nvSpPr>
          <p:spPr>
            <a:xfrm>
              <a:off x="8075148" y="3256946"/>
              <a:ext cx="102095" cy="144000"/>
            </a:xfrm>
            <a:custGeom>
              <a:rect b="b" l="l" r="r" t="t"/>
              <a:pathLst>
                <a:path extrusionOk="0" h="5481" w="3886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69"/>
            <p:cNvSpPr/>
            <p:nvPr/>
          </p:nvSpPr>
          <p:spPr>
            <a:xfrm>
              <a:off x="8051292" y="3232906"/>
              <a:ext cx="12033" cy="335868"/>
            </a:xfrm>
            <a:custGeom>
              <a:rect b="b" l="l" r="r" t="t"/>
              <a:pathLst>
                <a:path extrusionOk="0" h="12784" w="458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69"/>
            <p:cNvSpPr/>
            <p:nvPr/>
          </p:nvSpPr>
          <p:spPr>
            <a:xfrm>
              <a:off x="8027411" y="3562915"/>
              <a:ext cx="59980" cy="23908"/>
            </a:xfrm>
            <a:custGeom>
              <a:rect b="b" l="l" r="r" t="t"/>
              <a:pathLst>
                <a:path extrusionOk="0" h="910" w="2283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69"/>
            <p:cNvSpPr/>
            <p:nvPr/>
          </p:nvSpPr>
          <p:spPr>
            <a:xfrm>
              <a:off x="8045276" y="3215041"/>
              <a:ext cx="23882" cy="24092"/>
            </a:xfrm>
            <a:custGeom>
              <a:rect b="b" l="l" r="r" t="t"/>
              <a:pathLst>
                <a:path extrusionOk="0" h="917" w="909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69"/>
            <p:cNvSpPr/>
            <p:nvPr/>
          </p:nvSpPr>
          <p:spPr>
            <a:xfrm>
              <a:off x="8027227" y="3562915"/>
              <a:ext cx="30108" cy="23908"/>
            </a:xfrm>
            <a:custGeom>
              <a:rect b="b" l="l" r="r" t="t"/>
              <a:pathLst>
                <a:path extrusionOk="0" h="910" w="1146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69"/>
            <p:cNvSpPr/>
            <p:nvPr/>
          </p:nvSpPr>
          <p:spPr>
            <a:xfrm>
              <a:off x="8043095" y="3216144"/>
              <a:ext cx="25169" cy="22778"/>
            </a:xfrm>
            <a:custGeom>
              <a:rect b="b" l="l" r="r" t="t"/>
              <a:pathLst>
                <a:path extrusionOk="0" h="867" w="958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9" name="Google Shape;7999;p69"/>
          <p:cNvGrpSpPr/>
          <p:nvPr/>
        </p:nvGrpSpPr>
        <p:grpSpPr>
          <a:xfrm>
            <a:off x="8187206" y="8292277"/>
            <a:ext cx="791275" cy="841088"/>
            <a:chOff x="4093603" y="4146138"/>
            <a:chExt cx="395638" cy="420544"/>
          </a:xfrm>
        </p:grpSpPr>
        <p:sp>
          <p:nvSpPr>
            <p:cNvPr id="8000" name="Google Shape;8000;p69"/>
            <p:cNvSpPr/>
            <p:nvPr/>
          </p:nvSpPr>
          <p:spPr>
            <a:xfrm>
              <a:off x="4158286" y="4218414"/>
              <a:ext cx="266088" cy="326567"/>
            </a:xfrm>
            <a:custGeom>
              <a:rect b="b" l="l" r="r" t="t"/>
              <a:pathLst>
                <a:path extrusionOk="0" h="12430" w="10128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69"/>
            <p:cNvSpPr/>
            <p:nvPr/>
          </p:nvSpPr>
          <p:spPr>
            <a:xfrm>
              <a:off x="4189813" y="4240089"/>
              <a:ext cx="203218" cy="203218"/>
            </a:xfrm>
            <a:custGeom>
              <a:rect b="b" l="l" r="r" t="t"/>
              <a:pathLst>
                <a:path extrusionOk="0" h="7735" w="7735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69"/>
            <p:cNvSpPr/>
            <p:nvPr/>
          </p:nvSpPr>
          <p:spPr>
            <a:xfrm>
              <a:off x="4211671" y="4261947"/>
              <a:ext cx="159658" cy="159684"/>
            </a:xfrm>
            <a:custGeom>
              <a:rect b="b" l="l" r="r" t="t"/>
              <a:pathLst>
                <a:path extrusionOk="0" h="6078" w="6077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69"/>
            <p:cNvSpPr/>
            <p:nvPr/>
          </p:nvSpPr>
          <p:spPr>
            <a:xfrm>
              <a:off x="4269629" y="4537677"/>
              <a:ext cx="43586" cy="29005"/>
            </a:xfrm>
            <a:custGeom>
              <a:rect b="b" l="l" r="r" t="t"/>
              <a:pathLst>
                <a:path extrusionOk="0" h="1104" w="1659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69"/>
            <p:cNvSpPr/>
            <p:nvPr/>
          </p:nvSpPr>
          <p:spPr>
            <a:xfrm>
              <a:off x="4434725" y="4334486"/>
              <a:ext cx="54515" cy="14608"/>
            </a:xfrm>
            <a:custGeom>
              <a:rect b="b" l="l" r="r" t="t"/>
              <a:pathLst>
                <a:path extrusionOk="0" h="556" w="2075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69"/>
            <p:cNvSpPr/>
            <p:nvPr/>
          </p:nvSpPr>
          <p:spPr>
            <a:xfrm>
              <a:off x="4093603" y="4334460"/>
              <a:ext cx="62896" cy="14634"/>
            </a:xfrm>
            <a:custGeom>
              <a:rect b="b" l="l" r="r" t="t"/>
              <a:pathLst>
                <a:path extrusionOk="0" h="557" w="2394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69"/>
            <p:cNvSpPr/>
            <p:nvPr/>
          </p:nvSpPr>
          <p:spPr>
            <a:xfrm>
              <a:off x="4284210" y="4146138"/>
              <a:ext cx="14424" cy="50417"/>
            </a:xfrm>
            <a:custGeom>
              <a:rect b="b" l="l" r="r" t="t"/>
              <a:pathLst>
                <a:path extrusionOk="0" h="1919" w="549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69"/>
            <p:cNvSpPr/>
            <p:nvPr/>
          </p:nvSpPr>
          <p:spPr>
            <a:xfrm>
              <a:off x="4358561" y="4183813"/>
              <a:ext cx="29294" cy="33156"/>
            </a:xfrm>
            <a:custGeom>
              <a:rect b="b" l="l" r="r" t="t"/>
              <a:pathLst>
                <a:path extrusionOk="0" h="1262" w="1115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69"/>
            <p:cNvSpPr/>
            <p:nvPr/>
          </p:nvSpPr>
          <p:spPr>
            <a:xfrm>
              <a:off x="4195277" y="4466505"/>
              <a:ext cx="29268" cy="33287"/>
            </a:xfrm>
            <a:custGeom>
              <a:rect b="b" l="l" r="r" t="t"/>
              <a:pathLst>
                <a:path extrusionOk="0" h="1267" w="1114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69"/>
            <p:cNvSpPr/>
            <p:nvPr/>
          </p:nvSpPr>
          <p:spPr>
            <a:xfrm>
              <a:off x="4195172" y="4183813"/>
              <a:ext cx="29294" cy="33156"/>
            </a:xfrm>
            <a:custGeom>
              <a:rect b="b" l="l" r="r" t="t"/>
              <a:pathLst>
                <a:path extrusionOk="0" h="1262" w="1115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69"/>
            <p:cNvSpPr/>
            <p:nvPr/>
          </p:nvSpPr>
          <p:spPr>
            <a:xfrm>
              <a:off x="4358272" y="4466505"/>
              <a:ext cx="29294" cy="33287"/>
            </a:xfrm>
            <a:custGeom>
              <a:rect b="b" l="l" r="r" t="t"/>
              <a:pathLst>
                <a:path extrusionOk="0" h="1267" w="1115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69"/>
            <p:cNvSpPr/>
            <p:nvPr/>
          </p:nvSpPr>
          <p:spPr>
            <a:xfrm>
              <a:off x="4412315" y="4410335"/>
              <a:ext cx="39934" cy="25668"/>
            </a:xfrm>
            <a:custGeom>
              <a:rect b="b" l="l" r="r" t="t"/>
              <a:pathLst>
                <a:path extrusionOk="0" h="977" w="152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69"/>
            <p:cNvSpPr/>
            <p:nvPr/>
          </p:nvSpPr>
          <p:spPr>
            <a:xfrm>
              <a:off x="4130306" y="4247340"/>
              <a:ext cx="39304" cy="25589"/>
            </a:xfrm>
            <a:custGeom>
              <a:rect b="b" l="l" r="r" t="t"/>
              <a:pathLst>
                <a:path extrusionOk="0" h="974" w="1496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69"/>
            <p:cNvSpPr/>
            <p:nvPr/>
          </p:nvSpPr>
          <p:spPr>
            <a:xfrm>
              <a:off x="4413418" y="4247182"/>
              <a:ext cx="39908" cy="25747"/>
            </a:xfrm>
            <a:custGeom>
              <a:rect b="b" l="l" r="r" t="t"/>
              <a:pathLst>
                <a:path extrusionOk="0" h="980" w="1519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69"/>
            <p:cNvSpPr/>
            <p:nvPr/>
          </p:nvSpPr>
          <p:spPr>
            <a:xfrm>
              <a:off x="4130595" y="4410624"/>
              <a:ext cx="39304" cy="25379"/>
            </a:xfrm>
            <a:custGeom>
              <a:rect b="b" l="l" r="r" t="t"/>
              <a:pathLst>
                <a:path extrusionOk="0" h="966" w="1496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69"/>
            <p:cNvSpPr/>
            <p:nvPr/>
          </p:nvSpPr>
          <p:spPr>
            <a:xfrm>
              <a:off x="4255231" y="4494118"/>
              <a:ext cx="72565" cy="50864"/>
            </a:xfrm>
            <a:custGeom>
              <a:rect b="b" l="l" r="r" t="t"/>
              <a:pathLst>
                <a:path extrusionOk="0" h="1936" w="2762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69"/>
            <p:cNvSpPr/>
            <p:nvPr/>
          </p:nvSpPr>
          <p:spPr>
            <a:xfrm>
              <a:off x="4247954" y="4494118"/>
              <a:ext cx="87120" cy="14608"/>
            </a:xfrm>
            <a:custGeom>
              <a:rect b="b" l="l" r="r" t="t"/>
              <a:pathLst>
                <a:path extrusionOk="0" h="556" w="3316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rgbClr val="ADB7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7" name="Google Shape;8017;p69"/>
          <p:cNvGrpSpPr/>
          <p:nvPr/>
        </p:nvGrpSpPr>
        <p:grpSpPr>
          <a:xfrm>
            <a:off x="9288812" y="8324644"/>
            <a:ext cx="784129" cy="775774"/>
            <a:chOff x="4644406" y="4162322"/>
            <a:chExt cx="392065" cy="387887"/>
          </a:xfrm>
        </p:grpSpPr>
        <p:sp>
          <p:nvSpPr>
            <p:cNvPr id="8018" name="Google Shape;8018;p69"/>
            <p:cNvSpPr/>
            <p:nvPr/>
          </p:nvSpPr>
          <p:spPr>
            <a:xfrm>
              <a:off x="4644406" y="4334118"/>
              <a:ext cx="217326" cy="216065"/>
            </a:xfrm>
            <a:custGeom>
              <a:rect b="b" l="l" r="r" t="t"/>
              <a:pathLst>
                <a:path extrusionOk="0" h="8224" w="8272">
                  <a:moveTo>
                    <a:pt x="7397" y="1"/>
                  </a:moveTo>
                  <a:lnTo>
                    <a:pt x="4456" y="2942"/>
                  </a:lnTo>
                  <a:cubicBezTo>
                    <a:pt x="3860" y="3538"/>
                    <a:pt x="3291" y="4162"/>
                    <a:pt x="2743" y="4814"/>
                  </a:cubicBezTo>
                  <a:lnTo>
                    <a:pt x="93" y="7991"/>
                  </a:lnTo>
                  <a:cubicBezTo>
                    <a:pt x="0" y="8105"/>
                    <a:pt x="66" y="8223"/>
                    <a:pt x="169" y="8223"/>
                  </a:cubicBezTo>
                  <a:cubicBezTo>
                    <a:pt x="203" y="8223"/>
                    <a:pt x="242" y="8210"/>
                    <a:pt x="281" y="8178"/>
                  </a:cubicBezTo>
                  <a:lnTo>
                    <a:pt x="3457" y="5522"/>
                  </a:lnTo>
                  <a:cubicBezTo>
                    <a:pt x="4103" y="4981"/>
                    <a:pt x="4727" y="4412"/>
                    <a:pt x="5330" y="3809"/>
                  </a:cubicBezTo>
                  <a:lnTo>
                    <a:pt x="8271" y="875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69"/>
            <p:cNvSpPr/>
            <p:nvPr/>
          </p:nvSpPr>
          <p:spPr>
            <a:xfrm>
              <a:off x="4646481" y="4345783"/>
              <a:ext cx="215251" cy="204426"/>
            </a:xfrm>
            <a:custGeom>
              <a:rect b="b" l="l" r="r" t="t"/>
              <a:pathLst>
                <a:path extrusionOk="0" h="7781" w="8193">
                  <a:moveTo>
                    <a:pt x="7755" y="1"/>
                  </a:moveTo>
                  <a:lnTo>
                    <a:pt x="1" y="7748"/>
                  </a:lnTo>
                  <a:cubicBezTo>
                    <a:pt x="29" y="7770"/>
                    <a:pt x="61" y="7781"/>
                    <a:pt x="92" y="7781"/>
                  </a:cubicBezTo>
                  <a:cubicBezTo>
                    <a:pt x="131" y="7781"/>
                    <a:pt x="168" y="7765"/>
                    <a:pt x="195" y="7734"/>
                  </a:cubicBezTo>
                  <a:lnTo>
                    <a:pt x="3378" y="5078"/>
                  </a:lnTo>
                  <a:cubicBezTo>
                    <a:pt x="4024" y="4537"/>
                    <a:pt x="4648" y="3968"/>
                    <a:pt x="5251" y="3372"/>
                  </a:cubicBezTo>
                  <a:lnTo>
                    <a:pt x="8192" y="431"/>
                  </a:lnTo>
                  <a:lnTo>
                    <a:pt x="7755" y="1"/>
                  </a:ln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69"/>
            <p:cNvSpPr/>
            <p:nvPr/>
          </p:nvSpPr>
          <p:spPr>
            <a:xfrm>
              <a:off x="4720780" y="4162322"/>
              <a:ext cx="315690" cy="299743"/>
            </a:xfrm>
            <a:custGeom>
              <a:rect b="b" l="l" r="r" t="t"/>
              <a:pathLst>
                <a:path extrusionOk="0" h="11409" w="12016">
                  <a:moveTo>
                    <a:pt x="7767" y="0"/>
                  </a:moveTo>
                  <a:cubicBezTo>
                    <a:pt x="7487" y="0"/>
                    <a:pt x="7201" y="111"/>
                    <a:pt x="6980" y="332"/>
                  </a:cubicBezTo>
                  <a:cubicBezTo>
                    <a:pt x="6557" y="755"/>
                    <a:pt x="6536" y="1414"/>
                    <a:pt x="6939" y="1816"/>
                  </a:cubicBezTo>
                  <a:lnTo>
                    <a:pt x="7057" y="1941"/>
                  </a:lnTo>
                  <a:cubicBezTo>
                    <a:pt x="7126" y="2010"/>
                    <a:pt x="7126" y="2128"/>
                    <a:pt x="7050" y="2191"/>
                  </a:cubicBezTo>
                  <a:lnTo>
                    <a:pt x="5447" y="3800"/>
                  </a:lnTo>
                  <a:cubicBezTo>
                    <a:pt x="5026" y="4221"/>
                    <a:pt x="4469" y="4442"/>
                    <a:pt x="3918" y="4442"/>
                  </a:cubicBezTo>
                  <a:cubicBezTo>
                    <a:pt x="3553" y="4442"/>
                    <a:pt x="3192" y="4346"/>
                    <a:pt x="2874" y="4147"/>
                  </a:cubicBezTo>
                  <a:cubicBezTo>
                    <a:pt x="2390" y="3839"/>
                    <a:pt x="1862" y="3724"/>
                    <a:pt x="1423" y="3724"/>
                  </a:cubicBezTo>
                  <a:cubicBezTo>
                    <a:pt x="1000" y="3724"/>
                    <a:pt x="659" y="3830"/>
                    <a:pt x="516" y="3973"/>
                  </a:cubicBezTo>
                  <a:cubicBezTo>
                    <a:pt x="0" y="4489"/>
                    <a:pt x="6891" y="11409"/>
                    <a:pt x="7851" y="11409"/>
                  </a:cubicBezTo>
                  <a:cubicBezTo>
                    <a:pt x="7885" y="11409"/>
                    <a:pt x="7912" y="11400"/>
                    <a:pt x="7931" y="11381"/>
                  </a:cubicBezTo>
                  <a:cubicBezTo>
                    <a:pt x="8222" y="11097"/>
                    <a:pt x="8354" y="9980"/>
                    <a:pt x="7757" y="9030"/>
                  </a:cubicBezTo>
                  <a:cubicBezTo>
                    <a:pt x="7258" y="8232"/>
                    <a:pt x="7403" y="7157"/>
                    <a:pt x="8104" y="6456"/>
                  </a:cubicBezTo>
                  <a:lnTo>
                    <a:pt x="9706" y="4854"/>
                  </a:lnTo>
                  <a:cubicBezTo>
                    <a:pt x="9742" y="4815"/>
                    <a:pt x="9788" y="4796"/>
                    <a:pt x="9835" y="4796"/>
                  </a:cubicBezTo>
                  <a:cubicBezTo>
                    <a:pt x="9880" y="4796"/>
                    <a:pt x="9926" y="4813"/>
                    <a:pt x="9963" y="4847"/>
                  </a:cubicBezTo>
                  <a:lnTo>
                    <a:pt x="10088" y="4965"/>
                  </a:lnTo>
                  <a:cubicBezTo>
                    <a:pt x="10278" y="5159"/>
                    <a:pt x="10531" y="5254"/>
                    <a:pt x="10789" y="5254"/>
                  </a:cubicBezTo>
                  <a:cubicBezTo>
                    <a:pt x="11068" y="5254"/>
                    <a:pt x="11353" y="5143"/>
                    <a:pt x="11572" y="4924"/>
                  </a:cubicBezTo>
                  <a:cubicBezTo>
                    <a:pt x="11995" y="4500"/>
                    <a:pt x="12016" y="3835"/>
                    <a:pt x="11621" y="3432"/>
                  </a:cubicBezTo>
                  <a:lnTo>
                    <a:pt x="8465" y="283"/>
                  </a:lnTo>
                  <a:cubicBezTo>
                    <a:pt x="8275" y="94"/>
                    <a:pt x="8024" y="0"/>
                    <a:pt x="7767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69"/>
            <p:cNvSpPr/>
            <p:nvPr/>
          </p:nvSpPr>
          <p:spPr>
            <a:xfrm>
              <a:off x="4727952" y="4227872"/>
              <a:ext cx="308518" cy="233668"/>
            </a:xfrm>
            <a:custGeom>
              <a:rect b="b" l="l" r="r" t="t"/>
              <a:pathLst>
                <a:path extrusionOk="0" h="8894" w="11743">
                  <a:moveTo>
                    <a:pt x="10404" y="1"/>
                  </a:moveTo>
                  <a:cubicBezTo>
                    <a:pt x="10807" y="403"/>
                    <a:pt x="10786" y="1069"/>
                    <a:pt x="10363" y="1492"/>
                  </a:cubicBezTo>
                  <a:cubicBezTo>
                    <a:pt x="10143" y="1712"/>
                    <a:pt x="9858" y="1823"/>
                    <a:pt x="9580" y="1823"/>
                  </a:cubicBezTo>
                  <a:cubicBezTo>
                    <a:pt x="9321" y="1823"/>
                    <a:pt x="9069" y="1727"/>
                    <a:pt x="8878" y="1534"/>
                  </a:cubicBezTo>
                  <a:lnTo>
                    <a:pt x="8753" y="1409"/>
                  </a:lnTo>
                  <a:cubicBezTo>
                    <a:pt x="8717" y="1376"/>
                    <a:pt x="8673" y="1360"/>
                    <a:pt x="8629" y="1360"/>
                  </a:cubicBezTo>
                  <a:cubicBezTo>
                    <a:pt x="8581" y="1360"/>
                    <a:pt x="8533" y="1379"/>
                    <a:pt x="8497" y="1416"/>
                  </a:cubicBezTo>
                  <a:lnTo>
                    <a:pt x="6895" y="3025"/>
                  </a:lnTo>
                  <a:cubicBezTo>
                    <a:pt x="6194" y="3726"/>
                    <a:pt x="6048" y="4801"/>
                    <a:pt x="6548" y="5591"/>
                  </a:cubicBezTo>
                  <a:cubicBezTo>
                    <a:pt x="7144" y="6549"/>
                    <a:pt x="7013" y="7665"/>
                    <a:pt x="6721" y="7950"/>
                  </a:cubicBezTo>
                  <a:cubicBezTo>
                    <a:pt x="6695" y="7971"/>
                    <a:pt x="6664" y="7980"/>
                    <a:pt x="6636" y="7980"/>
                  </a:cubicBezTo>
                  <a:cubicBezTo>
                    <a:pt x="6627" y="7980"/>
                    <a:pt x="6618" y="7979"/>
                    <a:pt x="6610" y="7977"/>
                  </a:cubicBezTo>
                  <a:cubicBezTo>
                    <a:pt x="4488" y="6278"/>
                    <a:pt x="486" y="2130"/>
                    <a:pt x="430" y="1360"/>
                  </a:cubicBezTo>
                  <a:cubicBezTo>
                    <a:pt x="368" y="1388"/>
                    <a:pt x="298" y="1430"/>
                    <a:pt x="243" y="1478"/>
                  </a:cubicBezTo>
                  <a:cubicBezTo>
                    <a:pt x="0" y="1721"/>
                    <a:pt x="1422" y="3407"/>
                    <a:pt x="3087" y="5113"/>
                  </a:cubicBezTo>
                  <a:cubicBezTo>
                    <a:pt x="3364" y="5397"/>
                    <a:pt x="3642" y="5682"/>
                    <a:pt x="3926" y="5959"/>
                  </a:cubicBezTo>
                  <a:lnTo>
                    <a:pt x="4016" y="6042"/>
                  </a:lnTo>
                  <a:lnTo>
                    <a:pt x="4023" y="6056"/>
                  </a:lnTo>
                  <a:lnTo>
                    <a:pt x="4106" y="6139"/>
                  </a:lnTo>
                  <a:lnTo>
                    <a:pt x="4120" y="6146"/>
                  </a:lnTo>
                  <a:lnTo>
                    <a:pt x="4203" y="6236"/>
                  </a:lnTo>
                  <a:lnTo>
                    <a:pt x="4210" y="6243"/>
                  </a:lnTo>
                  <a:lnTo>
                    <a:pt x="4300" y="6327"/>
                  </a:lnTo>
                  <a:cubicBezTo>
                    <a:pt x="4488" y="6507"/>
                    <a:pt x="4675" y="6687"/>
                    <a:pt x="4855" y="6854"/>
                  </a:cubicBezTo>
                  <a:lnTo>
                    <a:pt x="4946" y="6937"/>
                  </a:lnTo>
                  <a:lnTo>
                    <a:pt x="4952" y="6944"/>
                  </a:lnTo>
                  <a:lnTo>
                    <a:pt x="5036" y="7020"/>
                  </a:lnTo>
                  <a:lnTo>
                    <a:pt x="5050" y="7034"/>
                  </a:lnTo>
                  <a:lnTo>
                    <a:pt x="5119" y="7097"/>
                  </a:lnTo>
                  <a:lnTo>
                    <a:pt x="5140" y="7117"/>
                  </a:lnTo>
                  <a:lnTo>
                    <a:pt x="5209" y="7180"/>
                  </a:lnTo>
                  <a:lnTo>
                    <a:pt x="5230" y="7194"/>
                  </a:lnTo>
                  <a:lnTo>
                    <a:pt x="5299" y="7263"/>
                  </a:lnTo>
                  <a:lnTo>
                    <a:pt x="5313" y="7277"/>
                  </a:lnTo>
                  <a:lnTo>
                    <a:pt x="5382" y="7339"/>
                  </a:lnTo>
                  <a:lnTo>
                    <a:pt x="5403" y="7353"/>
                  </a:lnTo>
                  <a:lnTo>
                    <a:pt x="5473" y="7423"/>
                  </a:lnTo>
                  <a:lnTo>
                    <a:pt x="5487" y="7430"/>
                  </a:lnTo>
                  <a:lnTo>
                    <a:pt x="5563" y="7499"/>
                  </a:lnTo>
                  <a:cubicBezTo>
                    <a:pt x="5653" y="7575"/>
                    <a:pt x="5736" y="7651"/>
                    <a:pt x="5819" y="7721"/>
                  </a:cubicBezTo>
                  <a:lnTo>
                    <a:pt x="5826" y="7728"/>
                  </a:lnTo>
                  <a:lnTo>
                    <a:pt x="5896" y="7790"/>
                  </a:lnTo>
                  <a:lnTo>
                    <a:pt x="5917" y="7804"/>
                  </a:lnTo>
                  <a:lnTo>
                    <a:pt x="5979" y="7853"/>
                  </a:lnTo>
                  <a:lnTo>
                    <a:pt x="6000" y="7873"/>
                  </a:lnTo>
                  <a:lnTo>
                    <a:pt x="6055" y="7922"/>
                  </a:lnTo>
                  <a:lnTo>
                    <a:pt x="6076" y="7943"/>
                  </a:lnTo>
                  <a:lnTo>
                    <a:pt x="6132" y="7984"/>
                  </a:lnTo>
                  <a:lnTo>
                    <a:pt x="6159" y="8005"/>
                  </a:lnTo>
                  <a:lnTo>
                    <a:pt x="6208" y="8047"/>
                  </a:lnTo>
                  <a:lnTo>
                    <a:pt x="6229" y="8068"/>
                  </a:lnTo>
                  <a:lnTo>
                    <a:pt x="6277" y="8109"/>
                  </a:lnTo>
                  <a:lnTo>
                    <a:pt x="6305" y="8130"/>
                  </a:lnTo>
                  <a:lnTo>
                    <a:pt x="6354" y="8165"/>
                  </a:lnTo>
                  <a:lnTo>
                    <a:pt x="6374" y="8186"/>
                  </a:lnTo>
                  <a:lnTo>
                    <a:pt x="6423" y="8227"/>
                  </a:lnTo>
                  <a:lnTo>
                    <a:pt x="6451" y="8241"/>
                  </a:lnTo>
                  <a:lnTo>
                    <a:pt x="6499" y="8283"/>
                  </a:lnTo>
                  <a:lnTo>
                    <a:pt x="6513" y="8297"/>
                  </a:lnTo>
                  <a:lnTo>
                    <a:pt x="6582" y="8352"/>
                  </a:lnTo>
                  <a:lnTo>
                    <a:pt x="6652" y="8401"/>
                  </a:lnTo>
                  <a:lnTo>
                    <a:pt x="6659" y="8408"/>
                  </a:lnTo>
                  <a:lnTo>
                    <a:pt x="6714" y="8449"/>
                  </a:lnTo>
                  <a:lnTo>
                    <a:pt x="6735" y="8463"/>
                  </a:lnTo>
                  <a:lnTo>
                    <a:pt x="6777" y="8491"/>
                  </a:lnTo>
                  <a:lnTo>
                    <a:pt x="6797" y="8512"/>
                  </a:lnTo>
                  <a:lnTo>
                    <a:pt x="6839" y="8539"/>
                  </a:lnTo>
                  <a:lnTo>
                    <a:pt x="6860" y="8553"/>
                  </a:lnTo>
                  <a:lnTo>
                    <a:pt x="6895" y="8581"/>
                  </a:lnTo>
                  <a:lnTo>
                    <a:pt x="6922" y="8595"/>
                  </a:lnTo>
                  <a:lnTo>
                    <a:pt x="6957" y="8623"/>
                  </a:lnTo>
                  <a:lnTo>
                    <a:pt x="6978" y="8636"/>
                  </a:lnTo>
                  <a:lnTo>
                    <a:pt x="7013" y="8657"/>
                  </a:lnTo>
                  <a:lnTo>
                    <a:pt x="7033" y="8671"/>
                  </a:lnTo>
                  <a:lnTo>
                    <a:pt x="7068" y="8692"/>
                  </a:lnTo>
                  <a:lnTo>
                    <a:pt x="7089" y="8706"/>
                  </a:lnTo>
                  <a:lnTo>
                    <a:pt x="7117" y="8727"/>
                  </a:lnTo>
                  <a:lnTo>
                    <a:pt x="7137" y="8740"/>
                  </a:lnTo>
                  <a:lnTo>
                    <a:pt x="7165" y="8754"/>
                  </a:lnTo>
                  <a:lnTo>
                    <a:pt x="7186" y="8768"/>
                  </a:lnTo>
                  <a:lnTo>
                    <a:pt x="7221" y="8782"/>
                  </a:lnTo>
                  <a:lnTo>
                    <a:pt x="7234" y="8796"/>
                  </a:lnTo>
                  <a:lnTo>
                    <a:pt x="7276" y="8817"/>
                  </a:lnTo>
                  <a:lnTo>
                    <a:pt x="7318" y="8838"/>
                  </a:lnTo>
                  <a:lnTo>
                    <a:pt x="7332" y="8844"/>
                  </a:lnTo>
                  <a:lnTo>
                    <a:pt x="7359" y="8851"/>
                  </a:lnTo>
                  <a:lnTo>
                    <a:pt x="7373" y="8858"/>
                  </a:lnTo>
                  <a:lnTo>
                    <a:pt x="7394" y="8872"/>
                  </a:lnTo>
                  <a:lnTo>
                    <a:pt x="7408" y="8879"/>
                  </a:lnTo>
                  <a:lnTo>
                    <a:pt x="7429" y="8886"/>
                  </a:lnTo>
                  <a:lnTo>
                    <a:pt x="7449" y="8886"/>
                  </a:lnTo>
                  <a:lnTo>
                    <a:pt x="7463" y="8893"/>
                  </a:lnTo>
                  <a:lnTo>
                    <a:pt x="7623" y="8893"/>
                  </a:lnTo>
                  <a:cubicBezTo>
                    <a:pt x="7630" y="8886"/>
                    <a:pt x="7630" y="8879"/>
                    <a:pt x="7637" y="8879"/>
                  </a:cubicBezTo>
                  <a:cubicBezTo>
                    <a:pt x="7651" y="8872"/>
                    <a:pt x="7671" y="8865"/>
                    <a:pt x="7685" y="8858"/>
                  </a:cubicBezTo>
                  <a:lnTo>
                    <a:pt x="7692" y="8844"/>
                  </a:lnTo>
                  <a:lnTo>
                    <a:pt x="7713" y="8817"/>
                  </a:lnTo>
                  <a:lnTo>
                    <a:pt x="7727" y="8803"/>
                  </a:lnTo>
                  <a:lnTo>
                    <a:pt x="7748" y="8768"/>
                  </a:lnTo>
                  <a:lnTo>
                    <a:pt x="7755" y="8754"/>
                  </a:lnTo>
                  <a:cubicBezTo>
                    <a:pt x="7970" y="8338"/>
                    <a:pt x="8011" y="7374"/>
                    <a:pt x="7484" y="6535"/>
                  </a:cubicBezTo>
                  <a:cubicBezTo>
                    <a:pt x="6985" y="5737"/>
                    <a:pt x="7130" y="4662"/>
                    <a:pt x="7831" y="3961"/>
                  </a:cubicBezTo>
                  <a:lnTo>
                    <a:pt x="9433" y="2359"/>
                  </a:lnTo>
                  <a:cubicBezTo>
                    <a:pt x="9469" y="2320"/>
                    <a:pt x="9517" y="2301"/>
                    <a:pt x="9565" y="2301"/>
                  </a:cubicBezTo>
                  <a:cubicBezTo>
                    <a:pt x="9611" y="2301"/>
                    <a:pt x="9656" y="2318"/>
                    <a:pt x="9690" y="2352"/>
                  </a:cubicBezTo>
                  <a:lnTo>
                    <a:pt x="9815" y="2470"/>
                  </a:lnTo>
                  <a:cubicBezTo>
                    <a:pt x="10005" y="2664"/>
                    <a:pt x="10258" y="2759"/>
                    <a:pt x="10516" y="2759"/>
                  </a:cubicBezTo>
                  <a:cubicBezTo>
                    <a:pt x="10795" y="2759"/>
                    <a:pt x="11080" y="2648"/>
                    <a:pt x="11299" y="2429"/>
                  </a:cubicBezTo>
                  <a:cubicBezTo>
                    <a:pt x="11722" y="2005"/>
                    <a:pt x="11743" y="1340"/>
                    <a:pt x="11348" y="937"/>
                  </a:cubicBezTo>
                  <a:lnTo>
                    <a:pt x="10404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69"/>
            <p:cNvSpPr/>
            <p:nvPr/>
          </p:nvSpPr>
          <p:spPr>
            <a:xfrm>
              <a:off x="4892497" y="4162322"/>
              <a:ext cx="143973" cy="138062"/>
            </a:xfrm>
            <a:custGeom>
              <a:rect b="b" l="l" r="r" t="t"/>
              <a:pathLst>
                <a:path extrusionOk="0" h="5255" w="5480">
                  <a:moveTo>
                    <a:pt x="1232" y="0"/>
                  </a:moveTo>
                  <a:cubicBezTo>
                    <a:pt x="951" y="0"/>
                    <a:pt x="665" y="111"/>
                    <a:pt x="444" y="332"/>
                  </a:cubicBezTo>
                  <a:cubicBezTo>
                    <a:pt x="21" y="755"/>
                    <a:pt x="0" y="1421"/>
                    <a:pt x="403" y="1816"/>
                  </a:cubicBezTo>
                  <a:lnTo>
                    <a:pt x="521" y="1941"/>
                  </a:lnTo>
                  <a:lnTo>
                    <a:pt x="3427" y="4840"/>
                  </a:lnTo>
                  <a:lnTo>
                    <a:pt x="3552" y="4965"/>
                  </a:lnTo>
                  <a:cubicBezTo>
                    <a:pt x="3742" y="5159"/>
                    <a:pt x="3995" y="5254"/>
                    <a:pt x="4253" y="5254"/>
                  </a:cubicBezTo>
                  <a:cubicBezTo>
                    <a:pt x="4532" y="5254"/>
                    <a:pt x="4817" y="5143"/>
                    <a:pt x="5036" y="4924"/>
                  </a:cubicBezTo>
                  <a:cubicBezTo>
                    <a:pt x="5459" y="4500"/>
                    <a:pt x="5480" y="3835"/>
                    <a:pt x="5085" y="3439"/>
                  </a:cubicBezTo>
                  <a:lnTo>
                    <a:pt x="1936" y="283"/>
                  </a:lnTo>
                  <a:cubicBezTo>
                    <a:pt x="1743" y="94"/>
                    <a:pt x="1490" y="0"/>
                    <a:pt x="1232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69"/>
            <p:cNvSpPr/>
            <p:nvPr/>
          </p:nvSpPr>
          <p:spPr>
            <a:xfrm>
              <a:off x="4893758" y="4185048"/>
              <a:ext cx="142712" cy="115336"/>
            </a:xfrm>
            <a:custGeom>
              <a:rect b="b" l="l" r="r" t="t"/>
              <a:pathLst>
                <a:path extrusionOk="0" h="4390" w="5432">
                  <a:moveTo>
                    <a:pt x="91" y="1"/>
                  </a:moveTo>
                  <a:lnTo>
                    <a:pt x="91" y="1"/>
                  </a:lnTo>
                  <a:cubicBezTo>
                    <a:pt x="1" y="341"/>
                    <a:pt x="105" y="701"/>
                    <a:pt x="348" y="951"/>
                  </a:cubicBezTo>
                  <a:lnTo>
                    <a:pt x="473" y="1076"/>
                  </a:lnTo>
                  <a:lnTo>
                    <a:pt x="3379" y="3982"/>
                  </a:lnTo>
                  <a:lnTo>
                    <a:pt x="3497" y="4100"/>
                  </a:lnTo>
                  <a:cubicBezTo>
                    <a:pt x="3690" y="4294"/>
                    <a:pt x="3945" y="4389"/>
                    <a:pt x="4204" y="4389"/>
                  </a:cubicBezTo>
                  <a:cubicBezTo>
                    <a:pt x="4484" y="4389"/>
                    <a:pt x="4769" y="4278"/>
                    <a:pt x="4988" y="4059"/>
                  </a:cubicBezTo>
                  <a:cubicBezTo>
                    <a:pt x="5411" y="3635"/>
                    <a:pt x="5432" y="2970"/>
                    <a:pt x="5037" y="2574"/>
                  </a:cubicBezTo>
                  <a:lnTo>
                    <a:pt x="4690" y="2227"/>
                  </a:lnTo>
                  <a:cubicBezTo>
                    <a:pt x="4634" y="2429"/>
                    <a:pt x="4530" y="2616"/>
                    <a:pt x="4385" y="2761"/>
                  </a:cubicBezTo>
                  <a:cubicBezTo>
                    <a:pt x="4165" y="2981"/>
                    <a:pt x="3880" y="3092"/>
                    <a:pt x="3601" y="3092"/>
                  </a:cubicBezTo>
                  <a:cubicBezTo>
                    <a:pt x="3341" y="3092"/>
                    <a:pt x="3087" y="2997"/>
                    <a:pt x="2893" y="2803"/>
                  </a:cubicBezTo>
                  <a:lnTo>
                    <a:pt x="2775" y="2685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4" name="Google Shape;8024;p69"/>
          <p:cNvGrpSpPr/>
          <p:nvPr/>
        </p:nvGrpSpPr>
        <p:grpSpPr>
          <a:xfrm>
            <a:off x="11456766" y="8443396"/>
            <a:ext cx="834257" cy="538324"/>
            <a:chOff x="5728383" y="4221698"/>
            <a:chExt cx="417128" cy="269162"/>
          </a:xfrm>
        </p:grpSpPr>
        <p:sp>
          <p:nvSpPr>
            <p:cNvPr id="8025" name="Google Shape;8025;p69"/>
            <p:cNvSpPr/>
            <p:nvPr/>
          </p:nvSpPr>
          <p:spPr>
            <a:xfrm>
              <a:off x="5728383" y="4221698"/>
              <a:ext cx="417128" cy="225260"/>
            </a:xfrm>
            <a:custGeom>
              <a:rect b="b" l="l" r="r" t="t"/>
              <a:pathLst>
                <a:path extrusionOk="0" h="8574" w="15877">
                  <a:moveTo>
                    <a:pt x="5813" y="0"/>
                  </a:moveTo>
                  <a:cubicBezTo>
                    <a:pt x="5133" y="0"/>
                    <a:pt x="4509" y="361"/>
                    <a:pt x="4169" y="943"/>
                  </a:cubicBezTo>
                  <a:lnTo>
                    <a:pt x="2498" y="3815"/>
                  </a:lnTo>
                  <a:lnTo>
                    <a:pt x="1436" y="4079"/>
                  </a:lnTo>
                  <a:cubicBezTo>
                    <a:pt x="597" y="4294"/>
                    <a:pt x="1" y="5057"/>
                    <a:pt x="1" y="5930"/>
                  </a:cubicBezTo>
                  <a:lnTo>
                    <a:pt x="1" y="7623"/>
                  </a:lnTo>
                  <a:cubicBezTo>
                    <a:pt x="1" y="8150"/>
                    <a:pt x="431" y="8573"/>
                    <a:pt x="958" y="8573"/>
                  </a:cubicBezTo>
                  <a:lnTo>
                    <a:pt x="14837" y="8573"/>
                  </a:lnTo>
                  <a:cubicBezTo>
                    <a:pt x="15364" y="8573"/>
                    <a:pt x="15787" y="8150"/>
                    <a:pt x="15787" y="7623"/>
                  </a:cubicBezTo>
                  <a:lnTo>
                    <a:pt x="15787" y="7158"/>
                  </a:lnTo>
                  <a:cubicBezTo>
                    <a:pt x="15787" y="6999"/>
                    <a:pt x="15725" y="6846"/>
                    <a:pt x="15614" y="6728"/>
                  </a:cubicBezTo>
                  <a:cubicBezTo>
                    <a:pt x="15496" y="6617"/>
                    <a:pt x="15434" y="6465"/>
                    <a:pt x="15441" y="6305"/>
                  </a:cubicBezTo>
                  <a:lnTo>
                    <a:pt x="15441" y="5084"/>
                  </a:lnTo>
                  <a:lnTo>
                    <a:pt x="15746" y="4411"/>
                  </a:lnTo>
                  <a:cubicBezTo>
                    <a:pt x="15876" y="4137"/>
                    <a:pt x="15681" y="3815"/>
                    <a:pt x="15374" y="3815"/>
                  </a:cubicBezTo>
                  <a:cubicBezTo>
                    <a:pt x="15371" y="3815"/>
                    <a:pt x="15368" y="3815"/>
                    <a:pt x="15364" y="3815"/>
                  </a:cubicBezTo>
                  <a:lnTo>
                    <a:pt x="14248" y="3815"/>
                  </a:lnTo>
                  <a:lnTo>
                    <a:pt x="11959" y="763"/>
                  </a:lnTo>
                  <a:cubicBezTo>
                    <a:pt x="11598" y="284"/>
                    <a:pt x="11036" y="0"/>
                    <a:pt x="10440" y="0"/>
                  </a:cubicBezTo>
                  <a:close/>
                </a:path>
              </a:pathLst>
            </a:custGeom>
            <a:solidFill>
              <a:srgbClr val="41566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69"/>
            <p:cNvSpPr/>
            <p:nvPr/>
          </p:nvSpPr>
          <p:spPr>
            <a:xfrm>
              <a:off x="5728383" y="4226059"/>
              <a:ext cx="417128" cy="220899"/>
            </a:xfrm>
            <a:custGeom>
              <a:rect b="b" l="l" r="r" t="t"/>
              <a:pathLst>
                <a:path extrusionOk="0" h="8408" w="15877">
                  <a:moveTo>
                    <a:pt x="5495" y="4363"/>
                  </a:moveTo>
                  <a:cubicBezTo>
                    <a:pt x="5182" y="4363"/>
                    <a:pt x="5182" y="4836"/>
                    <a:pt x="5495" y="4836"/>
                  </a:cubicBezTo>
                  <a:cubicBezTo>
                    <a:pt x="5502" y="4836"/>
                    <a:pt x="5508" y="4835"/>
                    <a:pt x="5515" y="4835"/>
                  </a:cubicBezTo>
                  <a:lnTo>
                    <a:pt x="6465" y="4835"/>
                  </a:lnTo>
                  <a:cubicBezTo>
                    <a:pt x="6472" y="4835"/>
                    <a:pt x="6479" y="4836"/>
                    <a:pt x="6485" y="4836"/>
                  </a:cubicBezTo>
                  <a:cubicBezTo>
                    <a:pt x="6798" y="4836"/>
                    <a:pt x="6798" y="4363"/>
                    <a:pt x="6485" y="4363"/>
                  </a:cubicBezTo>
                  <a:cubicBezTo>
                    <a:pt x="6479" y="4363"/>
                    <a:pt x="6472" y="4363"/>
                    <a:pt x="6465" y="4363"/>
                  </a:cubicBezTo>
                  <a:lnTo>
                    <a:pt x="5515" y="4363"/>
                  </a:lnTo>
                  <a:cubicBezTo>
                    <a:pt x="5508" y="4363"/>
                    <a:pt x="5502" y="4363"/>
                    <a:pt x="5495" y="4363"/>
                  </a:cubicBezTo>
                  <a:close/>
                  <a:moveTo>
                    <a:pt x="9310" y="4363"/>
                  </a:moveTo>
                  <a:cubicBezTo>
                    <a:pt x="8997" y="4363"/>
                    <a:pt x="8997" y="4836"/>
                    <a:pt x="9310" y="4836"/>
                  </a:cubicBezTo>
                  <a:cubicBezTo>
                    <a:pt x="9316" y="4836"/>
                    <a:pt x="9323" y="4835"/>
                    <a:pt x="9330" y="4835"/>
                  </a:cubicBezTo>
                  <a:lnTo>
                    <a:pt x="10280" y="4835"/>
                  </a:lnTo>
                  <a:cubicBezTo>
                    <a:pt x="10287" y="4835"/>
                    <a:pt x="10293" y="4836"/>
                    <a:pt x="10300" y="4836"/>
                  </a:cubicBezTo>
                  <a:cubicBezTo>
                    <a:pt x="10613" y="4836"/>
                    <a:pt x="10613" y="4363"/>
                    <a:pt x="10300" y="4363"/>
                  </a:cubicBezTo>
                  <a:cubicBezTo>
                    <a:pt x="10293" y="4363"/>
                    <a:pt x="10287" y="4363"/>
                    <a:pt x="10280" y="4363"/>
                  </a:cubicBezTo>
                  <a:lnTo>
                    <a:pt x="9330" y="4363"/>
                  </a:lnTo>
                  <a:cubicBezTo>
                    <a:pt x="9323" y="4363"/>
                    <a:pt x="9316" y="4363"/>
                    <a:pt x="9310" y="4363"/>
                  </a:cubicBezTo>
                  <a:close/>
                  <a:moveTo>
                    <a:pt x="13055" y="3642"/>
                  </a:moveTo>
                  <a:lnTo>
                    <a:pt x="13623" y="4405"/>
                  </a:lnTo>
                  <a:cubicBezTo>
                    <a:pt x="13714" y="4523"/>
                    <a:pt x="13859" y="4592"/>
                    <a:pt x="14005" y="4592"/>
                  </a:cubicBezTo>
                  <a:lnTo>
                    <a:pt x="14483" y="4592"/>
                  </a:lnTo>
                  <a:lnTo>
                    <a:pt x="14483" y="6139"/>
                  </a:lnTo>
                  <a:cubicBezTo>
                    <a:pt x="14483" y="6265"/>
                    <a:pt x="14384" y="6351"/>
                    <a:pt x="14277" y="6351"/>
                  </a:cubicBezTo>
                  <a:cubicBezTo>
                    <a:pt x="14237" y="6351"/>
                    <a:pt x="14195" y="6339"/>
                    <a:pt x="14157" y="6312"/>
                  </a:cubicBezTo>
                  <a:lnTo>
                    <a:pt x="14150" y="6312"/>
                  </a:lnTo>
                  <a:cubicBezTo>
                    <a:pt x="13676" y="5955"/>
                    <a:pt x="13128" y="5787"/>
                    <a:pt x="12588" y="5787"/>
                  </a:cubicBezTo>
                  <a:cubicBezTo>
                    <a:pt x="11558" y="5787"/>
                    <a:pt x="10555" y="6397"/>
                    <a:pt x="10141" y="7457"/>
                  </a:cubicBezTo>
                  <a:lnTo>
                    <a:pt x="8373" y="7457"/>
                  </a:lnTo>
                  <a:lnTo>
                    <a:pt x="8373" y="3642"/>
                  </a:lnTo>
                  <a:close/>
                  <a:moveTo>
                    <a:pt x="11216" y="1"/>
                  </a:moveTo>
                  <a:cubicBezTo>
                    <a:pt x="10946" y="340"/>
                    <a:pt x="10939" y="819"/>
                    <a:pt x="11203" y="1166"/>
                  </a:cubicBezTo>
                  <a:lnTo>
                    <a:pt x="12174" y="2470"/>
                  </a:lnTo>
                  <a:lnTo>
                    <a:pt x="10058" y="2470"/>
                  </a:lnTo>
                  <a:lnTo>
                    <a:pt x="8373" y="784"/>
                  </a:lnTo>
                  <a:lnTo>
                    <a:pt x="7415" y="784"/>
                  </a:lnTo>
                  <a:lnTo>
                    <a:pt x="7415" y="7457"/>
                  </a:lnTo>
                  <a:lnTo>
                    <a:pt x="4807" y="7457"/>
                  </a:lnTo>
                  <a:cubicBezTo>
                    <a:pt x="4391" y="6503"/>
                    <a:pt x="3507" y="6026"/>
                    <a:pt x="2623" y="6026"/>
                  </a:cubicBezTo>
                  <a:cubicBezTo>
                    <a:pt x="1740" y="6026"/>
                    <a:pt x="857" y="6503"/>
                    <a:pt x="445" y="7457"/>
                  </a:cubicBezTo>
                  <a:lnTo>
                    <a:pt x="1" y="7457"/>
                  </a:lnTo>
                  <a:cubicBezTo>
                    <a:pt x="1" y="7984"/>
                    <a:pt x="431" y="8407"/>
                    <a:pt x="958" y="8407"/>
                  </a:cubicBezTo>
                  <a:lnTo>
                    <a:pt x="14837" y="8407"/>
                  </a:lnTo>
                  <a:cubicBezTo>
                    <a:pt x="15364" y="8407"/>
                    <a:pt x="15787" y="7984"/>
                    <a:pt x="15787" y="7457"/>
                  </a:cubicBezTo>
                  <a:lnTo>
                    <a:pt x="15787" y="6985"/>
                  </a:lnTo>
                  <a:cubicBezTo>
                    <a:pt x="15787" y="6826"/>
                    <a:pt x="15725" y="6673"/>
                    <a:pt x="15614" y="6562"/>
                  </a:cubicBezTo>
                  <a:cubicBezTo>
                    <a:pt x="15496" y="6451"/>
                    <a:pt x="15434" y="6299"/>
                    <a:pt x="15441" y="6139"/>
                  </a:cubicBezTo>
                  <a:lnTo>
                    <a:pt x="15441" y="4918"/>
                  </a:lnTo>
                  <a:lnTo>
                    <a:pt x="15746" y="4245"/>
                  </a:lnTo>
                  <a:cubicBezTo>
                    <a:pt x="15876" y="3971"/>
                    <a:pt x="15681" y="3649"/>
                    <a:pt x="15374" y="3649"/>
                  </a:cubicBezTo>
                  <a:cubicBezTo>
                    <a:pt x="15371" y="3649"/>
                    <a:pt x="15368" y="3649"/>
                    <a:pt x="15364" y="3649"/>
                  </a:cubicBezTo>
                  <a:lnTo>
                    <a:pt x="14248" y="3649"/>
                  </a:lnTo>
                  <a:lnTo>
                    <a:pt x="11959" y="597"/>
                  </a:lnTo>
                  <a:cubicBezTo>
                    <a:pt x="11764" y="340"/>
                    <a:pt x="11508" y="132"/>
                    <a:pt x="112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69"/>
            <p:cNvSpPr/>
            <p:nvPr/>
          </p:nvSpPr>
          <p:spPr>
            <a:xfrm>
              <a:off x="5822964" y="4246657"/>
              <a:ext cx="100440" cy="75271"/>
            </a:xfrm>
            <a:custGeom>
              <a:rect b="b" l="l" r="r" t="t"/>
              <a:pathLst>
                <a:path extrusionOk="0" h="2865" w="3823">
                  <a:moveTo>
                    <a:pt x="2213" y="0"/>
                  </a:moveTo>
                  <a:cubicBezTo>
                    <a:pt x="1880" y="0"/>
                    <a:pt x="1561" y="181"/>
                    <a:pt x="1395" y="479"/>
                  </a:cubicBezTo>
                  <a:lnTo>
                    <a:pt x="1" y="2865"/>
                  </a:lnTo>
                  <a:lnTo>
                    <a:pt x="3822" y="2865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69"/>
            <p:cNvSpPr/>
            <p:nvPr/>
          </p:nvSpPr>
          <p:spPr>
            <a:xfrm>
              <a:off x="5948336" y="4246657"/>
              <a:ext cx="109924" cy="75271"/>
            </a:xfrm>
            <a:custGeom>
              <a:rect b="b" l="l" r="r" t="t"/>
              <a:pathLst>
                <a:path extrusionOk="0" h="2865" w="4184">
                  <a:moveTo>
                    <a:pt x="1" y="0"/>
                  </a:moveTo>
                  <a:lnTo>
                    <a:pt x="1" y="2865"/>
                  </a:lnTo>
                  <a:lnTo>
                    <a:pt x="3261" y="2865"/>
                  </a:lnTo>
                  <a:cubicBezTo>
                    <a:pt x="3843" y="2865"/>
                    <a:pt x="4183" y="2192"/>
                    <a:pt x="3829" y="1720"/>
                  </a:cubicBezTo>
                  <a:lnTo>
                    <a:pt x="2831" y="382"/>
                  </a:lnTo>
                  <a:cubicBezTo>
                    <a:pt x="2650" y="146"/>
                    <a:pt x="2366" y="0"/>
                    <a:pt x="2068" y="0"/>
                  </a:cubicBez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69"/>
            <p:cNvSpPr/>
            <p:nvPr/>
          </p:nvSpPr>
          <p:spPr>
            <a:xfrm>
              <a:off x="5738787" y="4403057"/>
              <a:ext cx="102436" cy="87803"/>
            </a:xfrm>
            <a:custGeom>
              <a:rect b="b" l="l" r="r" t="t"/>
              <a:pathLst>
                <a:path extrusionOk="0" h="3342" w="3899">
                  <a:moveTo>
                    <a:pt x="2217" y="1"/>
                  </a:moveTo>
                  <a:cubicBezTo>
                    <a:pt x="1806" y="1"/>
                    <a:pt x="1388" y="152"/>
                    <a:pt x="1047" y="491"/>
                  </a:cubicBezTo>
                  <a:cubicBezTo>
                    <a:pt x="0" y="1545"/>
                    <a:pt x="742" y="3342"/>
                    <a:pt x="2227" y="3342"/>
                  </a:cubicBezTo>
                  <a:cubicBezTo>
                    <a:pt x="3149" y="3335"/>
                    <a:pt x="3898" y="2593"/>
                    <a:pt x="3898" y="1670"/>
                  </a:cubicBezTo>
                  <a:cubicBezTo>
                    <a:pt x="3898" y="666"/>
                    <a:pt x="3075" y="1"/>
                    <a:pt x="2217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69"/>
            <p:cNvSpPr/>
            <p:nvPr/>
          </p:nvSpPr>
          <p:spPr>
            <a:xfrm>
              <a:off x="5754445" y="4404108"/>
              <a:ext cx="98443" cy="86673"/>
            </a:xfrm>
            <a:custGeom>
              <a:rect b="b" l="l" r="r" t="t"/>
              <a:pathLst>
                <a:path extrusionOk="0" h="3299" w="3747">
                  <a:moveTo>
                    <a:pt x="1977" y="0"/>
                  </a:moveTo>
                  <a:lnTo>
                    <a:pt x="1977" y="0"/>
                  </a:lnTo>
                  <a:cubicBezTo>
                    <a:pt x="1776" y="368"/>
                    <a:pt x="1839" y="832"/>
                    <a:pt x="2137" y="1131"/>
                  </a:cubicBezTo>
                  <a:lnTo>
                    <a:pt x="1131" y="2136"/>
                  </a:lnTo>
                  <a:cubicBezTo>
                    <a:pt x="949" y="1954"/>
                    <a:pt x="705" y="1860"/>
                    <a:pt x="459" y="1860"/>
                  </a:cubicBezTo>
                  <a:cubicBezTo>
                    <a:pt x="302" y="1860"/>
                    <a:pt x="144" y="1899"/>
                    <a:pt x="1" y="1977"/>
                  </a:cubicBezTo>
                  <a:cubicBezTo>
                    <a:pt x="174" y="2805"/>
                    <a:pt x="896" y="3299"/>
                    <a:pt x="1639" y="3299"/>
                  </a:cubicBezTo>
                  <a:cubicBezTo>
                    <a:pt x="2053" y="3299"/>
                    <a:pt x="2474" y="3145"/>
                    <a:pt x="2810" y="2809"/>
                  </a:cubicBezTo>
                  <a:cubicBezTo>
                    <a:pt x="3746" y="1873"/>
                    <a:pt x="3267" y="271"/>
                    <a:pt x="1977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69"/>
            <p:cNvSpPr/>
            <p:nvPr/>
          </p:nvSpPr>
          <p:spPr>
            <a:xfrm>
              <a:off x="5772311" y="4428147"/>
              <a:ext cx="43744" cy="37648"/>
            </a:xfrm>
            <a:custGeom>
              <a:rect b="b" l="l" r="r" t="t"/>
              <a:pathLst>
                <a:path extrusionOk="0" h="1433" w="1665">
                  <a:moveTo>
                    <a:pt x="951" y="1"/>
                  </a:moveTo>
                  <a:cubicBezTo>
                    <a:pt x="319" y="1"/>
                    <a:pt x="0" y="771"/>
                    <a:pt x="451" y="1221"/>
                  </a:cubicBezTo>
                  <a:cubicBezTo>
                    <a:pt x="595" y="1367"/>
                    <a:pt x="772" y="1433"/>
                    <a:pt x="947" y="1433"/>
                  </a:cubicBezTo>
                  <a:cubicBezTo>
                    <a:pt x="1313" y="1433"/>
                    <a:pt x="1665" y="1147"/>
                    <a:pt x="1665" y="715"/>
                  </a:cubicBezTo>
                  <a:cubicBezTo>
                    <a:pt x="1665" y="320"/>
                    <a:pt x="1346" y="1"/>
                    <a:pt x="951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69"/>
            <p:cNvSpPr/>
            <p:nvPr/>
          </p:nvSpPr>
          <p:spPr>
            <a:xfrm>
              <a:off x="6000277" y="4403057"/>
              <a:ext cx="102436" cy="87803"/>
            </a:xfrm>
            <a:custGeom>
              <a:rect b="b" l="l" r="r" t="t"/>
              <a:pathLst>
                <a:path extrusionOk="0" h="3342" w="3899">
                  <a:moveTo>
                    <a:pt x="2219" y="1"/>
                  </a:moveTo>
                  <a:cubicBezTo>
                    <a:pt x="1810" y="1"/>
                    <a:pt x="1393" y="152"/>
                    <a:pt x="1055" y="491"/>
                  </a:cubicBezTo>
                  <a:cubicBezTo>
                    <a:pt x="0" y="1545"/>
                    <a:pt x="750" y="3342"/>
                    <a:pt x="2234" y="3342"/>
                  </a:cubicBezTo>
                  <a:cubicBezTo>
                    <a:pt x="3156" y="3335"/>
                    <a:pt x="3899" y="2593"/>
                    <a:pt x="3899" y="1670"/>
                  </a:cubicBezTo>
                  <a:cubicBezTo>
                    <a:pt x="3899" y="666"/>
                    <a:pt x="3076" y="1"/>
                    <a:pt x="2219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69"/>
            <p:cNvSpPr/>
            <p:nvPr/>
          </p:nvSpPr>
          <p:spPr>
            <a:xfrm>
              <a:off x="6016119" y="4404108"/>
              <a:ext cx="98443" cy="86673"/>
            </a:xfrm>
            <a:custGeom>
              <a:rect b="b" l="l" r="r" t="t"/>
              <a:pathLst>
                <a:path extrusionOk="0" h="3299" w="3747">
                  <a:moveTo>
                    <a:pt x="1971" y="0"/>
                  </a:moveTo>
                  <a:lnTo>
                    <a:pt x="1971" y="0"/>
                  </a:lnTo>
                  <a:cubicBezTo>
                    <a:pt x="1770" y="368"/>
                    <a:pt x="1839" y="832"/>
                    <a:pt x="2137" y="1131"/>
                  </a:cubicBezTo>
                  <a:lnTo>
                    <a:pt x="1125" y="2136"/>
                  </a:lnTo>
                  <a:cubicBezTo>
                    <a:pt x="943" y="1954"/>
                    <a:pt x="701" y="1860"/>
                    <a:pt x="457" y="1860"/>
                  </a:cubicBezTo>
                  <a:cubicBezTo>
                    <a:pt x="301" y="1860"/>
                    <a:pt x="144" y="1899"/>
                    <a:pt x="1" y="1977"/>
                  </a:cubicBezTo>
                  <a:cubicBezTo>
                    <a:pt x="175" y="2805"/>
                    <a:pt x="897" y="3299"/>
                    <a:pt x="1639" y="3299"/>
                  </a:cubicBezTo>
                  <a:cubicBezTo>
                    <a:pt x="2054" y="3299"/>
                    <a:pt x="2475" y="3145"/>
                    <a:pt x="2810" y="2809"/>
                  </a:cubicBezTo>
                  <a:cubicBezTo>
                    <a:pt x="3746" y="1873"/>
                    <a:pt x="3268" y="271"/>
                    <a:pt x="1971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69"/>
            <p:cNvSpPr/>
            <p:nvPr/>
          </p:nvSpPr>
          <p:spPr>
            <a:xfrm>
              <a:off x="6033801" y="4428147"/>
              <a:ext cx="43954" cy="37648"/>
            </a:xfrm>
            <a:custGeom>
              <a:rect b="b" l="l" r="r" t="t"/>
              <a:pathLst>
                <a:path extrusionOk="0" h="1433" w="1673">
                  <a:moveTo>
                    <a:pt x="958" y="1"/>
                  </a:moveTo>
                  <a:cubicBezTo>
                    <a:pt x="320" y="1"/>
                    <a:pt x="1" y="771"/>
                    <a:pt x="452" y="1221"/>
                  </a:cubicBezTo>
                  <a:cubicBezTo>
                    <a:pt x="597" y="1367"/>
                    <a:pt x="777" y="1433"/>
                    <a:pt x="952" y="1433"/>
                  </a:cubicBezTo>
                  <a:cubicBezTo>
                    <a:pt x="1320" y="1433"/>
                    <a:pt x="1672" y="1147"/>
                    <a:pt x="1672" y="715"/>
                  </a:cubicBezTo>
                  <a:cubicBezTo>
                    <a:pt x="1672" y="320"/>
                    <a:pt x="1353" y="1"/>
                    <a:pt x="958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69"/>
            <p:cNvSpPr/>
            <p:nvPr/>
          </p:nvSpPr>
          <p:spPr>
            <a:xfrm>
              <a:off x="5728567" y="4328469"/>
              <a:ext cx="39382" cy="49051"/>
            </a:xfrm>
            <a:custGeom>
              <a:rect b="b" l="l" r="r" t="t"/>
              <a:pathLst>
                <a:path extrusionOk="0" h="1867" w="1499">
                  <a:moveTo>
                    <a:pt x="1499" y="1"/>
                  </a:moveTo>
                  <a:lnTo>
                    <a:pt x="1429" y="15"/>
                  </a:lnTo>
                  <a:cubicBezTo>
                    <a:pt x="590" y="230"/>
                    <a:pt x="1" y="993"/>
                    <a:pt x="1" y="1866"/>
                  </a:cubicBezTo>
                  <a:lnTo>
                    <a:pt x="549" y="1866"/>
                  </a:lnTo>
                  <a:cubicBezTo>
                    <a:pt x="1076" y="1866"/>
                    <a:pt x="1499" y="1436"/>
                    <a:pt x="1499" y="909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rgbClr val="AD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69"/>
            <p:cNvSpPr/>
            <p:nvPr/>
          </p:nvSpPr>
          <p:spPr>
            <a:xfrm>
              <a:off x="6109071" y="4346886"/>
              <a:ext cx="28821" cy="24985"/>
            </a:xfrm>
            <a:custGeom>
              <a:rect b="b" l="l" r="r" t="t"/>
              <a:pathLst>
                <a:path extrusionOk="0" h="951" w="1097">
                  <a:moveTo>
                    <a:pt x="0" y="0"/>
                  </a:moveTo>
                  <a:lnTo>
                    <a:pt x="0" y="950"/>
                  </a:lnTo>
                  <a:lnTo>
                    <a:pt x="951" y="950"/>
                  </a:lnTo>
                  <a:lnTo>
                    <a:pt x="951" y="319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7" name="Google Shape;8037;p69"/>
          <p:cNvGrpSpPr/>
          <p:nvPr/>
        </p:nvGrpSpPr>
        <p:grpSpPr>
          <a:xfrm>
            <a:off x="1668420" y="7393810"/>
            <a:ext cx="743564" cy="685502"/>
            <a:chOff x="834210" y="3696905"/>
            <a:chExt cx="371782" cy="342751"/>
          </a:xfrm>
        </p:grpSpPr>
        <p:sp>
          <p:nvSpPr>
            <p:cNvPr id="8038" name="Google Shape;8038;p69"/>
            <p:cNvSpPr/>
            <p:nvPr/>
          </p:nvSpPr>
          <p:spPr>
            <a:xfrm>
              <a:off x="866289" y="3696905"/>
              <a:ext cx="138876" cy="111500"/>
            </a:xfrm>
            <a:custGeom>
              <a:rect b="b" l="l" r="r" t="t"/>
              <a:pathLst>
                <a:path extrusionOk="0" h="4244" w="5286">
                  <a:moveTo>
                    <a:pt x="1856" y="0"/>
                  </a:moveTo>
                  <a:cubicBezTo>
                    <a:pt x="1791" y="0"/>
                    <a:pt x="1728" y="4"/>
                    <a:pt x="1665" y="13"/>
                  </a:cubicBezTo>
                  <a:cubicBezTo>
                    <a:pt x="1124" y="89"/>
                    <a:pt x="701" y="471"/>
                    <a:pt x="416" y="1150"/>
                  </a:cubicBezTo>
                  <a:cubicBezTo>
                    <a:pt x="35" y="2094"/>
                    <a:pt x="0" y="2857"/>
                    <a:pt x="326" y="3418"/>
                  </a:cubicBezTo>
                  <a:cubicBezTo>
                    <a:pt x="736" y="4126"/>
                    <a:pt x="1540" y="4237"/>
                    <a:pt x="1575" y="4244"/>
                  </a:cubicBezTo>
                  <a:lnTo>
                    <a:pt x="5078" y="4244"/>
                  </a:lnTo>
                  <a:cubicBezTo>
                    <a:pt x="5189" y="4244"/>
                    <a:pt x="5286" y="4154"/>
                    <a:pt x="5286" y="4036"/>
                  </a:cubicBezTo>
                  <a:lnTo>
                    <a:pt x="5286" y="2475"/>
                  </a:lnTo>
                  <a:cubicBezTo>
                    <a:pt x="5279" y="2427"/>
                    <a:pt x="5265" y="2385"/>
                    <a:pt x="5237" y="2350"/>
                  </a:cubicBezTo>
                  <a:cubicBezTo>
                    <a:pt x="5157" y="2250"/>
                    <a:pt x="3361" y="0"/>
                    <a:pt x="1856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69"/>
            <p:cNvSpPr/>
            <p:nvPr/>
          </p:nvSpPr>
          <p:spPr>
            <a:xfrm>
              <a:off x="1035221" y="3696905"/>
              <a:ext cx="138693" cy="111500"/>
            </a:xfrm>
            <a:custGeom>
              <a:rect b="b" l="l" r="r" t="t"/>
              <a:pathLst>
                <a:path extrusionOk="0" h="4244" w="5279">
                  <a:moveTo>
                    <a:pt x="3423" y="0"/>
                  </a:moveTo>
                  <a:cubicBezTo>
                    <a:pt x="1918" y="0"/>
                    <a:pt x="122" y="2250"/>
                    <a:pt x="42" y="2350"/>
                  </a:cubicBezTo>
                  <a:cubicBezTo>
                    <a:pt x="14" y="2385"/>
                    <a:pt x="0" y="2433"/>
                    <a:pt x="0" y="2475"/>
                  </a:cubicBezTo>
                  <a:lnTo>
                    <a:pt x="0" y="4036"/>
                  </a:lnTo>
                  <a:cubicBezTo>
                    <a:pt x="0" y="4154"/>
                    <a:pt x="90" y="4244"/>
                    <a:pt x="208" y="4244"/>
                  </a:cubicBezTo>
                  <a:lnTo>
                    <a:pt x="3711" y="4244"/>
                  </a:lnTo>
                  <a:cubicBezTo>
                    <a:pt x="3746" y="4244"/>
                    <a:pt x="4550" y="4126"/>
                    <a:pt x="4953" y="3425"/>
                  </a:cubicBezTo>
                  <a:cubicBezTo>
                    <a:pt x="5279" y="2857"/>
                    <a:pt x="5251" y="2094"/>
                    <a:pt x="4855" y="1157"/>
                  </a:cubicBezTo>
                  <a:cubicBezTo>
                    <a:pt x="4578" y="471"/>
                    <a:pt x="4155" y="89"/>
                    <a:pt x="3614" y="13"/>
                  </a:cubicBezTo>
                  <a:cubicBezTo>
                    <a:pt x="3551" y="4"/>
                    <a:pt x="3487" y="0"/>
                    <a:pt x="342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69"/>
            <p:cNvSpPr/>
            <p:nvPr/>
          </p:nvSpPr>
          <p:spPr>
            <a:xfrm>
              <a:off x="867550" y="3750080"/>
              <a:ext cx="137615" cy="58325"/>
            </a:xfrm>
            <a:custGeom>
              <a:rect b="b" l="l" r="r" t="t"/>
              <a:pathLst>
                <a:path extrusionOk="0" h="2220" w="5238">
                  <a:moveTo>
                    <a:pt x="105" y="0"/>
                  </a:moveTo>
                  <a:cubicBezTo>
                    <a:pt x="1" y="555"/>
                    <a:pt x="56" y="1020"/>
                    <a:pt x="278" y="1401"/>
                  </a:cubicBezTo>
                  <a:cubicBezTo>
                    <a:pt x="688" y="2102"/>
                    <a:pt x="1492" y="2220"/>
                    <a:pt x="1527" y="2220"/>
                  </a:cubicBezTo>
                  <a:lnTo>
                    <a:pt x="5030" y="2220"/>
                  </a:lnTo>
                  <a:cubicBezTo>
                    <a:pt x="5141" y="2220"/>
                    <a:pt x="5238" y="2130"/>
                    <a:pt x="5238" y="2012"/>
                  </a:cubicBezTo>
                  <a:lnTo>
                    <a:pt x="5238" y="1061"/>
                  </a:lnTo>
                  <a:cubicBezTo>
                    <a:pt x="5231" y="1172"/>
                    <a:pt x="5141" y="1270"/>
                    <a:pt x="5030" y="1270"/>
                  </a:cubicBezTo>
                  <a:lnTo>
                    <a:pt x="1527" y="1270"/>
                  </a:lnTo>
                  <a:cubicBezTo>
                    <a:pt x="1492" y="1263"/>
                    <a:pt x="688" y="1152"/>
                    <a:pt x="278" y="444"/>
                  </a:cubicBezTo>
                  <a:cubicBezTo>
                    <a:pt x="202" y="305"/>
                    <a:pt x="140" y="160"/>
                    <a:pt x="1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69"/>
            <p:cNvSpPr/>
            <p:nvPr/>
          </p:nvSpPr>
          <p:spPr>
            <a:xfrm>
              <a:off x="1035221" y="3750080"/>
              <a:ext cx="137431" cy="58325"/>
            </a:xfrm>
            <a:custGeom>
              <a:rect b="b" l="l" r="r" t="t"/>
              <a:pathLst>
                <a:path extrusionOk="0" h="2220" w="5231">
                  <a:moveTo>
                    <a:pt x="5126" y="0"/>
                  </a:moveTo>
                  <a:cubicBezTo>
                    <a:pt x="5091" y="153"/>
                    <a:pt x="5036" y="305"/>
                    <a:pt x="4953" y="444"/>
                  </a:cubicBezTo>
                  <a:cubicBezTo>
                    <a:pt x="4550" y="1145"/>
                    <a:pt x="3739" y="1263"/>
                    <a:pt x="3711" y="1263"/>
                  </a:cubicBezTo>
                  <a:lnTo>
                    <a:pt x="208" y="1263"/>
                  </a:lnTo>
                  <a:cubicBezTo>
                    <a:pt x="90" y="1263"/>
                    <a:pt x="0" y="1172"/>
                    <a:pt x="0" y="1055"/>
                  </a:cubicBezTo>
                  <a:lnTo>
                    <a:pt x="0" y="2012"/>
                  </a:lnTo>
                  <a:cubicBezTo>
                    <a:pt x="0" y="2123"/>
                    <a:pt x="90" y="2220"/>
                    <a:pt x="208" y="2220"/>
                  </a:cubicBezTo>
                  <a:lnTo>
                    <a:pt x="3711" y="2220"/>
                  </a:lnTo>
                  <a:cubicBezTo>
                    <a:pt x="3746" y="2213"/>
                    <a:pt x="4550" y="2102"/>
                    <a:pt x="4953" y="1394"/>
                  </a:cubicBezTo>
                  <a:cubicBezTo>
                    <a:pt x="5175" y="1020"/>
                    <a:pt x="5230" y="548"/>
                    <a:pt x="51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69"/>
            <p:cNvSpPr/>
            <p:nvPr/>
          </p:nvSpPr>
          <p:spPr>
            <a:xfrm>
              <a:off x="994210" y="3756438"/>
              <a:ext cx="51967" cy="51967"/>
            </a:xfrm>
            <a:custGeom>
              <a:rect b="b" l="l" r="r" t="t"/>
              <a:pathLst>
                <a:path extrusionOk="0" h="1978" w="1978">
                  <a:moveTo>
                    <a:pt x="209" y="1"/>
                  </a:moveTo>
                  <a:cubicBezTo>
                    <a:pt x="91" y="1"/>
                    <a:pt x="1" y="98"/>
                    <a:pt x="1" y="209"/>
                  </a:cubicBezTo>
                  <a:lnTo>
                    <a:pt x="1" y="1770"/>
                  </a:lnTo>
                  <a:cubicBezTo>
                    <a:pt x="1" y="1888"/>
                    <a:pt x="91" y="1978"/>
                    <a:pt x="209" y="1978"/>
                  </a:cubicBezTo>
                  <a:lnTo>
                    <a:pt x="1769" y="1978"/>
                  </a:lnTo>
                  <a:cubicBezTo>
                    <a:pt x="1880" y="1978"/>
                    <a:pt x="1977" y="1888"/>
                    <a:pt x="1977" y="1770"/>
                  </a:cubicBezTo>
                  <a:lnTo>
                    <a:pt x="1977" y="209"/>
                  </a:lnTo>
                  <a:cubicBezTo>
                    <a:pt x="1977" y="98"/>
                    <a:pt x="1880" y="1"/>
                    <a:pt x="17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69"/>
            <p:cNvSpPr/>
            <p:nvPr/>
          </p:nvSpPr>
          <p:spPr>
            <a:xfrm>
              <a:off x="994210" y="3783420"/>
              <a:ext cx="51967" cy="24985"/>
            </a:xfrm>
            <a:custGeom>
              <a:rect b="b" l="l" r="r" t="t"/>
              <a:pathLst>
                <a:path extrusionOk="0" h="951" w="1978">
                  <a:moveTo>
                    <a:pt x="1" y="1"/>
                  </a:moveTo>
                  <a:lnTo>
                    <a:pt x="1" y="743"/>
                  </a:lnTo>
                  <a:cubicBezTo>
                    <a:pt x="1" y="861"/>
                    <a:pt x="91" y="951"/>
                    <a:pt x="209" y="951"/>
                  </a:cubicBezTo>
                  <a:lnTo>
                    <a:pt x="1769" y="951"/>
                  </a:lnTo>
                  <a:cubicBezTo>
                    <a:pt x="1880" y="951"/>
                    <a:pt x="1977" y="861"/>
                    <a:pt x="1977" y="74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69"/>
            <p:cNvSpPr/>
            <p:nvPr/>
          </p:nvSpPr>
          <p:spPr>
            <a:xfrm>
              <a:off x="861718" y="3851387"/>
              <a:ext cx="316768" cy="188269"/>
            </a:xfrm>
            <a:custGeom>
              <a:rect b="b" l="l" r="r" t="t"/>
              <a:pathLst>
                <a:path extrusionOk="0" h="7166" w="12057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6264"/>
                  </a:lnTo>
                  <a:cubicBezTo>
                    <a:pt x="1" y="6757"/>
                    <a:pt x="410" y="7166"/>
                    <a:pt x="903" y="7166"/>
                  </a:cubicBezTo>
                  <a:lnTo>
                    <a:pt x="11154" y="7166"/>
                  </a:lnTo>
                  <a:cubicBezTo>
                    <a:pt x="11654" y="7166"/>
                    <a:pt x="12056" y="6757"/>
                    <a:pt x="12056" y="6264"/>
                  </a:cubicBez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A7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69"/>
            <p:cNvSpPr/>
            <p:nvPr/>
          </p:nvSpPr>
          <p:spPr>
            <a:xfrm>
              <a:off x="861718" y="3851387"/>
              <a:ext cx="316768" cy="29005"/>
            </a:xfrm>
            <a:custGeom>
              <a:rect b="b" l="l" r="r" t="t"/>
              <a:pathLst>
                <a:path extrusionOk="0" h="1104" w="12057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1104"/>
                  </a:lnTo>
                  <a:lnTo>
                    <a:pt x="12056" y="1104"/>
                  </a:ln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7F93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69"/>
            <p:cNvSpPr/>
            <p:nvPr/>
          </p:nvSpPr>
          <p:spPr>
            <a:xfrm>
              <a:off x="834394" y="3797450"/>
              <a:ext cx="371598" cy="64893"/>
            </a:xfrm>
            <a:custGeom>
              <a:rect b="b" l="l" r="r" t="t"/>
              <a:pathLst>
                <a:path extrusionOk="0" h="2470" w="14144">
                  <a:moveTo>
                    <a:pt x="209" y="1"/>
                  </a:moveTo>
                  <a:cubicBezTo>
                    <a:pt x="91" y="1"/>
                    <a:pt x="0" y="98"/>
                    <a:pt x="0" y="209"/>
                  </a:cubicBezTo>
                  <a:lnTo>
                    <a:pt x="0" y="2262"/>
                  </a:lnTo>
                  <a:cubicBezTo>
                    <a:pt x="0" y="2380"/>
                    <a:pt x="91" y="2470"/>
                    <a:pt x="209" y="2470"/>
                  </a:cubicBezTo>
                  <a:lnTo>
                    <a:pt x="13935" y="2470"/>
                  </a:lnTo>
                  <a:cubicBezTo>
                    <a:pt x="14053" y="2470"/>
                    <a:pt x="14143" y="2380"/>
                    <a:pt x="14143" y="2262"/>
                  </a:cubicBezTo>
                  <a:lnTo>
                    <a:pt x="14143" y="209"/>
                  </a:lnTo>
                  <a:cubicBezTo>
                    <a:pt x="14143" y="98"/>
                    <a:pt x="14053" y="1"/>
                    <a:pt x="13935" y="1"/>
                  </a:cubicBez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69"/>
            <p:cNvSpPr/>
            <p:nvPr/>
          </p:nvSpPr>
          <p:spPr>
            <a:xfrm>
              <a:off x="834210" y="3837174"/>
              <a:ext cx="371782" cy="25169"/>
            </a:xfrm>
            <a:custGeom>
              <a:rect b="b" l="l" r="r" t="t"/>
              <a:pathLst>
                <a:path extrusionOk="0" h="958" w="14151">
                  <a:moveTo>
                    <a:pt x="1" y="1"/>
                  </a:moveTo>
                  <a:lnTo>
                    <a:pt x="1" y="750"/>
                  </a:lnTo>
                  <a:cubicBezTo>
                    <a:pt x="1" y="868"/>
                    <a:pt x="91" y="958"/>
                    <a:pt x="209" y="958"/>
                  </a:cubicBezTo>
                  <a:lnTo>
                    <a:pt x="13942" y="958"/>
                  </a:lnTo>
                  <a:cubicBezTo>
                    <a:pt x="14060" y="958"/>
                    <a:pt x="14150" y="868"/>
                    <a:pt x="14150" y="750"/>
                  </a:cubicBezTo>
                  <a:lnTo>
                    <a:pt x="14150" y="1"/>
                  </a:ln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69"/>
            <p:cNvSpPr/>
            <p:nvPr/>
          </p:nvSpPr>
          <p:spPr>
            <a:xfrm>
              <a:off x="987642" y="3797450"/>
              <a:ext cx="64919" cy="242206"/>
            </a:xfrm>
            <a:custGeom>
              <a:rect b="b" l="l" r="r" t="t"/>
              <a:pathLst>
                <a:path extrusionOk="0" h="9219" w="2471">
                  <a:moveTo>
                    <a:pt x="209" y="1"/>
                  </a:moveTo>
                  <a:cubicBezTo>
                    <a:pt x="98" y="1"/>
                    <a:pt x="1" y="98"/>
                    <a:pt x="1" y="209"/>
                  </a:cubicBezTo>
                  <a:lnTo>
                    <a:pt x="1" y="9011"/>
                  </a:lnTo>
                  <a:cubicBezTo>
                    <a:pt x="1" y="9122"/>
                    <a:pt x="98" y="9219"/>
                    <a:pt x="209" y="9219"/>
                  </a:cubicBezTo>
                  <a:lnTo>
                    <a:pt x="2262" y="9219"/>
                  </a:lnTo>
                  <a:cubicBezTo>
                    <a:pt x="2380" y="9219"/>
                    <a:pt x="2470" y="9122"/>
                    <a:pt x="2470" y="9011"/>
                  </a:cubicBezTo>
                  <a:lnTo>
                    <a:pt x="2470" y="209"/>
                  </a:lnTo>
                  <a:cubicBezTo>
                    <a:pt x="2470" y="98"/>
                    <a:pt x="2380" y="1"/>
                    <a:pt x="226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69"/>
            <p:cNvSpPr/>
            <p:nvPr/>
          </p:nvSpPr>
          <p:spPr>
            <a:xfrm>
              <a:off x="1027366" y="3797450"/>
              <a:ext cx="25195" cy="242206"/>
            </a:xfrm>
            <a:custGeom>
              <a:rect b="b" l="l" r="r" t="t"/>
              <a:pathLst>
                <a:path extrusionOk="0" h="9219" w="959">
                  <a:moveTo>
                    <a:pt x="1" y="1"/>
                  </a:moveTo>
                  <a:lnTo>
                    <a:pt x="1" y="9219"/>
                  </a:lnTo>
                  <a:lnTo>
                    <a:pt x="750" y="9219"/>
                  </a:lnTo>
                  <a:cubicBezTo>
                    <a:pt x="868" y="9219"/>
                    <a:pt x="958" y="9122"/>
                    <a:pt x="958" y="9011"/>
                  </a:cubicBezTo>
                  <a:lnTo>
                    <a:pt x="958" y="209"/>
                  </a:lnTo>
                  <a:cubicBezTo>
                    <a:pt x="958" y="98"/>
                    <a:pt x="868" y="1"/>
                    <a:pt x="7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0" name="Google Shape;8050;p69"/>
          <p:cNvGrpSpPr/>
          <p:nvPr/>
        </p:nvGrpSpPr>
        <p:grpSpPr>
          <a:xfrm>
            <a:off x="2718795" y="7364542"/>
            <a:ext cx="790592" cy="743932"/>
            <a:chOff x="1359398" y="3682271"/>
            <a:chExt cx="395296" cy="371966"/>
          </a:xfrm>
        </p:grpSpPr>
        <p:sp>
          <p:nvSpPr>
            <p:cNvPr id="8051" name="Google Shape;8051;p69"/>
            <p:cNvSpPr/>
            <p:nvPr/>
          </p:nvSpPr>
          <p:spPr>
            <a:xfrm>
              <a:off x="1382911" y="3682271"/>
              <a:ext cx="371782" cy="371966"/>
            </a:xfrm>
            <a:custGeom>
              <a:rect b="b" l="l" r="r" t="t"/>
              <a:pathLst>
                <a:path extrusionOk="0" h="14158" w="14151">
                  <a:moveTo>
                    <a:pt x="7075" y="1"/>
                  </a:moveTo>
                  <a:cubicBezTo>
                    <a:pt x="3170" y="1"/>
                    <a:pt x="0" y="3171"/>
                    <a:pt x="0" y="7083"/>
                  </a:cubicBezTo>
                  <a:cubicBezTo>
                    <a:pt x="0" y="10988"/>
                    <a:pt x="3170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69"/>
            <p:cNvSpPr/>
            <p:nvPr/>
          </p:nvSpPr>
          <p:spPr>
            <a:xfrm>
              <a:off x="1498090" y="3920668"/>
              <a:ext cx="141241" cy="39172"/>
            </a:xfrm>
            <a:custGeom>
              <a:rect b="b" l="l" r="r" t="t"/>
              <a:pathLst>
                <a:path extrusionOk="0" h="1491" w="5376">
                  <a:moveTo>
                    <a:pt x="408" y="0"/>
                  </a:moveTo>
                  <a:cubicBezTo>
                    <a:pt x="190" y="0"/>
                    <a:pt x="1" y="270"/>
                    <a:pt x="194" y="485"/>
                  </a:cubicBezTo>
                  <a:cubicBezTo>
                    <a:pt x="777" y="1109"/>
                    <a:pt x="1706" y="1491"/>
                    <a:pt x="2691" y="1491"/>
                  </a:cubicBezTo>
                  <a:cubicBezTo>
                    <a:pt x="3676" y="1491"/>
                    <a:pt x="4606" y="1109"/>
                    <a:pt x="5181" y="485"/>
                  </a:cubicBezTo>
                  <a:cubicBezTo>
                    <a:pt x="5375" y="270"/>
                    <a:pt x="5181" y="0"/>
                    <a:pt x="4964" y="0"/>
                  </a:cubicBezTo>
                  <a:cubicBezTo>
                    <a:pt x="4894" y="0"/>
                    <a:pt x="4821" y="29"/>
                    <a:pt x="4758" y="97"/>
                  </a:cubicBezTo>
                  <a:cubicBezTo>
                    <a:pt x="4287" y="610"/>
                    <a:pt x="3510" y="915"/>
                    <a:pt x="2684" y="915"/>
                  </a:cubicBezTo>
                  <a:cubicBezTo>
                    <a:pt x="1859" y="915"/>
                    <a:pt x="1089" y="610"/>
                    <a:pt x="617" y="97"/>
                  </a:cubicBezTo>
                  <a:cubicBezTo>
                    <a:pt x="553" y="29"/>
                    <a:pt x="479" y="0"/>
                    <a:pt x="408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69"/>
            <p:cNvSpPr/>
            <p:nvPr/>
          </p:nvSpPr>
          <p:spPr>
            <a:xfrm>
              <a:off x="1490786" y="3826428"/>
              <a:ext cx="30108" cy="41931"/>
            </a:xfrm>
            <a:custGeom>
              <a:rect b="b" l="l" r="r" t="t"/>
              <a:pathLst>
                <a:path extrusionOk="0" h="1596" w="1146">
                  <a:moveTo>
                    <a:pt x="557" y="0"/>
                  </a:moveTo>
                  <a:cubicBezTo>
                    <a:pt x="251" y="0"/>
                    <a:pt x="1" y="254"/>
                    <a:pt x="1" y="569"/>
                  </a:cubicBezTo>
                  <a:lnTo>
                    <a:pt x="1" y="1020"/>
                  </a:lnTo>
                  <a:cubicBezTo>
                    <a:pt x="1" y="1339"/>
                    <a:pt x="257" y="1596"/>
                    <a:pt x="569" y="1596"/>
                  </a:cubicBezTo>
                  <a:cubicBezTo>
                    <a:pt x="888" y="1596"/>
                    <a:pt x="1145" y="1339"/>
                    <a:pt x="1145" y="1027"/>
                  </a:cubicBezTo>
                  <a:lnTo>
                    <a:pt x="1145" y="569"/>
                  </a:lnTo>
                  <a:cubicBezTo>
                    <a:pt x="1145" y="250"/>
                    <a:pt x="888" y="0"/>
                    <a:pt x="569" y="0"/>
                  </a:cubicBezTo>
                  <a:cubicBezTo>
                    <a:pt x="565" y="0"/>
                    <a:pt x="561" y="0"/>
                    <a:pt x="55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69"/>
            <p:cNvSpPr/>
            <p:nvPr/>
          </p:nvSpPr>
          <p:spPr>
            <a:xfrm>
              <a:off x="1502819" y="3826349"/>
              <a:ext cx="18075" cy="29951"/>
            </a:xfrm>
            <a:custGeom>
              <a:rect b="b" l="l" r="r" t="t"/>
              <a:pathLst>
                <a:path extrusionOk="0" h="1140" w="688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69"/>
            <p:cNvSpPr/>
            <p:nvPr/>
          </p:nvSpPr>
          <p:spPr>
            <a:xfrm>
              <a:off x="1616710" y="3826244"/>
              <a:ext cx="30082" cy="42115"/>
            </a:xfrm>
            <a:custGeom>
              <a:rect b="b" l="l" r="r" t="t"/>
              <a:pathLst>
                <a:path extrusionOk="0" h="1603" w="1145">
                  <a:moveTo>
                    <a:pt x="576" y="1"/>
                  </a:moveTo>
                  <a:cubicBezTo>
                    <a:pt x="257" y="1"/>
                    <a:pt x="1" y="257"/>
                    <a:pt x="1" y="576"/>
                  </a:cubicBezTo>
                  <a:lnTo>
                    <a:pt x="1" y="1027"/>
                  </a:lnTo>
                  <a:cubicBezTo>
                    <a:pt x="1" y="1346"/>
                    <a:pt x="257" y="1603"/>
                    <a:pt x="576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76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69"/>
            <p:cNvSpPr/>
            <p:nvPr/>
          </p:nvSpPr>
          <p:spPr>
            <a:xfrm>
              <a:off x="1628743" y="3826349"/>
              <a:ext cx="18049" cy="29951"/>
            </a:xfrm>
            <a:custGeom>
              <a:rect b="b" l="l" r="r" t="t"/>
              <a:pathLst>
                <a:path extrusionOk="0" h="1140" w="687">
                  <a:moveTo>
                    <a:pt x="82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8" y="3"/>
                  </a:cubicBezTo>
                  <a:cubicBezTo>
                    <a:pt x="106" y="1"/>
                    <a:pt x="94" y="1"/>
                    <a:pt x="82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69"/>
            <p:cNvSpPr/>
            <p:nvPr/>
          </p:nvSpPr>
          <p:spPr>
            <a:xfrm>
              <a:off x="1359398" y="3724018"/>
              <a:ext cx="353733" cy="330114"/>
            </a:xfrm>
            <a:custGeom>
              <a:rect b="b" l="l" r="r" t="t"/>
              <a:pathLst>
                <a:path extrusionOk="0" h="12565" w="13464">
                  <a:moveTo>
                    <a:pt x="3510" y="0"/>
                  </a:moveTo>
                  <a:cubicBezTo>
                    <a:pt x="250" y="2650"/>
                    <a:pt x="1" y="7526"/>
                    <a:pt x="2969" y="10495"/>
                  </a:cubicBezTo>
                  <a:cubicBezTo>
                    <a:pt x="4356" y="11882"/>
                    <a:pt x="6164" y="12564"/>
                    <a:pt x="7967" y="12564"/>
                  </a:cubicBezTo>
                  <a:cubicBezTo>
                    <a:pt x="10014" y="12564"/>
                    <a:pt x="12055" y="11684"/>
                    <a:pt x="13464" y="9954"/>
                  </a:cubicBezTo>
                  <a:lnTo>
                    <a:pt x="13464" y="9954"/>
                  </a:lnTo>
                  <a:cubicBezTo>
                    <a:pt x="12201" y="10980"/>
                    <a:pt x="10627" y="11542"/>
                    <a:pt x="8997" y="11542"/>
                  </a:cubicBezTo>
                  <a:cubicBezTo>
                    <a:pt x="6271" y="11542"/>
                    <a:pt x="3781" y="9968"/>
                    <a:pt x="2609" y="7505"/>
                  </a:cubicBezTo>
                  <a:cubicBezTo>
                    <a:pt x="1436" y="5036"/>
                    <a:pt x="1783" y="2116"/>
                    <a:pt x="3510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8" name="Google Shape;8058;p69"/>
          <p:cNvGrpSpPr/>
          <p:nvPr/>
        </p:nvGrpSpPr>
        <p:grpSpPr>
          <a:xfrm>
            <a:off x="3816197" y="7364542"/>
            <a:ext cx="790592" cy="743932"/>
            <a:chOff x="1908099" y="3682271"/>
            <a:chExt cx="395296" cy="371966"/>
          </a:xfrm>
        </p:grpSpPr>
        <p:sp>
          <p:nvSpPr>
            <p:cNvPr id="8059" name="Google Shape;8059;p69"/>
            <p:cNvSpPr/>
            <p:nvPr/>
          </p:nvSpPr>
          <p:spPr>
            <a:xfrm>
              <a:off x="1931613" y="3682271"/>
              <a:ext cx="371782" cy="371966"/>
            </a:xfrm>
            <a:custGeom>
              <a:rect b="b" l="l" r="r" t="t"/>
              <a:pathLst>
                <a:path extrusionOk="0" h="14158" w="14151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69"/>
            <p:cNvSpPr/>
            <p:nvPr/>
          </p:nvSpPr>
          <p:spPr>
            <a:xfrm>
              <a:off x="2039487" y="3826244"/>
              <a:ext cx="30082" cy="42115"/>
            </a:xfrm>
            <a:custGeom>
              <a:rect b="b" l="l" r="r" t="t"/>
              <a:pathLst>
                <a:path extrusionOk="0" h="1603" w="1145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69"/>
            <p:cNvSpPr/>
            <p:nvPr/>
          </p:nvSpPr>
          <p:spPr>
            <a:xfrm>
              <a:off x="2051520" y="3826349"/>
              <a:ext cx="18049" cy="29951"/>
            </a:xfrm>
            <a:custGeom>
              <a:rect b="b" l="l" r="r" t="t"/>
              <a:pathLst>
                <a:path extrusionOk="0" h="1140" w="687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69"/>
            <p:cNvSpPr/>
            <p:nvPr/>
          </p:nvSpPr>
          <p:spPr>
            <a:xfrm>
              <a:off x="2165412" y="3826244"/>
              <a:ext cx="30082" cy="42115"/>
            </a:xfrm>
            <a:custGeom>
              <a:rect b="b" l="l" r="r" t="t"/>
              <a:pathLst>
                <a:path extrusionOk="0" h="1603" w="1145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69"/>
            <p:cNvSpPr/>
            <p:nvPr/>
          </p:nvSpPr>
          <p:spPr>
            <a:xfrm>
              <a:off x="2177444" y="3826349"/>
              <a:ext cx="18049" cy="29951"/>
            </a:xfrm>
            <a:custGeom>
              <a:rect b="b" l="l" r="r" t="t"/>
              <a:pathLst>
                <a:path extrusionOk="0" h="1140" w="687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69"/>
            <p:cNvSpPr/>
            <p:nvPr/>
          </p:nvSpPr>
          <p:spPr>
            <a:xfrm>
              <a:off x="2047501" y="3920825"/>
              <a:ext cx="140532" cy="39015"/>
            </a:xfrm>
            <a:custGeom>
              <a:rect b="b" l="l" r="r" t="t"/>
              <a:pathLst>
                <a:path extrusionOk="0" h="1485" w="5349">
                  <a:moveTo>
                    <a:pt x="2664" y="0"/>
                  </a:moveTo>
                  <a:cubicBezTo>
                    <a:pt x="1679" y="0"/>
                    <a:pt x="750" y="375"/>
                    <a:pt x="167" y="1006"/>
                  </a:cubicBezTo>
                  <a:cubicBezTo>
                    <a:pt x="1" y="1186"/>
                    <a:pt x="132" y="1485"/>
                    <a:pt x="382" y="1485"/>
                  </a:cubicBezTo>
                  <a:cubicBezTo>
                    <a:pt x="458" y="1478"/>
                    <a:pt x="535" y="1443"/>
                    <a:pt x="590" y="1388"/>
                  </a:cubicBezTo>
                  <a:cubicBezTo>
                    <a:pt x="1062" y="874"/>
                    <a:pt x="1839" y="562"/>
                    <a:pt x="2664" y="562"/>
                  </a:cubicBezTo>
                  <a:cubicBezTo>
                    <a:pt x="3490" y="562"/>
                    <a:pt x="4259" y="874"/>
                    <a:pt x="4738" y="1388"/>
                  </a:cubicBezTo>
                  <a:cubicBezTo>
                    <a:pt x="4800" y="1455"/>
                    <a:pt x="4872" y="1483"/>
                    <a:pt x="4941" y="1483"/>
                  </a:cubicBezTo>
                  <a:cubicBezTo>
                    <a:pt x="5157" y="1483"/>
                    <a:pt x="5349" y="1209"/>
                    <a:pt x="5154" y="999"/>
                  </a:cubicBezTo>
                  <a:cubicBezTo>
                    <a:pt x="4579" y="375"/>
                    <a:pt x="3642" y="0"/>
                    <a:pt x="2664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69"/>
            <p:cNvSpPr/>
            <p:nvPr/>
          </p:nvSpPr>
          <p:spPr>
            <a:xfrm>
              <a:off x="1908099" y="3724018"/>
              <a:ext cx="353549" cy="330114"/>
            </a:xfrm>
            <a:custGeom>
              <a:rect b="b" l="l" r="r" t="t"/>
              <a:pathLst>
                <a:path extrusionOk="0" h="12565" w="13457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3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6" name="Google Shape;8066;p69"/>
          <p:cNvGrpSpPr/>
          <p:nvPr/>
        </p:nvGrpSpPr>
        <p:grpSpPr>
          <a:xfrm>
            <a:off x="4913600" y="7364542"/>
            <a:ext cx="790540" cy="743932"/>
            <a:chOff x="2456800" y="3682271"/>
            <a:chExt cx="395270" cy="371966"/>
          </a:xfrm>
        </p:grpSpPr>
        <p:sp>
          <p:nvSpPr>
            <p:cNvPr id="8067" name="Google Shape;8067;p69"/>
            <p:cNvSpPr/>
            <p:nvPr/>
          </p:nvSpPr>
          <p:spPr>
            <a:xfrm>
              <a:off x="2480314" y="3682271"/>
              <a:ext cx="371756" cy="371966"/>
            </a:xfrm>
            <a:custGeom>
              <a:rect b="b" l="l" r="r" t="t"/>
              <a:pathLst>
                <a:path extrusionOk="0" h="14158" w="1415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69"/>
            <p:cNvSpPr/>
            <p:nvPr/>
          </p:nvSpPr>
          <p:spPr>
            <a:xfrm>
              <a:off x="2456800" y="3724018"/>
              <a:ext cx="353549" cy="330114"/>
            </a:xfrm>
            <a:custGeom>
              <a:rect b="b" l="l" r="r" t="t"/>
              <a:pathLst>
                <a:path extrusionOk="0" h="12565" w="13457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69"/>
            <p:cNvSpPr/>
            <p:nvPr/>
          </p:nvSpPr>
          <p:spPr>
            <a:xfrm>
              <a:off x="2557318" y="3892267"/>
              <a:ext cx="217589" cy="96000"/>
            </a:xfrm>
            <a:custGeom>
              <a:rect b="b" l="l" r="r" t="t"/>
              <a:pathLst>
                <a:path extrusionOk="0" h="3654" w="8282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69"/>
            <p:cNvSpPr/>
            <p:nvPr/>
          </p:nvSpPr>
          <p:spPr>
            <a:xfrm>
              <a:off x="2557318" y="3892267"/>
              <a:ext cx="217746" cy="53359"/>
            </a:xfrm>
            <a:custGeom>
              <a:rect b="b" l="l" r="r" t="t"/>
              <a:pathLst>
                <a:path extrusionOk="0" h="2031" w="8288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69"/>
            <p:cNvSpPr/>
            <p:nvPr/>
          </p:nvSpPr>
          <p:spPr>
            <a:xfrm>
              <a:off x="2588189" y="3796346"/>
              <a:ext cx="30082" cy="54332"/>
            </a:xfrm>
            <a:custGeom>
              <a:rect b="b" l="l" r="r" t="t"/>
              <a:pathLst>
                <a:path extrusionOk="0" h="2068" w="1145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69"/>
            <p:cNvSpPr/>
            <p:nvPr/>
          </p:nvSpPr>
          <p:spPr>
            <a:xfrm>
              <a:off x="2600221" y="3796346"/>
              <a:ext cx="18049" cy="42220"/>
            </a:xfrm>
            <a:custGeom>
              <a:rect b="b" l="l" r="r" t="t"/>
              <a:pathLst>
                <a:path extrusionOk="0" h="1607" w="687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69"/>
            <p:cNvSpPr/>
            <p:nvPr/>
          </p:nvSpPr>
          <p:spPr>
            <a:xfrm>
              <a:off x="2714113" y="3796346"/>
              <a:ext cx="30082" cy="54332"/>
            </a:xfrm>
            <a:custGeom>
              <a:rect b="b" l="l" r="r" t="t"/>
              <a:pathLst>
                <a:path extrusionOk="0" h="2068" w="1145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69"/>
            <p:cNvSpPr/>
            <p:nvPr/>
          </p:nvSpPr>
          <p:spPr>
            <a:xfrm>
              <a:off x="2726146" y="3796346"/>
              <a:ext cx="18049" cy="42220"/>
            </a:xfrm>
            <a:custGeom>
              <a:rect b="b" l="l" r="r" t="t"/>
              <a:pathLst>
                <a:path extrusionOk="0" h="1607" w="687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69"/>
            <p:cNvSpPr/>
            <p:nvPr/>
          </p:nvSpPr>
          <p:spPr>
            <a:xfrm>
              <a:off x="2577259" y="3895131"/>
              <a:ext cx="177681" cy="33156"/>
            </a:xfrm>
            <a:custGeom>
              <a:rect b="b" l="l" r="r" t="t"/>
              <a:pathLst>
                <a:path extrusionOk="0" h="1262" w="6763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6" name="Google Shape;8076;p69"/>
          <p:cNvGrpSpPr/>
          <p:nvPr/>
        </p:nvGrpSpPr>
        <p:grpSpPr>
          <a:xfrm>
            <a:off x="6028500" y="7364542"/>
            <a:ext cx="782185" cy="743880"/>
            <a:chOff x="3014250" y="3682271"/>
            <a:chExt cx="391092" cy="371940"/>
          </a:xfrm>
        </p:grpSpPr>
        <p:sp>
          <p:nvSpPr>
            <p:cNvPr id="8077" name="Google Shape;8077;p69"/>
            <p:cNvSpPr/>
            <p:nvPr/>
          </p:nvSpPr>
          <p:spPr>
            <a:xfrm>
              <a:off x="3014250" y="3682271"/>
              <a:ext cx="386521" cy="371940"/>
            </a:xfrm>
            <a:custGeom>
              <a:rect b="b" l="l" r="r" t="t"/>
              <a:pathLst>
                <a:path extrusionOk="0" h="14157" w="14712">
                  <a:moveTo>
                    <a:pt x="7637" y="1"/>
                  </a:moveTo>
                  <a:cubicBezTo>
                    <a:pt x="4772" y="1"/>
                    <a:pt x="2192" y="1728"/>
                    <a:pt x="1096" y="4371"/>
                  </a:cubicBezTo>
                  <a:cubicBezTo>
                    <a:pt x="0" y="7013"/>
                    <a:pt x="611" y="10058"/>
                    <a:pt x="2629" y="12084"/>
                  </a:cubicBezTo>
                  <a:cubicBezTo>
                    <a:pt x="3983" y="13438"/>
                    <a:pt x="5793" y="14156"/>
                    <a:pt x="7634" y="14156"/>
                  </a:cubicBezTo>
                  <a:cubicBezTo>
                    <a:pt x="8546" y="14156"/>
                    <a:pt x="9466" y="13980"/>
                    <a:pt x="10342" y="13617"/>
                  </a:cubicBezTo>
                  <a:cubicBezTo>
                    <a:pt x="12985" y="12521"/>
                    <a:pt x="14712" y="9940"/>
                    <a:pt x="14712" y="7083"/>
                  </a:cubicBezTo>
                  <a:cubicBezTo>
                    <a:pt x="14712" y="3171"/>
                    <a:pt x="11542" y="8"/>
                    <a:pt x="763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69"/>
            <p:cNvSpPr/>
            <p:nvPr/>
          </p:nvSpPr>
          <p:spPr>
            <a:xfrm>
              <a:off x="3028279" y="3694567"/>
              <a:ext cx="377063" cy="347480"/>
            </a:xfrm>
            <a:custGeom>
              <a:rect b="b" l="l" r="r" t="t"/>
              <a:pathLst>
                <a:path extrusionOk="0" h="13226" w="14352">
                  <a:moveTo>
                    <a:pt x="7099" y="0"/>
                  </a:moveTo>
                  <a:cubicBezTo>
                    <a:pt x="6251" y="0"/>
                    <a:pt x="5393" y="163"/>
                    <a:pt x="4571" y="504"/>
                  </a:cubicBezTo>
                  <a:cubicBezTo>
                    <a:pt x="1658" y="1711"/>
                    <a:pt x="0" y="4811"/>
                    <a:pt x="618" y="7905"/>
                  </a:cubicBezTo>
                  <a:cubicBezTo>
                    <a:pt x="1228" y="10998"/>
                    <a:pt x="3947" y="13225"/>
                    <a:pt x="7103" y="13225"/>
                  </a:cubicBezTo>
                  <a:cubicBezTo>
                    <a:pt x="7111" y="13225"/>
                    <a:pt x="7120" y="13225"/>
                    <a:pt x="7129" y="13225"/>
                  </a:cubicBezTo>
                  <a:cubicBezTo>
                    <a:pt x="8874" y="13225"/>
                    <a:pt x="10542" y="12525"/>
                    <a:pt x="11778" y="11290"/>
                  </a:cubicBezTo>
                  <a:cubicBezTo>
                    <a:pt x="14011" y="9056"/>
                    <a:pt x="14351" y="5560"/>
                    <a:pt x="12603" y="2939"/>
                  </a:cubicBezTo>
                  <a:cubicBezTo>
                    <a:pt x="11344" y="1057"/>
                    <a:pt x="9255" y="0"/>
                    <a:pt x="709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69"/>
            <p:cNvSpPr/>
            <p:nvPr/>
          </p:nvSpPr>
          <p:spPr>
            <a:xfrm>
              <a:off x="3144167" y="3741332"/>
              <a:ext cx="141267" cy="253871"/>
            </a:xfrm>
            <a:custGeom>
              <a:rect b="b" l="l" r="r" t="t"/>
              <a:pathLst>
                <a:path extrusionOk="0" h="9663" w="5377">
                  <a:moveTo>
                    <a:pt x="2588" y="0"/>
                  </a:moveTo>
                  <a:cubicBezTo>
                    <a:pt x="812" y="0"/>
                    <a:pt x="1" y="1048"/>
                    <a:pt x="1" y="1755"/>
                  </a:cubicBezTo>
                  <a:cubicBezTo>
                    <a:pt x="1" y="2268"/>
                    <a:pt x="438" y="2504"/>
                    <a:pt x="791" y="2504"/>
                  </a:cubicBezTo>
                  <a:cubicBezTo>
                    <a:pt x="1499" y="2504"/>
                    <a:pt x="1208" y="1492"/>
                    <a:pt x="2546" y="1492"/>
                  </a:cubicBezTo>
                  <a:cubicBezTo>
                    <a:pt x="3205" y="1492"/>
                    <a:pt x="3725" y="1776"/>
                    <a:pt x="3725" y="2386"/>
                  </a:cubicBezTo>
                  <a:cubicBezTo>
                    <a:pt x="3725" y="3094"/>
                    <a:pt x="2990" y="3503"/>
                    <a:pt x="2560" y="3871"/>
                  </a:cubicBezTo>
                  <a:cubicBezTo>
                    <a:pt x="2179" y="4197"/>
                    <a:pt x="1679" y="4738"/>
                    <a:pt x="1679" y="5861"/>
                  </a:cubicBezTo>
                  <a:cubicBezTo>
                    <a:pt x="1679" y="6541"/>
                    <a:pt x="1860" y="6742"/>
                    <a:pt x="2401" y="6742"/>
                  </a:cubicBezTo>
                  <a:cubicBezTo>
                    <a:pt x="3046" y="6742"/>
                    <a:pt x="3177" y="6451"/>
                    <a:pt x="3177" y="6201"/>
                  </a:cubicBezTo>
                  <a:cubicBezTo>
                    <a:pt x="3177" y="5515"/>
                    <a:pt x="3184" y="5126"/>
                    <a:pt x="3906" y="4564"/>
                  </a:cubicBezTo>
                  <a:cubicBezTo>
                    <a:pt x="4266" y="4287"/>
                    <a:pt x="5376" y="3406"/>
                    <a:pt x="5376" y="2164"/>
                  </a:cubicBezTo>
                  <a:cubicBezTo>
                    <a:pt x="5376" y="930"/>
                    <a:pt x="4266" y="0"/>
                    <a:pt x="2588" y="0"/>
                  </a:cubicBezTo>
                  <a:close/>
                  <a:moveTo>
                    <a:pt x="2414" y="7644"/>
                  </a:moveTo>
                  <a:cubicBezTo>
                    <a:pt x="1860" y="7644"/>
                    <a:pt x="1402" y="8095"/>
                    <a:pt x="1402" y="8657"/>
                  </a:cubicBezTo>
                  <a:cubicBezTo>
                    <a:pt x="1402" y="9212"/>
                    <a:pt x="1860" y="9662"/>
                    <a:pt x="2414" y="9662"/>
                  </a:cubicBezTo>
                  <a:cubicBezTo>
                    <a:pt x="2969" y="9655"/>
                    <a:pt x="3420" y="9212"/>
                    <a:pt x="3427" y="8657"/>
                  </a:cubicBezTo>
                  <a:cubicBezTo>
                    <a:pt x="3420" y="8102"/>
                    <a:pt x="2969" y="7651"/>
                    <a:pt x="2414" y="7644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0" name="Google Shape;8080;p69"/>
          <p:cNvGrpSpPr/>
          <p:nvPr/>
        </p:nvGrpSpPr>
        <p:grpSpPr>
          <a:xfrm>
            <a:off x="7138250" y="7405895"/>
            <a:ext cx="777456" cy="661384"/>
            <a:chOff x="3569125" y="3702947"/>
            <a:chExt cx="388728" cy="330692"/>
          </a:xfrm>
        </p:grpSpPr>
        <p:sp>
          <p:nvSpPr>
            <p:cNvPr id="8081" name="Google Shape;8081;p69"/>
            <p:cNvSpPr/>
            <p:nvPr/>
          </p:nvSpPr>
          <p:spPr>
            <a:xfrm>
              <a:off x="3569125" y="3702947"/>
              <a:ext cx="388728" cy="330692"/>
            </a:xfrm>
            <a:custGeom>
              <a:rect b="b" l="l" r="r" t="t"/>
              <a:pathLst>
                <a:path extrusionOk="0" h="12587" w="14796">
                  <a:moveTo>
                    <a:pt x="7402" y="0"/>
                  </a:moveTo>
                  <a:cubicBezTo>
                    <a:pt x="6946" y="0"/>
                    <a:pt x="6490" y="226"/>
                    <a:pt x="6230" y="677"/>
                  </a:cubicBezTo>
                  <a:lnTo>
                    <a:pt x="521" y="10555"/>
                  </a:lnTo>
                  <a:cubicBezTo>
                    <a:pt x="1" y="11456"/>
                    <a:pt x="653" y="12587"/>
                    <a:pt x="1693" y="12587"/>
                  </a:cubicBezTo>
                  <a:lnTo>
                    <a:pt x="13103" y="12587"/>
                  </a:lnTo>
                  <a:cubicBezTo>
                    <a:pt x="14144" y="12587"/>
                    <a:pt x="14796" y="11456"/>
                    <a:pt x="14275" y="10555"/>
                  </a:cubicBezTo>
                  <a:lnTo>
                    <a:pt x="8574" y="671"/>
                  </a:lnTo>
                  <a:cubicBezTo>
                    <a:pt x="8311" y="224"/>
                    <a:pt x="7856" y="0"/>
                    <a:pt x="7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69"/>
            <p:cNvSpPr/>
            <p:nvPr/>
          </p:nvSpPr>
          <p:spPr>
            <a:xfrm>
              <a:off x="3607036" y="3733135"/>
              <a:ext cx="313089" cy="270265"/>
            </a:xfrm>
            <a:custGeom>
              <a:rect b="b" l="l" r="r" t="t"/>
              <a:pathLst>
                <a:path extrusionOk="0" h="10287" w="11917">
                  <a:moveTo>
                    <a:pt x="5959" y="0"/>
                  </a:moveTo>
                  <a:cubicBezTo>
                    <a:pt x="5891" y="0"/>
                    <a:pt x="5823" y="35"/>
                    <a:pt x="5785" y="104"/>
                  </a:cubicBezTo>
                  <a:lnTo>
                    <a:pt x="77" y="9981"/>
                  </a:lnTo>
                  <a:cubicBezTo>
                    <a:pt x="1" y="10120"/>
                    <a:pt x="98" y="10286"/>
                    <a:pt x="250" y="10286"/>
                  </a:cubicBezTo>
                  <a:lnTo>
                    <a:pt x="11667" y="10286"/>
                  </a:lnTo>
                  <a:cubicBezTo>
                    <a:pt x="11820" y="10286"/>
                    <a:pt x="11917" y="10120"/>
                    <a:pt x="11841" y="9981"/>
                  </a:cubicBezTo>
                  <a:lnTo>
                    <a:pt x="6132" y="104"/>
                  </a:lnTo>
                  <a:cubicBezTo>
                    <a:pt x="6094" y="35"/>
                    <a:pt x="6026" y="0"/>
                    <a:pt x="59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69"/>
            <p:cNvSpPr/>
            <p:nvPr/>
          </p:nvSpPr>
          <p:spPr>
            <a:xfrm>
              <a:off x="3731489" y="3930126"/>
              <a:ext cx="55987" cy="47816"/>
            </a:xfrm>
            <a:custGeom>
              <a:rect b="b" l="l" r="r" t="t"/>
              <a:pathLst>
                <a:path extrusionOk="0" h="1820" w="2131">
                  <a:moveTo>
                    <a:pt x="1215" y="0"/>
                  </a:moveTo>
                  <a:cubicBezTo>
                    <a:pt x="410" y="0"/>
                    <a:pt x="1" y="978"/>
                    <a:pt x="577" y="1554"/>
                  </a:cubicBezTo>
                  <a:cubicBezTo>
                    <a:pt x="760" y="1738"/>
                    <a:pt x="988" y="1820"/>
                    <a:pt x="1211" y="1820"/>
                  </a:cubicBezTo>
                  <a:cubicBezTo>
                    <a:pt x="1679" y="1820"/>
                    <a:pt x="2130" y="1458"/>
                    <a:pt x="2130" y="909"/>
                  </a:cubicBezTo>
                  <a:cubicBezTo>
                    <a:pt x="2130" y="409"/>
                    <a:pt x="1721" y="0"/>
                    <a:pt x="12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69"/>
            <p:cNvSpPr/>
            <p:nvPr/>
          </p:nvSpPr>
          <p:spPr>
            <a:xfrm>
              <a:off x="3742812" y="3798185"/>
              <a:ext cx="41379" cy="112446"/>
            </a:xfrm>
            <a:custGeom>
              <a:rect b="b" l="l" r="r" t="t"/>
              <a:pathLst>
                <a:path extrusionOk="0" h="4280" w="1575">
                  <a:moveTo>
                    <a:pt x="534" y="0"/>
                  </a:moveTo>
                  <a:cubicBezTo>
                    <a:pt x="236" y="0"/>
                    <a:pt x="0" y="236"/>
                    <a:pt x="0" y="534"/>
                  </a:cubicBezTo>
                  <a:lnTo>
                    <a:pt x="0" y="3746"/>
                  </a:lnTo>
                  <a:cubicBezTo>
                    <a:pt x="0" y="4037"/>
                    <a:pt x="236" y="4280"/>
                    <a:pt x="534" y="4280"/>
                  </a:cubicBezTo>
                  <a:lnTo>
                    <a:pt x="1040" y="4280"/>
                  </a:lnTo>
                  <a:cubicBezTo>
                    <a:pt x="1339" y="4280"/>
                    <a:pt x="1575" y="4037"/>
                    <a:pt x="1575" y="3746"/>
                  </a:cubicBezTo>
                  <a:lnTo>
                    <a:pt x="1575" y="534"/>
                  </a:lnTo>
                  <a:cubicBezTo>
                    <a:pt x="1575" y="236"/>
                    <a:pt x="1339" y="0"/>
                    <a:pt x="10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5" name="Google Shape;8085;p69"/>
          <p:cNvGrpSpPr/>
          <p:nvPr/>
        </p:nvGrpSpPr>
        <p:grpSpPr>
          <a:xfrm>
            <a:off x="8223987" y="7364910"/>
            <a:ext cx="775985" cy="743249"/>
            <a:chOff x="4111994" y="3682455"/>
            <a:chExt cx="387992" cy="371625"/>
          </a:xfrm>
        </p:grpSpPr>
        <p:sp>
          <p:nvSpPr>
            <p:cNvPr id="8086" name="Google Shape;8086;p69"/>
            <p:cNvSpPr/>
            <p:nvPr/>
          </p:nvSpPr>
          <p:spPr>
            <a:xfrm>
              <a:off x="4111994" y="3682455"/>
              <a:ext cx="386179" cy="371572"/>
            </a:xfrm>
            <a:custGeom>
              <a:rect b="b" l="l" r="r" t="t"/>
              <a:pathLst>
                <a:path extrusionOk="0" h="14143" w="14699">
                  <a:moveTo>
                    <a:pt x="7623" y="1546"/>
                  </a:moveTo>
                  <a:cubicBezTo>
                    <a:pt x="9044" y="1546"/>
                    <a:pt x="10458" y="2093"/>
                    <a:pt x="11529" y="3164"/>
                  </a:cubicBezTo>
                  <a:cubicBezTo>
                    <a:pt x="13485" y="5113"/>
                    <a:pt x="13700" y="8199"/>
                    <a:pt x="12035" y="10398"/>
                  </a:cubicBezTo>
                  <a:lnTo>
                    <a:pt x="12028" y="10398"/>
                  </a:lnTo>
                  <a:lnTo>
                    <a:pt x="4294" y="2664"/>
                  </a:lnTo>
                  <a:cubicBezTo>
                    <a:pt x="5285" y="1914"/>
                    <a:pt x="6456" y="1546"/>
                    <a:pt x="7623" y="1546"/>
                  </a:cubicBezTo>
                  <a:close/>
                  <a:moveTo>
                    <a:pt x="3198" y="3760"/>
                  </a:moveTo>
                  <a:lnTo>
                    <a:pt x="10932" y="11494"/>
                  </a:lnTo>
                  <a:cubicBezTo>
                    <a:pt x="9959" y="12225"/>
                    <a:pt x="8794" y="12598"/>
                    <a:pt x="7620" y="12598"/>
                  </a:cubicBezTo>
                  <a:cubicBezTo>
                    <a:pt x="6777" y="12598"/>
                    <a:pt x="5930" y="12406"/>
                    <a:pt x="5147" y="12014"/>
                  </a:cubicBezTo>
                  <a:cubicBezTo>
                    <a:pt x="3275" y="11078"/>
                    <a:pt x="2096" y="9164"/>
                    <a:pt x="2089" y="7070"/>
                  </a:cubicBezTo>
                  <a:lnTo>
                    <a:pt x="2089" y="7070"/>
                  </a:lnTo>
                  <a:cubicBezTo>
                    <a:pt x="2090" y="5872"/>
                    <a:pt x="2478" y="4716"/>
                    <a:pt x="3198" y="3760"/>
                  </a:cubicBezTo>
                  <a:close/>
                  <a:moveTo>
                    <a:pt x="7617" y="1"/>
                  </a:moveTo>
                  <a:cubicBezTo>
                    <a:pt x="4759" y="8"/>
                    <a:pt x="2186" y="1728"/>
                    <a:pt x="1090" y="4371"/>
                  </a:cubicBezTo>
                  <a:cubicBezTo>
                    <a:pt x="1" y="7013"/>
                    <a:pt x="604" y="10051"/>
                    <a:pt x="2630" y="12077"/>
                  </a:cubicBezTo>
                  <a:cubicBezTo>
                    <a:pt x="3979" y="13426"/>
                    <a:pt x="5786" y="14143"/>
                    <a:pt x="7626" y="14143"/>
                  </a:cubicBezTo>
                  <a:cubicBezTo>
                    <a:pt x="8538" y="14143"/>
                    <a:pt x="9459" y="13966"/>
                    <a:pt x="10336" y="13603"/>
                  </a:cubicBezTo>
                  <a:cubicBezTo>
                    <a:pt x="12971" y="12507"/>
                    <a:pt x="14692" y="9933"/>
                    <a:pt x="14698" y="7076"/>
                  </a:cubicBezTo>
                  <a:cubicBezTo>
                    <a:pt x="14692" y="3164"/>
                    <a:pt x="11529" y="1"/>
                    <a:pt x="7617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69"/>
            <p:cNvSpPr/>
            <p:nvPr/>
          </p:nvSpPr>
          <p:spPr>
            <a:xfrm>
              <a:off x="4301156" y="3682455"/>
              <a:ext cx="198830" cy="371625"/>
            </a:xfrm>
            <a:custGeom>
              <a:rect b="b" l="l" r="r" t="t"/>
              <a:pathLst>
                <a:path extrusionOk="0" h="14145" w="7568">
                  <a:moveTo>
                    <a:pt x="493" y="0"/>
                  </a:moveTo>
                  <a:cubicBezTo>
                    <a:pt x="468" y="0"/>
                    <a:pt x="442" y="1"/>
                    <a:pt x="417" y="1"/>
                  </a:cubicBezTo>
                  <a:cubicBezTo>
                    <a:pt x="278" y="1"/>
                    <a:pt x="139" y="8"/>
                    <a:pt x="0" y="15"/>
                  </a:cubicBezTo>
                  <a:cubicBezTo>
                    <a:pt x="3739" y="230"/>
                    <a:pt x="6666" y="3323"/>
                    <a:pt x="6666" y="7076"/>
                  </a:cubicBezTo>
                  <a:cubicBezTo>
                    <a:pt x="6666" y="10821"/>
                    <a:pt x="3739" y="13915"/>
                    <a:pt x="0" y="14130"/>
                  </a:cubicBezTo>
                  <a:cubicBezTo>
                    <a:pt x="139" y="14137"/>
                    <a:pt x="278" y="14144"/>
                    <a:pt x="417" y="14144"/>
                  </a:cubicBezTo>
                  <a:cubicBezTo>
                    <a:pt x="442" y="14144"/>
                    <a:pt x="468" y="14144"/>
                    <a:pt x="493" y="14144"/>
                  </a:cubicBezTo>
                  <a:cubicBezTo>
                    <a:pt x="4398" y="14144"/>
                    <a:pt x="7568" y="10983"/>
                    <a:pt x="7568" y="7076"/>
                  </a:cubicBezTo>
                  <a:cubicBezTo>
                    <a:pt x="7568" y="3162"/>
                    <a:pt x="4398" y="0"/>
                    <a:pt x="49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8" name="Google Shape;8088;p69"/>
          <p:cNvGrpSpPr/>
          <p:nvPr/>
        </p:nvGrpSpPr>
        <p:grpSpPr>
          <a:xfrm>
            <a:off x="9349816" y="7364542"/>
            <a:ext cx="743932" cy="743932"/>
            <a:chOff x="4674908" y="3682271"/>
            <a:chExt cx="371966" cy="371966"/>
          </a:xfrm>
        </p:grpSpPr>
        <p:sp>
          <p:nvSpPr>
            <p:cNvPr id="8089" name="Google Shape;8089;p69"/>
            <p:cNvSpPr/>
            <p:nvPr/>
          </p:nvSpPr>
          <p:spPr>
            <a:xfrm>
              <a:off x="4674908" y="3682271"/>
              <a:ext cx="371966" cy="371966"/>
            </a:xfrm>
            <a:custGeom>
              <a:rect b="b" l="l" r="r" t="t"/>
              <a:pathLst>
                <a:path extrusionOk="0" h="14158" w="14158">
                  <a:moveTo>
                    <a:pt x="2394" y="1"/>
                  </a:moveTo>
                  <a:cubicBezTo>
                    <a:pt x="1069" y="1"/>
                    <a:pt x="1" y="1076"/>
                    <a:pt x="1" y="2401"/>
                  </a:cubicBezTo>
                  <a:lnTo>
                    <a:pt x="1" y="11765"/>
                  </a:lnTo>
                  <a:cubicBezTo>
                    <a:pt x="1" y="13083"/>
                    <a:pt x="1076" y="14158"/>
                    <a:pt x="2394" y="14158"/>
                  </a:cubicBezTo>
                  <a:lnTo>
                    <a:pt x="11757" y="14158"/>
                  </a:lnTo>
                  <a:cubicBezTo>
                    <a:pt x="13082" y="14158"/>
                    <a:pt x="14157" y="13083"/>
                    <a:pt x="14157" y="11758"/>
                  </a:cubicBezTo>
                  <a:lnTo>
                    <a:pt x="14157" y="2394"/>
                  </a:lnTo>
                  <a:cubicBezTo>
                    <a:pt x="14150" y="1076"/>
                    <a:pt x="13082" y="1"/>
                    <a:pt x="11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69"/>
            <p:cNvSpPr/>
            <p:nvPr/>
          </p:nvSpPr>
          <p:spPr>
            <a:xfrm>
              <a:off x="4690934" y="3698140"/>
              <a:ext cx="339887" cy="340071"/>
            </a:xfrm>
            <a:custGeom>
              <a:rect b="b" l="l" r="r" t="t"/>
              <a:pathLst>
                <a:path extrusionOk="0" h="12944" w="12937">
                  <a:moveTo>
                    <a:pt x="1784" y="0"/>
                  </a:moveTo>
                  <a:cubicBezTo>
                    <a:pt x="799" y="0"/>
                    <a:pt x="1" y="805"/>
                    <a:pt x="1" y="1790"/>
                  </a:cubicBezTo>
                  <a:lnTo>
                    <a:pt x="1" y="11154"/>
                  </a:lnTo>
                  <a:cubicBezTo>
                    <a:pt x="1" y="12139"/>
                    <a:pt x="799" y="12943"/>
                    <a:pt x="1784" y="12943"/>
                  </a:cubicBezTo>
                  <a:lnTo>
                    <a:pt x="11147" y="12943"/>
                  </a:lnTo>
                  <a:cubicBezTo>
                    <a:pt x="12139" y="12943"/>
                    <a:pt x="12937" y="12146"/>
                    <a:pt x="12937" y="11154"/>
                  </a:cubicBezTo>
                  <a:lnTo>
                    <a:pt x="12937" y="1790"/>
                  </a:lnTo>
                  <a:cubicBezTo>
                    <a:pt x="12937" y="805"/>
                    <a:pt x="12139" y="0"/>
                    <a:pt x="1114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69"/>
            <p:cNvSpPr/>
            <p:nvPr/>
          </p:nvSpPr>
          <p:spPr>
            <a:xfrm>
              <a:off x="4802829" y="3742409"/>
              <a:ext cx="103908" cy="89169"/>
            </a:xfrm>
            <a:custGeom>
              <a:rect b="b" l="l" r="r" t="t"/>
              <a:pathLst>
                <a:path extrusionOk="0" h="3394" w="3955">
                  <a:moveTo>
                    <a:pt x="2262" y="1"/>
                  </a:moveTo>
                  <a:cubicBezTo>
                    <a:pt x="757" y="1"/>
                    <a:pt x="1" y="1825"/>
                    <a:pt x="1069" y="2893"/>
                  </a:cubicBezTo>
                  <a:cubicBezTo>
                    <a:pt x="1414" y="3239"/>
                    <a:pt x="1838" y="3393"/>
                    <a:pt x="2254" y="3393"/>
                  </a:cubicBezTo>
                  <a:cubicBezTo>
                    <a:pt x="3122" y="3393"/>
                    <a:pt x="3954" y="2716"/>
                    <a:pt x="3954" y="1693"/>
                  </a:cubicBezTo>
                  <a:cubicBezTo>
                    <a:pt x="3954" y="764"/>
                    <a:pt x="3198" y="1"/>
                    <a:pt x="22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69"/>
            <p:cNvSpPr/>
            <p:nvPr/>
          </p:nvSpPr>
          <p:spPr>
            <a:xfrm>
              <a:off x="4789167" y="3855591"/>
              <a:ext cx="143448" cy="138509"/>
            </a:xfrm>
            <a:custGeom>
              <a:rect b="b" l="l" r="r" t="t"/>
              <a:pathLst>
                <a:path extrusionOk="0" h="5272" w="5460">
                  <a:moveTo>
                    <a:pt x="403" y="0"/>
                  </a:moveTo>
                  <a:cubicBezTo>
                    <a:pt x="181" y="0"/>
                    <a:pt x="1" y="181"/>
                    <a:pt x="1" y="403"/>
                  </a:cubicBezTo>
                  <a:lnTo>
                    <a:pt x="1" y="957"/>
                  </a:lnTo>
                  <a:cubicBezTo>
                    <a:pt x="1" y="1179"/>
                    <a:pt x="181" y="1360"/>
                    <a:pt x="403" y="1360"/>
                  </a:cubicBezTo>
                  <a:lnTo>
                    <a:pt x="764" y="1360"/>
                  </a:lnTo>
                  <a:cubicBezTo>
                    <a:pt x="986" y="1360"/>
                    <a:pt x="1166" y="1533"/>
                    <a:pt x="1166" y="1755"/>
                  </a:cubicBezTo>
                  <a:lnTo>
                    <a:pt x="1166" y="3517"/>
                  </a:lnTo>
                  <a:cubicBezTo>
                    <a:pt x="1166" y="3732"/>
                    <a:pt x="986" y="3912"/>
                    <a:pt x="764" y="3912"/>
                  </a:cubicBezTo>
                  <a:lnTo>
                    <a:pt x="514" y="3912"/>
                  </a:lnTo>
                  <a:cubicBezTo>
                    <a:pt x="292" y="3912"/>
                    <a:pt x="112" y="4093"/>
                    <a:pt x="112" y="4315"/>
                  </a:cubicBezTo>
                  <a:lnTo>
                    <a:pt x="112" y="4869"/>
                  </a:lnTo>
                  <a:cubicBezTo>
                    <a:pt x="112" y="5091"/>
                    <a:pt x="292" y="5272"/>
                    <a:pt x="514" y="5272"/>
                  </a:cubicBezTo>
                  <a:lnTo>
                    <a:pt x="5057" y="5272"/>
                  </a:lnTo>
                  <a:cubicBezTo>
                    <a:pt x="5279" y="5272"/>
                    <a:pt x="5459" y="5091"/>
                    <a:pt x="5459" y="4869"/>
                  </a:cubicBezTo>
                  <a:lnTo>
                    <a:pt x="5459" y="4321"/>
                  </a:lnTo>
                  <a:cubicBezTo>
                    <a:pt x="5459" y="4100"/>
                    <a:pt x="5279" y="3919"/>
                    <a:pt x="5057" y="3919"/>
                  </a:cubicBezTo>
                  <a:lnTo>
                    <a:pt x="4807" y="3919"/>
                  </a:lnTo>
                  <a:cubicBezTo>
                    <a:pt x="4585" y="3919"/>
                    <a:pt x="4405" y="3739"/>
                    <a:pt x="4405" y="3517"/>
                  </a:cubicBezTo>
                  <a:lnTo>
                    <a:pt x="4405" y="403"/>
                  </a:lnTo>
                  <a:cubicBezTo>
                    <a:pt x="4405" y="181"/>
                    <a:pt x="4225" y="0"/>
                    <a:pt x="400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3" name="Google Shape;8093;p69"/>
          <p:cNvGrpSpPr/>
          <p:nvPr/>
        </p:nvGrpSpPr>
        <p:grpSpPr>
          <a:xfrm>
            <a:off x="10447219" y="7462223"/>
            <a:ext cx="743564" cy="548570"/>
            <a:chOff x="5223609" y="3731112"/>
            <a:chExt cx="371782" cy="274285"/>
          </a:xfrm>
        </p:grpSpPr>
        <p:sp>
          <p:nvSpPr>
            <p:cNvPr id="8094" name="Google Shape;8094;p69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69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96" name="Google Shape;8096;p69"/>
          <p:cNvSpPr/>
          <p:nvPr/>
        </p:nvSpPr>
        <p:spPr>
          <a:xfrm>
            <a:off x="11624437" y="7447668"/>
            <a:ext cx="583933" cy="578100"/>
          </a:xfrm>
          <a:custGeom>
            <a:rect b="b" l="l" r="r" t="t"/>
            <a:pathLst>
              <a:path extrusionOk="0" h="11002" w="11113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96A4B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7" name="Google Shape;8097;p69"/>
          <p:cNvGrpSpPr/>
          <p:nvPr/>
        </p:nvGrpSpPr>
        <p:grpSpPr>
          <a:xfrm>
            <a:off x="12639816" y="7393442"/>
            <a:ext cx="747926" cy="686238"/>
            <a:chOff x="6319908" y="3696721"/>
            <a:chExt cx="373963" cy="343119"/>
          </a:xfrm>
        </p:grpSpPr>
        <p:sp>
          <p:nvSpPr>
            <p:cNvPr id="8098" name="Google Shape;8098;p69"/>
            <p:cNvSpPr/>
            <p:nvPr/>
          </p:nvSpPr>
          <p:spPr>
            <a:xfrm>
              <a:off x="6378049" y="3745325"/>
              <a:ext cx="48315" cy="66180"/>
            </a:xfrm>
            <a:custGeom>
              <a:rect b="b" l="l" r="r" t="t"/>
              <a:pathLst>
                <a:path extrusionOk="0" h="2519" w="1839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B7C2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69"/>
            <p:cNvSpPr/>
            <p:nvPr/>
          </p:nvSpPr>
          <p:spPr>
            <a:xfrm>
              <a:off x="6401195" y="3745325"/>
              <a:ext cx="25169" cy="46135"/>
            </a:xfrm>
            <a:custGeom>
              <a:rect b="b" l="l" r="r" t="t"/>
              <a:pathLst>
                <a:path extrusionOk="0" h="1756" w="958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69"/>
            <p:cNvSpPr/>
            <p:nvPr/>
          </p:nvSpPr>
          <p:spPr>
            <a:xfrm>
              <a:off x="6366016" y="3736813"/>
              <a:ext cx="281562" cy="303027"/>
            </a:xfrm>
            <a:custGeom>
              <a:rect b="b" l="l" r="r" t="t"/>
              <a:pathLst>
                <a:path extrusionOk="0" h="11534" w="10717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69"/>
            <p:cNvSpPr/>
            <p:nvPr/>
          </p:nvSpPr>
          <p:spPr>
            <a:xfrm>
              <a:off x="6493753" y="3736813"/>
              <a:ext cx="153825" cy="303027"/>
            </a:xfrm>
            <a:custGeom>
              <a:rect b="b" l="l" r="r" t="t"/>
              <a:pathLst>
                <a:path extrusionOk="0" h="11534" w="5855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69"/>
            <p:cNvSpPr/>
            <p:nvPr/>
          </p:nvSpPr>
          <p:spPr>
            <a:xfrm>
              <a:off x="6366200" y="3726750"/>
              <a:ext cx="70174" cy="22069"/>
            </a:xfrm>
            <a:custGeom>
              <a:rect b="b" l="l" r="r" t="t"/>
              <a:pathLst>
                <a:path extrusionOk="0" h="840" w="2671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69"/>
            <p:cNvSpPr/>
            <p:nvPr/>
          </p:nvSpPr>
          <p:spPr>
            <a:xfrm>
              <a:off x="6467691" y="3889298"/>
              <a:ext cx="85123" cy="150541"/>
            </a:xfrm>
            <a:custGeom>
              <a:rect b="b" l="l" r="r" t="t"/>
              <a:pathLst>
                <a:path extrusionOk="0" h="5730" w="3240">
                  <a:moveTo>
                    <a:pt x="292" y="0"/>
                  </a:moveTo>
                  <a:cubicBezTo>
                    <a:pt x="133" y="0"/>
                    <a:pt x="1" y="132"/>
                    <a:pt x="1" y="292"/>
                  </a:cubicBezTo>
                  <a:lnTo>
                    <a:pt x="1" y="5730"/>
                  </a:lnTo>
                  <a:lnTo>
                    <a:pt x="3240" y="5730"/>
                  </a:lnTo>
                  <a:lnTo>
                    <a:pt x="3240" y="292"/>
                  </a:lnTo>
                  <a:cubicBezTo>
                    <a:pt x="3240" y="132"/>
                    <a:pt x="3108" y="0"/>
                    <a:pt x="2942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69"/>
            <p:cNvSpPr/>
            <p:nvPr/>
          </p:nvSpPr>
          <p:spPr>
            <a:xfrm>
              <a:off x="6519632" y="3889298"/>
              <a:ext cx="33182" cy="150541"/>
            </a:xfrm>
            <a:custGeom>
              <a:rect b="b" l="l" r="r" t="t"/>
              <a:pathLst>
                <a:path extrusionOk="0" h="5730" w="1263">
                  <a:moveTo>
                    <a:pt x="1" y="0"/>
                  </a:moveTo>
                  <a:cubicBezTo>
                    <a:pt x="167" y="0"/>
                    <a:pt x="299" y="132"/>
                    <a:pt x="299" y="292"/>
                  </a:cubicBezTo>
                  <a:lnTo>
                    <a:pt x="299" y="5730"/>
                  </a:lnTo>
                  <a:lnTo>
                    <a:pt x="1263" y="5730"/>
                  </a:lnTo>
                  <a:lnTo>
                    <a:pt x="1263" y="292"/>
                  </a:lnTo>
                  <a:cubicBezTo>
                    <a:pt x="1263" y="132"/>
                    <a:pt x="1131" y="0"/>
                    <a:pt x="965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69"/>
            <p:cNvSpPr/>
            <p:nvPr/>
          </p:nvSpPr>
          <p:spPr>
            <a:xfrm>
              <a:off x="6319908" y="3696721"/>
              <a:ext cx="373963" cy="165096"/>
            </a:xfrm>
            <a:custGeom>
              <a:rect b="b" l="l" r="r" t="t"/>
              <a:pathLst>
                <a:path extrusionOk="0" h="6284" w="14234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69"/>
            <p:cNvSpPr/>
            <p:nvPr/>
          </p:nvSpPr>
          <p:spPr>
            <a:xfrm>
              <a:off x="6411021" y="3726750"/>
              <a:ext cx="25353" cy="22253"/>
            </a:xfrm>
            <a:custGeom>
              <a:rect b="b" l="l" r="r" t="t"/>
              <a:pathLst>
                <a:path extrusionOk="0" h="847" w="965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7" name="Google Shape;8107;p69"/>
          <p:cNvGrpSpPr/>
          <p:nvPr/>
        </p:nvGrpSpPr>
        <p:grpSpPr>
          <a:xfrm>
            <a:off x="13742684" y="7480088"/>
            <a:ext cx="743932" cy="512839"/>
            <a:chOff x="6871342" y="3740044"/>
            <a:chExt cx="371966" cy="256420"/>
          </a:xfrm>
        </p:grpSpPr>
        <p:sp>
          <p:nvSpPr>
            <p:cNvPr id="8108" name="Google Shape;8108;p69"/>
            <p:cNvSpPr/>
            <p:nvPr/>
          </p:nvSpPr>
          <p:spPr>
            <a:xfrm>
              <a:off x="6871342" y="3816944"/>
              <a:ext cx="371966" cy="179520"/>
            </a:xfrm>
            <a:custGeom>
              <a:rect b="b" l="l" r="r" t="t"/>
              <a:pathLst>
                <a:path extrusionOk="0" h="6833" w="14158">
                  <a:moveTo>
                    <a:pt x="0" y="1"/>
                  </a:move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1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69"/>
            <p:cNvSpPr/>
            <p:nvPr/>
          </p:nvSpPr>
          <p:spPr>
            <a:xfrm>
              <a:off x="6871342" y="3740044"/>
              <a:ext cx="371966" cy="179520"/>
            </a:xfrm>
            <a:custGeom>
              <a:rect b="b" l="l" r="r" t="t"/>
              <a:pathLst>
                <a:path extrusionOk="0" h="6833" w="14158">
                  <a:moveTo>
                    <a:pt x="250" y="1"/>
                  </a:moveTo>
                  <a:cubicBezTo>
                    <a:pt x="111" y="1"/>
                    <a:pt x="0" y="112"/>
                    <a:pt x="0" y="243"/>
                  </a:cubicBez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243"/>
                  </a:lnTo>
                  <a:cubicBezTo>
                    <a:pt x="14157" y="112"/>
                    <a:pt x="14046" y="1"/>
                    <a:pt x="13907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69"/>
            <p:cNvSpPr/>
            <p:nvPr/>
          </p:nvSpPr>
          <p:spPr>
            <a:xfrm>
              <a:off x="6890652" y="3759355"/>
              <a:ext cx="333319" cy="140899"/>
            </a:xfrm>
            <a:custGeom>
              <a:rect b="b" l="l" r="r" t="t"/>
              <a:pathLst>
                <a:path extrusionOk="0" h="5363" w="12687">
                  <a:moveTo>
                    <a:pt x="3796" y="486"/>
                  </a:moveTo>
                  <a:cubicBezTo>
                    <a:pt x="3888" y="486"/>
                    <a:pt x="3939" y="606"/>
                    <a:pt x="3878" y="681"/>
                  </a:cubicBezTo>
                  <a:cubicBezTo>
                    <a:pt x="2935" y="1846"/>
                    <a:pt x="2935" y="3518"/>
                    <a:pt x="3878" y="4676"/>
                  </a:cubicBezTo>
                  <a:cubicBezTo>
                    <a:pt x="3940" y="4759"/>
                    <a:pt x="3885" y="4877"/>
                    <a:pt x="3788" y="4877"/>
                  </a:cubicBezTo>
                  <a:lnTo>
                    <a:pt x="1443" y="4877"/>
                  </a:lnTo>
                  <a:cubicBezTo>
                    <a:pt x="1346" y="4398"/>
                    <a:pt x="972" y="4024"/>
                    <a:pt x="493" y="3927"/>
                  </a:cubicBezTo>
                  <a:lnTo>
                    <a:pt x="493" y="1437"/>
                  </a:lnTo>
                  <a:cubicBezTo>
                    <a:pt x="972" y="1340"/>
                    <a:pt x="1346" y="965"/>
                    <a:pt x="1443" y="486"/>
                  </a:cubicBezTo>
                  <a:lnTo>
                    <a:pt x="3788" y="486"/>
                  </a:lnTo>
                  <a:cubicBezTo>
                    <a:pt x="3790" y="486"/>
                    <a:pt x="3793" y="486"/>
                    <a:pt x="3796" y="486"/>
                  </a:cubicBezTo>
                  <a:close/>
                  <a:moveTo>
                    <a:pt x="11251" y="486"/>
                  </a:moveTo>
                  <a:cubicBezTo>
                    <a:pt x="11348" y="972"/>
                    <a:pt x="11723" y="1347"/>
                    <a:pt x="12201" y="1444"/>
                  </a:cubicBezTo>
                  <a:lnTo>
                    <a:pt x="12201" y="3927"/>
                  </a:lnTo>
                  <a:cubicBezTo>
                    <a:pt x="11723" y="4024"/>
                    <a:pt x="11348" y="4398"/>
                    <a:pt x="11251" y="4884"/>
                  </a:cubicBezTo>
                  <a:lnTo>
                    <a:pt x="8900" y="4884"/>
                  </a:lnTo>
                  <a:cubicBezTo>
                    <a:pt x="8796" y="4884"/>
                    <a:pt x="8740" y="4766"/>
                    <a:pt x="8803" y="4683"/>
                  </a:cubicBezTo>
                  <a:cubicBezTo>
                    <a:pt x="9753" y="3518"/>
                    <a:pt x="9753" y="1853"/>
                    <a:pt x="8803" y="688"/>
                  </a:cubicBezTo>
                  <a:cubicBezTo>
                    <a:pt x="8740" y="604"/>
                    <a:pt x="8796" y="486"/>
                    <a:pt x="8900" y="486"/>
                  </a:cubicBezTo>
                  <a:close/>
                  <a:moveTo>
                    <a:pt x="1221" y="1"/>
                  </a:moveTo>
                  <a:cubicBezTo>
                    <a:pt x="1083" y="1"/>
                    <a:pt x="979" y="105"/>
                    <a:pt x="979" y="244"/>
                  </a:cubicBezTo>
                  <a:cubicBezTo>
                    <a:pt x="979" y="646"/>
                    <a:pt x="646" y="972"/>
                    <a:pt x="243" y="972"/>
                  </a:cubicBezTo>
                  <a:cubicBezTo>
                    <a:pt x="112" y="972"/>
                    <a:pt x="1" y="1083"/>
                    <a:pt x="1" y="1222"/>
                  </a:cubicBezTo>
                  <a:lnTo>
                    <a:pt x="1" y="4149"/>
                  </a:lnTo>
                  <a:cubicBezTo>
                    <a:pt x="1" y="4281"/>
                    <a:pt x="112" y="4392"/>
                    <a:pt x="243" y="4392"/>
                  </a:cubicBezTo>
                  <a:cubicBezTo>
                    <a:pt x="646" y="4392"/>
                    <a:pt x="979" y="4718"/>
                    <a:pt x="979" y="5120"/>
                  </a:cubicBezTo>
                  <a:cubicBezTo>
                    <a:pt x="979" y="5259"/>
                    <a:pt x="1083" y="5363"/>
                    <a:pt x="1221" y="5363"/>
                  </a:cubicBezTo>
                  <a:lnTo>
                    <a:pt x="11466" y="5363"/>
                  </a:lnTo>
                  <a:cubicBezTo>
                    <a:pt x="11605" y="5363"/>
                    <a:pt x="11709" y="5259"/>
                    <a:pt x="11709" y="5120"/>
                  </a:cubicBezTo>
                  <a:cubicBezTo>
                    <a:pt x="11709" y="4718"/>
                    <a:pt x="12042" y="4392"/>
                    <a:pt x="12444" y="4392"/>
                  </a:cubicBezTo>
                  <a:cubicBezTo>
                    <a:pt x="12576" y="4392"/>
                    <a:pt x="12687" y="4281"/>
                    <a:pt x="12687" y="4149"/>
                  </a:cubicBezTo>
                  <a:lnTo>
                    <a:pt x="12687" y="1222"/>
                  </a:lnTo>
                  <a:cubicBezTo>
                    <a:pt x="12687" y="1083"/>
                    <a:pt x="12576" y="972"/>
                    <a:pt x="12444" y="972"/>
                  </a:cubicBezTo>
                  <a:cubicBezTo>
                    <a:pt x="12042" y="972"/>
                    <a:pt x="11709" y="646"/>
                    <a:pt x="11709" y="244"/>
                  </a:cubicBezTo>
                  <a:cubicBezTo>
                    <a:pt x="11709" y="105"/>
                    <a:pt x="11605" y="1"/>
                    <a:pt x="1146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69"/>
            <p:cNvSpPr/>
            <p:nvPr/>
          </p:nvSpPr>
          <p:spPr>
            <a:xfrm>
              <a:off x="6986862" y="3759355"/>
              <a:ext cx="140899" cy="141083"/>
            </a:xfrm>
            <a:custGeom>
              <a:rect b="b" l="l" r="r" t="t"/>
              <a:pathLst>
                <a:path extrusionOk="0" h="5370" w="5363">
                  <a:moveTo>
                    <a:pt x="2685" y="1"/>
                  </a:moveTo>
                  <a:cubicBezTo>
                    <a:pt x="1201" y="1"/>
                    <a:pt x="1" y="1201"/>
                    <a:pt x="1" y="2685"/>
                  </a:cubicBezTo>
                  <a:cubicBezTo>
                    <a:pt x="1" y="4163"/>
                    <a:pt x="1201" y="5370"/>
                    <a:pt x="2685" y="5370"/>
                  </a:cubicBezTo>
                  <a:cubicBezTo>
                    <a:pt x="4163" y="5370"/>
                    <a:pt x="5363" y="4163"/>
                    <a:pt x="5363" y="2685"/>
                  </a:cubicBezTo>
                  <a:cubicBezTo>
                    <a:pt x="5363" y="1201"/>
                    <a:pt x="4163" y="1"/>
                    <a:pt x="2685" y="1"/>
                  </a:cubicBez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69"/>
            <p:cNvSpPr/>
            <p:nvPr/>
          </p:nvSpPr>
          <p:spPr>
            <a:xfrm>
              <a:off x="7025141" y="3785023"/>
              <a:ext cx="64184" cy="89773"/>
            </a:xfrm>
            <a:custGeom>
              <a:rect b="b" l="l" r="r" t="t"/>
              <a:pathLst>
                <a:path extrusionOk="0" h="3417" w="2443">
                  <a:moveTo>
                    <a:pt x="979" y="751"/>
                  </a:moveTo>
                  <a:lnTo>
                    <a:pt x="979" y="1382"/>
                  </a:lnTo>
                  <a:cubicBezTo>
                    <a:pt x="632" y="1264"/>
                    <a:pt x="493" y="1160"/>
                    <a:pt x="493" y="1022"/>
                  </a:cubicBezTo>
                  <a:cubicBezTo>
                    <a:pt x="493" y="938"/>
                    <a:pt x="673" y="800"/>
                    <a:pt x="979" y="751"/>
                  </a:cubicBezTo>
                  <a:close/>
                  <a:moveTo>
                    <a:pt x="1471" y="2027"/>
                  </a:moveTo>
                  <a:cubicBezTo>
                    <a:pt x="1818" y="2145"/>
                    <a:pt x="1957" y="2249"/>
                    <a:pt x="1957" y="2395"/>
                  </a:cubicBezTo>
                  <a:cubicBezTo>
                    <a:pt x="1964" y="2471"/>
                    <a:pt x="1776" y="2617"/>
                    <a:pt x="1471" y="2659"/>
                  </a:cubicBezTo>
                  <a:lnTo>
                    <a:pt x="1471" y="2027"/>
                  </a:lnTo>
                  <a:close/>
                  <a:moveTo>
                    <a:pt x="1225" y="0"/>
                  </a:moveTo>
                  <a:cubicBezTo>
                    <a:pt x="1102" y="0"/>
                    <a:pt x="979" y="82"/>
                    <a:pt x="979" y="245"/>
                  </a:cubicBezTo>
                  <a:lnTo>
                    <a:pt x="979" y="259"/>
                  </a:lnTo>
                  <a:cubicBezTo>
                    <a:pt x="410" y="328"/>
                    <a:pt x="1" y="626"/>
                    <a:pt x="1" y="1022"/>
                  </a:cubicBezTo>
                  <a:cubicBezTo>
                    <a:pt x="1" y="1563"/>
                    <a:pt x="535" y="1771"/>
                    <a:pt x="979" y="1896"/>
                  </a:cubicBezTo>
                  <a:lnTo>
                    <a:pt x="979" y="2659"/>
                  </a:lnTo>
                  <a:cubicBezTo>
                    <a:pt x="673" y="2610"/>
                    <a:pt x="493" y="2471"/>
                    <a:pt x="493" y="2395"/>
                  </a:cubicBezTo>
                  <a:cubicBezTo>
                    <a:pt x="493" y="2232"/>
                    <a:pt x="370" y="2150"/>
                    <a:pt x="247" y="2150"/>
                  </a:cubicBezTo>
                  <a:cubicBezTo>
                    <a:pt x="124" y="2150"/>
                    <a:pt x="1" y="2232"/>
                    <a:pt x="1" y="2395"/>
                  </a:cubicBezTo>
                  <a:cubicBezTo>
                    <a:pt x="1" y="2783"/>
                    <a:pt x="410" y="3089"/>
                    <a:pt x="979" y="3158"/>
                  </a:cubicBezTo>
                  <a:lnTo>
                    <a:pt x="979" y="3172"/>
                  </a:lnTo>
                  <a:cubicBezTo>
                    <a:pt x="979" y="3335"/>
                    <a:pt x="1102" y="3416"/>
                    <a:pt x="1225" y="3416"/>
                  </a:cubicBezTo>
                  <a:cubicBezTo>
                    <a:pt x="1348" y="3416"/>
                    <a:pt x="1471" y="3335"/>
                    <a:pt x="1471" y="3172"/>
                  </a:cubicBezTo>
                  <a:lnTo>
                    <a:pt x="1471" y="3158"/>
                  </a:lnTo>
                  <a:cubicBezTo>
                    <a:pt x="2040" y="3089"/>
                    <a:pt x="2442" y="2783"/>
                    <a:pt x="2442" y="2395"/>
                  </a:cubicBezTo>
                  <a:cubicBezTo>
                    <a:pt x="2442" y="1847"/>
                    <a:pt x="1908" y="1639"/>
                    <a:pt x="1471" y="1521"/>
                  </a:cubicBezTo>
                  <a:lnTo>
                    <a:pt x="1471" y="751"/>
                  </a:lnTo>
                  <a:cubicBezTo>
                    <a:pt x="1776" y="800"/>
                    <a:pt x="1957" y="938"/>
                    <a:pt x="1957" y="1022"/>
                  </a:cubicBezTo>
                  <a:cubicBezTo>
                    <a:pt x="1957" y="1185"/>
                    <a:pt x="2078" y="1266"/>
                    <a:pt x="2199" y="1266"/>
                  </a:cubicBezTo>
                  <a:cubicBezTo>
                    <a:pt x="2321" y="1266"/>
                    <a:pt x="2442" y="1185"/>
                    <a:pt x="2442" y="1022"/>
                  </a:cubicBezTo>
                  <a:cubicBezTo>
                    <a:pt x="2442" y="626"/>
                    <a:pt x="2040" y="328"/>
                    <a:pt x="1471" y="259"/>
                  </a:cubicBezTo>
                  <a:lnTo>
                    <a:pt x="1471" y="245"/>
                  </a:lnTo>
                  <a:cubicBezTo>
                    <a:pt x="1471" y="82"/>
                    <a:pt x="1348" y="0"/>
                    <a:pt x="122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69"/>
            <p:cNvSpPr/>
            <p:nvPr/>
          </p:nvSpPr>
          <p:spPr>
            <a:xfrm>
              <a:off x="6890652" y="3759355"/>
              <a:ext cx="12795" cy="12795"/>
            </a:xfrm>
            <a:custGeom>
              <a:rect b="b" l="l" r="r" t="t"/>
              <a:pathLst>
                <a:path extrusionOk="0" h="487" w="487">
                  <a:moveTo>
                    <a:pt x="243" y="1"/>
                  </a:moveTo>
                  <a:cubicBezTo>
                    <a:pt x="112" y="1"/>
                    <a:pt x="1" y="105"/>
                    <a:pt x="1" y="244"/>
                  </a:cubicBezTo>
                  <a:cubicBezTo>
                    <a:pt x="1" y="376"/>
                    <a:pt x="112" y="486"/>
                    <a:pt x="243" y="486"/>
                  </a:cubicBezTo>
                  <a:cubicBezTo>
                    <a:pt x="382" y="486"/>
                    <a:pt x="486" y="376"/>
                    <a:pt x="486" y="244"/>
                  </a:cubicBezTo>
                  <a:cubicBezTo>
                    <a:pt x="486" y="105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69"/>
            <p:cNvSpPr/>
            <p:nvPr/>
          </p:nvSpPr>
          <p:spPr>
            <a:xfrm>
              <a:off x="7211203" y="3759355"/>
              <a:ext cx="12768" cy="12795"/>
            </a:xfrm>
            <a:custGeom>
              <a:rect b="b" l="l" r="r" t="t"/>
              <a:pathLst>
                <a:path extrusionOk="0" h="487" w="486">
                  <a:moveTo>
                    <a:pt x="243" y="1"/>
                  </a:moveTo>
                  <a:cubicBezTo>
                    <a:pt x="104" y="1"/>
                    <a:pt x="0" y="105"/>
                    <a:pt x="0" y="244"/>
                  </a:cubicBezTo>
                  <a:cubicBezTo>
                    <a:pt x="0" y="376"/>
                    <a:pt x="104" y="486"/>
                    <a:pt x="243" y="486"/>
                  </a:cubicBezTo>
                  <a:cubicBezTo>
                    <a:pt x="375" y="486"/>
                    <a:pt x="486" y="376"/>
                    <a:pt x="486" y="244"/>
                  </a:cubicBezTo>
                  <a:cubicBezTo>
                    <a:pt x="486" y="105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69"/>
            <p:cNvSpPr/>
            <p:nvPr/>
          </p:nvSpPr>
          <p:spPr>
            <a:xfrm>
              <a:off x="6890652" y="3887486"/>
              <a:ext cx="12795" cy="12768"/>
            </a:xfrm>
            <a:custGeom>
              <a:rect b="b" l="l" r="r" t="t"/>
              <a:pathLst>
                <a:path extrusionOk="0" h="486" w="487">
                  <a:moveTo>
                    <a:pt x="243" y="0"/>
                  </a:moveTo>
                  <a:cubicBezTo>
                    <a:pt x="112" y="0"/>
                    <a:pt x="1" y="111"/>
                    <a:pt x="1" y="243"/>
                  </a:cubicBezTo>
                  <a:cubicBezTo>
                    <a:pt x="1" y="382"/>
                    <a:pt x="112" y="486"/>
                    <a:pt x="243" y="486"/>
                  </a:cubicBezTo>
                  <a:cubicBezTo>
                    <a:pt x="382" y="486"/>
                    <a:pt x="486" y="382"/>
                    <a:pt x="486" y="243"/>
                  </a:cubicBezTo>
                  <a:cubicBezTo>
                    <a:pt x="486" y="111"/>
                    <a:pt x="382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69"/>
            <p:cNvSpPr/>
            <p:nvPr/>
          </p:nvSpPr>
          <p:spPr>
            <a:xfrm>
              <a:off x="7211203" y="3887486"/>
              <a:ext cx="12768" cy="12768"/>
            </a:xfrm>
            <a:custGeom>
              <a:rect b="b" l="l" r="r" t="t"/>
              <a:pathLst>
                <a:path extrusionOk="0" h="486" w="486">
                  <a:moveTo>
                    <a:pt x="243" y="0"/>
                  </a:moveTo>
                  <a:cubicBezTo>
                    <a:pt x="104" y="0"/>
                    <a:pt x="0" y="111"/>
                    <a:pt x="0" y="243"/>
                  </a:cubicBezTo>
                  <a:cubicBezTo>
                    <a:pt x="0" y="382"/>
                    <a:pt x="104" y="486"/>
                    <a:pt x="243" y="486"/>
                  </a:cubicBezTo>
                  <a:cubicBezTo>
                    <a:pt x="375" y="486"/>
                    <a:pt x="486" y="382"/>
                    <a:pt x="486" y="243"/>
                  </a:cubicBezTo>
                  <a:cubicBezTo>
                    <a:pt x="486" y="111"/>
                    <a:pt x="375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69"/>
            <p:cNvSpPr/>
            <p:nvPr/>
          </p:nvSpPr>
          <p:spPr>
            <a:xfrm>
              <a:off x="6871342" y="3932306"/>
              <a:ext cx="371966" cy="12952"/>
            </a:xfrm>
            <a:custGeom>
              <a:rect b="b" l="l" r="r" t="t"/>
              <a:pathLst>
                <a:path extrusionOk="0" h="493" w="14158">
                  <a:moveTo>
                    <a:pt x="0" y="0"/>
                  </a:moveTo>
                  <a:lnTo>
                    <a:pt x="0" y="493"/>
                  </a:lnTo>
                  <a:lnTo>
                    <a:pt x="14157" y="493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69"/>
            <p:cNvSpPr/>
            <p:nvPr/>
          </p:nvSpPr>
          <p:spPr>
            <a:xfrm>
              <a:off x="6871342" y="3958001"/>
              <a:ext cx="371966" cy="12768"/>
            </a:xfrm>
            <a:custGeom>
              <a:rect b="b" l="l" r="r" t="t"/>
              <a:pathLst>
                <a:path extrusionOk="0" h="486" w="14158">
                  <a:moveTo>
                    <a:pt x="0" y="0"/>
                  </a:moveTo>
                  <a:lnTo>
                    <a:pt x="0" y="486"/>
                  </a:lnTo>
                  <a:lnTo>
                    <a:pt x="14157" y="486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69"/>
            <p:cNvSpPr/>
            <p:nvPr/>
          </p:nvSpPr>
          <p:spPr>
            <a:xfrm>
              <a:off x="6871342" y="3983695"/>
              <a:ext cx="371966" cy="12768"/>
            </a:xfrm>
            <a:custGeom>
              <a:rect b="b" l="l" r="r" t="t"/>
              <a:pathLst>
                <a:path extrusionOk="0" h="486" w="14158">
                  <a:moveTo>
                    <a:pt x="0" y="0"/>
                  </a:moveTo>
                  <a:lnTo>
                    <a:pt x="0" y="243"/>
                  </a:lnTo>
                  <a:cubicBezTo>
                    <a:pt x="0" y="375"/>
                    <a:pt x="111" y="486"/>
                    <a:pt x="250" y="486"/>
                  </a:cubicBezTo>
                  <a:lnTo>
                    <a:pt x="13907" y="486"/>
                  </a:lnTo>
                  <a:cubicBezTo>
                    <a:pt x="14046" y="486"/>
                    <a:pt x="14157" y="375"/>
                    <a:pt x="14157" y="243"/>
                  </a:cubicBez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0" name="Google Shape;8120;p69"/>
          <p:cNvGrpSpPr/>
          <p:nvPr/>
        </p:nvGrpSpPr>
        <p:grpSpPr>
          <a:xfrm>
            <a:off x="14804723" y="7363071"/>
            <a:ext cx="805515" cy="745456"/>
            <a:chOff x="7402362" y="3681535"/>
            <a:chExt cx="402757" cy="372728"/>
          </a:xfrm>
        </p:grpSpPr>
        <p:sp>
          <p:nvSpPr>
            <p:cNvPr id="8121" name="Google Shape;8121;p69"/>
            <p:cNvSpPr/>
            <p:nvPr/>
          </p:nvSpPr>
          <p:spPr>
            <a:xfrm>
              <a:off x="7471248" y="3681535"/>
              <a:ext cx="333871" cy="303763"/>
            </a:xfrm>
            <a:custGeom>
              <a:rect b="b" l="l" r="r" t="t"/>
              <a:pathLst>
                <a:path extrusionOk="0" h="11562" w="12708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69"/>
            <p:cNvSpPr/>
            <p:nvPr/>
          </p:nvSpPr>
          <p:spPr>
            <a:xfrm>
              <a:off x="7540502" y="3735683"/>
              <a:ext cx="236741" cy="236558"/>
            </a:xfrm>
            <a:custGeom>
              <a:rect b="b" l="l" r="r" t="t"/>
              <a:pathLst>
                <a:path extrusionOk="0" h="9004" w="9011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69"/>
            <p:cNvSpPr/>
            <p:nvPr/>
          </p:nvSpPr>
          <p:spPr>
            <a:xfrm>
              <a:off x="7472693" y="3728274"/>
              <a:ext cx="283585" cy="256998"/>
            </a:xfrm>
            <a:custGeom>
              <a:rect b="b" l="l" r="r" t="t"/>
              <a:pathLst>
                <a:path extrusionOk="0" h="9782" w="10794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69"/>
            <p:cNvSpPr/>
            <p:nvPr/>
          </p:nvSpPr>
          <p:spPr>
            <a:xfrm>
              <a:off x="7508791" y="3711985"/>
              <a:ext cx="251691" cy="243572"/>
            </a:xfrm>
            <a:custGeom>
              <a:rect b="b" l="l" r="r" t="t"/>
              <a:pathLst>
                <a:path extrusionOk="0" h="9271" w="958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69"/>
            <p:cNvSpPr/>
            <p:nvPr/>
          </p:nvSpPr>
          <p:spPr>
            <a:xfrm>
              <a:off x="7496575" y="3728248"/>
              <a:ext cx="251323" cy="227310"/>
            </a:xfrm>
            <a:custGeom>
              <a:rect b="b" l="l" r="r" t="t"/>
              <a:pathLst>
                <a:path extrusionOk="0" h="8652" w="9566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69"/>
            <p:cNvSpPr/>
            <p:nvPr/>
          </p:nvSpPr>
          <p:spPr>
            <a:xfrm>
              <a:off x="7511524" y="3731296"/>
              <a:ext cx="221976" cy="232564"/>
            </a:xfrm>
            <a:custGeom>
              <a:rect b="b" l="l" r="r" t="t"/>
              <a:pathLst>
                <a:path extrusionOk="0" h="8852" w="8449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69"/>
            <p:cNvSpPr/>
            <p:nvPr/>
          </p:nvSpPr>
          <p:spPr>
            <a:xfrm>
              <a:off x="7519721" y="3712169"/>
              <a:ext cx="144157" cy="136696"/>
            </a:xfrm>
            <a:custGeom>
              <a:rect b="b" l="l" r="r" t="t"/>
              <a:pathLst>
                <a:path extrusionOk="0" h="5203" w="5487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69"/>
            <p:cNvSpPr/>
            <p:nvPr/>
          </p:nvSpPr>
          <p:spPr>
            <a:xfrm>
              <a:off x="7502039" y="3706442"/>
              <a:ext cx="276466" cy="254686"/>
            </a:xfrm>
            <a:custGeom>
              <a:rect b="b" l="l" r="r" t="t"/>
              <a:pathLst>
                <a:path extrusionOk="0" h="9694" w="10523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69"/>
            <p:cNvSpPr/>
            <p:nvPr/>
          </p:nvSpPr>
          <p:spPr>
            <a:xfrm>
              <a:off x="7402362" y="3750580"/>
              <a:ext cx="333871" cy="303684"/>
            </a:xfrm>
            <a:custGeom>
              <a:rect b="b" l="l" r="r" t="t"/>
              <a:pathLst>
                <a:path extrusionOk="0" h="11559" w="12708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69"/>
            <p:cNvSpPr/>
            <p:nvPr/>
          </p:nvSpPr>
          <p:spPr>
            <a:xfrm>
              <a:off x="7471432" y="3804570"/>
              <a:ext cx="236741" cy="236741"/>
            </a:xfrm>
            <a:custGeom>
              <a:rect b="b" l="l" r="r" t="t"/>
              <a:pathLst>
                <a:path extrusionOk="0" h="9011" w="9011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69"/>
            <p:cNvSpPr/>
            <p:nvPr/>
          </p:nvSpPr>
          <p:spPr>
            <a:xfrm>
              <a:off x="7435334" y="3781029"/>
              <a:ext cx="256078" cy="243520"/>
            </a:xfrm>
            <a:custGeom>
              <a:rect b="b" l="l" r="r" t="t"/>
              <a:pathLst>
                <a:path extrusionOk="0" h="9269" w="9747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69"/>
            <p:cNvSpPr/>
            <p:nvPr/>
          </p:nvSpPr>
          <p:spPr>
            <a:xfrm>
              <a:off x="7435701" y="3780924"/>
              <a:ext cx="211231" cy="198962"/>
            </a:xfrm>
            <a:custGeom>
              <a:rect b="b" l="l" r="r" t="t"/>
              <a:pathLst>
                <a:path extrusionOk="0" h="7573" w="804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69"/>
            <p:cNvSpPr/>
            <p:nvPr/>
          </p:nvSpPr>
          <p:spPr>
            <a:xfrm>
              <a:off x="7452122" y="3785417"/>
              <a:ext cx="174949" cy="174791"/>
            </a:xfrm>
            <a:custGeom>
              <a:rect b="b" l="l" r="r" t="t"/>
              <a:pathLst>
                <a:path extrusionOk="0" h="6653" w="6659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69"/>
            <p:cNvSpPr/>
            <p:nvPr/>
          </p:nvSpPr>
          <p:spPr>
            <a:xfrm>
              <a:off x="7432969" y="3775407"/>
              <a:ext cx="276466" cy="254791"/>
            </a:xfrm>
            <a:custGeom>
              <a:rect b="b" l="l" r="r" t="t"/>
              <a:pathLst>
                <a:path extrusionOk="0" h="9698" w="10523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69"/>
            <p:cNvSpPr/>
            <p:nvPr/>
          </p:nvSpPr>
          <p:spPr>
            <a:xfrm>
              <a:off x="7528286" y="3838093"/>
              <a:ext cx="82758" cy="129418"/>
            </a:xfrm>
            <a:custGeom>
              <a:rect b="b" l="l" r="r" t="t"/>
              <a:pathLst>
                <a:path extrusionOk="0" h="4926" w="315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69"/>
            <p:cNvSpPr/>
            <p:nvPr/>
          </p:nvSpPr>
          <p:spPr>
            <a:xfrm>
              <a:off x="7563622" y="3825798"/>
              <a:ext cx="12164" cy="153353"/>
            </a:xfrm>
            <a:custGeom>
              <a:rect b="b" l="l" r="r" t="t"/>
              <a:pathLst>
                <a:path extrusionOk="0" h="5837" w="463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7" name="Google Shape;8137;p69"/>
          <p:cNvGrpSpPr/>
          <p:nvPr/>
        </p:nvGrpSpPr>
        <p:grpSpPr>
          <a:xfrm>
            <a:off x="15921409" y="7472469"/>
            <a:ext cx="757804" cy="528130"/>
            <a:chOff x="7960705" y="3736235"/>
            <a:chExt cx="378902" cy="264065"/>
          </a:xfrm>
        </p:grpSpPr>
        <p:sp>
          <p:nvSpPr>
            <p:cNvPr id="8138" name="Google Shape;8138;p69"/>
            <p:cNvSpPr/>
            <p:nvPr/>
          </p:nvSpPr>
          <p:spPr>
            <a:xfrm>
              <a:off x="7960705" y="3736235"/>
              <a:ext cx="378902" cy="235638"/>
            </a:xfrm>
            <a:custGeom>
              <a:rect b="b" l="l" r="r" t="t"/>
              <a:pathLst>
                <a:path extrusionOk="0" h="8969" w="14422">
                  <a:moveTo>
                    <a:pt x="7319" y="0"/>
                  </a:moveTo>
                  <a:cubicBezTo>
                    <a:pt x="6514" y="0"/>
                    <a:pt x="6112" y="964"/>
                    <a:pt x="6674" y="1533"/>
                  </a:cubicBezTo>
                  <a:lnTo>
                    <a:pt x="3691" y="4821"/>
                  </a:lnTo>
                  <a:lnTo>
                    <a:pt x="1888" y="3274"/>
                  </a:lnTo>
                  <a:cubicBezTo>
                    <a:pt x="1888" y="3232"/>
                    <a:pt x="1895" y="3198"/>
                    <a:pt x="1895" y="3163"/>
                  </a:cubicBezTo>
                  <a:cubicBezTo>
                    <a:pt x="1895" y="2670"/>
                    <a:pt x="1489" y="2334"/>
                    <a:pt x="1059" y="2334"/>
                  </a:cubicBezTo>
                  <a:cubicBezTo>
                    <a:pt x="879" y="2334"/>
                    <a:pt x="695" y="2394"/>
                    <a:pt x="535" y="2525"/>
                  </a:cubicBezTo>
                  <a:cubicBezTo>
                    <a:pt x="1" y="2976"/>
                    <a:pt x="223" y="3850"/>
                    <a:pt x="917" y="3974"/>
                  </a:cubicBezTo>
                  <a:lnTo>
                    <a:pt x="917" y="8760"/>
                  </a:lnTo>
                  <a:cubicBezTo>
                    <a:pt x="917" y="8871"/>
                    <a:pt x="1007" y="8969"/>
                    <a:pt x="1125" y="8969"/>
                  </a:cubicBezTo>
                  <a:lnTo>
                    <a:pt x="13506" y="8969"/>
                  </a:lnTo>
                  <a:cubicBezTo>
                    <a:pt x="13624" y="8969"/>
                    <a:pt x="13714" y="8871"/>
                    <a:pt x="13714" y="8760"/>
                  </a:cubicBezTo>
                  <a:lnTo>
                    <a:pt x="13714" y="3974"/>
                  </a:lnTo>
                  <a:cubicBezTo>
                    <a:pt x="14130" y="3891"/>
                    <a:pt x="14421" y="3510"/>
                    <a:pt x="14380" y="3087"/>
                  </a:cubicBezTo>
                  <a:cubicBezTo>
                    <a:pt x="14345" y="2664"/>
                    <a:pt x="13991" y="2338"/>
                    <a:pt x="13561" y="2338"/>
                  </a:cubicBezTo>
                  <a:cubicBezTo>
                    <a:pt x="13062" y="2338"/>
                    <a:pt x="12680" y="2775"/>
                    <a:pt x="12743" y="3274"/>
                  </a:cubicBezTo>
                  <a:lnTo>
                    <a:pt x="10939" y="4821"/>
                  </a:lnTo>
                  <a:lnTo>
                    <a:pt x="7957" y="1533"/>
                  </a:lnTo>
                  <a:cubicBezTo>
                    <a:pt x="8519" y="964"/>
                    <a:pt x="8116" y="0"/>
                    <a:pt x="7319" y="0"/>
                  </a:cubicBezTo>
                  <a:close/>
                </a:path>
              </a:pathLst>
            </a:custGeom>
            <a:solidFill>
              <a:srgbClr val="B8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69"/>
            <p:cNvSpPr/>
            <p:nvPr/>
          </p:nvSpPr>
          <p:spPr>
            <a:xfrm>
              <a:off x="8295653" y="3797450"/>
              <a:ext cx="43034" cy="174423"/>
            </a:xfrm>
            <a:custGeom>
              <a:rect b="b" l="l" r="r" t="t"/>
              <a:pathLst>
                <a:path extrusionOk="0" h="6639" w="1638">
                  <a:moveTo>
                    <a:pt x="812" y="0"/>
                  </a:moveTo>
                  <a:cubicBezTo>
                    <a:pt x="414" y="0"/>
                    <a:pt x="68" y="287"/>
                    <a:pt x="1" y="687"/>
                  </a:cubicBezTo>
                  <a:lnTo>
                    <a:pt x="1" y="6639"/>
                  </a:lnTo>
                  <a:lnTo>
                    <a:pt x="757" y="6639"/>
                  </a:lnTo>
                  <a:cubicBezTo>
                    <a:pt x="868" y="6632"/>
                    <a:pt x="965" y="6541"/>
                    <a:pt x="965" y="6430"/>
                  </a:cubicBezTo>
                  <a:lnTo>
                    <a:pt x="965" y="1644"/>
                  </a:lnTo>
                  <a:cubicBezTo>
                    <a:pt x="1325" y="1575"/>
                    <a:pt x="1596" y="1284"/>
                    <a:pt x="1631" y="923"/>
                  </a:cubicBezTo>
                  <a:lnTo>
                    <a:pt x="1638" y="743"/>
                  </a:lnTo>
                  <a:cubicBezTo>
                    <a:pt x="1589" y="334"/>
                    <a:pt x="1256" y="14"/>
                    <a:pt x="840" y="1"/>
                  </a:cubicBezTo>
                  <a:cubicBezTo>
                    <a:pt x="831" y="0"/>
                    <a:pt x="821" y="0"/>
                    <a:pt x="812" y="0"/>
                  </a:cubicBezTo>
                  <a:close/>
                </a:path>
              </a:pathLst>
            </a:custGeom>
            <a:solidFill>
              <a:srgbClr val="92A4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69"/>
            <p:cNvSpPr/>
            <p:nvPr/>
          </p:nvSpPr>
          <p:spPr>
            <a:xfrm>
              <a:off x="8109407" y="3875821"/>
              <a:ext cx="76033" cy="64972"/>
            </a:xfrm>
            <a:custGeom>
              <a:rect b="b" l="l" r="r" t="t"/>
              <a:pathLst>
                <a:path extrusionOk="0" h="2473" w="2894">
                  <a:moveTo>
                    <a:pt x="1659" y="0"/>
                  </a:moveTo>
                  <a:cubicBezTo>
                    <a:pt x="556" y="0"/>
                    <a:pt x="1" y="1332"/>
                    <a:pt x="785" y="2109"/>
                  </a:cubicBezTo>
                  <a:cubicBezTo>
                    <a:pt x="1036" y="2360"/>
                    <a:pt x="1346" y="2473"/>
                    <a:pt x="1649" y="2473"/>
                  </a:cubicBezTo>
                  <a:cubicBezTo>
                    <a:pt x="2284" y="2473"/>
                    <a:pt x="2893" y="1981"/>
                    <a:pt x="2893" y="1235"/>
                  </a:cubicBezTo>
                  <a:cubicBezTo>
                    <a:pt x="2893" y="555"/>
                    <a:pt x="2338" y="0"/>
                    <a:pt x="1659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69"/>
            <p:cNvSpPr/>
            <p:nvPr/>
          </p:nvSpPr>
          <p:spPr>
            <a:xfrm>
              <a:off x="7961624" y="3897495"/>
              <a:ext cx="50496" cy="43245"/>
            </a:xfrm>
            <a:custGeom>
              <a:rect b="b" l="l" r="r" t="t"/>
              <a:pathLst>
                <a:path extrusionOk="0" h="1646" w="1922">
                  <a:moveTo>
                    <a:pt x="1103" y="1"/>
                  </a:moveTo>
                  <a:cubicBezTo>
                    <a:pt x="368" y="1"/>
                    <a:pt x="1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69"/>
            <p:cNvSpPr/>
            <p:nvPr/>
          </p:nvSpPr>
          <p:spPr>
            <a:xfrm>
              <a:off x="8037447" y="3897495"/>
              <a:ext cx="50496" cy="43245"/>
            </a:xfrm>
            <a:custGeom>
              <a:rect b="b" l="l" r="r" t="t"/>
              <a:pathLst>
                <a:path extrusionOk="0" h="1646" w="1922">
                  <a:moveTo>
                    <a:pt x="1103" y="1"/>
                  </a:moveTo>
                  <a:cubicBezTo>
                    <a:pt x="368" y="1"/>
                    <a:pt x="0" y="881"/>
                    <a:pt x="520" y="1402"/>
                  </a:cubicBezTo>
                  <a:cubicBezTo>
                    <a:pt x="686" y="1570"/>
                    <a:pt x="892" y="1645"/>
                    <a:pt x="1094" y="1645"/>
                  </a:cubicBezTo>
                  <a:cubicBezTo>
                    <a:pt x="1515" y="1645"/>
                    <a:pt x="1921" y="1316"/>
                    <a:pt x="1921" y="819"/>
                  </a:cubicBezTo>
                  <a:cubicBezTo>
                    <a:pt x="1921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69"/>
            <p:cNvSpPr/>
            <p:nvPr/>
          </p:nvSpPr>
          <p:spPr>
            <a:xfrm>
              <a:off x="8286352" y="3897495"/>
              <a:ext cx="50522" cy="43245"/>
            </a:xfrm>
            <a:custGeom>
              <a:rect b="b" l="l" r="r" t="t"/>
              <a:pathLst>
                <a:path extrusionOk="0" h="1646" w="1923">
                  <a:moveTo>
                    <a:pt x="1104" y="1"/>
                  </a:moveTo>
                  <a:cubicBezTo>
                    <a:pt x="369" y="1"/>
                    <a:pt x="1" y="881"/>
                    <a:pt x="521" y="1402"/>
                  </a:cubicBezTo>
                  <a:cubicBezTo>
                    <a:pt x="687" y="1570"/>
                    <a:pt x="893" y="1645"/>
                    <a:pt x="1094" y="1645"/>
                  </a:cubicBezTo>
                  <a:cubicBezTo>
                    <a:pt x="1516" y="1645"/>
                    <a:pt x="1922" y="1316"/>
                    <a:pt x="1922" y="819"/>
                  </a:cubicBezTo>
                  <a:cubicBezTo>
                    <a:pt x="1922" y="368"/>
                    <a:pt x="1555" y="1"/>
                    <a:pt x="1104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69"/>
            <p:cNvSpPr/>
            <p:nvPr/>
          </p:nvSpPr>
          <p:spPr>
            <a:xfrm>
              <a:off x="8210556" y="3897495"/>
              <a:ext cx="50496" cy="43245"/>
            </a:xfrm>
            <a:custGeom>
              <a:rect b="b" l="l" r="r" t="t"/>
              <a:pathLst>
                <a:path extrusionOk="0" h="1646" w="1922">
                  <a:moveTo>
                    <a:pt x="1103" y="1"/>
                  </a:moveTo>
                  <a:cubicBezTo>
                    <a:pt x="368" y="1"/>
                    <a:pt x="0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69"/>
            <p:cNvSpPr/>
            <p:nvPr/>
          </p:nvSpPr>
          <p:spPr>
            <a:xfrm>
              <a:off x="8143666" y="3875821"/>
              <a:ext cx="44138" cy="64919"/>
            </a:xfrm>
            <a:custGeom>
              <a:rect b="b" l="l" r="r" t="t"/>
              <a:pathLst>
                <a:path extrusionOk="0" h="2471" w="1680">
                  <a:moveTo>
                    <a:pt x="355" y="0"/>
                  </a:moveTo>
                  <a:cubicBezTo>
                    <a:pt x="230" y="0"/>
                    <a:pt x="112" y="14"/>
                    <a:pt x="1" y="49"/>
                  </a:cubicBezTo>
                  <a:cubicBezTo>
                    <a:pt x="1173" y="402"/>
                    <a:pt x="1173" y="2067"/>
                    <a:pt x="1" y="2421"/>
                  </a:cubicBezTo>
                  <a:cubicBezTo>
                    <a:pt x="117" y="2454"/>
                    <a:pt x="233" y="2470"/>
                    <a:pt x="348" y="2470"/>
                  </a:cubicBezTo>
                  <a:cubicBezTo>
                    <a:pt x="944" y="2470"/>
                    <a:pt x="1481" y="2038"/>
                    <a:pt x="1568" y="1415"/>
                  </a:cubicBezTo>
                  <a:cubicBezTo>
                    <a:pt x="1679" y="666"/>
                    <a:pt x="1104" y="0"/>
                    <a:pt x="355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69"/>
            <p:cNvSpPr/>
            <p:nvPr/>
          </p:nvSpPr>
          <p:spPr>
            <a:xfrm>
              <a:off x="7981302" y="3897495"/>
              <a:ext cx="33392" cy="43192"/>
            </a:xfrm>
            <a:custGeom>
              <a:rect b="b" l="l" r="r" t="t"/>
              <a:pathLst>
                <a:path extrusionOk="0" h="1644" w="1271">
                  <a:moveTo>
                    <a:pt x="354" y="1"/>
                  </a:moveTo>
                  <a:cubicBezTo>
                    <a:pt x="230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2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69"/>
            <p:cNvSpPr/>
            <p:nvPr/>
          </p:nvSpPr>
          <p:spPr>
            <a:xfrm>
              <a:off x="8057125" y="3897495"/>
              <a:ext cx="33366" cy="43192"/>
            </a:xfrm>
            <a:custGeom>
              <a:rect b="b" l="l" r="r" t="t"/>
              <a:pathLst>
                <a:path extrusionOk="0" h="1644" w="127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20" y="1643"/>
                    <a:pt x="1062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69"/>
            <p:cNvSpPr/>
            <p:nvPr/>
          </p:nvSpPr>
          <p:spPr>
            <a:xfrm>
              <a:off x="8306057" y="3897495"/>
              <a:ext cx="33366" cy="43192"/>
            </a:xfrm>
            <a:custGeom>
              <a:rect b="b" l="l" r="r" t="t"/>
              <a:pathLst>
                <a:path extrusionOk="0" h="1644" w="127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19" y="1643"/>
                    <a:pt x="1062" y="1393"/>
                    <a:pt x="1151" y="999"/>
                  </a:cubicBezTo>
                  <a:cubicBezTo>
                    <a:pt x="1269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69"/>
            <p:cNvSpPr/>
            <p:nvPr/>
          </p:nvSpPr>
          <p:spPr>
            <a:xfrm>
              <a:off x="8230234" y="3897495"/>
              <a:ext cx="33366" cy="43192"/>
            </a:xfrm>
            <a:custGeom>
              <a:rect b="b" l="l" r="r" t="t"/>
              <a:pathLst>
                <a:path extrusionOk="0" h="1644" w="1270">
                  <a:moveTo>
                    <a:pt x="354" y="1"/>
                  </a:moveTo>
                  <a:cubicBezTo>
                    <a:pt x="229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69"/>
            <p:cNvSpPr/>
            <p:nvPr/>
          </p:nvSpPr>
          <p:spPr>
            <a:xfrm>
              <a:off x="7970373" y="3960733"/>
              <a:ext cx="365030" cy="39566"/>
            </a:xfrm>
            <a:custGeom>
              <a:rect b="b" l="l" r="r" t="t"/>
              <a:pathLst>
                <a:path extrusionOk="0" h="1506" w="13894">
                  <a:moveTo>
                    <a:pt x="757" y="0"/>
                  </a:moveTo>
                  <a:cubicBezTo>
                    <a:pt x="340" y="0"/>
                    <a:pt x="1" y="340"/>
                    <a:pt x="1" y="756"/>
                  </a:cubicBezTo>
                  <a:cubicBezTo>
                    <a:pt x="1" y="1173"/>
                    <a:pt x="340" y="1506"/>
                    <a:pt x="757" y="1506"/>
                  </a:cubicBezTo>
                  <a:lnTo>
                    <a:pt x="13138" y="1506"/>
                  </a:lnTo>
                  <a:cubicBezTo>
                    <a:pt x="13554" y="1506"/>
                    <a:pt x="13894" y="1173"/>
                    <a:pt x="13894" y="756"/>
                  </a:cubicBezTo>
                  <a:cubicBezTo>
                    <a:pt x="13894" y="340"/>
                    <a:pt x="13554" y="0"/>
                    <a:pt x="13138" y="0"/>
                  </a:cubicBezTo>
                  <a:close/>
                </a:path>
              </a:pathLst>
            </a:custGeom>
            <a:solidFill>
              <a:srgbClr val="5A6C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69"/>
            <p:cNvSpPr/>
            <p:nvPr/>
          </p:nvSpPr>
          <p:spPr>
            <a:xfrm>
              <a:off x="8291108" y="3960733"/>
              <a:ext cx="44295" cy="39566"/>
            </a:xfrm>
            <a:custGeom>
              <a:rect b="b" l="l" r="r" t="t"/>
              <a:pathLst>
                <a:path extrusionOk="0" h="1506" w="1686">
                  <a:moveTo>
                    <a:pt x="0" y="0"/>
                  </a:moveTo>
                  <a:cubicBezTo>
                    <a:pt x="416" y="0"/>
                    <a:pt x="749" y="340"/>
                    <a:pt x="749" y="756"/>
                  </a:cubicBezTo>
                  <a:cubicBezTo>
                    <a:pt x="749" y="1173"/>
                    <a:pt x="416" y="1506"/>
                    <a:pt x="0" y="1506"/>
                  </a:cubicBezTo>
                  <a:lnTo>
                    <a:pt x="930" y="1506"/>
                  </a:lnTo>
                  <a:cubicBezTo>
                    <a:pt x="1346" y="1506"/>
                    <a:pt x="1686" y="1173"/>
                    <a:pt x="1686" y="756"/>
                  </a:cubicBezTo>
                  <a:cubicBezTo>
                    <a:pt x="1686" y="340"/>
                    <a:pt x="1346" y="0"/>
                    <a:pt x="93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2" name="Google Shape;8152;p69"/>
          <p:cNvGrpSpPr/>
          <p:nvPr/>
        </p:nvGrpSpPr>
        <p:grpSpPr>
          <a:xfrm>
            <a:off x="12801655" y="8324539"/>
            <a:ext cx="332400" cy="776037"/>
            <a:chOff x="6400828" y="4162270"/>
            <a:chExt cx="166200" cy="388019"/>
          </a:xfrm>
        </p:grpSpPr>
        <p:sp>
          <p:nvSpPr>
            <p:cNvPr id="8153" name="Google Shape;8153;p69"/>
            <p:cNvSpPr/>
            <p:nvPr/>
          </p:nvSpPr>
          <p:spPr>
            <a:xfrm>
              <a:off x="6433432" y="4162270"/>
              <a:ext cx="88407" cy="75717"/>
            </a:xfrm>
            <a:custGeom>
              <a:rect b="b" l="l" r="r" t="t"/>
              <a:pathLst>
                <a:path extrusionOk="0" h="2882" w="3365">
                  <a:moveTo>
                    <a:pt x="1922" y="1"/>
                  </a:moveTo>
                  <a:cubicBezTo>
                    <a:pt x="646" y="1"/>
                    <a:pt x="1" y="1548"/>
                    <a:pt x="909" y="2456"/>
                  </a:cubicBezTo>
                  <a:cubicBezTo>
                    <a:pt x="1201" y="2750"/>
                    <a:pt x="1560" y="2881"/>
                    <a:pt x="1914" y="2881"/>
                  </a:cubicBezTo>
                  <a:cubicBezTo>
                    <a:pt x="2653" y="2881"/>
                    <a:pt x="3365" y="2305"/>
                    <a:pt x="3365" y="1437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69"/>
            <p:cNvSpPr/>
            <p:nvPr/>
          </p:nvSpPr>
          <p:spPr>
            <a:xfrm>
              <a:off x="6475888" y="4162270"/>
              <a:ext cx="48157" cy="75612"/>
            </a:xfrm>
            <a:custGeom>
              <a:rect b="b" l="l" r="r" t="t"/>
              <a:pathLst>
                <a:path extrusionOk="0" h="2878" w="1833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2" y="764"/>
                    <a:pt x="1132" y="1437"/>
                  </a:cubicBezTo>
                  <a:cubicBezTo>
                    <a:pt x="1132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8" y="2878"/>
                    <a:pt x="1657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69"/>
            <p:cNvSpPr/>
            <p:nvPr/>
          </p:nvSpPr>
          <p:spPr>
            <a:xfrm>
              <a:off x="6400828" y="4244292"/>
              <a:ext cx="166042" cy="305996"/>
            </a:xfrm>
            <a:custGeom>
              <a:rect b="b" l="l" r="r" t="t"/>
              <a:pathLst>
                <a:path extrusionOk="0" h="11647" w="6320">
                  <a:moveTo>
                    <a:pt x="1700" y="0"/>
                  </a:moveTo>
                  <a:cubicBezTo>
                    <a:pt x="763" y="0"/>
                    <a:pt x="0" y="756"/>
                    <a:pt x="7" y="1693"/>
                  </a:cubicBezTo>
                  <a:lnTo>
                    <a:pt x="7" y="5313"/>
                  </a:lnTo>
                  <a:cubicBezTo>
                    <a:pt x="0" y="5611"/>
                    <a:pt x="229" y="5854"/>
                    <a:pt x="527" y="5875"/>
                  </a:cubicBezTo>
                  <a:cubicBezTo>
                    <a:pt x="532" y="5875"/>
                    <a:pt x="536" y="5875"/>
                    <a:pt x="540" y="5875"/>
                  </a:cubicBezTo>
                  <a:cubicBezTo>
                    <a:pt x="840" y="5875"/>
                    <a:pt x="1089" y="5635"/>
                    <a:pt x="1089" y="5327"/>
                  </a:cubicBezTo>
                  <a:lnTo>
                    <a:pt x="1089" y="1991"/>
                  </a:lnTo>
                  <a:cubicBezTo>
                    <a:pt x="1079" y="1783"/>
                    <a:pt x="1233" y="1679"/>
                    <a:pt x="1387" y="1679"/>
                  </a:cubicBezTo>
                  <a:cubicBezTo>
                    <a:pt x="1540" y="1679"/>
                    <a:pt x="1693" y="1783"/>
                    <a:pt x="1679" y="1991"/>
                  </a:cubicBezTo>
                  <a:lnTo>
                    <a:pt x="1679" y="11084"/>
                  </a:lnTo>
                  <a:cubicBezTo>
                    <a:pt x="1679" y="11382"/>
                    <a:pt x="1908" y="11625"/>
                    <a:pt x="2199" y="11646"/>
                  </a:cubicBezTo>
                  <a:cubicBezTo>
                    <a:pt x="2203" y="11646"/>
                    <a:pt x="2208" y="11646"/>
                    <a:pt x="2212" y="11646"/>
                  </a:cubicBezTo>
                  <a:cubicBezTo>
                    <a:pt x="2518" y="11646"/>
                    <a:pt x="2768" y="11406"/>
                    <a:pt x="2768" y="11098"/>
                  </a:cubicBezTo>
                  <a:lnTo>
                    <a:pt x="2768" y="7158"/>
                  </a:lnTo>
                  <a:cubicBezTo>
                    <a:pt x="2789" y="6919"/>
                    <a:pt x="2972" y="6799"/>
                    <a:pt x="3156" y="6799"/>
                  </a:cubicBezTo>
                  <a:cubicBezTo>
                    <a:pt x="3340" y="6799"/>
                    <a:pt x="3524" y="6919"/>
                    <a:pt x="3545" y="7158"/>
                  </a:cubicBezTo>
                  <a:lnTo>
                    <a:pt x="3545" y="11098"/>
                  </a:lnTo>
                  <a:cubicBezTo>
                    <a:pt x="3545" y="11396"/>
                    <a:pt x="3787" y="11639"/>
                    <a:pt x="4093" y="11639"/>
                  </a:cubicBezTo>
                  <a:cubicBezTo>
                    <a:pt x="4391" y="11639"/>
                    <a:pt x="4634" y="11396"/>
                    <a:pt x="4634" y="11098"/>
                  </a:cubicBezTo>
                  <a:lnTo>
                    <a:pt x="4634" y="1991"/>
                  </a:lnTo>
                  <a:cubicBezTo>
                    <a:pt x="4623" y="1783"/>
                    <a:pt x="4777" y="1679"/>
                    <a:pt x="4932" y="1679"/>
                  </a:cubicBezTo>
                  <a:cubicBezTo>
                    <a:pt x="5086" y="1679"/>
                    <a:pt x="5240" y="1783"/>
                    <a:pt x="5230" y="1991"/>
                  </a:cubicBezTo>
                  <a:lnTo>
                    <a:pt x="5230" y="5327"/>
                  </a:lnTo>
                  <a:cubicBezTo>
                    <a:pt x="5230" y="5632"/>
                    <a:pt x="5473" y="5875"/>
                    <a:pt x="5771" y="5875"/>
                  </a:cubicBezTo>
                  <a:cubicBezTo>
                    <a:pt x="6069" y="5875"/>
                    <a:pt x="6312" y="5632"/>
                    <a:pt x="6319" y="5327"/>
                  </a:cubicBezTo>
                  <a:lnTo>
                    <a:pt x="6319" y="1693"/>
                  </a:lnTo>
                  <a:cubicBezTo>
                    <a:pt x="6319" y="763"/>
                    <a:pt x="5563" y="7"/>
                    <a:pt x="4634" y="0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69"/>
            <p:cNvSpPr/>
            <p:nvPr/>
          </p:nvSpPr>
          <p:spPr>
            <a:xfrm>
              <a:off x="6452400" y="4421947"/>
              <a:ext cx="31553" cy="127973"/>
            </a:xfrm>
            <a:custGeom>
              <a:rect b="b" l="l" r="r" t="t"/>
              <a:pathLst>
                <a:path extrusionOk="0" h="4871" w="1201">
                  <a:moveTo>
                    <a:pt x="721" y="1"/>
                  </a:moveTo>
                  <a:cubicBezTo>
                    <a:pt x="472" y="1"/>
                    <a:pt x="271" y="202"/>
                    <a:pt x="271" y="452"/>
                  </a:cubicBezTo>
                  <a:lnTo>
                    <a:pt x="271" y="4336"/>
                  </a:lnTo>
                  <a:cubicBezTo>
                    <a:pt x="271" y="4530"/>
                    <a:pt x="167" y="4711"/>
                    <a:pt x="0" y="4808"/>
                  </a:cubicBezTo>
                  <a:lnTo>
                    <a:pt x="35" y="4828"/>
                  </a:lnTo>
                  <a:lnTo>
                    <a:pt x="49" y="4835"/>
                  </a:lnTo>
                  <a:lnTo>
                    <a:pt x="83" y="4849"/>
                  </a:lnTo>
                  <a:lnTo>
                    <a:pt x="97" y="4849"/>
                  </a:lnTo>
                  <a:lnTo>
                    <a:pt x="132" y="4863"/>
                  </a:lnTo>
                  <a:lnTo>
                    <a:pt x="146" y="4863"/>
                  </a:lnTo>
                  <a:lnTo>
                    <a:pt x="187" y="4870"/>
                  </a:lnTo>
                  <a:lnTo>
                    <a:pt x="250" y="4870"/>
                  </a:lnTo>
                  <a:cubicBezTo>
                    <a:pt x="258" y="4870"/>
                    <a:pt x="266" y="4871"/>
                    <a:pt x="274" y="4871"/>
                  </a:cubicBezTo>
                  <a:cubicBezTo>
                    <a:pt x="568" y="4871"/>
                    <a:pt x="812" y="4626"/>
                    <a:pt x="812" y="4329"/>
                  </a:cubicBezTo>
                  <a:lnTo>
                    <a:pt x="812" y="396"/>
                  </a:lnTo>
                  <a:cubicBezTo>
                    <a:pt x="812" y="174"/>
                    <a:pt x="985" y="1"/>
                    <a:pt x="120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69"/>
            <p:cNvSpPr/>
            <p:nvPr/>
          </p:nvSpPr>
          <p:spPr>
            <a:xfrm>
              <a:off x="6501583" y="4288745"/>
              <a:ext cx="29005" cy="261359"/>
            </a:xfrm>
            <a:custGeom>
              <a:rect b="b" l="l" r="r" t="t"/>
              <a:pathLst>
                <a:path extrusionOk="0" h="9948" w="1104">
                  <a:moveTo>
                    <a:pt x="715" y="1"/>
                  </a:moveTo>
                  <a:cubicBezTo>
                    <a:pt x="473" y="1"/>
                    <a:pt x="271" y="202"/>
                    <a:pt x="271" y="451"/>
                  </a:cubicBezTo>
                  <a:lnTo>
                    <a:pt x="271" y="9406"/>
                  </a:lnTo>
                  <a:cubicBezTo>
                    <a:pt x="271" y="9600"/>
                    <a:pt x="167" y="9781"/>
                    <a:pt x="1" y="9878"/>
                  </a:cubicBezTo>
                  <a:lnTo>
                    <a:pt x="22" y="9892"/>
                  </a:lnTo>
                  <a:lnTo>
                    <a:pt x="36" y="9898"/>
                  </a:lnTo>
                  <a:lnTo>
                    <a:pt x="77" y="9919"/>
                  </a:lnTo>
                  <a:lnTo>
                    <a:pt x="98" y="9926"/>
                  </a:lnTo>
                  <a:lnTo>
                    <a:pt x="119" y="9933"/>
                  </a:lnTo>
                  <a:lnTo>
                    <a:pt x="147" y="9940"/>
                  </a:lnTo>
                  <a:lnTo>
                    <a:pt x="160" y="9940"/>
                  </a:lnTo>
                  <a:lnTo>
                    <a:pt x="202" y="9947"/>
                  </a:lnTo>
                  <a:lnTo>
                    <a:pt x="264" y="9947"/>
                  </a:lnTo>
                  <a:cubicBezTo>
                    <a:pt x="466" y="9947"/>
                    <a:pt x="653" y="9836"/>
                    <a:pt x="743" y="9663"/>
                  </a:cubicBezTo>
                  <a:cubicBezTo>
                    <a:pt x="750" y="9642"/>
                    <a:pt x="764" y="9628"/>
                    <a:pt x="771" y="9614"/>
                  </a:cubicBezTo>
                  <a:cubicBezTo>
                    <a:pt x="792" y="9559"/>
                    <a:pt x="806" y="9510"/>
                    <a:pt x="806" y="9455"/>
                  </a:cubicBezTo>
                  <a:lnTo>
                    <a:pt x="806" y="9399"/>
                  </a:lnTo>
                  <a:lnTo>
                    <a:pt x="806" y="299"/>
                  </a:lnTo>
                  <a:cubicBezTo>
                    <a:pt x="806" y="132"/>
                    <a:pt x="944" y="1"/>
                    <a:pt x="1104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69"/>
            <p:cNvSpPr/>
            <p:nvPr/>
          </p:nvSpPr>
          <p:spPr>
            <a:xfrm>
              <a:off x="6408105" y="4288745"/>
              <a:ext cx="29189" cy="109924"/>
            </a:xfrm>
            <a:custGeom>
              <a:rect b="b" l="l" r="r" t="t"/>
              <a:pathLst>
                <a:path extrusionOk="0" h="4184" w="1111">
                  <a:moveTo>
                    <a:pt x="722" y="1"/>
                  </a:moveTo>
                  <a:cubicBezTo>
                    <a:pt x="479" y="1"/>
                    <a:pt x="278" y="202"/>
                    <a:pt x="278" y="451"/>
                  </a:cubicBezTo>
                  <a:lnTo>
                    <a:pt x="278" y="3649"/>
                  </a:lnTo>
                  <a:cubicBezTo>
                    <a:pt x="278" y="3843"/>
                    <a:pt x="167" y="4024"/>
                    <a:pt x="1" y="4121"/>
                  </a:cubicBezTo>
                  <a:lnTo>
                    <a:pt x="35" y="4141"/>
                  </a:lnTo>
                  <a:lnTo>
                    <a:pt x="49" y="4148"/>
                  </a:lnTo>
                  <a:lnTo>
                    <a:pt x="91" y="4162"/>
                  </a:lnTo>
                  <a:lnTo>
                    <a:pt x="98" y="4162"/>
                  </a:lnTo>
                  <a:lnTo>
                    <a:pt x="139" y="4169"/>
                  </a:lnTo>
                  <a:lnTo>
                    <a:pt x="146" y="4169"/>
                  </a:lnTo>
                  <a:lnTo>
                    <a:pt x="195" y="4183"/>
                  </a:lnTo>
                  <a:lnTo>
                    <a:pt x="250" y="4183"/>
                  </a:lnTo>
                  <a:cubicBezTo>
                    <a:pt x="255" y="4183"/>
                    <a:pt x="259" y="4183"/>
                    <a:pt x="263" y="4183"/>
                  </a:cubicBezTo>
                  <a:cubicBezTo>
                    <a:pt x="569" y="4183"/>
                    <a:pt x="812" y="3943"/>
                    <a:pt x="819" y="3635"/>
                  </a:cubicBezTo>
                  <a:lnTo>
                    <a:pt x="819" y="299"/>
                  </a:lnTo>
                  <a:cubicBezTo>
                    <a:pt x="819" y="132"/>
                    <a:pt x="951" y="1"/>
                    <a:pt x="111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69"/>
            <p:cNvSpPr/>
            <p:nvPr/>
          </p:nvSpPr>
          <p:spPr>
            <a:xfrm>
              <a:off x="6508519" y="4244292"/>
              <a:ext cx="58509" cy="154298"/>
            </a:xfrm>
            <a:custGeom>
              <a:rect b="b" l="l" r="r" t="t"/>
              <a:pathLst>
                <a:path extrusionOk="0" h="5873" w="2227">
                  <a:moveTo>
                    <a:pt x="0" y="0"/>
                  </a:moveTo>
                  <a:cubicBezTo>
                    <a:pt x="930" y="0"/>
                    <a:pt x="1686" y="756"/>
                    <a:pt x="1686" y="1693"/>
                  </a:cubicBezTo>
                  <a:lnTo>
                    <a:pt x="1686" y="5327"/>
                  </a:lnTo>
                  <a:cubicBezTo>
                    <a:pt x="1686" y="5521"/>
                    <a:pt x="1582" y="5702"/>
                    <a:pt x="1415" y="5799"/>
                  </a:cubicBezTo>
                  <a:cubicBezTo>
                    <a:pt x="1503" y="5849"/>
                    <a:pt x="1596" y="5872"/>
                    <a:pt x="1686" y="5872"/>
                  </a:cubicBezTo>
                  <a:cubicBezTo>
                    <a:pt x="1968" y="5872"/>
                    <a:pt x="2227" y="5647"/>
                    <a:pt x="2227" y="5327"/>
                  </a:cubicBezTo>
                  <a:lnTo>
                    <a:pt x="2227" y="1693"/>
                  </a:lnTo>
                  <a:cubicBezTo>
                    <a:pt x="2227" y="756"/>
                    <a:pt x="1471" y="0"/>
                    <a:pt x="535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0" name="Google Shape;8160;p69"/>
          <p:cNvGrpSpPr/>
          <p:nvPr/>
        </p:nvGrpSpPr>
        <p:grpSpPr>
          <a:xfrm>
            <a:off x="13839629" y="8324539"/>
            <a:ext cx="450521" cy="776037"/>
            <a:chOff x="6919815" y="4162270"/>
            <a:chExt cx="225260" cy="388019"/>
          </a:xfrm>
        </p:grpSpPr>
        <p:sp>
          <p:nvSpPr>
            <p:cNvPr id="8161" name="Google Shape;8161;p69"/>
            <p:cNvSpPr/>
            <p:nvPr/>
          </p:nvSpPr>
          <p:spPr>
            <a:xfrm>
              <a:off x="6919815" y="4244634"/>
              <a:ext cx="224157" cy="305654"/>
            </a:xfrm>
            <a:custGeom>
              <a:rect b="b" l="l" r="r" t="t"/>
              <a:pathLst>
                <a:path extrusionOk="0" h="11634" w="8532">
                  <a:moveTo>
                    <a:pt x="2810" y="1"/>
                  </a:moveTo>
                  <a:cubicBezTo>
                    <a:pt x="2060" y="1"/>
                    <a:pt x="1402" y="493"/>
                    <a:pt x="1187" y="1208"/>
                  </a:cubicBezTo>
                  <a:lnTo>
                    <a:pt x="84" y="5175"/>
                  </a:lnTo>
                  <a:cubicBezTo>
                    <a:pt x="0" y="5467"/>
                    <a:pt x="167" y="5772"/>
                    <a:pt x="458" y="5855"/>
                  </a:cubicBezTo>
                  <a:cubicBezTo>
                    <a:pt x="508" y="5869"/>
                    <a:pt x="557" y="5876"/>
                    <a:pt x="606" y="5876"/>
                  </a:cubicBezTo>
                  <a:cubicBezTo>
                    <a:pt x="846" y="5876"/>
                    <a:pt x="1068" y="5714"/>
                    <a:pt x="1131" y="5467"/>
                  </a:cubicBezTo>
                  <a:lnTo>
                    <a:pt x="2123" y="1915"/>
                  </a:lnTo>
                  <a:cubicBezTo>
                    <a:pt x="2165" y="1758"/>
                    <a:pt x="2285" y="1689"/>
                    <a:pt x="2405" y="1689"/>
                  </a:cubicBezTo>
                  <a:cubicBezTo>
                    <a:pt x="2582" y="1689"/>
                    <a:pt x="2760" y="1837"/>
                    <a:pt x="2699" y="2068"/>
                  </a:cubicBezTo>
                  <a:lnTo>
                    <a:pt x="1637" y="6188"/>
                  </a:lnTo>
                  <a:lnTo>
                    <a:pt x="1464" y="6847"/>
                  </a:lnTo>
                  <a:cubicBezTo>
                    <a:pt x="1443" y="6937"/>
                    <a:pt x="1513" y="7027"/>
                    <a:pt x="1603" y="7027"/>
                  </a:cubicBezTo>
                  <a:lnTo>
                    <a:pt x="2796" y="7027"/>
                  </a:lnTo>
                  <a:lnTo>
                    <a:pt x="2796" y="11071"/>
                  </a:lnTo>
                  <a:cubicBezTo>
                    <a:pt x="2789" y="11369"/>
                    <a:pt x="3018" y="11612"/>
                    <a:pt x="3316" y="11633"/>
                  </a:cubicBezTo>
                  <a:cubicBezTo>
                    <a:pt x="3320" y="11633"/>
                    <a:pt x="3324" y="11633"/>
                    <a:pt x="3329" y="11633"/>
                  </a:cubicBezTo>
                  <a:cubicBezTo>
                    <a:pt x="3628" y="11633"/>
                    <a:pt x="3878" y="11393"/>
                    <a:pt x="3878" y="11085"/>
                  </a:cubicBezTo>
                  <a:lnTo>
                    <a:pt x="3878" y="7027"/>
                  </a:lnTo>
                  <a:lnTo>
                    <a:pt x="4655" y="7027"/>
                  </a:lnTo>
                  <a:lnTo>
                    <a:pt x="4655" y="11085"/>
                  </a:lnTo>
                  <a:cubicBezTo>
                    <a:pt x="4655" y="11383"/>
                    <a:pt x="4897" y="11626"/>
                    <a:pt x="5203" y="11626"/>
                  </a:cubicBezTo>
                  <a:cubicBezTo>
                    <a:pt x="5501" y="11626"/>
                    <a:pt x="5744" y="11383"/>
                    <a:pt x="5744" y="11085"/>
                  </a:cubicBezTo>
                  <a:lnTo>
                    <a:pt x="5744" y="7027"/>
                  </a:lnTo>
                  <a:lnTo>
                    <a:pt x="6930" y="7027"/>
                  </a:lnTo>
                  <a:cubicBezTo>
                    <a:pt x="7027" y="7027"/>
                    <a:pt x="7096" y="6937"/>
                    <a:pt x="7068" y="6847"/>
                  </a:cubicBezTo>
                  <a:lnTo>
                    <a:pt x="6895" y="6188"/>
                  </a:lnTo>
                  <a:lnTo>
                    <a:pt x="5834" y="2068"/>
                  </a:lnTo>
                  <a:cubicBezTo>
                    <a:pt x="5772" y="1836"/>
                    <a:pt x="5955" y="1688"/>
                    <a:pt x="6134" y="1688"/>
                  </a:cubicBezTo>
                  <a:cubicBezTo>
                    <a:pt x="6255" y="1688"/>
                    <a:pt x="6375" y="1755"/>
                    <a:pt x="6416" y="1908"/>
                  </a:cubicBezTo>
                  <a:lnTo>
                    <a:pt x="7408" y="5467"/>
                  </a:lnTo>
                  <a:cubicBezTo>
                    <a:pt x="7477" y="5701"/>
                    <a:pt x="7692" y="5856"/>
                    <a:pt x="7925" y="5856"/>
                  </a:cubicBezTo>
                  <a:cubicBezTo>
                    <a:pt x="7974" y="5856"/>
                    <a:pt x="8024" y="5849"/>
                    <a:pt x="8074" y="5834"/>
                  </a:cubicBezTo>
                  <a:cubicBezTo>
                    <a:pt x="8359" y="5758"/>
                    <a:pt x="8532" y="5460"/>
                    <a:pt x="8456" y="5175"/>
                  </a:cubicBezTo>
                  <a:lnTo>
                    <a:pt x="8470" y="5175"/>
                  </a:lnTo>
                  <a:lnTo>
                    <a:pt x="7367" y="1208"/>
                  </a:lnTo>
                  <a:cubicBezTo>
                    <a:pt x="7152" y="493"/>
                    <a:pt x="6493" y="1"/>
                    <a:pt x="5744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69"/>
            <p:cNvSpPr/>
            <p:nvPr/>
          </p:nvSpPr>
          <p:spPr>
            <a:xfrm>
              <a:off x="6981581" y="4162270"/>
              <a:ext cx="88407" cy="75717"/>
            </a:xfrm>
            <a:custGeom>
              <a:rect b="b" l="l" r="r" t="t"/>
              <a:pathLst>
                <a:path extrusionOk="0" h="2882" w="3365">
                  <a:moveTo>
                    <a:pt x="1922" y="1"/>
                  </a:moveTo>
                  <a:cubicBezTo>
                    <a:pt x="639" y="1"/>
                    <a:pt x="1" y="1555"/>
                    <a:pt x="909" y="2456"/>
                  </a:cubicBezTo>
                  <a:cubicBezTo>
                    <a:pt x="1201" y="2750"/>
                    <a:pt x="1561" y="2882"/>
                    <a:pt x="1915" y="2882"/>
                  </a:cubicBezTo>
                  <a:cubicBezTo>
                    <a:pt x="2654" y="2882"/>
                    <a:pt x="3365" y="2307"/>
                    <a:pt x="3365" y="1444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69"/>
            <p:cNvSpPr/>
            <p:nvPr/>
          </p:nvSpPr>
          <p:spPr>
            <a:xfrm>
              <a:off x="7024038" y="4162270"/>
              <a:ext cx="48157" cy="75612"/>
            </a:xfrm>
            <a:custGeom>
              <a:rect b="b" l="l" r="r" t="t"/>
              <a:pathLst>
                <a:path extrusionOk="0" h="2878" w="1833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8" y="764"/>
                    <a:pt x="1138" y="1444"/>
                  </a:cubicBezTo>
                  <a:cubicBezTo>
                    <a:pt x="1138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9" y="2878"/>
                    <a:pt x="1663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69"/>
            <p:cNvSpPr/>
            <p:nvPr/>
          </p:nvSpPr>
          <p:spPr>
            <a:xfrm>
              <a:off x="6928563" y="4289113"/>
              <a:ext cx="54515" cy="109556"/>
            </a:xfrm>
            <a:custGeom>
              <a:rect b="b" l="l" r="r" t="t"/>
              <a:pathLst>
                <a:path extrusionOk="0" h="4170" w="2075">
                  <a:moveTo>
                    <a:pt x="1533" y="0"/>
                  </a:moveTo>
                  <a:cubicBezTo>
                    <a:pt x="1401" y="0"/>
                    <a:pt x="1284" y="91"/>
                    <a:pt x="1249" y="215"/>
                  </a:cubicBezTo>
                  <a:lnTo>
                    <a:pt x="257" y="3774"/>
                  </a:lnTo>
                  <a:cubicBezTo>
                    <a:pt x="215" y="3912"/>
                    <a:pt x="125" y="4030"/>
                    <a:pt x="0" y="4100"/>
                  </a:cubicBezTo>
                  <a:cubicBezTo>
                    <a:pt x="42" y="4121"/>
                    <a:pt x="84" y="4141"/>
                    <a:pt x="125" y="4148"/>
                  </a:cubicBezTo>
                  <a:cubicBezTo>
                    <a:pt x="176" y="4163"/>
                    <a:pt x="227" y="4170"/>
                    <a:pt x="277" y="4170"/>
                  </a:cubicBezTo>
                  <a:cubicBezTo>
                    <a:pt x="514" y="4170"/>
                    <a:pt x="729" y="4014"/>
                    <a:pt x="798" y="3774"/>
                  </a:cubicBezTo>
                  <a:lnTo>
                    <a:pt x="1790" y="215"/>
                  </a:lnTo>
                  <a:cubicBezTo>
                    <a:pt x="1825" y="91"/>
                    <a:pt x="1943" y="0"/>
                    <a:pt x="20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69"/>
            <p:cNvSpPr/>
            <p:nvPr/>
          </p:nvSpPr>
          <p:spPr>
            <a:xfrm>
              <a:off x="7056484" y="4244634"/>
              <a:ext cx="88591" cy="154167"/>
            </a:xfrm>
            <a:custGeom>
              <a:rect b="b" l="l" r="r" t="t"/>
              <a:pathLst>
                <a:path extrusionOk="0" h="5868" w="3372">
                  <a:moveTo>
                    <a:pt x="1" y="1"/>
                  </a:moveTo>
                  <a:cubicBezTo>
                    <a:pt x="750" y="1"/>
                    <a:pt x="1409" y="493"/>
                    <a:pt x="1624" y="1208"/>
                  </a:cubicBezTo>
                  <a:lnTo>
                    <a:pt x="2727" y="5175"/>
                  </a:lnTo>
                  <a:cubicBezTo>
                    <a:pt x="2796" y="5418"/>
                    <a:pt x="2692" y="5668"/>
                    <a:pt x="2477" y="5793"/>
                  </a:cubicBezTo>
                  <a:cubicBezTo>
                    <a:pt x="2565" y="5844"/>
                    <a:pt x="2657" y="5867"/>
                    <a:pt x="2746" y="5867"/>
                  </a:cubicBezTo>
                  <a:cubicBezTo>
                    <a:pt x="3079" y="5867"/>
                    <a:pt x="3371" y="5547"/>
                    <a:pt x="3268" y="5175"/>
                  </a:cubicBezTo>
                  <a:lnTo>
                    <a:pt x="2165" y="1208"/>
                  </a:lnTo>
                  <a:cubicBezTo>
                    <a:pt x="1950" y="493"/>
                    <a:pt x="1291" y="1"/>
                    <a:pt x="542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69"/>
            <p:cNvSpPr/>
            <p:nvPr/>
          </p:nvSpPr>
          <p:spPr>
            <a:xfrm>
              <a:off x="7000550" y="4429251"/>
              <a:ext cx="21333" cy="121037"/>
            </a:xfrm>
            <a:custGeom>
              <a:rect b="b" l="l" r="r" t="t"/>
              <a:pathLst>
                <a:path extrusionOk="0" h="4607" w="812">
                  <a:moveTo>
                    <a:pt x="416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1" y="4058"/>
                  </a:lnTo>
                  <a:cubicBezTo>
                    <a:pt x="271" y="4252"/>
                    <a:pt x="167" y="4433"/>
                    <a:pt x="0" y="4530"/>
                  </a:cubicBezTo>
                  <a:cubicBezTo>
                    <a:pt x="76" y="4571"/>
                    <a:pt x="160" y="4599"/>
                    <a:pt x="243" y="4606"/>
                  </a:cubicBezTo>
                  <a:cubicBezTo>
                    <a:pt x="247" y="4606"/>
                    <a:pt x="252" y="4606"/>
                    <a:pt x="256" y="4606"/>
                  </a:cubicBezTo>
                  <a:cubicBezTo>
                    <a:pt x="562" y="4606"/>
                    <a:pt x="812" y="4366"/>
                    <a:pt x="812" y="4058"/>
                  </a:cubicBezTo>
                  <a:lnTo>
                    <a:pt x="812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69"/>
            <p:cNvSpPr/>
            <p:nvPr/>
          </p:nvSpPr>
          <p:spPr>
            <a:xfrm>
              <a:off x="7049574" y="4429251"/>
              <a:ext cx="21517" cy="120932"/>
            </a:xfrm>
            <a:custGeom>
              <a:rect b="b" l="l" r="r" t="t"/>
              <a:pathLst>
                <a:path extrusionOk="0" h="4603" w="819">
                  <a:moveTo>
                    <a:pt x="423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7" y="4058"/>
                  </a:lnTo>
                  <a:cubicBezTo>
                    <a:pt x="277" y="4252"/>
                    <a:pt x="173" y="4433"/>
                    <a:pt x="0" y="4530"/>
                  </a:cubicBezTo>
                  <a:cubicBezTo>
                    <a:pt x="87" y="4580"/>
                    <a:pt x="179" y="4602"/>
                    <a:pt x="269" y="4602"/>
                  </a:cubicBezTo>
                  <a:cubicBezTo>
                    <a:pt x="554" y="4602"/>
                    <a:pt x="818" y="4374"/>
                    <a:pt x="818" y="4058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69"/>
            <p:cNvSpPr/>
            <p:nvPr/>
          </p:nvSpPr>
          <p:spPr>
            <a:xfrm>
              <a:off x="7058139" y="4289113"/>
              <a:ext cx="48315" cy="140164"/>
            </a:xfrm>
            <a:custGeom>
              <a:rect b="b" l="l" r="r" t="t"/>
              <a:pathLst>
                <a:path extrusionOk="0" h="5335" w="1839">
                  <a:moveTo>
                    <a:pt x="340" y="0"/>
                  </a:moveTo>
                  <a:cubicBezTo>
                    <a:pt x="139" y="0"/>
                    <a:pt x="0" y="181"/>
                    <a:pt x="49" y="375"/>
                  </a:cubicBezTo>
                  <a:lnTo>
                    <a:pt x="1325" y="5334"/>
                  </a:lnTo>
                  <a:lnTo>
                    <a:pt x="1679" y="5334"/>
                  </a:lnTo>
                  <a:cubicBezTo>
                    <a:pt x="1769" y="5334"/>
                    <a:pt x="1838" y="5244"/>
                    <a:pt x="1817" y="5154"/>
                  </a:cubicBezTo>
                  <a:lnTo>
                    <a:pt x="590" y="375"/>
                  </a:lnTo>
                  <a:cubicBezTo>
                    <a:pt x="534" y="181"/>
                    <a:pt x="680" y="0"/>
                    <a:pt x="8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9" name="Google Shape;8169;p69"/>
          <p:cNvGrpSpPr/>
          <p:nvPr/>
        </p:nvGrpSpPr>
        <p:grpSpPr>
          <a:xfrm>
            <a:off x="14771199" y="8354069"/>
            <a:ext cx="777456" cy="716766"/>
            <a:chOff x="7385600" y="4177035"/>
            <a:chExt cx="388728" cy="358383"/>
          </a:xfrm>
        </p:grpSpPr>
        <p:sp>
          <p:nvSpPr>
            <p:cNvPr id="8170" name="Google Shape;8170;p69"/>
            <p:cNvSpPr/>
            <p:nvPr/>
          </p:nvSpPr>
          <p:spPr>
            <a:xfrm>
              <a:off x="7385600" y="4314808"/>
              <a:ext cx="230541" cy="220610"/>
            </a:xfrm>
            <a:custGeom>
              <a:rect b="b" l="l" r="r" t="t"/>
              <a:pathLst>
                <a:path extrusionOk="0" h="8397" w="8775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69"/>
            <p:cNvSpPr/>
            <p:nvPr/>
          </p:nvSpPr>
          <p:spPr>
            <a:xfrm>
              <a:off x="7541212" y="4315176"/>
              <a:ext cx="74561" cy="179704"/>
            </a:xfrm>
            <a:custGeom>
              <a:rect b="b" l="l" r="r" t="t"/>
              <a:pathLst>
                <a:path extrusionOk="0" h="6840" w="2838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69"/>
            <p:cNvSpPr/>
            <p:nvPr/>
          </p:nvSpPr>
          <p:spPr>
            <a:xfrm>
              <a:off x="7435334" y="4177035"/>
              <a:ext cx="338994" cy="281011"/>
            </a:xfrm>
            <a:custGeom>
              <a:rect b="b" l="l" r="r" t="t"/>
              <a:pathLst>
                <a:path extrusionOk="0" h="10696" w="12903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69"/>
            <p:cNvSpPr/>
            <p:nvPr/>
          </p:nvSpPr>
          <p:spPr>
            <a:xfrm>
              <a:off x="7700843" y="4177035"/>
              <a:ext cx="73484" cy="215618"/>
            </a:xfrm>
            <a:custGeom>
              <a:rect b="b" l="l" r="r" t="t"/>
              <a:pathLst>
                <a:path extrusionOk="0" h="8207" w="2797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rgbClr val="C0CD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69"/>
            <p:cNvSpPr/>
            <p:nvPr/>
          </p:nvSpPr>
          <p:spPr>
            <a:xfrm>
              <a:off x="7516069" y="4261764"/>
              <a:ext cx="28085" cy="28112"/>
            </a:xfrm>
            <a:custGeom>
              <a:rect b="b" l="l" r="r" t="t"/>
              <a:pathLst>
                <a:path extrusionOk="0" h="1070" w="1069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69"/>
            <p:cNvSpPr/>
            <p:nvPr/>
          </p:nvSpPr>
          <p:spPr>
            <a:xfrm>
              <a:off x="7586059" y="4261764"/>
              <a:ext cx="28085" cy="28112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69"/>
            <p:cNvSpPr/>
            <p:nvPr/>
          </p:nvSpPr>
          <p:spPr>
            <a:xfrm>
              <a:off x="7655839" y="4261764"/>
              <a:ext cx="28269" cy="28112"/>
            </a:xfrm>
            <a:custGeom>
              <a:rect b="b" l="l" r="r" t="t"/>
              <a:pathLst>
                <a:path extrusionOk="0" h="1070" w="1076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7" name="Google Shape;8177;p69"/>
          <p:cNvGrpSpPr/>
          <p:nvPr/>
        </p:nvGrpSpPr>
        <p:grpSpPr>
          <a:xfrm>
            <a:off x="7250171" y="6519724"/>
            <a:ext cx="738415" cy="516517"/>
            <a:chOff x="3625085" y="3259862"/>
            <a:chExt cx="369207" cy="258259"/>
          </a:xfrm>
        </p:grpSpPr>
        <p:sp>
          <p:nvSpPr>
            <p:cNvPr id="8178" name="Google Shape;8178;p69"/>
            <p:cNvSpPr/>
            <p:nvPr/>
          </p:nvSpPr>
          <p:spPr>
            <a:xfrm>
              <a:off x="3779069" y="3268978"/>
              <a:ext cx="109372" cy="40670"/>
            </a:xfrm>
            <a:custGeom>
              <a:rect b="b" l="l" r="r" t="t"/>
              <a:pathLst>
                <a:path extrusionOk="0" h="1548" w="4163">
                  <a:moveTo>
                    <a:pt x="1207" y="1"/>
                  </a:moveTo>
                  <a:cubicBezTo>
                    <a:pt x="909" y="1"/>
                    <a:pt x="638" y="174"/>
                    <a:pt x="514" y="445"/>
                  </a:cubicBezTo>
                  <a:lnTo>
                    <a:pt x="0" y="1547"/>
                  </a:lnTo>
                  <a:lnTo>
                    <a:pt x="4162" y="1547"/>
                  </a:lnTo>
                  <a:lnTo>
                    <a:pt x="3649" y="445"/>
                  </a:lnTo>
                  <a:cubicBezTo>
                    <a:pt x="3524" y="174"/>
                    <a:pt x="3253" y="1"/>
                    <a:pt x="295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69"/>
            <p:cNvSpPr/>
            <p:nvPr/>
          </p:nvSpPr>
          <p:spPr>
            <a:xfrm>
              <a:off x="3913374" y="3283192"/>
              <a:ext cx="57432" cy="31369"/>
            </a:xfrm>
            <a:custGeom>
              <a:rect b="b" l="l" r="r" t="t"/>
              <a:pathLst>
                <a:path extrusionOk="0" h="1194" w="2186">
                  <a:moveTo>
                    <a:pt x="347" y="1"/>
                  </a:moveTo>
                  <a:cubicBezTo>
                    <a:pt x="153" y="1"/>
                    <a:pt x="0" y="160"/>
                    <a:pt x="0" y="348"/>
                  </a:cubicBezTo>
                  <a:lnTo>
                    <a:pt x="0" y="1194"/>
                  </a:lnTo>
                  <a:lnTo>
                    <a:pt x="2185" y="1194"/>
                  </a:lnTo>
                  <a:lnTo>
                    <a:pt x="2185" y="348"/>
                  </a:lnTo>
                  <a:cubicBezTo>
                    <a:pt x="2185" y="160"/>
                    <a:pt x="2026" y="1"/>
                    <a:pt x="183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69"/>
            <p:cNvSpPr/>
            <p:nvPr/>
          </p:nvSpPr>
          <p:spPr>
            <a:xfrm>
              <a:off x="3625085" y="3309070"/>
              <a:ext cx="369207" cy="209050"/>
            </a:xfrm>
            <a:custGeom>
              <a:rect b="b" l="l" r="r" t="t"/>
              <a:pathLst>
                <a:path extrusionOk="0" h="7957" w="14053">
                  <a:moveTo>
                    <a:pt x="860" y="1"/>
                  </a:moveTo>
                  <a:cubicBezTo>
                    <a:pt x="389" y="1"/>
                    <a:pt x="0" y="382"/>
                    <a:pt x="0" y="854"/>
                  </a:cubicBezTo>
                  <a:lnTo>
                    <a:pt x="0" y="7096"/>
                  </a:lnTo>
                  <a:cubicBezTo>
                    <a:pt x="0" y="7575"/>
                    <a:pt x="389" y="7956"/>
                    <a:pt x="860" y="7956"/>
                  </a:cubicBezTo>
                  <a:lnTo>
                    <a:pt x="13193" y="7956"/>
                  </a:lnTo>
                  <a:cubicBezTo>
                    <a:pt x="13665" y="7956"/>
                    <a:pt x="14053" y="7575"/>
                    <a:pt x="14053" y="7096"/>
                  </a:cubicBezTo>
                  <a:lnTo>
                    <a:pt x="14053" y="861"/>
                  </a:lnTo>
                  <a:cubicBezTo>
                    <a:pt x="14053" y="382"/>
                    <a:pt x="13665" y="1"/>
                    <a:pt x="131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69"/>
            <p:cNvSpPr/>
            <p:nvPr/>
          </p:nvSpPr>
          <p:spPr>
            <a:xfrm>
              <a:off x="3941616" y="3344065"/>
              <a:ext cx="52676" cy="145996"/>
            </a:xfrm>
            <a:custGeom>
              <a:rect b="b" l="l" r="r" t="t"/>
              <a:pathLst>
                <a:path extrusionOk="0" h="5557" w="2005">
                  <a:moveTo>
                    <a:pt x="2005" y="0"/>
                  </a:moveTo>
                  <a:lnTo>
                    <a:pt x="798" y="7"/>
                  </a:lnTo>
                  <a:lnTo>
                    <a:pt x="749" y="7"/>
                  </a:lnTo>
                  <a:cubicBezTo>
                    <a:pt x="326" y="28"/>
                    <a:pt x="0" y="382"/>
                    <a:pt x="0" y="805"/>
                  </a:cubicBezTo>
                  <a:lnTo>
                    <a:pt x="0" y="4759"/>
                  </a:lnTo>
                  <a:cubicBezTo>
                    <a:pt x="0" y="5196"/>
                    <a:pt x="354" y="5556"/>
                    <a:pt x="798" y="5556"/>
                  </a:cubicBezTo>
                  <a:lnTo>
                    <a:pt x="2005" y="555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69"/>
            <p:cNvSpPr/>
            <p:nvPr/>
          </p:nvSpPr>
          <p:spPr>
            <a:xfrm>
              <a:off x="3739161" y="3324203"/>
              <a:ext cx="187349" cy="179783"/>
            </a:xfrm>
            <a:custGeom>
              <a:rect b="b" l="l" r="r" t="t"/>
              <a:pathLst>
                <a:path extrusionOk="0" h="6843" w="7131">
                  <a:moveTo>
                    <a:pt x="3723" y="0"/>
                  </a:moveTo>
                  <a:cubicBezTo>
                    <a:pt x="3714" y="0"/>
                    <a:pt x="3706" y="0"/>
                    <a:pt x="3697" y="0"/>
                  </a:cubicBezTo>
                  <a:cubicBezTo>
                    <a:pt x="2310" y="0"/>
                    <a:pt x="1062" y="833"/>
                    <a:pt x="534" y="2109"/>
                  </a:cubicBezTo>
                  <a:cubicBezTo>
                    <a:pt x="0" y="3392"/>
                    <a:pt x="299" y="4863"/>
                    <a:pt x="1277" y="5841"/>
                  </a:cubicBezTo>
                  <a:cubicBezTo>
                    <a:pt x="1931" y="6495"/>
                    <a:pt x="2806" y="6842"/>
                    <a:pt x="3698" y="6842"/>
                  </a:cubicBezTo>
                  <a:cubicBezTo>
                    <a:pt x="4139" y="6842"/>
                    <a:pt x="4584" y="6757"/>
                    <a:pt x="5008" y="6583"/>
                  </a:cubicBezTo>
                  <a:cubicBezTo>
                    <a:pt x="6284" y="6056"/>
                    <a:pt x="7117" y="4807"/>
                    <a:pt x="7117" y="3420"/>
                  </a:cubicBezTo>
                  <a:cubicBezTo>
                    <a:pt x="7131" y="1535"/>
                    <a:pt x="5605" y="0"/>
                    <a:pt x="372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69"/>
            <p:cNvSpPr/>
            <p:nvPr/>
          </p:nvSpPr>
          <p:spPr>
            <a:xfrm>
              <a:off x="3755739" y="3339494"/>
              <a:ext cx="155297" cy="149096"/>
            </a:xfrm>
            <a:custGeom>
              <a:rect b="b" l="l" r="r" t="t"/>
              <a:pathLst>
                <a:path extrusionOk="0" h="5675" w="5911">
                  <a:moveTo>
                    <a:pt x="3079" y="1"/>
                  </a:moveTo>
                  <a:cubicBezTo>
                    <a:pt x="3075" y="1"/>
                    <a:pt x="3071" y="1"/>
                    <a:pt x="3066" y="1"/>
                  </a:cubicBezTo>
                  <a:cubicBezTo>
                    <a:pt x="1915" y="1"/>
                    <a:pt x="881" y="695"/>
                    <a:pt x="444" y="1749"/>
                  </a:cubicBezTo>
                  <a:cubicBezTo>
                    <a:pt x="0" y="2810"/>
                    <a:pt x="243" y="4031"/>
                    <a:pt x="1055" y="4842"/>
                  </a:cubicBezTo>
                  <a:cubicBezTo>
                    <a:pt x="1598" y="5386"/>
                    <a:pt x="2325" y="5674"/>
                    <a:pt x="3065" y="5674"/>
                  </a:cubicBezTo>
                  <a:cubicBezTo>
                    <a:pt x="3430" y="5674"/>
                    <a:pt x="3798" y="5604"/>
                    <a:pt x="4148" y="5460"/>
                  </a:cubicBezTo>
                  <a:cubicBezTo>
                    <a:pt x="5210" y="5023"/>
                    <a:pt x="5903" y="3982"/>
                    <a:pt x="5903" y="2838"/>
                  </a:cubicBezTo>
                  <a:cubicBezTo>
                    <a:pt x="5910" y="1275"/>
                    <a:pt x="4641" y="1"/>
                    <a:pt x="307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69"/>
            <p:cNvSpPr/>
            <p:nvPr/>
          </p:nvSpPr>
          <p:spPr>
            <a:xfrm>
              <a:off x="3775049" y="3359172"/>
              <a:ext cx="122298" cy="108479"/>
            </a:xfrm>
            <a:custGeom>
              <a:rect b="b" l="l" r="r" t="t"/>
              <a:pathLst>
                <a:path extrusionOk="0" h="4129" w="4655">
                  <a:moveTo>
                    <a:pt x="2326" y="0"/>
                  </a:moveTo>
                  <a:cubicBezTo>
                    <a:pt x="1712" y="0"/>
                    <a:pt x="1103" y="276"/>
                    <a:pt x="694" y="799"/>
                  </a:cubicBezTo>
                  <a:cubicBezTo>
                    <a:pt x="1" y="1680"/>
                    <a:pt x="146" y="2956"/>
                    <a:pt x="1013" y="3663"/>
                  </a:cubicBezTo>
                  <a:cubicBezTo>
                    <a:pt x="1396" y="3976"/>
                    <a:pt x="1858" y="4128"/>
                    <a:pt x="2318" y="4128"/>
                  </a:cubicBezTo>
                  <a:cubicBezTo>
                    <a:pt x="2900" y="4128"/>
                    <a:pt x="3478" y="3883"/>
                    <a:pt x="3885" y="3407"/>
                  </a:cubicBezTo>
                  <a:lnTo>
                    <a:pt x="3892" y="3400"/>
                  </a:lnTo>
                  <a:cubicBezTo>
                    <a:pt x="3934" y="3351"/>
                    <a:pt x="3968" y="3310"/>
                    <a:pt x="4003" y="3261"/>
                  </a:cubicBezTo>
                  <a:cubicBezTo>
                    <a:pt x="4655" y="2346"/>
                    <a:pt x="4454" y="1083"/>
                    <a:pt x="3552" y="410"/>
                  </a:cubicBezTo>
                  <a:cubicBezTo>
                    <a:pt x="3185" y="134"/>
                    <a:pt x="2754" y="0"/>
                    <a:pt x="23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69"/>
            <p:cNvSpPr/>
            <p:nvPr/>
          </p:nvSpPr>
          <p:spPr>
            <a:xfrm>
              <a:off x="3798563" y="3359093"/>
              <a:ext cx="98075" cy="90982"/>
            </a:xfrm>
            <a:custGeom>
              <a:rect b="b" l="l" r="r" t="t"/>
              <a:pathLst>
                <a:path extrusionOk="0" h="3463" w="3733">
                  <a:moveTo>
                    <a:pt x="1423" y="1"/>
                  </a:moveTo>
                  <a:cubicBezTo>
                    <a:pt x="1124" y="1"/>
                    <a:pt x="823" y="65"/>
                    <a:pt x="541" y="198"/>
                  </a:cubicBezTo>
                  <a:cubicBezTo>
                    <a:pt x="0" y="968"/>
                    <a:pt x="42" y="2002"/>
                    <a:pt x="646" y="2723"/>
                  </a:cubicBezTo>
                  <a:cubicBezTo>
                    <a:pt x="1043" y="3204"/>
                    <a:pt x="1629" y="3463"/>
                    <a:pt x="2226" y="3463"/>
                  </a:cubicBezTo>
                  <a:cubicBezTo>
                    <a:pt x="2524" y="3463"/>
                    <a:pt x="2826" y="3398"/>
                    <a:pt x="3108" y="3264"/>
                  </a:cubicBezTo>
                  <a:cubicBezTo>
                    <a:pt x="3732" y="2390"/>
                    <a:pt x="3580" y="1183"/>
                    <a:pt x="2761" y="490"/>
                  </a:cubicBezTo>
                  <a:cubicBezTo>
                    <a:pt x="2380" y="169"/>
                    <a:pt x="1904" y="1"/>
                    <a:pt x="1423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69"/>
            <p:cNvSpPr/>
            <p:nvPr/>
          </p:nvSpPr>
          <p:spPr>
            <a:xfrm>
              <a:off x="3828461" y="3387441"/>
              <a:ext cx="34286" cy="34286"/>
            </a:xfrm>
            <a:custGeom>
              <a:rect b="b" l="l" r="r" t="t"/>
              <a:pathLst>
                <a:path extrusionOk="0" h="1305" w="1305">
                  <a:moveTo>
                    <a:pt x="652" y="0"/>
                  </a:moveTo>
                  <a:cubicBezTo>
                    <a:pt x="291" y="0"/>
                    <a:pt x="0" y="292"/>
                    <a:pt x="0" y="652"/>
                  </a:cubicBezTo>
                  <a:cubicBezTo>
                    <a:pt x="0" y="1013"/>
                    <a:pt x="291" y="1304"/>
                    <a:pt x="652" y="1304"/>
                  </a:cubicBezTo>
                  <a:cubicBezTo>
                    <a:pt x="1013" y="1304"/>
                    <a:pt x="1304" y="1013"/>
                    <a:pt x="1304" y="652"/>
                  </a:cubicBezTo>
                  <a:cubicBezTo>
                    <a:pt x="1304" y="292"/>
                    <a:pt x="1013" y="0"/>
                    <a:pt x="65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69"/>
            <p:cNvSpPr/>
            <p:nvPr/>
          </p:nvSpPr>
          <p:spPr>
            <a:xfrm>
              <a:off x="3658057" y="3259862"/>
              <a:ext cx="35573" cy="31028"/>
            </a:xfrm>
            <a:custGeom>
              <a:rect b="b" l="l" r="r" t="t"/>
              <a:pathLst>
                <a:path extrusionOk="0" h="1181" w="1354">
                  <a:moveTo>
                    <a:pt x="347" y="1"/>
                  </a:moveTo>
                  <a:cubicBezTo>
                    <a:pt x="153" y="1"/>
                    <a:pt x="1" y="153"/>
                    <a:pt x="1" y="348"/>
                  </a:cubicBezTo>
                  <a:lnTo>
                    <a:pt x="1" y="833"/>
                  </a:lnTo>
                  <a:cubicBezTo>
                    <a:pt x="1" y="1021"/>
                    <a:pt x="153" y="1180"/>
                    <a:pt x="347" y="1180"/>
                  </a:cubicBezTo>
                  <a:lnTo>
                    <a:pt x="1006" y="1180"/>
                  </a:lnTo>
                  <a:cubicBezTo>
                    <a:pt x="1194" y="1180"/>
                    <a:pt x="1353" y="1021"/>
                    <a:pt x="1353" y="833"/>
                  </a:cubicBezTo>
                  <a:lnTo>
                    <a:pt x="1353" y="348"/>
                  </a:lnTo>
                  <a:cubicBezTo>
                    <a:pt x="1353" y="153"/>
                    <a:pt x="1194" y="1"/>
                    <a:pt x="100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69"/>
            <p:cNvSpPr/>
            <p:nvPr/>
          </p:nvSpPr>
          <p:spPr>
            <a:xfrm>
              <a:off x="3625085" y="3281931"/>
              <a:ext cx="101517" cy="236190"/>
            </a:xfrm>
            <a:custGeom>
              <a:rect b="b" l="l" r="r" t="t"/>
              <a:pathLst>
                <a:path extrusionOk="0" h="8990" w="3864">
                  <a:moveTo>
                    <a:pt x="860" y="0"/>
                  </a:moveTo>
                  <a:cubicBezTo>
                    <a:pt x="389" y="7"/>
                    <a:pt x="7" y="389"/>
                    <a:pt x="0" y="860"/>
                  </a:cubicBezTo>
                  <a:lnTo>
                    <a:pt x="0" y="8129"/>
                  </a:lnTo>
                  <a:cubicBezTo>
                    <a:pt x="7" y="8601"/>
                    <a:pt x="389" y="8989"/>
                    <a:pt x="860" y="8989"/>
                  </a:cubicBezTo>
                  <a:lnTo>
                    <a:pt x="3004" y="8989"/>
                  </a:lnTo>
                  <a:cubicBezTo>
                    <a:pt x="3475" y="8989"/>
                    <a:pt x="3857" y="8601"/>
                    <a:pt x="3864" y="8129"/>
                  </a:cubicBezTo>
                  <a:lnTo>
                    <a:pt x="3864" y="860"/>
                  </a:lnTo>
                  <a:cubicBezTo>
                    <a:pt x="3864" y="396"/>
                    <a:pt x="3496" y="14"/>
                    <a:pt x="303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69"/>
            <p:cNvSpPr/>
            <p:nvPr/>
          </p:nvSpPr>
          <p:spPr>
            <a:xfrm>
              <a:off x="3625269" y="3281931"/>
              <a:ext cx="79474" cy="209944"/>
            </a:xfrm>
            <a:custGeom>
              <a:rect b="b" l="l" r="r" t="t"/>
              <a:pathLst>
                <a:path extrusionOk="0" h="7991" w="3025">
                  <a:moveTo>
                    <a:pt x="860" y="0"/>
                  </a:moveTo>
                  <a:cubicBezTo>
                    <a:pt x="382" y="7"/>
                    <a:pt x="0" y="389"/>
                    <a:pt x="0" y="860"/>
                  </a:cubicBezTo>
                  <a:lnTo>
                    <a:pt x="0" y="7991"/>
                  </a:lnTo>
                  <a:lnTo>
                    <a:pt x="2164" y="7991"/>
                  </a:lnTo>
                  <a:cubicBezTo>
                    <a:pt x="2636" y="7984"/>
                    <a:pt x="3017" y="7602"/>
                    <a:pt x="3024" y="7131"/>
                  </a:cubicBezTo>
                  <a:lnTo>
                    <a:pt x="3024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69"/>
            <p:cNvSpPr/>
            <p:nvPr/>
          </p:nvSpPr>
          <p:spPr>
            <a:xfrm>
              <a:off x="3912822" y="3327671"/>
              <a:ext cx="22621" cy="22621"/>
            </a:xfrm>
            <a:custGeom>
              <a:rect b="b" l="l" r="r" t="t"/>
              <a:pathLst>
                <a:path extrusionOk="0" h="861" w="861">
                  <a:moveTo>
                    <a:pt x="431" y="0"/>
                  </a:moveTo>
                  <a:cubicBezTo>
                    <a:pt x="195" y="0"/>
                    <a:pt x="0" y="194"/>
                    <a:pt x="0" y="430"/>
                  </a:cubicBezTo>
                  <a:cubicBezTo>
                    <a:pt x="0" y="666"/>
                    <a:pt x="195" y="860"/>
                    <a:pt x="431" y="860"/>
                  </a:cubicBezTo>
                  <a:cubicBezTo>
                    <a:pt x="673" y="860"/>
                    <a:pt x="861" y="666"/>
                    <a:pt x="861" y="430"/>
                  </a:cubicBezTo>
                  <a:cubicBezTo>
                    <a:pt x="861" y="194"/>
                    <a:pt x="673" y="0"/>
                    <a:pt x="431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1" name="Google Shape;8191;p69"/>
          <p:cNvGrpSpPr/>
          <p:nvPr/>
        </p:nvGrpSpPr>
        <p:grpSpPr>
          <a:xfrm>
            <a:off x="12634720" y="6553615"/>
            <a:ext cx="726435" cy="497181"/>
            <a:chOff x="6317360" y="3276808"/>
            <a:chExt cx="363217" cy="248590"/>
          </a:xfrm>
        </p:grpSpPr>
        <p:sp>
          <p:nvSpPr>
            <p:cNvPr id="8192" name="Google Shape;8192;p69"/>
            <p:cNvSpPr/>
            <p:nvPr/>
          </p:nvSpPr>
          <p:spPr>
            <a:xfrm>
              <a:off x="6568840" y="3420045"/>
              <a:ext cx="77110" cy="49051"/>
            </a:xfrm>
            <a:custGeom>
              <a:rect b="b" l="l" r="r" t="t"/>
              <a:pathLst>
                <a:path extrusionOk="0" h="1867" w="2935">
                  <a:moveTo>
                    <a:pt x="0" y="1"/>
                  </a:moveTo>
                  <a:lnTo>
                    <a:pt x="0" y="1867"/>
                  </a:lnTo>
                  <a:lnTo>
                    <a:pt x="2934" y="1867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69"/>
            <p:cNvSpPr/>
            <p:nvPr/>
          </p:nvSpPr>
          <p:spPr>
            <a:xfrm>
              <a:off x="6568840" y="3444663"/>
              <a:ext cx="77110" cy="24433"/>
            </a:xfrm>
            <a:custGeom>
              <a:rect b="b" l="l" r="r" t="t"/>
              <a:pathLst>
                <a:path extrusionOk="0" h="930" w="2935">
                  <a:moveTo>
                    <a:pt x="0" y="0"/>
                  </a:moveTo>
                  <a:lnTo>
                    <a:pt x="0" y="930"/>
                  </a:lnTo>
                  <a:lnTo>
                    <a:pt x="2934" y="930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69"/>
            <p:cNvSpPr/>
            <p:nvPr/>
          </p:nvSpPr>
          <p:spPr>
            <a:xfrm>
              <a:off x="6626797" y="3387178"/>
              <a:ext cx="53780" cy="114890"/>
            </a:xfrm>
            <a:custGeom>
              <a:rect b="b" l="l" r="r" t="t"/>
              <a:pathLst>
                <a:path extrusionOk="0" h="4373" w="2047">
                  <a:moveTo>
                    <a:pt x="1827" y="1"/>
                  </a:moveTo>
                  <a:cubicBezTo>
                    <a:pt x="1806" y="1"/>
                    <a:pt x="1784" y="4"/>
                    <a:pt x="1762" y="10"/>
                  </a:cubicBezTo>
                  <a:lnTo>
                    <a:pt x="167" y="447"/>
                  </a:lnTo>
                  <a:cubicBezTo>
                    <a:pt x="69" y="475"/>
                    <a:pt x="0" y="558"/>
                    <a:pt x="0" y="662"/>
                  </a:cubicBezTo>
                  <a:lnTo>
                    <a:pt x="0" y="3707"/>
                  </a:lnTo>
                  <a:cubicBezTo>
                    <a:pt x="0" y="3811"/>
                    <a:pt x="69" y="3901"/>
                    <a:pt x="167" y="3922"/>
                  </a:cubicBezTo>
                  <a:lnTo>
                    <a:pt x="1762" y="4366"/>
                  </a:lnTo>
                  <a:cubicBezTo>
                    <a:pt x="1781" y="4371"/>
                    <a:pt x="1800" y="4373"/>
                    <a:pt x="1818" y="4373"/>
                  </a:cubicBezTo>
                  <a:cubicBezTo>
                    <a:pt x="1941" y="4373"/>
                    <a:pt x="2046" y="4277"/>
                    <a:pt x="2046" y="4144"/>
                  </a:cubicBezTo>
                  <a:lnTo>
                    <a:pt x="2046" y="225"/>
                  </a:lnTo>
                  <a:cubicBezTo>
                    <a:pt x="2046" y="96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69"/>
            <p:cNvSpPr/>
            <p:nvPr/>
          </p:nvSpPr>
          <p:spPr>
            <a:xfrm>
              <a:off x="6345051" y="3363743"/>
              <a:ext cx="247855" cy="161655"/>
            </a:xfrm>
            <a:custGeom>
              <a:rect b="b" l="l" r="r" t="t"/>
              <a:pathLst>
                <a:path extrusionOk="0" h="6153" w="9434">
                  <a:moveTo>
                    <a:pt x="320" y="1"/>
                  </a:moveTo>
                  <a:cubicBezTo>
                    <a:pt x="146" y="1"/>
                    <a:pt x="1" y="146"/>
                    <a:pt x="1" y="320"/>
                  </a:cubicBezTo>
                  <a:lnTo>
                    <a:pt x="1" y="5834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34" y="6014"/>
                    <a:pt x="9434" y="5834"/>
                  </a:cubicBezTo>
                  <a:lnTo>
                    <a:pt x="9434" y="320"/>
                  </a:lnTo>
                  <a:cubicBezTo>
                    <a:pt x="9434" y="146"/>
                    <a:pt x="9288" y="1"/>
                    <a:pt x="91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69"/>
            <p:cNvSpPr/>
            <p:nvPr/>
          </p:nvSpPr>
          <p:spPr>
            <a:xfrm>
              <a:off x="6345051" y="3363743"/>
              <a:ext cx="247671" cy="161655"/>
            </a:xfrm>
            <a:custGeom>
              <a:rect b="b" l="l" r="r" t="t"/>
              <a:pathLst>
                <a:path extrusionOk="0" h="6153" w="9427">
                  <a:moveTo>
                    <a:pt x="7658" y="1"/>
                  </a:moveTo>
                  <a:cubicBezTo>
                    <a:pt x="7832" y="1"/>
                    <a:pt x="7970" y="146"/>
                    <a:pt x="7970" y="320"/>
                  </a:cubicBezTo>
                  <a:lnTo>
                    <a:pt x="7970" y="5314"/>
                  </a:lnTo>
                  <a:cubicBezTo>
                    <a:pt x="7970" y="5549"/>
                    <a:pt x="7783" y="5744"/>
                    <a:pt x="7547" y="5744"/>
                  </a:cubicBezTo>
                  <a:lnTo>
                    <a:pt x="313" y="5744"/>
                  </a:lnTo>
                  <a:cubicBezTo>
                    <a:pt x="160" y="5744"/>
                    <a:pt x="28" y="5633"/>
                    <a:pt x="1" y="5480"/>
                  </a:cubicBezTo>
                  <a:lnTo>
                    <a:pt x="1" y="5841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27" y="6014"/>
                    <a:pt x="9427" y="5841"/>
                  </a:cubicBezTo>
                  <a:lnTo>
                    <a:pt x="9427" y="320"/>
                  </a:lnTo>
                  <a:cubicBezTo>
                    <a:pt x="9427" y="313"/>
                    <a:pt x="9427" y="299"/>
                    <a:pt x="9427" y="292"/>
                  </a:cubicBezTo>
                  <a:cubicBezTo>
                    <a:pt x="9413" y="125"/>
                    <a:pt x="9274" y="1"/>
                    <a:pt x="911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69"/>
            <p:cNvSpPr/>
            <p:nvPr/>
          </p:nvSpPr>
          <p:spPr>
            <a:xfrm>
              <a:off x="6317360" y="3276808"/>
              <a:ext cx="147993" cy="147835"/>
            </a:xfrm>
            <a:custGeom>
              <a:rect b="b" l="l" r="r" t="t"/>
              <a:pathLst>
                <a:path extrusionOk="0" h="5627" w="5633">
                  <a:moveTo>
                    <a:pt x="2817" y="1"/>
                  </a:moveTo>
                  <a:cubicBezTo>
                    <a:pt x="1263" y="1"/>
                    <a:pt x="0" y="1256"/>
                    <a:pt x="0" y="2810"/>
                  </a:cubicBezTo>
                  <a:cubicBezTo>
                    <a:pt x="0" y="4371"/>
                    <a:pt x="1263" y="5626"/>
                    <a:pt x="2817" y="5626"/>
                  </a:cubicBezTo>
                  <a:cubicBezTo>
                    <a:pt x="4370" y="5626"/>
                    <a:pt x="5633" y="4371"/>
                    <a:pt x="5633" y="2810"/>
                  </a:cubicBezTo>
                  <a:cubicBezTo>
                    <a:pt x="5633" y="1256"/>
                    <a:pt x="4370" y="1"/>
                    <a:pt x="28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69"/>
            <p:cNvSpPr/>
            <p:nvPr/>
          </p:nvSpPr>
          <p:spPr>
            <a:xfrm>
              <a:off x="6339035" y="3298325"/>
              <a:ext cx="133622" cy="126344"/>
            </a:xfrm>
            <a:custGeom>
              <a:rect b="b" l="l" r="r" t="t"/>
              <a:pathLst>
                <a:path extrusionOk="0" h="4809" w="5086">
                  <a:moveTo>
                    <a:pt x="3982" y="0"/>
                  </a:moveTo>
                  <a:lnTo>
                    <a:pt x="1" y="3982"/>
                  </a:lnTo>
                  <a:cubicBezTo>
                    <a:pt x="552" y="4533"/>
                    <a:pt x="1274" y="4809"/>
                    <a:pt x="1994" y="4809"/>
                  </a:cubicBezTo>
                  <a:cubicBezTo>
                    <a:pt x="2715" y="4809"/>
                    <a:pt x="3434" y="4533"/>
                    <a:pt x="3982" y="3982"/>
                  </a:cubicBezTo>
                  <a:cubicBezTo>
                    <a:pt x="5085" y="2886"/>
                    <a:pt x="5085" y="1103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69"/>
            <p:cNvSpPr/>
            <p:nvPr/>
          </p:nvSpPr>
          <p:spPr>
            <a:xfrm>
              <a:off x="6505051" y="3446659"/>
              <a:ext cx="54148" cy="54148"/>
            </a:xfrm>
            <a:custGeom>
              <a:rect b="b" l="l" r="r" t="t"/>
              <a:pathLst>
                <a:path extrusionOk="0" h="2061" w="2061">
                  <a:moveTo>
                    <a:pt x="98" y="0"/>
                  </a:moveTo>
                  <a:cubicBezTo>
                    <a:pt x="42" y="0"/>
                    <a:pt x="1" y="42"/>
                    <a:pt x="1" y="98"/>
                  </a:cubicBezTo>
                  <a:lnTo>
                    <a:pt x="1" y="1970"/>
                  </a:lnTo>
                  <a:cubicBezTo>
                    <a:pt x="1" y="2019"/>
                    <a:pt x="42" y="2061"/>
                    <a:pt x="98" y="2061"/>
                  </a:cubicBezTo>
                  <a:lnTo>
                    <a:pt x="1971" y="2061"/>
                  </a:lnTo>
                  <a:cubicBezTo>
                    <a:pt x="2019" y="2061"/>
                    <a:pt x="2061" y="2019"/>
                    <a:pt x="2061" y="1970"/>
                  </a:cubicBezTo>
                  <a:lnTo>
                    <a:pt x="2061" y="98"/>
                  </a:lnTo>
                  <a:cubicBezTo>
                    <a:pt x="2061" y="42"/>
                    <a:pt x="2019" y="0"/>
                    <a:pt x="197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69"/>
            <p:cNvSpPr/>
            <p:nvPr/>
          </p:nvSpPr>
          <p:spPr>
            <a:xfrm>
              <a:off x="6358371" y="3325885"/>
              <a:ext cx="57773" cy="49550"/>
            </a:xfrm>
            <a:custGeom>
              <a:rect b="b" l="l" r="r" t="t"/>
              <a:pathLst>
                <a:path extrusionOk="0" h="1886" w="2199">
                  <a:moveTo>
                    <a:pt x="1251" y="0"/>
                  </a:moveTo>
                  <a:cubicBezTo>
                    <a:pt x="1019" y="0"/>
                    <a:pt x="783" y="86"/>
                    <a:pt x="590" y="276"/>
                  </a:cubicBezTo>
                  <a:cubicBezTo>
                    <a:pt x="0" y="873"/>
                    <a:pt x="416" y="1885"/>
                    <a:pt x="1256" y="1885"/>
                  </a:cubicBezTo>
                  <a:cubicBezTo>
                    <a:pt x="1776" y="1885"/>
                    <a:pt x="2199" y="1462"/>
                    <a:pt x="2199" y="942"/>
                  </a:cubicBezTo>
                  <a:cubicBezTo>
                    <a:pt x="2199" y="374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69"/>
            <p:cNvSpPr/>
            <p:nvPr/>
          </p:nvSpPr>
          <p:spPr>
            <a:xfrm>
              <a:off x="6484821" y="3293937"/>
              <a:ext cx="113734" cy="113576"/>
            </a:xfrm>
            <a:custGeom>
              <a:rect b="b" l="l" r="r" t="t"/>
              <a:pathLst>
                <a:path extrusionOk="0" h="4323" w="4329">
                  <a:moveTo>
                    <a:pt x="2165" y="1"/>
                  </a:moveTo>
                  <a:cubicBezTo>
                    <a:pt x="972" y="1"/>
                    <a:pt x="1" y="965"/>
                    <a:pt x="1" y="2158"/>
                  </a:cubicBezTo>
                  <a:cubicBezTo>
                    <a:pt x="1" y="3351"/>
                    <a:pt x="972" y="4322"/>
                    <a:pt x="2165" y="4322"/>
                  </a:cubicBezTo>
                  <a:cubicBezTo>
                    <a:pt x="3358" y="4322"/>
                    <a:pt x="4329" y="3351"/>
                    <a:pt x="4329" y="2158"/>
                  </a:cubicBezTo>
                  <a:cubicBezTo>
                    <a:pt x="4329" y="965"/>
                    <a:pt x="3358" y="1"/>
                    <a:pt x="216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69"/>
            <p:cNvSpPr/>
            <p:nvPr/>
          </p:nvSpPr>
          <p:spPr>
            <a:xfrm>
              <a:off x="6501583" y="3310541"/>
              <a:ext cx="102463" cy="96919"/>
            </a:xfrm>
            <a:custGeom>
              <a:rect b="b" l="l" r="r" t="t"/>
              <a:pathLst>
                <a:path extrusionOk="0" h="3689" w="3900">
                  <a:moveTo>
                    <a:pt x="3053" y="0"/>
                  </a:moveTo>
                  <a:lnTo>
                    <a:pt x="1" y="3059"/>
                  </a:lnTo>
                  <a:cubicBezTo>
                    <a:pt x="421" y="3479"/>
                    <a:pt x="974" y="3688"/>
                    <a:pt x="1527" y="3688"/>
                  </a:cubicBezTo>
                  <a:cubicBezTo>
                    <a:pt x="2080" y="3688"/>
                    <a:pt x="2633" y="3479"/>
                    <a:pt x="3053" y="3059"/>
                  </a:cubicBezTo>
                  <a:cubicBezTo>
                    <a:pt x="3899" y="2213"/>
                    <a:pt x="3899" y="846"/>
                    <a:pt x="305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69"/>
            <p:cNvSpPr/>
            <p:nvPr/>
          </p:nvSpPr>
          <p:spPr>
            <a:xfrm>
              <a:off x="6521445" y="3335448"/>
              <a:ext cx="35389" cy="30502"/>
            </a:xfrm>
            <a:custGeom>
              <a:rect b="b" l="l" r="r" t="t"/>
              <a:pathLst>
                <a:path extrusionOk="0" h="1161" w="1347">
                  <a:moveTo>
                    <a:pt x="766" y="0"/>
                  </a:moveTo>
                  <a:cubicBezTo>
                    <a:pt x="625" y="0"/>
                    <a:pt x="480" y="53"/>
                    <a:pt x="362" y="169"/>
                  </a:cubicBezTo>
                  <a:cubicBezTo>
                    <a:pt x="1" y="536"/>
                    <a:pt x="258" y="1161"/>
                    <a:pt x="771" y="1161"/>
                  </a:cubicBezTo>
                  <a:cubicBezTo>
                    <a:pt x="1090" y="1161"/>
                    <a:pt x="1347" y="897"/>
                    <a:pt x="1347" y="578"/>
                  </a:cubicBezTo>
                  <a:cubicBezTo>
                    <a:pt x="1347" y="230"/>
                    <a:pt x="1063" y="0"/>
                    <a:pt x="76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69"/>
            <p:cNvSpPr/>
            <p:nvPr/>
          </p:nvSpPr>
          <p:spPr>
            <a:xfrm>
              <a:off x="6413071" y="3305234"/>
              <a:ext cx="25800" cy="21806"/>
            </a:xfrm>
            <a:custGeom>
              <a:rect b="b" l="l" r="r" t="t"/>
              <a:pathLst>
                <a:path extrusionOk="0" h="830" w="982">
                  <a:moveTo>
                    <a:pt x="693" y="1"/>
                  </a:moveTo>
                  <a:cubicBezTo>
                    <a:pt x="647" y="1"/>
                    <a:pt x="599" y="17"/>
                    <a:pt x="554" y="56"/>
                  </a:cubicBezTo>
                  <a:lnTo>
                    <a:pt x="131" y="480"/>
                  </a:lnTo>
                  <a:cubicBezTo>
                    <a:pt x="1" y="631"/>
                    <a:pt x="133" y="830"/>
                    <a:pt x="293" y="830"/>
                  </a:cubicBezTo>
                  <a:cubicBezTo>
                    <a:pt x="338" y="830"/>
                    <a:pt x="385" y="814"/>
                    <a:pt x="429" y="778"/>
                  </a:cubicBezTo>
                  <a:lnTo>
                    <a:pt x="852" y="348"/>
                  </a:lnTo>
                  <a:cubicBezTo>
                    <a:pt x="981" y="197"/>
                    <a:pt x="852" y="1"/>
                    <a:pt x="6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69"/>
            <p:cNvSpPr/>
            <p:nvPr/>
          </p:nvSpPr>
          <p:spPr>
            <a:xfrm>
              <a:off x="6343869" y="3373779"/>
              <a:ext cx="26956" cy="22358"/>
            </a:xfrm>
            <a:custGeom>
              <a:rect b="b" l="l" r="r" t="t"/>
              <a:pathLst>
                <a:path extrusionOk="0" h="851" w="1026">
                  <a:moveTo>
                    <a:pt x="712" y="1"/>
                  </a:moveTo>
                  <a:cubicBezTo>
                    <a:pt x="660" y="1"/>
                    <a:pt x="606" y="23"/>
                    <a:pt x="559" y="76"/>
                  </a:cubicBezTo>
                  <a:lnTo>
                    <a:pt x="136" y="499"/>
                  </a:lnTo>
                  <a:cubicBezTo>
                    <a:pt x="1" y="656"/>
                    <a:pt x="135" y="850"/>
                    <a:pt x="292" y="850"/>
                  </a:cubicBezTo>
                  <a:cubicBezTo>
                    <a:pt x="337" y="850"/>
                    <a:pt x="384" y="835"/>
                    <a:pt x="427" y="798"/>
                  </a:cubicBezTo>
                  <a:lnTo>
                    <a:pt x="857" y="375"/>
                  </a:lnTo>
                  <a:cubicBezTo>
                    <a:pt x="1026" y="222"/>
                    <a:pt x="878" y="1"/>
                    <a:pt x="71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69"/>
            <p:cNvSpPr/>
            <p:nvPr/>
          </p:nvSpPr>
          <p:spPr>
            <a:xfrm>
              <a:off x="6412072" y="3373779"/>
              <a:ext cx="27823" cy="22962"/>
            </a:xfrm>
            <a:custGeom>
              <a:rect b="b" l="l" r="r" t="t"/>
              <a:pathLst>
                <a:path extrusionOk="0" h="874" w="1059">
                  <a:moveTo>
                    <a:pt x="311" y="1"/>
                  </a:moveTo>
                  <a:cubicBezTo>
                    <a:pt x="144" y="1"/>
                    <a:pt x="0" y="222"/>
                    <a:pt x="169" y="375"/>
                  </a:cubicBezTo>
                  <a:lnTo>
                    <a:pt x="592" y="798"/>
                  </a:lnTo>
                  <a:cubicBezTo>
                    <a:pt x="640" y="851"/>
                    <a:pt x="695" y="873"/>
                    <a:pt x="748" y="873"/>
                  </a:cubicBezTo>
                  <a:cubicBezTo>
                    <a:pt x="915" y="873"/>
                    <a:pt x="1059" y="652"/>
                    <a:pt x="890" y="499"/>
                  </a:cubicBezTo>
                  <a:lnTo>
                    <a:pt x="467" y="76"/>
                  </a:lnTo>
                  <a:cubicBezTo>
                    <a:pt x="419" y="23"/>
                    <a:pt x="363" y="1"/>
                    <a:pt x="3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69"/>
            <p:cNvSpPr/>
            <p:nvPr/>
          </p:nvSpPr>
          <p:spPr>
            <a:xfrm>
              <a:off x="6342870" y="3304656"/>
              <a:ext cx="27980" cy="22988"/>
            </a:xfrm>
            <a:custGeom>
              <a:rect b="b" l="l" r="r" t="t"/>
              <a:pathLst>
                <a:path extrusionOk="0" h="875" w="1065">
                  <a:moveTo>
                    <a:pt x="310" y="0"/>
                  </a:moveTo>
                  <a:cubicBezTo>
                    <a:pt x="145" y="0"/>
                    <a:pt x="1" y="223"/>
                    <a:pt x="174" y="370"/>
                  </a:cubicBezTo>
                  <a:lnTo>
                    <a:pt x="597" y="800"/>
                  </a:lnTo>
                  <a:cubicBezTo>
                    <a:pt x="643" y="853"/>
                    <a:pt x="697" y="874"/>
                    <a:pt x="749" y="874"/>
                  </a:cubicBezTo>
                  <a:cubicBezTo>
                    <a:pt x="915" y="874"/>
                    <a:pt x="1064" y="650"/>
                    <a:pt x="895" y="502"/>
                  </a:cubicBezTo>
                  <a:lnTo>
                    <a:pt x="465" y="78"/>
                  </a:lnTo>
                  <a:cubicBezTo>
                    <a:pt x="418" y="23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69"/>
            <p:cNvSpPr/>
            <p:nvPr/>
          </p:nvSpPr>
          <p:spPr>
            <a:xfrm>
              <a:off x="6557727" y="3315402"/>
              <a:ext cx="21754" cy="17392"/>
            </a:xfrm>
            <a:custGeom>
              <a:rect b="b" l="l" r="r" t="t"/>
              <a:pathLst>
                <a:path extrusionOk="0" h="662" w="828">
                  <a:moveTo>
                    <a:pt x="516" y="0"/>
                  </a:moveTo>
                  <a:cubicBezTo>
                    <a:pt x="463" y="0"/>
                    <a:pt x="408" y="23"/>
                    <a:pt x="361" y="79"/>
                  </a:cubicBezTo>
                  <a:lnTo>
                    <a:pt x="132" y="308"/>
                  </a:lnTo>
                  <a:cubicBezTo>
                    <a:pt x="0" y="439"/>
                    <a:pt x="90" y="661"/>
                    <a:pt x="278" y="661"/>
                  </a:cubicBezTo>
                  <a:cubicBezTo>
                    <a:pt x="333" y="661"/>
                    <a:pt x="389" y="641"/>
                    <a:pt x="430" y="599"/>
                  </a:cubicBezTo>
                  <a:lnTo>
                    <a:pt x="659" y="370"/>
                  </a:lnTo>
                  <a:cubicBezTo>
                    <a:pt x="827" y="223"/>
                    <a:pt x="681" y="0"/>
                    <a:pt x="5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69"/>
            <p:cNvSpPr/>
            <p:nvPr/>
          </p:nvSpPr>
          <p:spPr>
            <a:xfrm>
              <a:off x="6504945" y="3368761"/>
              <a:ext cx="20676" cy="16683"/>
            </a:xfrm>
            <a:custGeom>
              <a:rect b="b" l="l" r="r" t="t"/>
              <a:pathLst>
                <a:path extrusionOk="0" h="635" w="787">
                  <a:moveTo>
                    <a:pt x="494" y="0"/>
                  </a:moveTo>
                  <a:cubicBezTo>
                    <a:pt x="449" y="0"/>
                    <a:pt x="402" y="16"/>
                    <a:pt x="358" y="52"/>
                  </a:cubicBezTo>
                  <a:lnTo>
                    <a:pt x="130" y="288"/>
                  </a:lnTo>
                  <a:cubicBezTo>
                    <a:pt x="1" y="439"/>
                    <a:pt x="130" y="635"/>
                    <a:pt x="288" y="635"/>
                  </a:cubicBezTo>
                  <a:cubicBezTo>
                    <a:pt x="334" y="635"/>
                    <a:pt x="383" y="618"/>
                    <a:pt x="428" y="579"/>
                  </a:cubicBezTo>
                  <a:lnTo>
                    <a:pt x="657" y="351"/>
                  </a:lnTo>
                  <a:cubicBezTo>
                    <a:pt x="787" y="199"/>
                    <a:pt x="654" y="0"/>
                    <a:pt x="4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69"/>
            <p:cNvSpPr/>
            <p:nvPr/>
          </p:nvSpPr>
          <p:spPr>
            <a:xfrm>
              <a:off x="6557753" y="3368761"/>
              <a:ext cx="20703" cy="16683"/>
            </a:xfrm>
            <a:custGeom>
              <a:rect b="b" l="l" r="r" t="t"/>
              <a:pathLst>
                <a:path extrusionOk="0" h="635" w="788">
                  <a:moveTo>
                    <a:pt x="294" y="0"/>
                  </a:moveTo>
                  <a:cubicBezTo>
                    <a:pt x="133" y="0"/>
                    <a:pt x="1" y="199"/>
                    <a:pt x="131" y="351"/>
                  </a:cubicBezTo>
                  <a:lnTo>
                    <a:pt x="360" y="579"/>
                  </a:lnTo>
                  <a:cubicBezTo>
                    <a:pt x="405" y="618"/>
                    <a:pt x="454" y="635"/>
                    <a:pt x="500" y="635"/>
                  </a:cubicBezTo>
                  <a:cubicBezTo>
                    <a:pt x="658" y="635"/>
                    <a:pt x="787" y="439"/>
                    <a:pt x="658" y="288"/>
                  </a:cubicBezTo>
                  <a:lnTo>
                    <a:pt x="429" y="52"/>
                  </a:lnTo>
                  <a:cubicBezTo>
                    <a:pt x="385" y="16"/>
                    <a:pt x="338" y="0"/>
                    <a:pt x="2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69"/>
            <p:cNvSpPr/>
            <p:nvPr/>
          </p:nvSpPr>
          <p:spPr>
            <a:xfrm>
              <a:off x="6504945" y="3316006"/>
              <a:ext cx="20808" cy="16604"/>
            </a:xfrm>
            <a:custGeom>
              <a:rect b="b" l="l" r="r" t="t"/>
              <a:pathLst>
                <a:path extrusionOk="0" h="632" w="792">
                  <a:moveTo>
                    <a:pt x="291" y="0"/>
                  </a:moveTo>
                  <a:cubicBezTo>
                    <a:pt x="134" y="0"/>
                    <a:pt x="1" y="197"/>
                    <a:pt x="130" y="347"/>
                  </a:cubicBezTo>
                  <a:lnTo>
                    <a:pt x="358" y="576"/>
                  </a:lnTo>
                  <a:cubicBezTo>
                    <a:pt x="404" y="615"/>
                    <a:pt x="452" y="631"/>
                    <a:pt x="499" y="631"/>
                  </a:cubicBezTo>
                  <a:cubicBezTo>
                    <a:pt x="659" y="631"/>
                    <a:pt x="791" y="435"/>
                    <a:pt x="657" y="285"/>
                  </a:cubicBezTo>
                  <a:lnTo>
                    <a:pt x="428" y="56"/>
                  </a:lnTo>
                  <a:cubicBezTo>
                    <a:pt x="384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69"/>
            <p:cNvSpPr/>
            <p:nvPr/>
          </p:nvSpPr>
          <p:spPr>
            <a:xfrm>
              <a:off x="6367094" y="3441168"/>
              <a:ext cx="105931" cy="11008"/>
            </a:xfrm>
            <a:custGeom>
              <a:rect b="b" l="l" r="r" t="t"/>
              <a:pathLst>
                <a:path extrusionOk="0" h="419" w="4032">
                  <a:moveTo>
                    <a:pt x="273" y="1"/>
                  </a:moveTo>
                  <a:cubicBezTo>
                    <a:pt x="1" y="1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8"/>
                  </a:cubicBezTo>
                  <a:lnTo>
                    <a:pt x="3740" y="418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1"/>
                    <a:pt x="3759" y="1"/>
                  </a:cubicBezTo>
                  <a:cubicBezTo>
                    <a:pt x="3753" y="1"/>
                    <a:pt x="3746" y="1"/>
                    <a:pt x="3740" y="1"/>
                  </a:cubicBezTo>
                  <a:lnTo>
                    <a:pt x="292" y="1"/>
                  </a:lnTo>
                  <a:cubicBezTo>
                    <a:pt x="286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69"/>
            <p:cNvSpPr/>
            <p:nvPr/>
          </p:nvSpPr>
          <p:spPr>
            <a:xfrm>
              <a:off x="6368013" y="3495290"/>
              <a:ext cx="105011" cy="11008"/>
            </a:xfrm>
            <a:custGeom>
              <a:rect b="b" l="l" r="r" t="t"/>
              <a:pathLst>
                <a:path extrusionOk="0" h="419" w="3997">
                  <a:moveTo>
                    <a:pt x="3724" y="1"/>
                  </a:moveTo>
                  <a:cubicBezTo>
                    <a:pt x="3718" y="1"/>
                    <a:pt x="3711" y="1"/>
                    <a:pt x="3705" y="1"/>
                  </a:cubicBezTo>
                  <a:lnTo>
                    <a:pt x="257" y="1"/>
                  </a:lnTo>
                  <a:cubicBezTo>
                    <a:pt x="1" y="22"/>
                    <a:pt x="1" y="404"/>
                    <a:pt x="257" y="418"/>
                  </a:cubicBezTo>
                  <a:lnTo>
                    <a:pt x="3705" y="418"/>
                  </a:lnTo>
                  <a:cubicBezTo>
                    <a:pt x="3711" y="418"/>
                    <a:pt x="3718" y="418"/>
                    <a:pt x="3724" y="418"/>
                  </a:cubicBezTo>
                  <a:cubicBezTo>
                    <a:pt x="3996" y="418"/>
                    <a:pt x="3996" y="1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69"/>
            <p:cNvSpPr/>
            <p:nvPr/>
          </p:nvSpPr>
          <p:spPr>
            <a:xfrm>
              <a:off x="6367094" y="3468334"/>
              <a:ext cx="105931" cy="10982"/>
            </a:xfrm>
            <a:custGeom>
              <a:rect b="b" l="l" r="r" t="t"/>
              <a:pathLst>
                <a:path extrusionOk="0" h="418" w="4032">
                  <a:moveTo>
                    <a:pt x="273" y="0"/>
                  </a:moveTo>
                  <a:cubicBezTo>
                    <a:pt x="1" y="0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7"/>
                  </a:cubicBezTo>
                  <a:lnTo>
                    <a:pt x="3740" y="417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0"/>
                    <a:pt x="3759" y="0"/>
                  </a:cubicBezTo>
                  <a:cubicBezTo>
                    <a:pt x="3753" y="0"/>
                    <a:pt x="3746" y="0"/>
                    <a:pt x="3740" y="1"/>
                  </a:cubicBezTo>
                  <a:lnTo>
                    <a:pt x="292" y="1"/>
                  </a:lnTo>
                  <a:cubicBezTo>
                    <a:pt x="286" y="0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69"/>
            <p:cNvSpPr/>
            <p:nvPr/>
          </p:nvSpPr>
          <p:spPr>
            <a:xfrm>
              <a:off x="6532216" y="3446659"/>
              <a:ext cx="27166" cy="54148"/>
            </a:xfrm>
            <a:custGeom>
              <a:rect b="b" l="l" r="r" t="t"/>
              <a:pathLst>
                <a:path extrusionOk="0" h="2061" w="1034">
                  <a:moveTo>
                    <a:pt x="0" y="0"/>
                  </a:moveTo>
                  <a:lnTo>
                    <a:pt x="0" y="2061"/>
                  </a:lnTo>
                  <a:lnTo>
                    <a:pt x="937" y="2061"/>
                  </a:lnTo>
                  <a:cubicBezTo>
                    <a:pt x="985" y="2061"/>
                    <a:pt x="1034" y="2019"/>
                    <a:pt x="1034" y="1970"/>
                  </a:cubicBezTo>
                  <a:lnTo>
                    <a:pt x="1034" y="98"/>
                  </a:lnTo>
                  <a:cubicBezTo>
                    <a:pt x="1034" y="42"/>
                    <a:pt x="985" y="0"/>
                    <a:pt x="937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69"/>
            <p:cNvSpPr/>
            <p:nvPr/>
          </p:nvSpPr>
          <p:spPr>
            <a:xfrm>
              <a:off x="6626797" y="3444663"/>
              <a:ext cx="53780" cy="57458"/>
            </a:xfrm>
            <a:custGeom>
              <a:rect b="b" l="l" r="r" t="t"/>
              <a:pathLst>
                <a:path extrusionOk="0" h="2187" w="2047">
                  <a:moveTo>
                    <a:pt x="0" y="0"/>
                  </a:moveTo>
                  <a:lnTo>
                    <a:pt x="0" y="1526"/>
                  </a:lnTo>
                  <a:cubicBezTo>
                    <a:pt x="0" y="1623"/>
                    <a:pt x="69" y="1713"/>
                    <a:pt x="167" y="1741"/>
                  </a:cubicBezTo>
                  <a:lnTo>
                    <a:pt x="1762" y="2178"/>
                  </a:lnTo>
                  <a:cubicBezTo>
                    <a:pt x="1783" y="2184"/>
                    <a:pt x="1804" y="2187"/>
                    <a:pt x="1824" y="2187"/>
                  </a:cubicBezTo>
                  <a:cubicBezTo>
                    <a:pt x="1945" y="2187"/>
                    <a:pt x="2046" y="2088"/>
                    <a:pt x="2046" y="1963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69"/>
            <p:cNvSpPr/>
            <p:nvPr/>
          </p:nvSpPr>
          <p:spPr>
            <a:xfrm>
              <a:off x="6391343" y="3325832"/>
              <a:ext cx="24801" cy="49602"/>
            </a:xfrm>
            <a:custGeom>
              <a:rect b="b" l="l" r="r" t="t"/>
              <a:pathLst>
                <a:path extrusionOk="0" h="1888" w="944">
                  <a:moveTo>
                    <a:pt x="1" y="1"/>
                  </a:moveTo>
                  <a:lnTo>
                    <a:pt x="1" y="1887"/>
                  </a:lnTo>
                  <a:cubicBezTo>
                    <a:pt x="521" y="1887"/>
                    <a:pt x="944" y="1464"/>
                    <a:pt x="944" y="944"/>
                  </a:cubicBezTo>
                  <a:cubicBezTo>
                    <a:pt x="944" y="424"/>
                    <a:pt x="521" y="1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69"/>
            <p:cNvSpPr/>
            <p:nvPr/>
          </p:nvSpPr>
          <p:spPr>
            <a:xfrm>
              <a:off x="6541674" y="3335500"/>
              <a:ext cx="14608" cy="30450"/>
            </a:xfrm>
            <a:custGeom>
              <a:rect b="b" l="l" r="r" t="t"/>
              <a:pathLst>
                <a:path extrusionOk="0" h="1159" w="556">
                  <a:moveTo>
                    <a:pt x="1" y="0"/>
                  </a:moveTo>
                  <a:lnTo>
                    <a:pt x="1" y="1159"/>
                  </a:lnTo>
                  <a:cubicBezTo>
                    <a:pt x="313" y="1145"/>
                    <a:pt x="556" y="888"/>
                    <a:pt x="556" y="576"/>
                  </a:cubicBezTo>
                  <a:cubicBezTo>
                    <a:pt x="556" y="271"/>
                    <a:pt x="313" y="14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9" name="Google Shape;8219;p69"/>
          <p:cNvGrpSpPr/>
          <p:nvPr/>
        </p:nvGrpSpPr>
        <p:grpSpPr>
          <a:xfrm>
            <a:off x="10168783" y="8367363"/>
            <a:ext cx="1008128" cy="651190"/>
            <a:chOff x="5084391" y="4183682"/>
            <a:chExt cx="504064" cy="325595"/>
          </a:xfrm>
        </p:grpSpPr>
        <p:sp>
          <p:nvSpPr>
            <p:cNvPr id="8220" name="Google Shape;8220;p69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69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69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69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69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69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69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69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69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69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69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69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69"/>
            <p:cNvSpPr/>
            <p:nvPr/>
          </p:nvSpPr>
          <p:spPr>
            <a:xfrm>
              <a:off x="5479819" y="4315176"/>
              <a:ext cx="27376" cy="6410"/>
            </a:xfrm>
            <a:custGeom>
              <a:rect b="b" l="l" r="r" t="t"/>
              <a:pathLst>
                <a:path extrusionOk="0" h="244" w="1042">
                  <a:moveTo>
                    <a:pt x="1" y="0"/>
                  </a:moveTo>
                  <a:cubicBezTo>
                    <a:pt x="361" y="0"/>
                    <a:pt x="715" y="84"/>
                    <a:pt x="1041" y="243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69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69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69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6" name="Google Shape;8236;p69"/>
          <p:cNvGrpSpPr/>
          <p:nvPr/>
        </p:nvGrpSpPr>
        <p:grpSpPr>
          <a:xfrm>
            <a:off x="15895189" y="4695992"/>
            <a:ext cx="759591" cy="534330"/>
            <a:chOff x="7947595" y="2347996"/>
            <a:chExt cx="379795" cy="267165"/>
          </a:xfrm>
        </p:grpSpPr>
        <p:sp>
          <p:nvSpPr>
            <p:cNvPr id="8237" name="Google Shape;8237;p69"/>
            <p:cNvSpPr/>
            <p:nvPr/>
          </p:nvSpPr>
          <p:spPr>
            <a:xfrm>
              <a:off x="7947779" y="2386432"/>
              <a:ext cx="379611" cy="228728"/>
            </a:xfrm>
            <a:custGeom>
              <a:rect b="b" l="l" r="r" t="t"/>
              <a:pathLst>
                <a:path extrusionOk="0" h="8706" w="14449">
                  <a:moveTo>
                    <a:pt x="7221" y="1"/>
                  </a:moveTo>
                  <a:cubicBezTo>
                    <a:pt x="6361" y="1"/>
                    <a:pt x="5071" y="549"/>
                    <a:pt x="3392" y="1645"/>
                  </a:cubicBezTo>
                  <a:cubicBezTo>
                    <a:pt x="2303" y="2352"/>
                    <a:pt x="1263" y="3122"/>
                    <a:pt x="257" y="3941"/>
                  </a:cubicBezTo>
                  <a:cubicBezTo>
                    <a:pt x="0" y="4156"/>
                    <a:pt x="0" y="4551"/>
                    <a:pt x="257" y="4759"/>
                  </a:cubicBezTo>
                  <a:cubicBezTo>
                    <a:pt x="1263" y="5584"/>
                    <a:pt x="2303" y="6347"/>
                    <a:pt x="3392" y="7062"/>
                  </a:cubicBezTo>
                  <a:cubicBezTo>
                    <a:pt x="5071" y="8151"/>
                    <a:pt x="6361" y="8706"/>
                    <a:pt x="7221" y="8706"/>
                  </a:cubicBezTo>
                  <a:cubicBezTo>
                    <a:pt x="8081" y="8706"/>
                    <a:pt x="9371" y="8151"/>
                    <a:pt x="11057" y="7062"/>
                  </a:cubicBezTo>
                  <a:cubicBezTo>
                    <a:pt x="12139" y="6347"/>
                    <a:pt x="13186" y="5584"/>
                    <a:pt x="14192" y="4759"/>
                  </a:cubicBezTo>
                  <a:cubicBezTo>
                    <a:pt x="14449" y="4551"/>
                    <a:pt x="14449" y="4156"/>
                    <a:pt x="14192" y="3941"/>
                  </a:cubicBezTo>
                  <a:cubicBezTo>
                    <a:pt x="13186" y="3122"/>
                    <a:pt x="12139" y="2352"/>
                    <a:pt x="11057" y="1645"/>
                  </a:cubicBezTo>
                  <a:cubicBezTo>
                    <a:pt x="9371" y="549"/>
                    <a:pt x="8081" y="1"/>
                    <a:pt x="722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69"/>
            <p:cNvSpPr/>
            <p:nvPr/>
          </p:nvSpPr>
          <p:spPr>
            <a:xfrm>
              <a:off x="7947595" y="2386432"/>
              <a:ext cx="208866" cy="228728"/>
            </a:xfrm>
            <a:custGeom>
              <a:rect b="b" l="l" r="r" t="t"/>
              <a:pathLst>
                <a:path extrusionOk="0" h="8706" w="7950">
                  <a:moveTo>
                    <a:pt x="7228" y="1"/>
                  </a:moveTo>
                  <a:cubicBezTo>
                    <a:pt x="6368" y="1"/>
                    <a:pt x="5078" y="549"/>
                    <a:pt x="3399" y="1645"/>
                  </a:cubicBezTo>
                  <a:cubicBezTo>
                    <a:pt x="2310" y="2352"/>
                    <a:pt x="1263" y="3122"/>
                    <a:pt x="264" y="3941"/>
                  </a:cubicBezTo>
                  <a:cubicBezTo>
                    <a:pt x="1" y="4156"/>
                    <a:pt x="1" y="4551"/>
                    <a:pt x="264" y="4759"/>
                  </a:cubicBezTo>
                  <a:cubicBezTo>
                    <a:pt x="1263" y="5584"/>
                    <a:pt x="2310" y="6347"/>
                    <a:pt x="3392" y="7062"/>
                  </a:cubicBezTo>
                  <a:cubicBezTo>
                    <a:pt x="5078" y="8151"/>
                    <a:pt x="6368" y="8706"/>
                    <a:pt x="7228" y="8706"/>
                  </a:cubicBezTo>
                  <a:cubicBezTo>
                    <a:pt x="7471" y="8699"/>
                    <a:pt x="7714" y="8664"/>
                    <a:pt x="7949" y="8602"/>
                  </a:cubicBezTo>
                  <a:cubicBezTo>
                    <a:pt x="7145" y="8394"/>
                    <a:pt x="6104" y="7880"/>
                    <a:pt x="4835" y="7062"/>
                  </a:cubicBezTo>
                  <a:cubicBezTo>
                    <a:pt x="3753" y="6347"/>
                    <a:pt x="2706" y="5584"/>
                    <a:pt x="1707" y="4759"/>
                  </a:cubicBezTo>
                  <a:cubicBezTo>
                    <a:pt x="1443" y="4551"/>
                    <a:pt x="1443" y="4156"/>
                    <a:pt x="1707" y="3941"/>
                  </a:cubicBezTo>
                  <a:cubicBezTo>
                    <a:pt x="2706" y="3122"/>
                    <a:pt x="3753" y="2352"/>
                    <a:pt x="4835" y="1645"/>
                  </a:cubicBezTo>
                  <a:cubicBezTo>
                    <a:pt x="6104" y="826"/>
                    <a:pt x="7145" y="306"/>
                    <a:pt x="7949" y="105"/>
                  </a:cubicBezTo>
                  <a:cubicBezTo>
                    <a:pt x="7714" y="35"/>
                    <a:pt x="7471" y="1"/>
                    <a:pt x="722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69"/>
            <p:cNvSpPr/>
            <p:nvPr/>
          </p:nvSpPr>
          <p:spPr>
            <a:xfrm>
              <a:off x="8049269" y="2419063"/>
              <a:ext cx="170062" cy="163678"/>
            </a:xfrm>
            <a:custGeom>
              <a:rect b="b" l="l" r="r" t="t"/>
              <a:pathLst>
                <a:path extrusionOk="0" h="6230" w="6473">
                  <a:moveTo>
                    <a:pt x="3359" y="1"/>
                  </a:moveTo>
                  <a:cubicBezTo>
                    <a:pt x="2549" y="1"/>
                    <a:pt x="1753" y="315"/>
                    <a:pt x="1159" y="909"/>
                  </a:cubicBezTo>
                  <a:cubicBezTo>
                    <a:pt x="271" y="1804"/>
                    <a:pt x="1" y="3142"/>
                    <a:pt x="486" y="4301"/>
                  </a:cubicBezTo>
                  <a:cubicBezTo>
                    <a:pt x="965" y="5466"/>
                    <a:pt x="2103" y="6229"/>
                    <a:pt x="3358" y="6229"/>
                  </a:cubicBezTo>
                  <a:cubicBezTo>
                    <a:pt x="5078" y="6222"/>
                    <a:pt x="6472" y="4828"/>
                    <a:pt x="6472" y="3115"/>
                  </a:cubicBezTo>
                  <a:cubicBezTo>
                    <a:pt x="6472" y="1852"/>
                    <a:pt x="5716" y="722"/>
                    <a:pt x="4551" y="236"/>
                  </a:cubicBezTo>
                  <a:cubicBezTo>
                    <a:pt x="4165" y="78"/>
                    <a:pt x="3760" y="1"/>
                    <a:pt x="335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69"/>
            <p:cNvSpPr/>
            <p:nvPr/>
          </p:nvSpPr>
          <p:spPr>
            <a:xfrm>
              <a:off x="8055837" y="2418984"/>
              <a:ext cx="97340" cy="163599"/>
            </a:xfrm>
            <a:custGeom>
              <a:rect b="b" l="l" r="r" t="t"/>
              <a:pathLst>
                <a:path extrusionOk="0" h="6227" w="3705">
                  <a:moveTo>
                    <a:pt x="3102" y="0"/>
                  </a:moveTo>
                  <a:cubicBezTo>
                    <a:pt x="1427" y="0"/>
                    <a:pt x="1" y="1361"/>
                    <a:pt x="1" y="3111"/>
                  </a:cubicBezTo>
                  <a:cubicBezTo>
                    <a:pt x="1" y="4863"/>
                    <a:pt x="1432" y="6226"/>
                    <a:pt x="3112" y="6226"/>
                  </a:cubicBezTo>
                  <a:cubicBezTo>
                    <a:pt x="3307" y="6226"/>
                    <a:pt x="3505" y="6208"/>
                    <a:pt x="3705" y="6170"/>
                  </a:cubicBezTo>
                  <a:cubicBezTo>
                    <a:pt x="2241" y="5885"/>
                    <a:pt x="1187" y="4602"/>
                    <a:pt x="1180" y="3111"/>
                  </a:cubicBezTo>
                  <a:cubicBezTo>
                    <a:pt x="1187" y="1619"/>
                    <a:pt x="2241" y="343"/>
                    <a:pt x="3705" y="59"/>
                  </a:cubicBezTo>
                  <a:cubicBezTo>
                    <a:pt x="3502" y="19"/>
                    <a:pt x="3300" y="0"/>
                    <a:pt x="3102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69"/>
            <p:cNvSpPr/>
            <p:nvPr/>
          </p:nvSpPr>
          <p:spPr>
            <a:xfrm>
              <a:off x="8082451" y="2459444"/>
              <a:ext cx="96420" cy="82653"/>
            </a:xfrm>
            <a:custGeom>
              <a:rect b="b" l="l" r="r" t="t"/>
              <a:pathLst>
                <a:path extrusionOk="0" h="3146" w="3670">
                  <a:moveTo>
                    <a:pt x="2084" y="1"/>
                  </a:moveTo>
                  <a:cubicBezTo>
                    <a:pt x="1699" y="1"/>
                    <a:pt x="1305" y="143"/>
                    <a:pt x="985" y="461"/>
                  </a:cubicBezTo>
                  <a:cubicBezTo>
                    <a:pt x="0" y="1453"/>
                    <a:pt x="701" y="3145"/>
                    <a:pt x="2095" y="3145"/>
                  </a:cubicBezTo>
                  <a:cubicBezTo>
                    <a:pt x="2962" y="3138"/>
                    <a:pt x="3663" y="2438"/>
                    <a:pt x="3670" y="1571"/>
                  </a:cubicBezTo>
                  <a:cubicBezTo>
                    <a:pt x="3670" y="627"/>
                    <a:pt x="2894" y="1"/>
                    <a:pt x="208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69"/>
            <p:cNvSpPr/>
            <p:nvPr/>
          </p:nvSpPr>
          <p:spPr>
            <a:xfrm>
              <a:off x="8096113" y="2459496"/>
              <a:ext cx="57432" cy="82601"/>
            </a:xfrm>
            <a:custGeom>
              <a:rect b="b" l="l" r="r" t="t"/>
              <a:pathLst>
                <a:path extrusionOk="0" h="3144" w="2186">
                  <a:moveTo>
                    <a:pt x="1572" y="0"/>
                  </a:moveTo>
                  <a:cubicBezTo>
                    <a:pt x="744" y="0"/>
                    <a:pt x="1" y="666"/>
                    <a:pt x="1" y="1569"/>
                  </a:cubicBezTo>
                  <a:cubicBezTo>
                    <a:pt x="1" y="2473"/>
                    <a:pt x="746" y="3143"/>
                    <a:pt x="1575" y="3143"/>
                  </a:cubicBezTo>
                  <a:cubicBezTo>
                    <a:pt x="1777" y="3143"/>
                    <a:pt x="1983" y="3104"/>
                    <a:pt x="2185" y="3018"/>
                  </a:cubicBezTo>
                  <a:cubicBezTo>
                    <a:pt x="1610" y="2769"/>
                    <a:pt x="1235" y="2200"/>
                    <a:pt x="1235" y="1569"/>
                  </a:cubicBezTo>
                  <a:cubicBezTo>
                    <a:pt x="1235" y="938"/>
                    <a:pt x="1610" y="369"/>
                    <a:pt x="2185" y="126"/>
                  </a:cubicBezTo>
                  <a:cubicBezTo>
                    <a:pt x="1982" y="40"/>
                    <a:pt x="1775" y="0"/>
                    <a:pt x="157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69"/>
            <p:cNvSpPr/>
            <p:nvPr/>
          </p:nvSpPr>
          <p:spPr>
            <a:xfrm>
              <a:off x="8254563" y="2401513"/>
              <a:ext cx="38174" cy="26325"/>
            </a:xfrm>
            <a:custGeom>
              <a:rect b="b" l="l" r="r" t="t"/>
              <a:pathLst>
                <a:path extrusionOk="0" h="1002" w="1453">
                  <a:moveTo>
                    <a:pt x="343" y="1"/>
                  </a:moveTo>
                  <a:cubicBezTo>
                    <a:pt x="142" y="1"/>
                    <a:pt x="1" y="290"/>
                    <a:pt x="212" y="433"/>
                  </a:cubicBezTo>
                  <a:lnTo>
                    <a:pt x="219" y="433"/>
                  </a:lnTo>
                  <a:cubicBezTo>
                    <a:pt x="469" y="599"/>
                    <a:pt x="725" y="772"/>
                    <a:pt x="989" y="960"/>
                  </a:cubicBezTo>
                  <a:cubicBezTo>
                    <a:pt x="1033" y="989"/>
                    <a:pt x="1078" y="1002"/>
                    <a:pt x="1119" y="1002"/>
                  </a:cubicBezTo>
                  <a:cubicBezTo>
                    <a:pt x="1314" y="1002"/>
                    <a:pt x="1452" y="727"/>
                    <a:pt x="1253" y="578"/>
                  </a:cubicBezTo>
                  <a:cubicBezTo>
                    <a:pt x="996" y="391"/>
                    <a:pt x="732" y="211"/>
                    <a:pt x="476" y="44"/>
                  </a:cubicBezTo>
                  <a:cubicBezTo>
                    <a:pt x="431" y="14"/>
                    <a:pt x="385" y="1"/>
                    <a:pt x="34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69"/>
            <p:cNvSpPr/>
            <p:nvPr/>
          </p:nvSpPr>
          <p:spPr>
            <a:xfrm>
              <a:off x="8013933" y="2347996"/>
              <a:ext cx="230331" cy="58693"/>
            </a:xfrm>
            <a:custGeom>
              <a:rect b="b" l="l" r="r" t="t"/>
              <a:pathLst>
                <a:path extrusionOk="0" h="2234" w="8767">
                  <a:moveTo>
                    <a:pt x="4710" y="0"/>
                  </a:moveTo>
                  <a:cubicBezTo>
                    <a:pt x="3566" y="0"/>
                    <a:pt x="2095" y="590"/>
                    <a:pt x="201" y="1804"/>
                  </a:cubicBezTo>
                  <a:cubicBezTo>
                    <a:pt x="0" y="1929"/>
                    <a:pt x="90" y="2227"/>
                    <a:pt x="326" y="2227"/>
                  </a:cubicBezTo>
                  <a:lnTo>
                    <a:pt x="319" y="2234"/>
                  </a:lnTo>
                  <a:cubicBezTo>
                    <a:pt x="368" y="2234"/>
                    <a:pt x="410" y="2220"/>
                    <a:pt x="444" y="2199"/>
                  </a:cubicBezTo>
                  <a:cubicBezTo>
                    <a:pt x="2268" y="1034"/>
                    <a:pt x="3656" y="472"/>
                    <a:pt x="4703" y="472"/>
                  </a:cubicBezTo>
                  <a:cubicBezTo>
                    <a:pt x="5626" y="472"/>
                    <a:pt x="6798" y="909"/>
                    <a:pt x="8303" y="1790"/>
                  </a:cubicBezTo>
                  <a:cubicBezTo>
                    <a:pt x="8346" y="1815"/>
                    <a:pt x="8389" y="1827"/>
                    <a:pt x="8428" y="1827"/>
                  </a:cubicBezTo>
                  <a:cubicBezTo>
                    <a:pt x="8636" y="1827"/>
                    <a:pt x="8767" y="1521"/>
                    <a:pt x="8546" y="1387"/>
                  </a:cubicBezTo>
                  <a:cubicBezTo>
                    <a:pt x="6964" y="458"/>
                    <a:pt x="5709" y="0"/>
                    <a:pt x="471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69"/>
            <p:cNvSpPr/>
            <p:nvPr/>
          </p:nvSpPr>
          <p:spPr>
            <a:xfrm>
              <a:off x="8147686" y="2462097"/>
              <a:ext cx="33366" cy="28427"/>
            </a:xfrm>
            <a:custGeom>
              <a:rect b="b" l="l" r="r" t="t"/>
              <a:pathLst>
                <a:path extrusionOk="0" h="1082" w="1270">
                  <a:moveTo>
                    <a:pt x="546" y="0"/>
                  </a:moveTo>
                  <a:cubicBezTo>
                    <a:pt x="268" y="0"/>
                    <a:pt x="0" y="216"/>
                    <a:pt x="0" y="540"/>
                  </a:cubicBezTo>
                  <a:cubicBezTo>
                    <a:pt x="0" y="839"/>
                    <a:pt x="243" y="1081"/>
                    <a:pt x="541" y="1081"/>
                  </a:cubicBezTo>
                  <a:cubicBezTo>
                    <a:pt x="1027" y="1081"/>
                    <a:pt x="1270" y="499"/>
                    <a:pt x="923" y="159"/>
                  </a:cubicBezTo>
                  <a:cubicBezTo>
                    <a:pt x="813" y="49"/>
                    <a:pt x="678" y="0"/>
                    <a:pt x="54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6" name="Google Shape;8246;p69"/>
          <p:cNvGrpSpPr/>
          <p:nvPr/>
        </p:nvGrpSpPr>
        <p:grpSpPr>
          <a:xfrm>
            <a:off x="12801287" y="4620537"/>
            <a:ext cx="550724" cy="677568"/>
            <a:chOff x="6400644" y="2310269"/>
            <a:chExt cx="275362" cy="338784"/>
          </a:xfrm>
        </p:grpSpPr>
        <p:sp>
          <p:nvSpPr>
            <p:cNvPr id="8247" name="Google Shape;8247;p69"/>
            <p:cNvSpPr/>
            <p:nvPr/>
          </p:nvSpPr>
          <p:spPr>
            <a:xfrm>
              <a:off x="6503789" y="2310269"/>
              <a:ext cx="69070" cy="45399"/>
            </a:xfrm>
            <a:custGeom>
              <a:rect b="b" l="l" r="r" t="t"/>
              <a:pathLst>
                <a:path extrusionOk="0" h="1728" w="2629">
                  <a:moveTo>
                    <a:pt x="1242" y="0"/>
                  </a:moveTo>
                  <a:cubicBezTo>
                    <a:pt x="555" y="0"/>
                    <a:pt x="0" y="555"/>
                    <a:pt x="0" y="1242"/>
                  </a:cubicBezTo>
                  <a:lnTo>
                    <a:pt x="0" y="1728"/>
                  </a:lnTo>
                  <a:lnTo>
                    <a:pt x="382" y="1728"/>
                  </a:lnTo>
                  <a:lnTo>
                    <a:pt x="382" y="1242"/>
                  </a:lnTo>
                  <a:cubicBezTo>
                    <a:pt x="382" y="763"/>
                    <a:pt x="770" y="382"/>
                    <a:pt x="1242" y="382"/>
                  </a:cubicBezTo>
                  <a:lnTo>
                    <a:pt x="1380" y="382"/>
                  </a:lnTo>
                  <a:cubicBezTo>
                    <a:pt x="1859" y="382"/>
                    <a:pt x="2241" y="763"/>
                    <a:pt x="2241" y="1242"/>
                  </a:cubicBezTo>
                  <a:lnTo>
                    <a:pt x="2241" y="1728"/>
                  </a:lnTo>
                  <a:lnTo>
                    <a:pt x="2629" y="1728"/>
                  </a:lnTo>
                  <a:lnTo>
                    <a:pt x="2629" y="1242"/>
                  </a:lnTo>
                  <a:cubicBezTo>
                    <a:pt x="2622" y="555"/>
                    <a:pt x="2067" y="0"/>
                    <a:pt x="1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69"/>
            <p:cNvSpPr/>
            <p:nvPr/>
          </p:nvSpPr>
          <p:spPr>
            <a:xfrm>
              <a:off x="6434351" y="2389533"/>
              <a:ext cx="207763" cy="259520"/>
            </a:xfrm>
            <a:custGeom>
              <a:rect b="b" l="l" r="r" t="t"/>
              <a:pathLst>
                <a:path extrusionOk="0" h="9878" w="7908">
                  <a:moveTo>
                    <a:pt x="0" y="1"/>
                  </a:moveTo>
                  <a:lnTo>
                    <a:pt x="500" y="9226"/>
                  </a:lnTo>
                  <a:cubicBezTo>
                    <a:pt x="521" y="9593"/>
                    <a:pt x="826" y="9878"/>
                    <a:pt x="1193" y="9878"/>
                  </a:cubicBezTo>
                  <a:lnTo>
                    <a:pt x="6694" y="9878"/>
                  </a:lnTo>
                  <a:cubicBezTo>
                    <a:pt x="7055" y="9871"/>
                    <a:pt x="7360" y="9587"/>
                    <a:pt x="7381" y="9226"/>
                  </a:cubicBezTo>
                  <a:lnTo>
                    <a:pt x="7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69"/>
            <p:cNvSpPr/>
            <p:nvPr/>
          </p:nvSpPr>
          <p:spPr>
            <a:xfrm>
              <a:off x="6447645" y="2389533"/>
              <a:ext cx="194653" cy="259520"/>
            </a:xfrm>
            <a:custGeom>
              <a:rect b="b" l="l" r="r" t="t"/>
              <a:pathLst>
                <a:path extrusionOk="0" h="9878" w="7409">
                  <a:moveTo>
                    <a:pt x="5113" y="1"/>
                  </a:moveTo>
                  <a:lnTo>
                    <a:pt x="4877" y="8595"/>
                  </a:lnTo>
                  <a:cubicBezTo>
                    <a:pt x="4863" y="8969"/>
                    <a:pt x="4558" y="9261"/>
                    <a:pt x="4190" y="9267"/>
                  </a:cubicBezTo>
                  <a:lnTo>
                    <a:pt x="1" y="9267"/>
                  </a:lnTo>
                  <a:cubicBezTo>
                    <a:pt x="42" y="9614"/>
                    <a:pt x="341" y="9878"/>
                    <a:pt x="687" y="9878"/>
                  </a:cubicBezTo>
                  <a:lnTo>
                    <a:pt x="6188" y="9878"/>
                  </a:lnTo>
                  <a:cubicBezTo>
                    <a:pt x="6555" y="9878"/>
                    <a:pt x="6861" y="9593"/>
                    <a:pt x="6881" y="9226"/>
                  </a:cubicBezTo>
                  <a:lnTo>
                    <a:pt x="7409" y="8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69"/>
            <p:cNvSpPr/>
            <p:nvPr/>
          </p:nvSpPr>
          <p:spPr>
            <a:xfrm>
              <a:off x="6434351" y="2343424"/>
              <a:ext cx="207211" cy="42850"/>
            </a:xfrm>
            <a:custGeom>
              <a:rect b="b" l="l" r="r" t="t"/>
              <a:pathLst>
                <a:path extrusionOk="0" h="1631" w="7887">
                  <a:moveTo>
                    <a:pt x="1589" y="1"/>
                  </a:moveTo>
                  <a:cubicBezTo>
                    <a:pt x="708" y="1"/>
                    <a:pt x="0" y="708"/>
                    <a:pt x="0" y="1589"/>
                  </a:cubicBezTo>
                  <a:lnTo>
                    <a:pt x="0" y="1631"/>
                  </a:lnTo>
                  <a:lnTo>
                    <a:pt x="7887" y="1631"/>
                  </a:lnTo>
                  <a:lnTo>
                    <a:pt x="7887" y="1589"/>
                  </a:lnTo>
                  <a:cubicBezTo>
                    <a:pt x="7887" y="715"/>
                    <a:pt x="7179" y="8"/>
                    <a:pt x="630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69"/>
            <p:cNvSpPr/>
            <p:nvPr/>
          </p:nvSpPr>
          <p:spPr>
            <a:xfrm>
              <a:off x="6555178" y="2343424"/>
              <a:ext cx="86568" cy="42850"/>
            </a:xfrm>
            <a:custGeom>
              <a:rect b="b" l="l" r="r" t="t"/>
              <a:pathLst>
                <a:path extrusionOk="0" h="1631" w="3295">
                  <a:moveTo>
                    <a:pt x="0" y="1"/>
                  </a:moveTo>
                  <a:cubicBezTo>
                    <a:pt x="888" y="1"/>
                    <a:pt x="1609" y="722"/>
                    <a:pt x="1609" y="1610"/>
                  </a:cubicBezTo>
                  <a:lnTo>
                    <a:pt x="1609" y="1631"/>
                  </a:lnTo>
                  <a:lnTo>
                    <a:pt x="3295" y="1631"/>
                  </a:lnTo>
                  <a:lnTo>
                    <a:pt x="3295" y="1610"/>
                  </a:lnTo>
                  <a:cubicBezTo>
                    <a:pt x="3295" y="722"/>
                    <a:pt x="2573" y="1"/>
                    <a:pt x="16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69"/>
            <p:cNvSpPr/>
            <p:nvPr/>
          </p:nvSpPr>
          <p:spPr>
            <a:xfrm>
              <a:off x="6400644" y="2368751"/>
              <a:ext cx="275362" cy="30844"/>
            </a:xfrm>
            <a:custGeom>
              <a:rect b="b" l="l" r="r" t="t"/>
              <a:pathLst>
                <a:path extrusionOk="0" h="1174" w="10481">
                  <a:moveTo>
                    <a:pt x="583" y="1"/>
                  </a:moveTo>
                  <a:cubicBezTo>
                    <a:pt x="257" y="1"/>
                    <a:pt x="0" y="265"/>
                    <a:pt x="0" y="584"/>
                  </a:cubicBezTo>
                  <a:lnTo>
                    <a:pt x="0" y="597"/>
                  </a:lnTo>
                  <a:cubicBezTo>
                    <a:pt x="0" y="917"/>
                    <a:pt x="257" y="1173"/>
                    <a:pt x="583" y="1173"/>
                  </a:cubicBezTo>
                  <a:lnTo>
                    <a:pt x="9898" y="1173"/>
                  </a:lnTo>
                  <a:cubicBezTo>
                    <a:pt x="10217" y="1173"/>
                    <a:pt x="10481" y="917"/>
                    <a:pt x="10481" y="597"/>
                  </a:cubicBezTo>
                  <a:lnTo>
                    <a:pt x="10481" y="584"/>
                  </a:lnTo>
                  <a:cubicBezTo>
                    <a:pt x="10474" y="265"/>
                    <a:pt x="10217" y="1"/>
                    <a:pt x="98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69"/>
            <p:cNvSpPr/>
            <p:nvPr/>
          </p:nvSpPr>
          <p:spPr>
            <a:xfrm>
              <a:off x="6400644" y="2368751"/>
              <a:ext cx="275362" cy="31028"/>
            </a:xfrm>
            <a:custGeom>
              <a:rect b="b" l="l" r="r" t="t"/>
              <a:pathLst>
                <a:path extrusionOk="0" h="1181" w="10481">
                  <a:moveTo>
                    <a:pt x="8677" y="1"/>
                  </a:moveTo>
                  <a:cubicBezTo>
                    <a:pt x="8677" y="327"/>
                    <a:pt x="8414" y="591"/>
                    <a:pt x="8088" y="591"/>
                  </a:cubicBezTo>
                  <a:lnTo>
                    <a:pt x="0" y="591"/>
                  </a:lnTo>
                  <a:cubicBezTo>
                    <a:pt x="0" y="917"/>
                    <a:pt x="264" y="1180"/>
                    <a:pt x="590" y="1180"/>
                  </a:cubicBezTo>
                  <a:lnTo>
                    <a:pt x="9891" y="1180"/>
                  </a:lnTo>
                  <a:cubicBezTo>
                    <a:pt x="10217" y="1180"/>
                    <a:pt x="10481" y="917"/>
                    <a:pt x="10481" y="591"/>
                  </a:cubicBezTo>
                  <a:cubicBezTo>
                    <a:pt x="10481" y="265"/>
                    <a:pt x="10217" y="1"/>
                    <a:pt x="989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69"/>
            <p:cNvSpPr/>
            <p:nvPr/>
          </p:nvSpPr>
          <p:spPr>
            <a:xfrm>
              <a:off x="6528748" y="2430912"/>
              <a:ext cx="19153" cy="165858"/>
            </a:xfrm>
            <a:custGeom>
              <a:rect b="b" l="l" r="r" t="t"/>
              <a:pathLst>
                <a:path extrusionOk="0" h="6313" w="729">
                  <a:moveTo>
                    <a:pt x="349" y="0"/>
                  </a:moveTo>
                  <a:cubicBezTo>
                    <a:pt x="154" y="0"/>
                    <a:pt x="0" y="164"/>
                    <a:pt x="0" y="354"/>
                  </a:cubicBezTo>
                  <a:lnTo>
                    <a:pt x="0" y="5951"/>
                  </a:lnTo>
                  <a:cubicBezTo>
                    <a:pt x="0" y="6153"/>
                    <a:pt x="160" y="6312"/>
                    <a:pt x="361" y="6312"/>
                  </a:cubicBezTo>
                  <a:lnTo>
                    <a:pt x="368" y="6312"/>
                  </a:lnTo>
                  <a:cubicBezTo>
                    <a:pt x="562" y="6312"/>
                    <a:pt x="729" y="6153"/>
                    <a:pt x="729" y="5951"/>
                  </a:cubicBezTo>
                  <a:lnTo>
                    <a:pt x="729" y="354"/>
                  </a:lnTo>
                  <a:cubicBezTo>
                    <a:pt x="729" y="160"/>
                    <a:pt x="562" y="0"/>
                    <a:pt x="368" y="0"/>
                  </a:cubicBezTo>
                  <a:lnTo>
                    <a:pt x="361" y="0"/>
                  </a:lnTo>
                  <a:cubicBezTo>
                    <a:pt x="357" y="0"/>
                    <a:pt x="353" y="0"/>
                    <a:pt x="34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69"/>
            <p:cNvSpPr/>
            <p:nvPr/>
          </p:nvSpPr>
          <p:spPr>
            <a:xfrm>
              <a:off x="6582870" y="2430912"/>
              <a:ext cx="23356" cy="165438"/>
            </a:xfrm>
            <a:custGeom>
              <a:rect b="b" l="l" r="r" t="t"/>
              <a:pathLst>
                <a:path extrusionOk="0" h="6297" w="889">
                  <a:moveTo>
                    <a:pt x="508" y="0"/>
                  </a:moveTo>
                  <a:cubicBezTo>
                    <a:pt x="320" y="0"/>
                    <a:pt x="167" y="157"/>
                    <a:pt x="160" y="347"/>
                  </a:cubicBezTo>
                  <a:lnTo>
                    <a:pt x="0" y="5938"/>
                  </a:lnTo>
                  <a:cubicBezTo>
                    <a:pt x="4" y="6175"/>
                    <a:pt x="185" y="6297"/>
                    <a:pt x="365" y="6297"/>
                  </a:cubicBezTo>
                  <a:cubicBezTo>
                    <a:pt x="537" y="6297"/>
                    <a:pt x="708" y="6186"/>
                    <a:pt x="722" y="5958"/>
                  </a:cubicBezTo>
                  <a:lnTo>
                    <a:pt x="881" y="368"/>
                  </a:lnTo>
                  <a:cubicBezTo>
                    <a:pt x="888" y="167"/>
                    <a:pt x="722" y="0"/>
                    <a:pt x="521" y="0"/>
                  </a:cubicBezTo>
                  <a:cubicBezTo>
                    <a:pt x="517" y="0"/>
                    <a:pt x="513" y="0"/>
                    <a:pt x="50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69"/>
            <p:cNvSpPr/>
            <p:nvPr/>
          </p:nvSpPr>
          <p:spPr>
            <a:xfrm>
              <a:off x="6470423" y="2430912"/>
              <a:ext cx="23356" cy="165438"/>
            </a:xfrm>
            <a:custGeom>
              <a:rect b="b" l="l" r="r" t="t"/>
              <a:pathLst>
                <a:path extrusionOk="0" h="6297" w="889">
                  <a:moveTo>
                    <a:pt x="381" y="0"/>
                  </a:moveTo>
                  <a:cubicBezTo>
                    <a:pt x="377" y="0"/>
                    <a:pt x="373" y="0"/>
                    <a:pt x="368" y="0"/>
                  </a:cubicBezTo>
                  <a:cubicBezTo>
                    <a:pt x="160" y="0"/>
                    <a:pt x="1" y="167"/>
                    <a:pt x="8" y="368"/>
                  </a:cubicBezTo>
                  <a:lnTo>
                    <a:pt x="160" y="5958"/>
                  </a:lnTo>
                  <a:cubicBezTo>
                    <a:pt x="177" y="6186"/>
                    <a:pt x="350" y="6297"/>
                    <a:pt x="523" y="6297"/>
                  </a:cubicBezTo>
                  <a:cubicBezTo>
                    <a:pt x="704" y="6297"/>
                    <a:pt x="885" y="6175"/>
                    <a:pt x="889" y="5938"/>
                  </a:cubicBezTo>
                  <a:lnTo>
                    <a:pt x="729" y="347"/>
                  </a:lnTo>
                  <a:cubicBezTo>
                    <a:pt x="722" y="157"/>
                    <a:pt x="569" y="0"/>
                    <a:pt x="3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69"/>
            <p:cNvSpPr/>
            <p:nvPr/>
          </p:nvSpPr>
          <p:spPr>
            <a:xfrm>
              <a:off x="6529668" y="2430912"/>
              <a:ext cx="18233" cy="165858"/>
            </a:xfrm>
            <a:custGeom>
              <a:rect b="b" l="l" r="r" t="t"/>
              <a:pathLst>
                <a:path extrusionOk="0" h="6313" w="694">
                  <a:moveTo>
                    <a:pt x="338" y="0"/>
                  </a:moveTo>
                  <a:cubicBezTo>
                    <a:pt x="334" y="0"/>
                    <a:pt x="330" y="0"/>
                    <a:pt x="326" y="0"/>
                  </a:cubicBezTo>
                  <a:lnTo>
                    <a:pt x="319" y="0"/>
                  </a:lnTo>
                  <a:cubicBezTo>
                    <a:pt x="333" y="42"/>
                    <a:pt x="347" y="90"/>
                    <a:pt x="347" y="139"/>
                  </a:cubicBezTo>
                  <a:lnTo>
                    <a:pt x="347" y="5730"/>
                  </a:lnTo>
                  <a:cubicBezTo>
                    <a:pt x="347" y="5924"/>
                    <a:pt x="194" y="6083"/>
                    <a:pt x="0" y="6090"/>
                  </a:cubicBezTo>
                  <a:cubicBezTo>
                    <a:pt x="56" y="6222"/>
                    <a:pt x="187" y="6312"/>
                    <a:pt x="333" y="6312"/>
                  </a:cubicBezTo>
                  <a:cubicBezTo>
                    <a:pt x="527" y="6312"/>
                    <a:pt x="694" y="6146"/>
                    <a:pt x="694" y="5951"/>
                  </a:cubicBezTo>
                  <a:lnTo>
                    <a:pt x="694" y="361"/>
                  </a:lnTo>
                  <a:cubicBezTo>
                    <a:pt x="694" y="164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69"/>
            <p:cNvSpPr/>
            <p:nvPr/>
          </p:nvSpPr>
          <p:spPr>
            <a:xfrm>
              <a:off x="6583789" y="2430912"/>
              <a:ext cx="22437" cy="165858"/>
            </a:xfrm>
            <a:custGeom>
              <a:rect b="b" l="l" r="r" t="t"/>
              <a:pathLst>
                <a:path extrusionOk="0" h="6313" w="854">
                  <a:moveTo>
                    <a:pt x="498" y="0"/>
                  </a:moveTo>
                  <a:cubicBezTo>
                    <a:pt x="494" y="0"/>
                    <a:pt x="490" y="0"/>
                    <a:pt x="486" y="0"/>
                  </a:cubicBezTo>
                  <a:lnTo>
                    <a:pt x="472" y="0"/>
                  </a:lnTo>
                  <a:cubicBezTo>
                    <a:pt x="493" y="42"/>
                    <a:pt x="506" y="97"/>
                    <a:pt x="500" y="153"/>
                  </a:cubicBezTo>
                  <a:lnTo>
                    <a:pt x="347" y="5743"/>
                  </a:lnTo>
                  <a:cubicBezTo>
                    <a:pt x="340" y="5931"/>
                    <a:pt x="187" y="6083"/>
                    <a:pt x="0" y="6090"/>
                  </a:cubicBezTo>
                  <a:cubicBezTo>
                    <a:pt x="62" y="6243"/>
                    <a:pt x="194" y="6312"/>
                    <a:pt x="327" y="6312"/>
                  </a:cubicBezTo>
                  <a:cubicBezTo>
                    <a:pt x="508" y="6312"/>
                    <a:pt x="690" y="6183"/>
                    <a:pt x="694" y="5958"/>
                  </a:cubicBezTo>
                  <a:lnTo>
                    <a:pt x="846" y="368"/>
                  </a:lnTo>
                  <a:cubicBezTo>
                    <a:pt x="853" y="164"/>
                    <a:pt x="693" y="0"/>
                    <a:pt x="4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69"/>
            <p:cNvSpPr/>
            <p:nvPr/>
          </p:nvSpPr>
          <p:spPr>
            <a:xfrm>
              <a:off x="6475547" y="2430912"/>
              <a:ext cx="18338" cy="165963"/>
            </a:xfrm>
            <a:custGeom>
              <a:rect b="b" l="l" r="r" t="t"/>
              <a:pathLst>
                <a:path extrusionOk="0" h="6317" w="698">
                  <a:moveTo>
                    <a:pt x="160" y="0"/>
                  </a:moveTo>
                  <a:cubicBezTo>
                    <a:pt x="173" y="42"/>
                    <a:pt x="187" y="90"/>
                    <a:pt x="187" y="132"/>
                  </a:cubicBezTo>
                  <a:lnTo>
                    <a:pt x="347" y="5723"/>
                  </a:lnTo>
                  <a:cubicBezTo>
                    <a:pt x="347" y="5924"/>
                    <a:pt x="194" y="6090"/>
                    <a:pt x="0" y="6097"/>
                  </a:cubicBezTo>
                  <a:cubicBezTo>
                    <a:pt x="63" y="6248"/>
                    <a:pt x="192" y="6316"/>
                    <a:pt x="323" y="6316"/>
                  </a:cubicBezTo>
                  <a:cubicBezTo>
                    <a:pt x="510" y="6316"/>
                    <a:pt x="698" y="6177"/>
                    <a:pt x="694" y="5945"/>
                  </a:cubicBezTo>
                  <a:lnTo>
                    <a:pt x="534" y="347"/>
                  </a:lnTo>
                  <a:cubicBezTo>
                    <a:pt x="520" y="153"/>
                    <a:pt x="368" y="0"/>
                    <a:pt x="1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0" name="Google Shape;8260;p69"/>
          <p:cNvGrpSpPr/>
          <p:nvPr/>
        </p:nvGrpSpPr>
        <p:grpSpPr>
          <a:xfrm>
            <a:off x="2684536" y="8322017"/>
            <a:ext cx="719131" cy="716188"/>
            <a:chOff x="1342268" y="4161009"/>
            <a:chExt cx="359565" cy="358094"/>
          </a:xfrm>
        </p:grpSpPr>
        <p:sp>
          <p:nvSpPr>
            <p:cNvPr id="8261" name="Google Shape;8261;p69"/>
            <p:cNvSpPr/>
            <p:nvPr/>
          </p:nvSpPr>
          <p:spPr>
            <a:xfrm>
              <a:off x="1342268" y="4371845"/>
              <a:ext cx="65077" cy="147257"/>
            </a:xfrm>
            <a:custGeom>
              <a:rect b="b" l="l" r="r" t="t"/>
              <a:pathLst>
                <a:path extrusionOk="0" h="5605" w="2477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69"/>
            <p:cNvSpPr/>
            <p:nvPr/>
          </p:nvSpPr>
          <p:spPr>
            <a:xfrm>
              <a:off x="1342268" y="4371845"/>
              <a:ext cx="31002" cy="147257"/>
            </a:xfrm>
            <a:custGeom>
              <a:rect b="b" l="l" r="r" t="t"/>
              <a:pathLst>
                <a:path extrusionOk="0" h="5605" w="118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69"/>
            <p:cNvSpPr/>
            <p:nvPr/>
          </p:nvSpPr>
          <p:spPr>
            <a:xfrm>
              <a:off x="1440501" y="4335589"/>
              <a:ext cx="65077" cy="183513"/>
            </a:xfrm>
            <a:custGeom>
              <a:rect b="b" l="l" r="r" t="t"/>
              <a:pathLst>
                <a:path extrusionOk="0" h="6985" w="2477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69"/>
            <p:cNvSpPr/>
            <p:nvPr/>
          </p:nvSpPr>
          <p:spPr>
            <a:xfrm>
              <a:off x="1440501" y="4335589"/>
              <a:ext cx="31002" cy="183513"/>
            </a:xfrm>
            <a:custGeom>
              <a:rect b="b" l="l" r="r" t="t"/>
              <a:pathLst>
                <a:path extrusionOk="0" h="6985" w="118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69"/>
            <p:cNvSpPr/>
            <p:nvPr/>
          </p:nvSpPr>
          <p:spPr>
            <a:xfrm>
              <a:off x="1538707" y="4299123"/>
              <a:ext cx="64919" cy="219980"/>
            </a:xfrm>
            <a:custGeom>
              <a:rect b="b" l="l" r="r" t="t"/>
              <a:pathLst>
                <a:path extrusionOk="0" h="8373" w="2471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69"/>
            <p:cNvSpPr/>
            <p:nvPr/>
          </p:nvSpPr>
          <p:spPr>
            <a:xfrm>
              <a:off x="1538707" y="4299123"/>
              <a:ext cx="31002" cy="219980"/>
            </a:xfrm>
            <a:custGeom>
              <a:rect b="b" l="l" r="r" t="t"/>
              <a:pathLst>
                <a:path extrusionOk="0" h="8373" w="118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69"/>
            <p:cNvSpPr/>
            <p:nvPr/>
          </p:nvSpPr>
          <p:spPr>
            <a:xfrm>
              <a:off x="1636940" y="4262683"/>
              <a:ext cx="64893" cy="256420"/>
            </a:xfrm>
            <a:custGeom>
              <a:rect b="b" l="l" r="r" t="t"/>
              <a:pathLst>
                <a:path extrusionOk="0" h="9760" w="247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69"/>
            <p:cNvSpPr/>
            <p:nvPr/>
          </p:nvSpPr>
          <p:spPr>
            <a:xfrm>
              <a:off x="1636940" y="4262683"/>
              <a:ext cx="31002" cy="256420"/>
            </a:xfrm>
            <a:custGeom>
              <a:rect b="b" l="l" r="r" t="t"/>
              <a:pathLst>
                <a:path extrusionOk="0" h="9760" w="118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69"/>
            <p:cNvSpPr/>
            <p:nvPr/>
          </p:nvSpPr>
          <p:spPr>
            <a:xfrm>
              <a:off x="1357953" y="4161009"/>
              <a:ext cx="333687" cy="134699"/>
            </a:xfrm>
            <a:custGeom>
              <a:rect b="b" l="l" r="r" t="t"/>
              <a:pathLst>
                <a:path extrusionOk="0" h="5127" w="12701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0" name="Google Shape;8270;p69"/>
          <p:cNvGrpSpPr/>
          <p:nvPr/>
        </p:nvGrpSpPr>
        <p:grpSpPr>
          <a:xfrm>
            <a:off x="3826023" y="5529881"/>
            <a:ext cx="835045" cy="748504"/>
            <a:chOff x="1913012" y="2764940"/>
            <a:chExt cx="417523" cy="374252"/>
          </a:xfrm>
        </p:grpSpPr>
        <p:sp>
          <p:nvSpPr>
            <p:cNvPr id="8271" name="Google Shape;8271;p69"/>
            <p:cNvSpPr/>
            <p:nvPr/>
          </p:nvSpPr>
          <p:spPr>
            <a:xfrm>
              <a:off x="2010693" y="2813676"/>
              <a:ext cx="285214" cy="163494"/>
            </a:xfrm>
            <a:custGeom>
              <a:rect b="b" l="l" r="r" t="t"/>
              <a:pathLst>
                <a:path extrusionOk="0" h="6223" w="10856">
                  <a:moveTo>
                    <a:pt x="3594" y="2591"/>
                  </a:moveTo>
                  <a:lnTo>
                    <a:pt x="3594" y="4034"/>
                  </a:lnTo>
                  <a:lnTo>
                    <a:pt x="2151" y="4034"/>
                  </a:lnTo>
                  <a:lnTo>
                    <a:pt x="2151" y="2591"/>
                  </a:lnTo>
                  <a:close/>
                  <a:moveTo>
                    <a:pt x="5508" y="2591"/>
                  </a:moveTo>
                  <a:lnTo>
                    <a:pt x="5508" y="4034"/>
                  </a:lnTo>
                  <a:lnTo>
                    <a:pt x="4072" y="4034"/>
                  </a:lnTo>
                  <a:lnTo>
                    <a:pt x="4072" y="2591"/>
                  </a:lnTo>
                  <a:close/>
                  <a:moveTo>
                    <a:pt x="7422" y="2591"/>
                  </a:moveTo>
                  <a:lnTo>
                    <a:pt x="7422" y="4034"/>
                  </a:lnTo>
                  <a:lnTo>
                    <a:pt x="5986" y="4034"/>
                  </a:lnTo>
                  <a:lnTo>
                    <a:pt x="5986" y="2591"/>
                  </a:lnTo>
                  <a:close/>
                  <a:moveTo>
                    <a:pt x="9337" y="2591"/>
                  </a:moveTo>
                  <a:lnTo>
                    <a:pt x="9344" y="4034"/>
                  </a:lnTo>
                  <a:lnTo>
                    <a:pt x="7901" y="4034"/>
                  </a:lnTo>
                  <a:lnTo>
                    <a:pt x="7901" y="2591"/>
                  </a:lnTo>
                  <a:close/>
                  <a:moveTo>
                    <a:pt x="1915" y="1"/>
                  </a:moveTo>
                  <a:cubicBezTo>
                    <a:pt x="1797" y="1"/>
                    <a:pt x="1679" y="80"/>
                    <a:pt x="1679" y="240"/>
                  </a:cubicBezTo>
                  <a:lnTo>
                    <a:pt x="1679" y="2113"/>
                  </a:lnTo>
                  <a:lnTo>
                    <a:pt x="320" y="2113"/>
                  </a:lnTo>
                  <a:cubicBezTo>
                    <a:pt x="1" y="2113"/>
                    <a:pt x="1" y="2591"/>
                    <a:pt x="320" y="2591"/>
                  </a:cubicBezTo>
                  <a:lnTo>
                    <a:pt x="1679" y="2591"/>
                  </a:lnTo>
                  <a:lnTo>
                    <a:pt x="1679" y="4027"/>
                  </a:lnTo>
                  <a:lnTo>
                    <a:pt x="916" y="4027"/>
                  </a:lnTo>
                  <a:cubicBezTo>
                    <a:pt x="597" y="4027"/>
                    <a:pt x="597" y="4506"/>
                    <a:pt x="916" y="4506"/>
                  </a:cubicBezTo>
                  <a:lnTo>
                    <a:pt x="1679" y="4506"/>
                  </a:lnTo>
                  <a:lnTo>
                    <a:pt x="1679" y="5865"/>
                  </a:lnTo>
                  <a:cubicBezTo>
                    <a:pt x="1679" y="6025"/>
                    <a:pt x="1797" y="6104"/>
                    <a:pt x="1915" y="6104"/>
                  </a:cubicBezTo>
                  <a:cubicBezTo>
                    <a:pt x="2033" y="6104"/>
                    <a:pt x="2151" y="6025"/>
                    <a:pt x="2151" y="5865"/>
                  </a:cubicBezTo>
                  <a:lnTo>
                    <a:pt x="2151" y="4506"/>
                  </a:lnTo>
                  <a:lnTo>
                    <a:pt x="3594" y="4506"/>
                  </a:lnTo>
                  <a:lnTo>
                    <a:pt x="3594" y="5983"/>
                  </a:lnTo>
                  <a:cubicBezTo>
                    <a:pt x="3594" y="6143"/>
                    <a:pt x="3711" y="6222"/>
                    <a:pt x="3830" y="6222"/>
                  </a:cubicBezTo>
                  <a:cubicBezTo>
                    <a:pt x="3949" y="6222"/>
                    <a:pt x="4069" y="6143"/>
                    <a:pt x="4072" y="5983"/>
                  </a:cubicBezTo>
                  <a:lnTo>
                    <a:pt x="4072" y="4506"/>
                  </a:lnTo>
                  <a:lnTo>
                    <a:pt x="5508" y="4506"/>
                  </a:lnTo>
                  <a:lnTo>
                    <a:pt x="5508" y="5983"/>
                  </a:lnTo>
                  <a:cubicBezTo>
                    <a:pt x="5508" y="6143"/>
                    <a:pt x="5628" y="6222"/>
                    <a:pt x="5747" y="6222"/>
                  </a:cubicBezTo>
                  <a:cubicBezTo>
                    <a:pt x="5867" y="6222"/>
                    <a:pt x="5986" y="6143"/>
                    <a:pt x="5986" y="5983"/>
                  </a:cubicBezTo>
                  <a:lnTo>
                    <a:pt x="5986" y="4506"/>
                  </a:lnTo>
                  <a:lnTo>
                    <a:pt x="7422" y="4506"/>
                  </a:lnTo>
                  <a:lnTo>
                    <a:pt x="7422" y="5983"/>
                  </a:lnTo>
                  <a:cubicBezTo>
                    <a:pt x="7422" y="6143"/>
                    <a:pt x="7542" y="6222"/>
                    <a:pt x="7662" y="6222"/>
                  </a:cubicBezTo>
                  <a:cubicBezTo>
                    <a:pt x="7781" y="6222"/>
                    <a:pt x="7901" y="6143"/>
                    <a:pt x="7901" y="5983"/>
                  </a:cubicBezTo>
                  <a:lnTo>
                    <a:pt x="7901" y="4506"/>
                  </a:lnTo>
                  <a:lnTo>
                    <a:pt x="9344" y="4506"/>
                  </a:lnTo>
                  <a:lnTo>
                    <a:pt x="9344" y="5983"/>
                  </a:lnTo>
                  <a:cubicBezTo>
                    <a:pt x="9344" y="6143"/>
                    <a:pt x="9462" y="6222"/>
                    <a:pt x="9579" y="6222"/>
                  </a:cubicBezTo>
                  <a:cubicBezTo>
                    <a:pt x="9697" y="6222"/>
                    <a:pt x="9815" y="6143"/>
                    <a:pt x="9815" y="5983"/>
                  </a:cubicBezTo>
                  <a:lnTo>
                    <a:pt x="9815" y="4506"/>
                  </a:lnTo>
                  <a:lnTo>
                    <a:pt x="10016" y="4506"/>
                  </a:lnTo>
                  <a:cubicBezTo>
                    <a:pt x="10329" y="4506"/>
                    <a:pt x="10329" y="4027"/>
                    <a:pt x="10016" y="4027"/>
                  </a:cubicBezTo>
                  <a:lnTo>
                    <a:pt x="9815" y="4027"/>
                  </a:lnTo>
                  <a:lnTo>
                    <a:pt x="9815" y="2591"/>
                  </a:lnTo>
                  <a:lnTo>
                    <a:pt x="10544" y="2591"/>
                  </a:lnTo>
                  <a:cubicBezTo>
                    <a:pt x="10856" y="2591"/>
                    <a:pt x="10856" y="2113"/>
                    <a:pt x="10544" y="2113"/>
                  </a:cubicBezTo>
                  <a:lnTo>
                    <a:pt x="9815" y="2113"/>
                  </a:lnTo>
                  <a:lnTo>
                    <a:pt x="9815" y="240"/>
                  </a:lnTo>
                  <a:cubicBezTo>
                    <a:pt x="9815" y="80"/>
                    <a:pt x="9696" y="1"/>
                    <a:pt x="9576" y="1"/>
                  </a:cubicBezTo>
                  <a:cubicBezTo>
                    <a:pt x="9456" y="1"/>
                    <a:pt x="9337" y="80"/>
                    <a:pt x="9337" y="240"/>
                  </a:cubicBezTo>
                  <a:lnTo>
                    <a:pt x="9337" y="2113"/>
                  </a:lnTo>
                  <a:lnTo>
                    <a:pt x="7901" y="2113"/>
                  </a:lnTo>
                  <a:lnTo>
                    <a:pt x="7901" y="240"/>
                  </a:lnTo>
                  <a:cubicBezTo>
                    <a:pt x="7901" y="80"/>
                    <a:pt x="7781" y="1"/>
                    <a:pt x="7662" y="1"/>
                  </a:cubicBezTo>
                  <a:cubicBezTo>
                    <a:pt x="7542" y="1"/>
                    <a:pt x="7422" y="80"/>
                    <a:pt x="7422" y="240"/>
                  </a:cubicBezTo>
                  <a:lnTo>
                    <a:pt x="7422" y="2113"/>
                  </a:lnTo>
                  <a:lnTo>
                    <a:pt x="5980" y="2113"/>
                  </a:lnTo>
                  <a:lnTo>
                    <a:pt x="5980" y="240"/>
                  </a:lnTo>
                  <a:cubicBezTo>
                    <a:pt x="5980" y="80"/>
                    <a:pt x="5862" y="1"/>
                    <a:pt x="5744" y="1"/>
                  </a:cubicBezTo>
                  <a:cubicBezTo>
                    <a:pt x="5626" y="1"/>
                    <a:pt x="5508" y="80"/>
                    <a:pt x="5508" y="240"/>
                  </a:cubicBezTo>
                  <a:lnTo>
                    <a:pt x="5508" y="2113"/>
                  </a:lnTo>
                  <a:lnTo>
                    <a:pt x="4072" y="2113"/>
                  </a:lnTo>
                  <a:lnTo>
                    <a:pt x="4072" y="240"/>
                  </a:lnTo>
                  <a:cubicBezTo>
                    <a:pt x="4072" y="80"/>
                    <a:pt x="3954" y="1"/>
                    <a:pt x="3836" y="1"/>
                  </a:cubicBezTo>
                  <a:cubicBezTo>
                    <a:pt x="3718" y="1"/>
                    <a:pt x="3600" y="80"/>
                    <a:pt x="3600" y="240"/>
                  </a:cubicBezTo>
                  <a:lnTo>
                    <a:pt x="3600" y="2113"/>
                  </a:lnTo>
                  <a:lnTo>
                    <a:pt x="2151" y="2113"/>
                  </a:lnTo>
                  <a:lnTo>
                    <a:pt x="2151" y="240"/>
                  </a:lnTo>
                  <a:cubicBezTo>
                    <a:pt x="2151" y="80"/>
                    <a:pt x="2033" y="1"/>
                    <a:pt x="191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69"/>
            <p:cNvSpPr/>
            <p:nvPr/>
          </p:nvSpPr>
          <p:spPr>
            <a:xfrm>
              <a:off x="2022174" y="3062529"/>
              <a:ext cx="89694" cy="76663"/>
            </a:xfrm>
            <a:custGeom>
              <a:rect b="b" l="l" r="r" t="t"/>
              <a:pathLst>
                <a:path extrusionOk="0" h="2918" w="3414">
                  <a:moveTo>
                    <a:pt x="1957" y="0"/>
                  </a:moveTo>
                  <a:cubicBezTo>
                    <a:pt x="653" y="0"/>
                    <a:pt x="1" y="1568"/>
                    <a:pt x="923" y="2490"/>
                  </a:cubicBezTo>
                  <a:cubicBezTo>
                    <a:pt x="1218" y="2786"/>
                    <a:pt x="1583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69"/>
            <p:cNvSpPr/>
            <p:nvPr/>
          </p:nvSpPr>
          <p:spPr>
            <a:xfrm>
              <a:off x="2050233" y="3083284"/>
              <a:ext cx="40670" cy="34969"/>
            </a:xfrm>
            <a:custGeom>
              <a:rect b="b" l="l" r="r" t="t"/>
              <a:pathLst>
                <a:path extrusionOk="0" h="1331" w="1548">
                  <a:moveTo>
                    <a:pt x="889" y="1"/>
                  </a:moveTo>
                  <a:cubicBezTo>
                    <a:pt x="299" y="1"/>
                    <a:pt x="1" y="715"/>
                    <a:pt x="417" y="1131"/>
                  </a:cubicBezTo>
                  <a:cubicBezTo>
                    <a:pt x="552" y="1269"/>
                    <a:pt x="719" y="1330"/>
                    <a:pt x="882" y="1330"/>
                  </a:cubicBezTo>
                  <a:cubicBezTo>
                    <a:pt x="1222" y="1330"/>
                    <a:pt x="1547" y="1065"/>
                    <a:pt x="1547" y="667"/>
                  </a:cubicBezTo>
                  <a:cubicBezTo>
                    <a:pt x="1547" y="299"/>
                    <a:pt x="1249" y="1"/>
                    <a:pt x="8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69"/>
            <p:cNvSpPr/>
            <p:nvPr/>
          </p:nvSpPr>
          <p:spPr>
            <a:xfrm>
              <a:off x="2174344" y="3062529"/>
              <a:ext cx="89668" cy="76663"/>
            </a:xfrm>
            <a:custGeom>
              <a:rect b="b" l="l" r="r" t="t"/>
              <a:pathLst>
                <a:path extrusionOk="0" h="2918" w="3413">
                  <a:moveTo>
                    <a:pt x="1956" y="0"/>
                  </a:moveTo>
                  <a:cubicBezTo>
                    <a:pt x="652" y="0"/>
                    <a:pt x="0" y="1568"/>
                    <a:pt x="923" y="2490"/>
                  </a:cubicBezTo>
                  <a:cubicBezTo>
                    <a:pt x="1218" y="2786"/>
                    <a:pt x="1582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69"/>
            <p:cNvSpPr/>
            <p:nvPr/>
          </p:nvSpPr>
          <p:spPr>
            <a:xfrm>
              <a:off x="2202219" y="3083284"/>
              <a:ext cx="40854" cy="34969"/>
            </a:xfrm>
            <a:custGeom>
              <a:rect b="b" l="l" r="r" t="t"/>
              <a:pathLst>
                <a:path extrusionOk="0" h="1331" w="1555">
                  <a:moveTo>
                    <a:pt x="888" y="1"/>
                  </a:moveTo>
                  <a:cubicBezTo>
                    <a:pt x="299" y="1"/>
                    <a:pt x="0" y="715"/>
                    <a:pt x="417" y="1131"/>
                  </a:cubicBezTo>
                  <a:cubicBezTo>
                    <a:pt x="554" y="1269"/>
                    <a:pt x="722" y="1330"/>
                    <a:pt x="887" y="1330"/>
                  </a:cubicBezTo>
                  <a:cubicBezTo>
                    <a:pt x="1228" y="1330"/>
                    <a:pt x="1554" y="1065"/>
                    <a:pt x="1554" y="667"/>
                  </a:cubicBezTo>
                  <a:cubicBezTo>
                    <a:pt x="1554" y="299"/>
                    <a:pt x="1256" y="1"/>
                    <a:pt x="88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69"/>
            <p:cNvSpPr/>
            <p:nvPr/>
          </p:nvSpPr>
          <p:spPr>
            <a:xfrm>
              <a:off x="1995376" y="2792632"/>
              <a:ext cx="335158" cy="174975"/>
            </a:xfrm>
            <a:custGeom>
              <a:rect b="b" l="l" r="r" t="t"/>
              <a:pathLst>
                <a:path extrusionOk="0" h="6660" w="12757">
                  <a:moveTo>
                    <a:pt x="1" y="1"/>
                  </a:moveTo>
                  <a:lnTo>
                    <a:pt x="445" y="1263"/>
                  </a:lnTo>
                  <a:lnTo>
                    <a:pt x="11335" y="1263"/>
                  </a:lnTo>
                  <a:lnTo>
                    <a:pt x="10086" y="6659"/>
                  </a:lnTo>
                  <a:lnTo>
                    <a:pt x="11390" y="6659"/>
                  </a:lnTo>
                  <a:lnTo>
                    <a:pt x="12576" y="1506"/>
                  </a:lnTo>
                  <a:cubicBezTo>
                    <a:pt x="12757" y="736"/>
                    <a:pt x="12167" y="1"/>
                    <a:pt x="11376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69"/>
            <p:cNvSpPr/>
            <p:nvPr/>
          </p:nvSpPr>
          <p:spPr>
            <a:xfrm>
              <a:off x="2273654" y="2792632"/>
              <a:ext cx="56696" cy="174975"/>
            </a:xfrm>
            <a:custGeom>
              <a:rect b="b" l="l" r="r" t="t"/>
              <a:pathLst>
                <a:path extrusionOk="0" h="6660" w="2158">
                  <a:moveTo>
                    <a:pt x="0" y="1"/>
                  </a:moveTo>
                  <a:cubicBezTo>
                    <a:pt x="791" y="1"/>
                    <a:pt x="1374" y="736"/>
                    <a:pt x="1200" y="1506"/>
                  </a:cubicBezTo>
                  <a:lnTo>
                    <a:pt x="14" y="6659"/>
                  </a:lnTo>
                  <a:lnTo>
                    <a:pt x="791" y="6659"/>
                  </a:lnTo>
                  <a:lnTo>
                    <a:pt x="1977" y="1506"/>
                  </a:lnTo>
                  <a:cubicBezTo>
                    <a:pt x="2158" y="736"/>
                    <a:pt x="1575" y="1"/>
                    <a:pt x="78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69"/>
            <p:cNvSpPr/>
            <p:nvPr/>
          </p:nvSpPr>
          <p:spPr>
            <a:xfrm>
              <a:off x="1913012" y="2764940"/>
              <a:ext cx="412610" cy="236006"/>
            </a:xfrm>
            <a:custGeom>
              <a:rect b="b" l="l" r="r" t="t"/>
              <a:pathLst>
                <a:path extrusionOk="0" h="8983" w="15705">
                  <a:moveTo>
                    <a:pt x="632" y="0"/>
                  </a:moveTo>
                  <a:cubicBezTo>
                    <a:pt x="278" y="0"/>
                    <a:pt x="1" y="285"/>
                    <a:pt x="1" y="631"/>
                  </a:cubicBezTo>
                  <a:cubicBezTo>
                    <a:pt x="1" y="978"/>
                    <a:pt x="278" y="1263"/>
                    <a:pt x="632" y="1263"/>
                  </a:cubicBezTo>
                  <a:lnTo>
                    <a:pt x="1769" y="1263"/>
                  </a:lnTo>
                  <a:cubicBezTo>
                    <a:pt x="1825" y="1263"/>
                    <a:pt x="1880" y="1297"/>
                    <a:pt x="1901" y="1353"/>
                  </a:cubicBezTo>
                  <a:lnTo>
                    <a:pt x="4045" y="7408"/>
                  </a:lnTo>
                  <a:cubicBezTo>
                    <a:pt x="4447" y="8358"/>
                    <a:pt x="5383" y="8983"/>
                    <a:pt x="6417" y="8983"/>
                  </a:cubicBezTo>
                  <a:lnTo>
                    <a:pt x="15073" y="8983"/>
                  </a:lnTo>
                  <a:cubicBezTo>
                    <a:pt x="15420" y="8983"/>
                    <a:pt x="15704" y="8698"/>
                    <a:pt x="15704" y="8344"/>
                  </a:cubicBezTo>
                  <a:cubicBezTo>
                    <a:pt x="15704" y="7998"/>
                    <a:pt x="15420" y="7713"/>
                    <a:pt x="15073" y="7713"/>
                  </a:cubicBezTo>
                  <a:lnTo>
                    <a:pt x="6417" y="7713"/>
                  </a:lnTo>
                  <a:cubicBezTo>
                    <a:pt x="5890" y="7713"/>
                    <a:pt x="5411" y="7401"/>
                    <a:pt x="5203" y="6909"/>
                  </a:cubicBezTo>
                  <a:lnTo>
                    <a:pt x="3060" y="853"/>
                  </a:lnTo>
                  <a:cubicBezTo>
                    <a:pt x="2845" y="340"/>
                    <a:pt x="2331" y="0"/>
                    <a:pt x="176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69"/>
            <p:cNvSpPr/>
            <p:nvPr/>
          </p:nvSpPr>
          <p:spPr>
            <a:xfrm>
              <a:off x="2026903" y="2967580"/>
              <a:ext cx="299270" cy="33182"/>
            </a:xfrm>
            <a:custGeom>
              <a:rect b="b" l="l" r="r" t="t"/>
              <a:pathLst>
                <a:path extrusionOk="0" h="1263" w="11391">
                  <a:moveTo>
                    <a:pt x="10801" y="0"/>
                  </a:moveTo>
                  <a:cubicBezTo>
                    <a:pt x="10807" y="21"/>
                    <a:pt x="10807" y="42"/>
                    <a:pt x="10801" y="63"/>
                  </a:cubicBezTo>
                  <a:cubicBezTo>
                    <a:pt x="10801" y="409"/>
                    <a:pt x="10523" y="694"/>
                    <a:pt x="10169" y="694"/>
                  </a:cubicBezTo>
                  <a:lnTo>
                    <a:pt x="1513" y="694"/>
                  </a:lnTo>
                  <a:cubicBezTo>
                    <a:pt x="972" y="694"/>
                    <a:pt x="438" y="520"/>
                    <a:pt x="1" y="201"/>
                  </a:cubicBezTo>
                  <a:lnTo>
                    <a:pt x="1" y="201"/>
                  </a:lnTo>
                  <a:cubicBezTo>
                    <a:pt x="479" y="867"/>
                    <a:pt x="1256" y="1263"/>
                    <a:pt x="2082" y="1263"/>
                  </a:cubicBezTo>
                  <a:lnTo>
                    <a:pt x="10738" y="1263"/>
                  </a:lnTo>
                  <a:cubicBezTo>
                    <a:pt x="11078" y="1263"/>
                    <a:pt x="11355" y="999"/>
                    <a:pt x="11376" y="659"/>
                  </a:cubicBezTo>
                  <a:cubicBezTo>
                    <a:pt x="11390" y="319"/>
                    <a:pt x="11140" y="28"/>
                    <a:pt x="1080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69"/>
            <p:cNvSpPr/>
            <p:nvPr/>
          </p:nvSpPr>
          <p:spPr>
            <a:xfrm>
              <a:off x="1994483" y="2978326"/>
              <a:ext cx="287027" cy="92427"/>
            </a:xfrm>
            <a:custGeom>
              <a:rect b="b" l="l" r="r" t="t"/>
              <a:pathLst>
                <a:path extrusionOk="0" h="3518" w="10925">
                  <a:moveTo>
                    <a:pt x="1401" y="0"/>
                  </a:moveTo>
                  <a:lnTo>
                    <a:pt x="763" y="923"/>
                  </a:lnTo>
                  <a:cubicBezTo>
                    <a:pt x="0" y="2019"/>
                    <a:pt x="784" y="3517"/>
                    <a:pt x="2123" y="3517"/>
                  </a:cubicBezTo>
                  <a:lnTo>
                    <a:pt x="10287" y="3517"/>
                  </a:lnTo>
                  <a:cubicBezTo>
                    <a:pt x="10640" y="3517"/>
                    <a:pt x="10925" y="3233"/>
                    <a:pt x="10925" y="2886"/>
                  </a:cubicBezTo>
                  <a:cubicBezTo>
                    <a:pt x="10925" y="2539"/>
                    <a:pt x="10640" y="2255"/>
                    <a:pt x="10287" y="2255"/>
                  </a:cubicBezTo>
                  <a:lnTo>
                    <a:pt x="2123" y="2255"/>
                  </a:lnTo>
                  <a:cubicBezTo>
                    <a:pt x="1804" y="2255"/>
                    <a:pt x="1623" y="1901"/>
                    <a:pt x="1797" y="1644"/>
                  </a:cubicBezTo>
                  <a:lnTo>
                    <a:pt x="2449" y="701"/>
                  </a:lnTo>
                  <a:cubicBezTo>
                    <a:pt x="2046" y="562"/>
                    <a:pt x="1686" y="320"/>
                    <a:pt x="1401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69"/>
            <p:cNvSpPr/>
            <p:nvPr/>
          </p:nvSpPr>
          <p:spPr>
            <a:xfrm>
              <a:off x="2003757" y="3021518"/>
              <a:ext cx="277569" cy="49235"/>
            </a:xfrm>
            <a:custGeom>
              <a:rect b="b" l="l" r="r" t="t"/>
              <a:pathLst>
                <a:path extrusionOk="0" h="1874" w="10565">
                  <a:moveTo>
                    <a:pt x="126" y="0"/>
                  </a:moveTo>
                  <a:cubicBezTo>
                    <a:pt x="1" y="951"/>
                    <a:pt x="708" y="1811"/>
                    <a:pt x="1666" y="1873"/>
                  </a:cubicBezTo>
                  <a:lnTo>
                    <a:pt x="9455" y="1873"/>
                  </a:lnTo>
                  <a:cubicBezTo>
                    <a:pt x="9892" y="1873"/>
                    <a:pt x="10058" y="1859"/>
                    <a:pt x="10142" y="1838"/>
                  </a:cubicBezTo>
                  <a:cubicBezTo>
                    <a:pt x="10169" y="1825"/>
                    <a:pt x="10204" y="1811"/>
                    <a:pt x="10232" y="1797"/>
                  </a:cubicBezTo>
                  <a:lnTo>
                    <a:pt x="10253" y="1783"/>
                  </a:lnTo>
                  <a:cubicBezTo>
                    <a:pt x="10273" y="1776"/>
                    <a:pt x="10294" y="1755"/>
                    <a:pt x="10315" y="1741"/>
                  </a:cubicBezTo>
                  <a:lnTo>
                    <a:pt x="10322" y="1741"/>
                  </a:lnTo>
                  <a:lnTo>
                    <a:pt x="10350" y="1714"/>
                  </a:lnTo>
                  <a:lnTo>
                    <a:pt x="10357" y="1707"/>
                  </a:lnTo>
                  <a:cubicBezTo>
                    <a:pt x="10371" y="1693"/>
                    <a:pt x="10384" y="1679"/>
                    <a:pt x="10398" y="1665"/>
                  </a:cubicBezTo>
                  <a:lnTo>
                    <a:pt x="10412" y="1651"/>
                  </a:lnTo>
                  <a:lnTo>
                    <a:pt x="10433" y="1630"/>
                  </a:lnTo>
                  <a:lnTo>
                    <a:pt x="10447" y="1610"/>
                  </a:lnTo>
                  <a:lnTo>
                    <a:pt x="10468" y="1575"/>
                  </a:lnTo>
                  <a:lnTo>
                    <a:pt x="10482" y="1547"/>
                  </a:lnTo>
                  <a:lnTo>
                    <a:pt x="10495" y="1526"/>
                  </a:lnTo>
                  <a:lnTo>
                    <a:pt x="10509" y="1499"/>
                  </a:lnTo>
                  <a:lnTo>
                    <a:pt x="10523" y="1471"/>
                  </a:lnTo>
                  <a:cubicBezTo>
                    <a:pt x="10523" y="1464"/>
                    <a:pt x="10530" y="1450"/>
                    <a:pt x="10537" y="1436"/>
                  </a:cubicBezTo>
                  <a:lnTo>
                    <a:pt x="10544" y="1415"/>
                  </a:lnTo>
                  <a:cubicBezTo>
                    <a:pt x="10544" y="1401"/>
                    <a:pt x="10551" y="1388"/>
                    <a:pt x="10551" y="1374"/>
                  </a:cubicBezTo>
                  <a:lnTo>
                    <a:pt x="10551" y="1360"/>
                  </a:lnTo>
                  <a:cubicBezTo>
                    <a:pt x="10551" y="1346"/>
                    <a:pt x="10558" y="1325"/>
                    <a:pt x="10558" y="1311"/>
                  </a:cubicBezTo>
                  <a:lnTo>
                    <a:pt x="10558" y="1297"/>
                  </a:lnTo>
                  <a:lnTo>
                    <a:pt x="10558" y="1235"/>
                  </a:lnTo>
                  <a:cubicBezTo>
                    <a:pt x="10565" y="1221"/>
                    <a:pt x="10565" y="1200"/>
                    <a:pt x="10565" y="1180"/>
                  </a:cubicBezTo>
                  <a:cubicBezTo>
                    <a:pt x="10565" y="1159"/>
                    <a:pt x="10558" y="1145"/>
                    <a:pt x="10558" y="1124"/>
                  </a:cubicBezTo>
                  <a:lnTo>
                    <a:pt x="10558" y="1117"/>
                  </a:lnTo>
                  <a:cubicBezTo>
                    <a:pt x="10551" y="1075"/>
                    <a:pt x="10537" y="1034"/>
                    <a:pt x="10523" y="999"/>
                  </a:cubicBezTo>
                  <a:cubicBezTo>
                    <a:pt x="10384" y="1186"/>
                    <a:pt x="10169" y="1304"/>
                    <a:pt x="9941" y="1325"/>
                  </a:cubicBezTo>
                  <a:lnTo>
                    <a:pt x="1770" y="1325"/>
                  </a:lnTo>
                  <a:cubicBezTo>
                    <a:pt x="979" y="1311"/>
                    <a:pt x="306" y="763"/>
                    <a:pt x="12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69"/>
            <p:cNvSpPr/>
            <p:nvPr/>
          </p:nvSpPr>
          <p:spPr>
            <a:xfrm>
              <a:off x="2020361" y="2978326"/>
              <a:ext cx="38463" cy="32841"/>
            </a:xfrm>
            <a:custGeom>
              <a:rect b="b" l="l" r="r" t="t"/>
              <a:pathLst>
                <a:path extrusionOk="0" h="1250" w="1464">
                  <a:moveTo>
                    <a:pt x="416" y="0"/>
                  </a:moveTo>
                  <a:lnTo>
                    <a:pt x="0" y="604"/>
                  </a:lnTo>
                  <a:cubicBezTo>
                    <a:pt x="305" y="902"/>
                    <a:pt x="673" y="1124"/>
                    <a:pt x="1089" y="1249"/>
                  </a:cubicBezTo>
                  <a:lnTo>
                    <a:pt x="1464" y="701"/>
                  </a:lnTo>
                  <a:cubicBezTo>
                    <a:pt x="1061" y="562"/>
                    <a:pt x="701" y="320"/>
                    <a:pt x="41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3" name="Google Shape;8283;p69"/>
          <p:cNvGrpSpPr/>
          <p:nvPr/>
        </p:nvGrpSpPr>
        <p:grpSpPr>
          <a:xfrm>
            <a:off x="1661485" y="5527201"/>
            <a:ext cx="769469" cy="763111"/>
            <a:chOff x="830742" y="2763601"/>
            <a:chExt cx="384734" cy="381556"/>
          </a:xfrm>
        </p:grpSpPr>
        <p:sp>
          <p:nvSpPr>
            <p:cNvPr id="8284" name="Google Shape;8284;p69"/>
            <p:cNvSpPr/>
            <p:nvPr/>
          </p:nvSpPr>
          <p:spPr>
            <a:xfrm>
              <a:off x="830742" y="2881012"/>
              <a:ext cx="174423" cy="83678"/>
            </a:xfrm>
            <a:custGeom>
              <a:rect b="b" l="l" r="r" t="t"/>
              <a:pathLst>
                <a:path extrusionOk="0" h="3185" w="6639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69"/>
            <p:cNvSpPr/>
            <p:nvPr/>
          </p:nvSpPr>
          <p:spPr>
            <a:xfrm>
              <a:off x="1013520" y="2973045"/>
              <a:ext cx="83494" cy="172111"/>
            </a:xfrm>
            <a:custGeom>
              <a:rect b="b" l="l" r="r" t="t"/>
              <a:pathLst>
                <a:path extrusionOk="0" h="6551" w="3178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69"/>
            <p:cNvSpPr/>
            <p:nvPr/>
          </p:nvSpPr>
          <p:spPr>
            <a:xfrm>
              <a:off x="830742" y="2885557"/>
              <a:ext cx="125583" cy="72932"/>
            </a:xfrm>
            <a:custGeom>
              <a:rect b="b" l="l" r="r" t="t"/>
              <a:pathLst>
                <a:path extrusionOk="0" h="2776" w="4780">
                  <a:moveTo>
                    <a:pt x="4780" y="1"/>
                  </a:moveTo>
                  <a:lnTo>
                    <a:pt x="4780" y="1"/>
                  </a:lnTo>
                  <a:cubicBezTo>
                    <a:pt x="3032" y="237"/>
                    <a:pt x="1409" y="1034"/>
                    <a:pt x="160" y="2283"/>
                  </a:cubicBezTo>
                  <a:cubicBezTo>
                    <a:pt x="1" y="2443"/>
                    <a:pt x="105" y="2713"/>
                    <a:pt x="327" y="2734"/>
                  </a:cubicBezTo>
                  <a:lnTo>
                    <a:pt x="791" y="2775"/>
                  </a:lnTo>
                  <a:cubicBezTo>
                    <a:pt x="646" y="2664"/>
                    <a:pt x="625" y="2449"/>
                    <a:pt x="750" y="2318"/>
                  </a:cubicBezTo>
                  <a:cubicBezTo>
                    <a:pt x="1867" y="1201"/>
                    <a:pt x="3261" y="403"/>
                    <a:pt x="478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69"/>
            <p:cNvSpPr/>
            <p:nvPr/>
          </p:nvSpPr>
          <p:spPr>
            <a:xfrm>
              <a:off x="1013520" y="3041012"/>
              <a:ext cx="24460" cy="104144"/>
            </a:xfrm>
            <a:custGeom>
              <a:rect b="b" l="l" r="r" t="t"/>
              <a:pathLst>
                <a:path extrusionOk="0" h="3964" w="931">
                  <a:moveTo>
                    <a:pt x="583" y="1"/>
                  </a:moveTo>
                  <a:lnTo>
                    <a:pt x="1" y="590"/>
                  </a:lnTo>
                  <a:lnTo>
                    <a:pt x="278" y="3718"/>
                  </a:lnTo>
                  <a:cubicBezTo>
                    <a:pt x="292" y="3870"/>
                    <a:pt x="415" y="3963"/>
                    <a:pt x="543" y="3963"/>
                  </a:cubicBezTo>
                  <a:cubicBezTo>
                    <a:pt x="608" y="3963"/>
                    <a:pt x="675" y="3939"/>
                    <a:pt x="729" y="3885"/>
                  </a:cubicBezTo>
                  <a:cubicBezTo>
                    <a:pt x="798" y="3815"/>
                    <a:pt x="861" y="3746"/>
                    <a:pt x="930" y="3677"/>
                  </a:cubicBezTo>
                  <a:cubicBezTo>
                    <a:pt x="909" y="3642"/>
                    <a:pt x="902" y="3607"/>
                    <a:pt x="902" y="3573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69"/>
            <p:cNvSpPr/>
            <p:nvPr/>
          </p:nvSpPr>
          <p:spPr>
            <a:xfrm>
              <a:off x="903281" y="2763601"/>
              <a:ext cx="312038" cy="310383"/>
            </a:xfrm>
            <a:custGeom>
              <a:rect b="b" l="l" r="r" t="t"/>
              <a:pathLst>
                <a:path extrusionOk="0" h="11814" w="11877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69"/>
            <p:cNvSpPr/>
            <p:nvPr/>
          </p:nvSpPr>
          <p:spPr>
            <a:xfrm>
              <a:off x="903281" y="2763601"/>
              <a:ext cx="312012" cy="232065"/>
            </a:xfrm>
            <a:custGeom>
              <a:rect b="b" l="l" r="r" t="t"/>
              <a:pathLst>
                <a:path extrusionOk="0" h="8833" w="11876">
                  <a:moveTo>
                    <a:pt x="11637" y="0"/>
                  </a:moveTo>
                  <a:cubicBezTo>
                    <a:pt x="11618" y="0"/>
                    <a:pt x="11597" y="3"/>
                    <a:pt x="11577" y="10"/>
                  </a:cubicBezTo>
                  <a:lnTo>
                    <a:pt x="7207" y="1286"/>
                  </a:lnTo>
                  <a:cubicBezTo>
                    <a:pt x="7068" y="1327"/>
                    <a:pt x="6943" y="1404"/>
                    <a:pt x="6839" y="1501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361" y="8832"/>
                  </a:lnTo>
                  <a:lnTo>
                    <a:pt x="1117" y="8069"/>
                  </a:lnTo>
                  <a:lnTo>
                    <a:pt x="7179" y="2007"/>
                  </a:lnTo>
                  <a:cubicBezTo>
                    <a:pt x="7269" y="1917"/>
                    <a:pt x="7387" y="1848"/>
                    <a:pt x="7512" y="1813"/>
                  </a:cubicBezTo>
                  <a:lnTo>
                    <a:pt x="11750" y="571"/>
                  </a:lnTo>
                  <a:lnTo>
                    <a:pt x="11833" y="266"/>
                  </a:lnTo>
                  <a:cubicBezTo>
                    <a:pt x="11876" y="128"/>
                    <a:pt x="11767" y="0"/>
                    <a:pt x="1163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69"/>
            <p:cNvSpPr/>
            <p:nvPr/>
          </p:nvSpPr>
          <p:spPr>
            <a:xfrm>
              <a:off x="1060732" y="2852218"/>
              <a:ext cx="65261" cy="65261"/>
            </a:xfrm>
            <a:custGeom>
              <a:rect b="b" l="l" r="r" t="t"/>
              <a:pathLst>
                <a:path extrusionOk="0" h="2484" w="2484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69"/>
            <p:cNvSpPr/>
            <p:nvPr/>
          </p:nvSpPr>
          <p:spPr>
            <a:xfrm>
              <a:off x="1060732" y="2852218"/>
              <a:ext cx="40302" cy="65287"/>
            </a:xfrm>
            <a:custGeom>
              <a:rect b="b" l="l" r="r" t="t"/>
              <a:pathLst>
                <a:path extrusionOk="0" h="2485" w="1534">
                  <a:moveTo>
                    <a:pt x="1239" y="0"/>
                  </a:moveTo>
                  <a:cubicBezTo>
                    <a:pt x="572" y="0"/>
                    <a:pt x="0" y="539"/>
                    <a:pt x="0" y="1242"/>
                  </a:cubicBezTo>
                  <a:cubicBezTo>
                    <a:pt x="0" y="1945"/>
                    <a:pt x="572" y="2484"/>
                    <a:pt x="1239" y="2484"/>
                  </a:cubicBezTo>
                  <a:cubicBezTo>
                    <a:pt x="1336" y="2484"/>
                    <a:pt x="1434" y="2473"/>
                    <a:pt x="1533" y="2449"/>
                  </a:cubicBezTo>
                  <a:cubicBezTo>
                    <a:pt x="590" y="2220"/>
                    <a:pt x="264" y="1048"/>
                    <a:pt x="944" y="361"/>
                  </a:cubicBezTo>
                  <a:cubicBezTo>
                    <a:pt x="1110" y="202"/>
                    <a:pt x="1311" y="91"/>
                    <a:pt x="1533" y="35"/>
                  </a:cubicBezTo>
                  <a:cubicBezTo>
                    <a:pt x="1434" y="12"/>
                    <a:pt x="1336" y="0"/>
                    <a:pt x="1239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69"/>
            <p:cNvSpPr/>
            <p:nvPr/>
          </p:nvSpPr>
          <p:spPr>
            <a:xfrm>
              <a:off x="895084" y="2998739"/>
              <a:ext cx="84387" cy="83520"/>
            </a:xfrm>
            <a:custGeom>
              <a:rect b="b" l="l" r="r" t="t"/>
              <a:pathLst>
                <a:path extrusionOk="0" h="3179" w="3212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69"/>
            <p:cNvSpPr/>
            <p:nvPr/>
          </p:nvSpPr>
          <p:spPr>
            <a:xfrm>
              <a:off x="895084" y="2998555"/>
              <a:ext cx="32814" cy="36650"/>
            </a:xfrm>
            <a:custGeom>
              <a:rect b="b" l="l" r="r" t="t"/>
              <a:pathLst>
                <a:path extrusionOk="0" h="1395" w="1249">
                  <a:moveTo>
                    <a:pt x="833" y="0"/>
                  </a:moveTo>
                  <a:lnTo>
                    <a:pt x="125" y="708"/>
                  </a:lnTo>
                  <a:cubicBezTo>
                    <a:pt x="0" y="833"/>
                    <a:pt x="0" y="1041"/>
                    <a:pt x="125" y="1173"/>
                  </a:cubicBezTo>
                  <a:lnTo>
                    <a:pt x="347" y="1395"/>
                  </a:lnTo>
                  <a:cubicBezTo>
                    <a:pt x="361" y="1325"/>
                    <a:pt x="396" y="1270"/>
                    <a:pt x="444" y="1221"/>
                  </a:cubicBezTo>
                  <a:lnTo>
                    <a:pt x="1249" y="41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69"/>
            <p:cNvSpPr/>
            <p:nvPr/>
          </p:nvSpPr>
          <p:spPr>
            <a:xfrm>
              <a:off x="903281" y="2964480"/>
              <a:ext cx="110266" cy="109504"/>
            </a:xfrm>
            <a:custGeom>
              <a:rect b="b" l="l" r="r" t="t"/>
              <a:pathLst>
                <a:path extrusionOk="0" h="4168" w="4197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69"/>
            <p:cNvSpPr/>
            <p:nvPr/>
          </p:nvSpPr>
          <p:spPr>
            <a:xfrm>
              <a:off x="903281" y="2964480"/>
              <a:ext cx="29557" cy="31185"/>
            </a:xfrm>
            <a:custGeom>
              <a:rect b="b" l="l" r="r" t="t"/>
              <a:pathLst>
                <a:path extrusionOk="0" h="1187" w="1125">
                  <a:moveTo>
                    <a:pt x="701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23"/>
                  </a:cubicBezTo>
                  <a:lnTo>
                    <a:pt x="361" y="1186"/>
                  </a:lnTo>
                  <a:lnTo>
                    <a:pt x="1124" y="42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69"/>
            <p:cNvSpPr/>
            <p:nvPr/>
          </p:nvSpPr>
          <p:spPr>
            <a:xfrm>
              <a:off x="854992" y="3038831"/>
              <a:ext cx="34154" cy="31185"/>
            </a:xfrm>
            <a:custGeom>
              <a:rect b="b" l="l" r="r" t="t"/>
              <a:pathLst>
                <a:path extrusionOk="0" h="1187" w="130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69"/>
            <p:cNvSpPr/>
            <p:nvPr/>
          </p:nvSpPr>
          <p:spPr>
            <a:xfrm>
              <a:off x="873934" y="3057800"/>
              <a:ext cx="34286" cy="31343"/>
            </a:xfrm>
            <a:custGeom>
              <a:rect b="b" l="l" r="r" t="t"/>
              <a:pathLst>
                <a:path extrusionOk="0" h="1193" w="1305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69"/>
            <p:cNvSpPr/>
            <p:nvPr/>
          </p:nvSpPr>
          <p:spPr>
            <a:xfrm>
              <a:off x="912213" y="3095895"/>
              <a:ext cx="34102" cy="31343"/>
            </a:xfrm>
            <a:custGeom>
              <a:rect b="b" l="l" r="r" t="t"/>
              <a:pathLst>
                <a:path extrusionOk="0" h="1193" w="1298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69"/>
            <p:cNvSpPr/>
            <p:nvPr/>
          </p:nvSpPr>
          <p:spPr>
            <a:xfrm>
              <a:off x="893061" y="3076926"/>
              <a:ext cx="34312" cy="31343"/>
            </a:xfrm>
            <a:custGeom>
              <a:rect b="b" l="l" r="r" t="t"/>
              <a:pathLst>
                <a:path extrusionOk="0" h="1193" w="1306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69"/>
            <p:cNvSpPr/>
            <p:nvPr/>
          </p:nvSpPr>
          <p:spPr>
            <a:xfrm>
              <a:off x="1141809" y="2763601"/>
              <a:ext cx="73668" cy="72801"/>
            </a:xfrm>
            <a:custGeom>
              <a:rect b="b" l="l" r="r" t="t"/>
              <a:pathLst>
                <a:path extrusionOk="0" h="2771" w="2804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69"/>
            <p:cNvSpPr/>
            <p:nvPr/>
          </p:nvSpPr>
          <p:spPr>
            <a:xfrm>
              <a:off x="1141809" y="2763601"/>
              <a:ext cx="73484" cy="31974"/>
            </a:xfrm>
            <a:custGeom>
              <a:rect b="b" l="l" r="r" t="t"/>
              <a:pathLst>
                <a:path extrusionOk="0" h="1217" w="2797">
                  <a:moveTo>
                    <a:pt x="2563" y="0"/>
                  </a:moveTo>
                  <a:cubicBezTo>
                    <a:pt x="2544" y="0"/>
                    <a:pt x="2524" y="3"/>
                    <a:pt x="2505" y="10"/>
                  </a:cubicBezTo>
                  <a:lnTo>
                    <a:pt x="1686" y="245"/>
                  </a:lnTo>
                  <a:lnTo>
                    <a:pt x="1" y="745"/>
                  </a:lnTo>
                  <a:lnTo>
                    <a:pt x="472" y="1217"/>
                  </a:lnTo>
                  <a:lnTo>
                    <a:pt x="2671" y="578"/>
                  </a:lnTo>
                  <a:lnTo>
                    <a:pt x="2754" y="266"/>
                  </a:lnTo>
                  <a:cubicBezTo>
                    <a:pt x="2797" y="133"/>
                    <a:pt x="2692" y="0"/>
                    <a:pt x="256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69"/>
            <p:cNvSpPr/>
            <p:nvPr/>
          </p:nvSpPr>
          <p:spPr>
            <a:xfrm>
              <a:off x="919491" y="2924099"/>
              <a:ext cx="135435" cy="133780"/>
            </a:xfrm>
            <a:custGeom>
              <a:rect b="b" l="l" r="r" t="t"/>
              <a:pathLst>
                <a:path extrusionOk="0" h="5092" w="5155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69"/>
            <p:cNvSpPr/>
            <p:nvPr/>
          </p:nvSpPr>
          <p:spPr>
            <a:xfrm>
              <a:off x="919491" y="2924099"/>
              <a:ext cx="135435" cy="133780"/>
            </a:xfrm>
            <a:custGeom>
              <a:rect b="b" l="l" r="r" t="t"/>
              <a:pathLst>
                <a:path extrusionOk="0" h="5092" w="5155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69"/>
            <p:cNvSpPr/>
            <p:nvPr/>
          </p:nvSpPr>
          <p:spPr>
            <a:xfrm>
              <a:off x="919491" y="2924152"/>
              <a:ext cx="133254" cy="133648"/>
            </a:xfrm>
            <a:custGeom>
              <a:rect b="b" l="l" r="r" t="t"/>
              <a:pathLst>
                <a:path extrusionOk="0" h="5087" w="5072">
                  <a:moveTo>
                    <a:pt x="4762" y="1"/>
                  </a:moveTo>
                  <a:cubicBezTo>
                    <a:pt x="4676" y="1"/>
                    <a:pt x="4589" y="34"/>
                    <a:pt x="4523" y="100"/>
                  </a:cubicBezTo>
                  <a:lnTo>
                    <a:pt x="132" y="4490"/>
                  </a:lnTo>
                  <a:cubicBezTo>
                    <a:pt x="1" y="4622"/>
                    <a:pt x="1" y="4837"/>
                    <a:pt x="132" y="4962"/>
                  </a:cubicBezTo>
                  <a:lnTo>
                    <a:pt x="153" y="4990"/>
                  </a:lnTo>
                  <a:cubicBezTo>
                    <a:pt x="216" y="5045"/>
                    <a:pt x="299" y="5080"/>
                    <a:pt x="382" y="5087"/>
                  </a:cubicBezTo>
                  <a:cubicBezTo>
                    <a:pt x="306" y="4955"/>
                    <a:pt x="327" y="4781"/>
                    <a:pt x="438" y="4671"/>
                  </a:cubicBezTo>
                  <a:lnTo>
                    <a:pt x="4828" y="280"/>
                  </a:lnTo>
                  <a:cubicBezTo>
                    <a:pt x="4891" y="217"/>
                    <a:pt x="4974" y="183"/>
                    <a:pt x="5071" y="183"/>
                  </a:cubicBezTo>
                  <a:cubicBezTo>
                    <a:pt x="5057" y="162"/>
                    <a:pt x="5036" y="141"/>
                    <a:pt x="5022" y="120"/>
                  </a:cubicBezTo>
                  <a:lnTo>
                    <a:pt x="5002" y="100"/>
                  </a:lnTo>
                  <a:cubicBezTo>
                    <a:pt x="4936" y="34"/>
                    <a:pt x="4849" y="1"/>
                    <a:pt x="476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5" name="Google Shape;8305;p69"/>
          <p:cNvGrpSpPr/>
          <p:nvPr/>
        </p:nvGrpSpPr>
        <p:grpSpPr>
          <a:xfrm>
            <a:off x="6014995" y="8366838"/>
            <a:ext cx="750868" cy="659335"/>
            <a:chOff x="3007498" y="4183419"/>
            <a:chExt cx="375434" cy="329667"/>
          </a:xfrm>
        </p:grpSpPr>
        <p:sp>
          <p:nvSpPr>
            <p:cNvPr id="8306" name="Google Shape;8306;p69"/>
            <p:cNvSpPr/>
            <p:nvPr/>
          </p:nvSpPr>
          <p:spPr>
            <a:xfrm>
              <a:off x="3046302" y="4196792"/>
              <a:ext cx="53622" cy="53465"/>
            </a:xfrm>
            <a:custGeom>
              <a:rect b="b" l="l" r="r" t="t"/>
              <a:pathLst>
                <a:path extrusionOk="0" h="2035" w="2041">
                  <a:moveTo>
                    <a:pt x="874" y="1"/>
                  </a:moveTo>
                  <a:cubicBezTo>
                    <a:pt x="738" y="1"/>
                    <a:pt x="605" y="36"/>
                    <a:pt x="486" y="109"/>
                  </a:cubicBezTo>
                  <a:cubicBezTo>
                    <a:pt x="105" y="338"/>
                    <a:pt x="1" y="844"/>
                    <a:pt x="299" y="1323"/>
                  </a:cubicBezTo>
                  <a:cubicBezTo>
                    <a:pt x="543" y="1705"/>
                    <a:pt x="1026" y="2034"/>
                    <a:pt x="1402" y="2034"/>
                  </a:cubicBezTo>
                  <a:cubicBezTo>
                    <a:pt x="1496" y="2034"/>
                    <a:pt x="1583" y="2014"/>
                    <a:pt x="1659" y="1968"/>
                  </a:cubicBezTo>
                  <a:cubicBezTo>
                    <a:pt x="2040" y="1739"/>
                    <a:pt x="1978" y="969"/>
                    <a:pt x="1679" y="490"/>
                  </a:cubicBezTo>
                  <a:cubicBezTo>
                    <a:pt x="1475" y="168"/>
                    <a:pt x="1168" y="1"/>
                    <a:pt x="87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69"/>
            <p:cNvSpPr/>
            <p:nvPr/>
          </p:nvSpPr>
          <p:spPr>
            <a:xfrm>
              <a:off x="3007498" y="4244292"/>
              <a:ext cx="50680" cy="42483"/>
            </a:xfrm>
            <a:custGeom>
              <a:rect b="b" l="l" r="r" t="t"/>
              <a:pathLst>
                <a:path extrusionOk="0" h="1617" w="1929">
                  <a:moveTo>
                    <a:pt x="730" y="0"/>
                  </a:moveTo>
                  <a:cubicBezTo>
                    <a:pt x="545" y="0"/>
                    <a:pt x="374" y="75"/>
                    <a:pt x="250" y="215"/>
                  </a:cubicBezTo>
                  <a:cubicBezTo>
                    <a:pt x="0" y="500"/>
                    <a:pt x="49" y="943"/>
                    <a:pt x="417" y="1263"/>
                  </a:cubicBezTo>
                  <a:cubicBezTo>
                    <a:pt x="653" y="1472"/>
                    <a:pt x="1008" y="1616"/>
                    <a:pt x="1295" y="1616"/>
                  </a:cubicBezTo>
                  <a:cubicBezTo>
                    <a:pt x="1454" y="1616"/>
                    <a:pt x="1593" y="1572"/>
                    <a:pt x="1679" y="1471"/>
                  </a:cubicBezTo>
                  <a:cubicBezTo>
                    <a:pt x="1929" y="1186"/>
                    <a:pt x="1679" y="562"/>
                    <a:pt x="1311" y="243"/>
                  </a:cubicBezTo>
                  <a:cubicBezTo>
                    <a:pt x="1126" y="78"/>
                    <a:pt x="920" y="0"/>
                    <a:pt x="73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69"/>
            <p:cNvSpPr/>
            <p:nvPr/>
          </p:nvSpPr>
          <p:spPr>
            <a:xfrm>
              <a:off x="3169126" y="4210112"/>
              <a:ext cx="43218" cy="47763"/>
            </a:xfrm>
            <a:custGeom>
              <a:rect b="b" l="l" r="r" t="t"/>
              <a:pathLst>
                <a:path extrusionOk="0" h="1818" w="1645">
                  <a:moveTo>
                    <a:pt x="911" y="0"/>
                  </a:moveTo>
                  <a:cubicBezTo>
                    <a:pt x="642" y="0"/>
                    <a:pt x="365" y="176"/>
                    <a:pt x="209" y="503"/>
                  </a:cubicBezTo>
                  <a:cubicBezTo>
                    <a:pt x="1" y="947"/>
                    <a:pt x="15" y="1620"/>
                    <a:pt x="355" y="1780"/>
                  </a:cubicBezTo>
                  <a:cubicBezTo>
                    <a:pt x="407" y="1805"/>
                    <a:pt x="464" y="1817"/>
                    <a:pt x="524" y="1817"/>
                  </a:cubicBezTo>
                  <a:cubicBezTo>
                    <a:pt x="852" y="1817"/>
                    <a:pt x="1261" y="1463"/>
                    <a:pt x="1437" y="1093"/>
                  </a:cubicBezTo>
                  <a:cubicBezTo>
                    <a:pt x="1645" y="649"/>
                    <a:pt x="1513" y="226"/>
                    <a:pt x="1173" y="60"/>
                  </a:cubicBezTo>
                  <a:cubicBezTo>
                    <a:pt x="1090" y="20"/>
                    <a:pt x="1001" y="0"/>
                    <a:pt x="911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69"/>
            <p:cNvSpPr/>
            <p:nvPr/>
          </p:nvSpPr>
          <p:spPr>
            <a:xfrm>
              <a:off x="3056338" y="4262263"/>
              <a:ext cx="135592" cy="89195"/>
            </a:xfrm>
            <a:custGeom>
              <a:rect b="b" l="l" r="r" t="t"/>
              <a:pathLst>
                <a:path extrusionOk="0" h="3395" w="5161">
                  <a:moveTo>
                    <a:pt x="2705" y="1"/>
                  </a:moveTo>
                  <a:cubicBezTo>
                    <a:pt x="2531" y="1"/>
                    <a:pt x="2357" y="18"/>
                    <a:pt x="2185" y="51"/>
                  </a:cubicBezTo>
                  <a:cubicBezTo>
                    <a:pt x="867" y="322"/>
                    <a:pt x="0" y="1543"/>
                    <a:pt x="202" y="2535"/>
                  </a:cubicBezTo>
                  <a:cubicBezTo>
                    <a:pt x="336" y="3177"/>
                    <a:pt x="850" y="3395"/>
                    <a:pt x="1553" y="3395"/>
                  </a:cubicBezTo>
                  <a:cubicBezTo>
                    <a:pt x="1935" y="3395"/>
                    <a:pt x="2373" y="3330"/>
                    <a:pt x="2837" y="3235"/>
                  </a:cubicBezTo>
                  <a:cubicBezTo>
                    <a:pt x="4155" y="2965"/>
                    <a:pt x="5161" y="2493"/>
                    <a:pt x="4904" y="1522"/>
                  </a:cubicBezTo>
                  <a:cubicBezTo>
                    <a:pt x="4641" y="516"/>
                    <a:pt x="3815" y="204"/>
                    <a:pt x="3462" y="107"/>
                  </a:cubicBezTo>
                  <a:cubicBezTo>
                    <a:pt x="3214" y="37"/>
                    <a:pt x="2959" y="1"/>
                    <a:pt x="27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69"/>
            <p:cNvSpPr/>
            <p:nvPr/>
          </p:nvSpPr>
          <p:spPr>
            <a:xfrm>
              <a:off x="3111563" y="4183419"/>
              <a:ext cx="46292" cy="57589"/>
            </a:xfrm>
            <a:custGeom>
              <a:rect b="b" l="l" r="r" t="t"/>
              <a:pathLst>
                <a:path extrusionOk="0" h="2192" w="1762">
                  <a:moveTo>
                    <a:pt x="892" y="1"/>
                  </a:moveTo>
                  <a:cubicBezTo>
                    <a:pt x="510" y="1"/>
                    <a:pt x="171" y="298"/>
                    <a:pt x="90" y="798"/>
                  </a:cubicBezTo>
                  <a:cubicBezTo>
                    <a:pt x="0" y="1353"/>
                    <a:pt x="243" y="2102"/>
                    <a:pt x="680" y="2185"/>
                  </a:cubicBezTo>
                  <a:cubicBezTo>
                    <a:pt x="705" y="2190"/>
                    <a:pt x="729" y="2192"/>
                    <a:pt x="754" y="2192"/>
                  </a:cubicBezTo>
                  <a:cubicBezTo>
                    <a:pt x="1168" y="2192"/>
                    <a:pt x="1587" y="1613"/>
                    <a:pt x="1672" y="1089"/>
                  </a:cubicBezTo>
                  <a:cubicBezTo>
                    <a:pt x="1762" y="535"/>
                    <a:pt x="1471" y="104"/>
                    <a:pt x="1034" y="14"/>
                  </a:cubicBezTo>
                  <a:cubicBezTo>
                    <a:pt x="986" y="5"/>
                    <a:pt x="938" y="1"/>
                    <a:pt x="89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69"/>
            <p:cNvSpPr/>
            <p:nvPr/>
          </p:nvSpPr>
          <p:spPr>
            <a:xfrm>
              <a:off x="3056706" y="4265415"/>
              <a:ext cx="50496" cy="86069"/>
            </a:xfrm>
            <a:custGeom>
              <a:rect b="b" l="l" r="r" t="t"/>
              <a:pathLst>
                <a:path extrusionOk="0" h="3276" w="1922">
                  <a:moveTo>
                    <a:pt x="1922" y="1"/>
                  </a:moveTo>
                  <a:cubicBezTo>
                    <a:pt x="742" y="361"/>
                    <a:pt x="0" y="1485"/>
                    <a:pt x="188" y="2415"/>
                  </a:cubicBezTo>
                  <a:cubicBezTo>
                    <a:pt x="320" y="3057"/>
                    <a:pt x="833" y="3276"/>
                    <a:pt x="1538" y="3276"/>
                  </a:cubicBezTo>
                  <a:cubicBezTo>
                    <a:pt x="1570" y="3276"/>
                    <a:pt x="1604" y="3276"/>
                    <a:pt x="1637" y="3275"/>
                  </a:cubicBezTo>
                  <a:cubicBezTo>
                    <a:pt x="1464" y="3101"/>
                    <a:pt x="1339" y="2879"/>
                    <a:pt x="1283" y="2643"/>
                  </a:cubicBezTo>
                  <a:cubicBezTo>
                    <a:pt x="1034" y="1783"/>
                    <a:pt x="1297" y="722"/>
                    <a:pt x="192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69"/>
            <p:cNvSpPr/>
            <p:nvPr/>
          </p:nvSpPr>
          <p:spPr>
            <a:xfrm>
              <a:off x="3007498" y="4248286"/>
              <a:ext cx="46502" cy="38489"/>
            </a:xfrm>
            <a:custGeom>
              <a:rect b="b" l="l" r="r" t="t"/>
              <a:pathLst>
                <a:path extrusionOk="0" h="1465" w="1770">
                  <a:moveTo>
                    <a:pt x="320" y="1"/>
                  </a:moveTo>
                  <a:cubicBezTo>
                    <a:pt x="292" y="15"/>
                    <a:pt x="271" y="42"/>
                    <a:pt x="250" y="63"/>
                  </a:cubicBezTo>
                  <a:cubicBezTo>
                    <a:pt x="0" y="348"/>
                    <a:pt x="49" y="791"/>
                    <a:pt x="417" y="1111"/>
                  </a:cubicBezTo>
                  <a:cubicBezTo>
                    <a:pt x="649" y="1320"/>
                    <a:pt x="1004" y="1464"/>
                    <a:pt x="1293" y="1464"/>
                  </a:cubicBezTo>
                  <a:cubicBezTo>
                    <a:pt x="1453" y="1464"/>
                    <a:pt x="1593" y="1420"/>
                    <a:pt x="1679" y="1319"/>
                  </a:cubicBezTo>
                  <a:cubicBezTo>
                    <a:pt x="1735" y="1249"/>
                    <a:pt x="1762" y="1173"/>
                    <a:pt x="1769" y="1090"/>
                  </a:cubicBezTo>
                  <a:lnTo>
                    <a:pt x="1769" y="1090"/>
                  </a:lnTo>
                  <a:cubicBezTo>
                    <a:pt x="1764" y="1090"/>
                    <a:pt x="1758" y="1090"/>
                    <a:pt x="1753" y="1090"/>
                  </a:cubicBezTo>
                  <a:cubicBezTo>
                    <a:pt x="1435" y="1090"/>
                    <a:pt x="1001" y="898"/>
                    <a:pt x="708" y="639"/>
                  </a:cubicBezTo>
                  <a:cubicBezTo>
                    <a:pt x="507" y="479"/>
                    <a:pt x="368" y="250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69"/>
            <p:cNvSpPr/>
            <p:nvPr/>
          </p:nvSpPr>
          <p:spPr>
            <a:xfrm>
              <a:off x="3046302" y="4197448"/>
              <a:ext cx="44506" cy="52887"/>
            </a:xfrm>
            <a:custGeom>
              <a:rect b="b" l="l" r="r" t="t"/>
              <a:pathLst>
                <a:path extrusionOk="0" h="2013" w="1694">
                  <a:moveTo>
                    <a:pt x="715" y="1"/>
                  </a:moveTo>
                  <a:lnTo>
                    <a:pt x="715" y="1"/>
                  </a:lnTo>
                  <a:cubicBezTo>
                    <a:pt x="632" y="14"/>
                    <a:pt x="556" y="49"/>
                    <a:pt x="486" y="91"/>
                  </a:cubicBezTo>
                  <a:cubicBezTo>
                    <a:pt x="105" y="320"/>
                    <a:pt x="1" y="826"/>
                    <a:pt x="299" y="1305"/>
                  </a:cubicBezTo>
                  <a:cubicBezTo>
                    <a:pt x="542" y="1685"/>
                    <a:pt x="1021" y="2013"/>
                    <a:pt x="1396" y="2013"/>
                  </a:cubicBezTo>
                  <a:cubicBezTo>
                    <a:pt x="1492" y="2013"/>
                    <a:pt x="1582" y="1991"/>
                    <a:pt x="1659" y="1943"/>
                  </a:cubicBezTo>
                  <a:cubicBezTo>
                    <a:pt x="1673" y="1936"/>
                    <a:pt x="1686" y="1929"/>
                    <a:pt x="1693" y="1915"/>
                  </a:cubicBezTo>
                  <a:cubicBezTo>
                    <a:pt x="1319" y="1714"/>
                    <a:pt x="1007" y="1409"/>
                    <a:pt x="806" y="1034"/>
                  </a:cubicBezTo>
                  <a:cubicBezTo>
                    <a:pt x="597" y="639"/>
                    <a:pt x="584" y="264"/>
                    <a:pt x="71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69"/>
            <p:cNvSpPr/>
            <p:nvPr/>
          </p:nvSpPr>
          <p:spPr>
            <a:xfrm>
              <a:off x="3111905" y="4183419"/>
              <a:ext cx="34837" cy="55593"/>
            </a:xfrm>
            <a:custGeom>
              <a:rect b="b" l="l" r="r" t="t"/>
              <a:pathLst>
                <a:path extrusionOk="0" h="2116" w="1326">
                  <a:moveTo>
                    <a:pt x="883" y="1"/>
                  </a:moveTo>
                  <a:cubicBezTo>
                    <a:pt x="503" y="1"/>
                    <a:pt x="158" y="303"/>
                    <a:pt x="77" y="798"/>
                  </a:cubicBezTo>
                  <a:cubicBezTo>
                    <a:pt x="1" y="1277"/>
                    <a:pt x="174" y="1908"/>
                    <a:pt x="514" y="2116"/>
                  </a:cubicBezTo>
                  <a:cubicBezTo>
                    <a:pt x="424" y="1728"/>
                    <a:pt x="438" y="1318"/>
                    <a:pt x="570" y="937"/>
                  </a:cubicBezTo>
                  <a:cubicBezTo>
                    <a:pt x="715" y="514"/>
                    <a:pt x="1000" y="243"/>
                    <a:pt x="1326" y="146"/>
                  </a:cubicBezTo>
                  <a:cubicBezTo>
                    <a:pt x="1236" y="77"/>
                    <a:pt x="1132" y="35"/>
                    <a:pt x="1021" y="14"/>
                  </a:cubicBezTo>
                  <a:cubicBezTo>
                    <a:pt x="974" y="5"/>
                    <a:pt x="928" y="1"/>
                    <a:pt x="88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69"/>
            <p:cNvSpPr/>
            <p:nvPr/>
          </p:nvSpPr>
          <p:spPr>
            <a:xfrm>
              <a:off x="3169678" y="4210086"/>
              <a:ext cx="37937" cy="42982"/>
            </a:xfrm>
            <a:custGeom>
              <a:rect b="b" l="l" r="r" t="t"/>
              <a:pathLst>
                <a:path extrusionOk="0" h="1636" w="1444">
                  <a:moveTo>
                    <a:pt x="884" y="0"/>
                  </a:moveTo>
                  <a:cubicBezTo>
                    <a:pt x="615" y="0"/>
                    <a:pt x="343" y="173"/>
                    <a:pt x="188" y="504"/>
                  </a:cubicBezTo>
                  <a:cubicBezTo>
                    <a:pt x="15" y="865"/>
                    <a:pt x="1" y="1365"/>
                    <a:pt x="174" y="1635"/>
                  </a:cubicBezTo>
                  <a:cubicBezTo>
                    <a:pt x="237" y="1295"/>
                    <a:pt x="396" y="976"/>
                    <a:pt x="625" y="719"/>
                  </a:cubicBezTo>
                  <a:cubicBezTo>
                    <a:pt x="828" y="490"/>
                    <a:pt x="1116" y="359"/>
                    <a:pt x="1420" y="359"/>
                  </a:cubicBezTo>
                  <a:cubicBezTo>
                    <a:pt x="1428" y="359"/>
                    <a:pt x="1436" y="359"/>
                    <a:pt x="1443" y="359"/>
                  </a:cubicBezTo>
                  <a:cubicBezTo>
                    <a:pt x="1388" y="227"/>
                    <a:pt x="1284" y="123"/>
                    <a:pt x="1152" y="61"/>
                  </a:cubicBezTo>
                  <a:cubicBezTo>
                    <a:pt x="1066" y="20"/>
                    <a:pt x="975" y="0"/>
                    <a:pt x="88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69"/>
            <p:cNvSpPr/>
            <p:nvPr/>
          </p:nvSpPr>
          <p:spPr>
            <a:xfrm>
              <a:off x="3245316" y="4339740"/>
              <a:ext cx="43034" cy="57826"/>
            </a:xfrm>
            <a:custGeom>
              <a:rect b="b" l="l" r="r" t="t"/>
              <a:pathLst>
                <a:path extrusionOk="0" h="2201" w="1638">
                  <a:moveTo>
                    <a:pt x="810" y="1"/>
                  </a:moveTo>
                  <a:cubicBezTo>
                    <a:pt x="383" y="1"/>
                    <a:pt x="34" y="357"/>
                    <a:pt x="14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798" y="2201"/>
                    <a:pt x="804" y="2201"/>
                    <a:pt x="811" y="2201"/>
                  </a:cubicBezTo>
                  <a:cubicBezTo>
                    <a:pt x="1246" y="2201"/>
                    <a:pt x="1610" y="1533"/>
                    <a:pt x="1623" y="980"/>
                  </a:cubicBezTo>
                  <a:cubicBezTo>
                    <a:pt x="1637" y="418"/>
                    <a:pt x="1290" y="22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69"/>
            <p:cNvSpPr/>
            <p:nvPr/>
          </p:nvSpPr>
          <p:spPr>
            <a:xfrm>
              <a:off x="3187175" y="4355793"/>
              <a:ext cx="41038" cy="49366"/>
            </a:xfrm>
            <a:custGeom>
              <a:rect b="b" l="l" r="r" t="t"/>
              <a:pathLst>
                <a:path extrusionOk="0" h="1879" w="1562">
                  <a:moveTo>
                    <a:pt x="728" y="1"/>
                  </a:moveTo>
                  <a:cubicBezTo>
                    <a:pt x="675" y="1"/>
                    <a:pt x="622" y="8"/>
                    <a:pt x="569" y="22"/>
                  </a:cubicBezTo>
                  <a:cubicBezTo>
                    <a:pt x="209" y="119"/>
                    <a:pt x="1" y="514"/>
                    <a:pt x="125" y="986"/>
                  </a:cubicBezTo>
                  <a:cubicBezTo>
                    <a:pt x="240" y="1418"/>
                    <a:pt x="628" y="1879"/>
                    <a:pt x="969" y="1879"/>
                  </a:cubicBezTo>
                  <a:cubicBezTo>
                    <a:pt x="1000" y="1879"/>
                    <a:pt x="1031" y="1875"/>
                    <a:pt x="1062" y="1867"/>
                  </a:cubicBezTo>
                  <a:cubicBezTo>
                    <a:pt x="1422" y="1763"/>
                    <a:pt x="1561" y="1111"/>
                    <a:pt x="1436" y="639"/>
                  </a:cubicBezTo>
                  <a:cubicBezTo>
                    <a:pt x="1330" y="237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69"/>
            <p:cNvSpPr/>
            <p:nvPr/>
          </p:nvSpPr>
          <p:spPr>
            <a:xfrm>
              <a:off x="3329861" y="4419977"/>
              <a:ext cx="53070" cy="39671"/>
            </a:xfrm>
            <a:custGeom>
              <a:rect b="b" l="l" r="r" t="t"/>
              <a:pathLst>
                <a:path extrusionOk="0" h="1510" w="2020">
                  <a:moveTo>
                    <a:pt x="1259" y="0"/>
                  </a:moveTo>
                  <a:cubicBezTo>
                    <a:pt x="1106" y="0"/>
                    <a:pt x="941" y="45"/>
                    <a:pt x="777" y="138"/>
                  </a:cubicBezTo>
                  <a:cubicBezTo>
                    <a:pt x="361" y="388"/>
                    <a:pt x="1" y="957"/>
                    <a:pt x="188" y="1283"/>
                  </a:cubicBezTo>
                  <a:cubicBezTo>
                    <a:pt x="284" y="1440"/>
                    <a:pt x="496" y="1510"/>
                    <a:pt x="737" y="1510"/>
                  </a:cubicBezTo>
                  <a:cubicBezTo>
                    <a:pt x="984" y="1510"/>
                    <a:pt x="1260" y="1437"/>
                    <a:pt x="1471" y="1311"/>
                  </a:cubicBezTo>
                  <a:cubicBezTo>
                    <a:pt x="1887" y="1061"/>
                    <a:pt x="2019" y="631"/>
                    <a:pt x="1832" y="312"/>
                  </a:cubicBezTo>
                  <a:cubicBezTo>
                    <a:pt x="1713" y="112"/>
                    <a:pt x="1502" y="0"/>
                    <a:pt x="125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69"/>
            <p:cNvSpPr/>
            <p:nvPr/>
          </p:nvSpPr>
          <p:spPr>
            <a:xfrm>
              <a:off x="3187911" y="4418111"/>
              <a:ext cx="136328" cy="94975"/>
            </a:xfrm>
            <a:custGeom>
              <a:rect b="b" l="l" r="r" t="t"/>
              <a:pathLst>
                <a:path extrusionOk="0" h="3615" w="5189">
                  <a:moveTo>
                    <a:pt x="2405" y="0"/>
                  </a:moveTo>
                  <a:cubicBezTo>
                    <a:pt x="1490" y="0"/>
                    <a:pt x="662" y="471"/>
                    <a:pt x="382" y="1160"/>
                  </a:cubicBezTo>
                  <a:cubicBezTo>
                    <a:pt x="0" y="2089"/>
                    <a:pt x="930" y="2699"/>
                    <a:pt x="2178" y="3206"/>
                  </a:cubicBezTo>
                  <a:cubicBezTo>
                    <a:pt x="2779" y="3449"/>
                    <a:pt x="3343" y="3614"/>
                    <a:pt x="3805" y="3614"/>
                  </a:cubicBezTo>
                  <a:cubicBezTo>
                    <a:pt x="4303" y="3614"/>
                    <a:pt x="4679" y="3422"/>
                    <a:pt x="4849" y="2928"/>
                  </a:cubicBezTo>
                  <a:cubicBezTo>
                    <a:pt x="5189" y="1950"/>
                    <a:pt x="4675" y="1236"/>
                    <a:pt x="4439" y="951"/>
                  </a:cubicBezTo>
                  <a:cubicBezTo>
                    <a:pt x="4162" y="619"/>
                    <a:pt x="3808" y="362"/>
                    <a:pt x="3406" y="195"/>
                  </a:cubicBezTo>
                  <a:cubicBezTo>
                    <a:pt x="3075" y="61"/>
                    <a:pt x="2734" y="0"/>
                    <a:pt x="240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69"/>
            <p:cNvSpPr/>
            <p:nvPr/>
          </p:nvSpPr>
          <p:spPr>
            <a:xfrm>
              <a:off x="3294682" y="4365277"/>
              <a:ext cx="56171" cy="51336"/>
            </a:xfrm>
            <a:custGeom>
              <a:rect b="b" l="l" r="r" t="t"/>
              <a:pathLst>
                <a:path extrusionOk="0" h="1954" w="2138">
                  <a:moveTo>
                    <a:pt x="1305" y="1"/>
                  </a:moveTo>
                  <a:cubicBezTo>
                    <a:pt x="1067" y="1"/>
                    <a:pt x="815" y="108"/>
                    <a:pt x="604" y="334"/>
                  </a:cubicBezTo>
                  <a:cubicBezTo>
                    <a:pt x="216" y="750"/>
                    <a:pt x="1" y="1506"/>
                    <a:pt x="320" y="1818"/>
                  </a:cubicBezTo>
                  <a:cubicBezTo>
                    <a:pt x="418" y="1912"/>
                    <a:pt x="556" y="1953"/>
                    <a:pt x="710" y="1953"/>
                  </a:cubicBezTo>
                  <a:cubicBezTo>
                    <a:pt x="1056" y="1953"/>
                    <a:pt x="1487" y="1745"/>
                    <a:pt x="1756" y="1457"/>
                  </a:cubicBezTo>
                  <a:cubicBezTo>
                    <a:pt x="2137" y="1048"/>
                    <a:pt x="2137" y="514"/>
                    <a:pt x="1825" y="209"/>
                  </a:cubicBezTo>
                  <a:cubicBezTo>
                    <a:pt x="1682" y="72"/>
                    <a:pt x="1498" y="1"/>
                    <a:pt x="13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69"/>
            <p:cNvSpPr/>
            <p:nvPr/>
          </p:nvSpPr>
          <p:spPr>
            <a:xfrm>
              <a:off x="3191011" y="4418111"/>
              <a:ext cx="80026" cy="70384"/>
            </a:xfrm>
            <a:custGeom>
              <a:rect b="b" l="l" r="r" t="t"/>
              <a:pathLst>
                <a:path extrusionOk="0" h="2679" w="3046">
                  <a:moveTo>
                    <a:pt x="2285" y="1"/>
                  </a:moveTo>
                  <a:cubicBezTo>
                    <a:pt x="1371" y="1"/>
                    <a:pt x="542" y="472"/>
                    <a:pt x="264" y="1153"/>
                  </a:cubicBezTo>
                  <a:cubicBezTo>
                    <a:pt x="0" y="1791"/>
                    <a:pt x="347" y="2276"/>
                    <a:pt x="992" y="2679"/>
                  </a:cubicBezTo>
                  <a:cubicBezTo>
                    <a:pt x="944" y="2436"/>
                    <a:pt x="957" y="2186"/>
                    <a:pt x="1041" y="1950"/>
                  </a:cubicBezTo>
                  <a:cubicBezTo>
                    <a:pt x="1311" y="1104"/>
                    <a:pt x="2123" y="369"/>
                    <a:pt x="3045" y="112"/>
                  </a:cubicBezTo>
                  <a:cubicBezTo>
                    <a:pt x="2792" y="36"/>
                    <a:pt x="2535" y="1"/>
                    <a:pt x="228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69"/>
            <p:cNvSpPr/>
            <p:nvPr/>
          </p:nvSpPr>
          <p:spPr>
            <a:xfrm>
              <a:off x="3187175" y="4355977"/>
              <a:ext cx="33182" cy="49182"/>
            </a:xfrm>
            <a:custGeom>
              <a:rect b="b" l="l" r="r" t="t"/>
              <a:pathLst>
                <a:path extrusionOk="0" h="1872" w="1263">
                  <a:moveTo>
                    <a:pt x="666" y="1"/>
                  </a:moveTo>
                  <a:cubicBezTo>
                    <a:pt x="632" y="1"/>
                    <a:pt x="604" y="8"/>
                    <a:pt x="569" y="15"/>
                  </a:cubicBezTo>
                  <a:cubicBezTo>
                    <a:pt x="209" y="112"/>
                    <a:pt x="1" y="507"/>
                    <a:pt x="125" y="979"/>
                  </a:cubicBezTo>
                  <a:cubicBezTo>
                    <a:pt x="240" y="1411"/>
                    <a:pt x="628" y="1872"/>
                    <a:pt x="969" y="1872"/>
                  </a:cubicBezTo>
                  <a:cubicBezTo>
                    <a:pt x="1000" y="1872"/>
                    <a:pt x="1031" y="1868"/>
                    <a:pt x="1062" y="1860"/>
                  </a:cubicBezTo>
                  <a:cubicBezTo>
                    <a:pt x="1145" y="1832"/>
                    <a:pt x="1214" y="1784"/>
                    <a:pt x="1263" y="1721"/>
                  </a:cubicBezTo>
                  <a:cubicBezTo>
                    <a:pt x="992" y="1541"/>
                    <a:pt x="729" y="1139"/>
                    <a:pt x="632" y="750"/>
                  </a:cubicBezTo>
                  <a:cubicBezTo>
                    <a:pt x="555" y="507"/>
                    <a:pt x="569" y="237"/>
                    <a:pt x="66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69"/>
            <p:cNvSpPr/>
            <p:nvPr/>
          </p:nvSpPr>
          <p:spPr>
            <a:xfrm>
              <a:off x="3245316" y="4339740"/>
              <a:ext cx="28453" cy="57826"/>
            </a:xfrm>
            <a:custGeom>
              <a:rect b="b" l="l" r="r" t="t"/>
              <a:pathLst>
                <a:path extrusionOk="0" h="2201" w="1083">
                  <a:moveTo>
                    <a:pt x="810" y="1"/>
                  </a:moveTo>
                  <a:cubicBezTo>
                    <a:pt x="383" y="1"/>
                    <a:pt x="35" y="357"/>
                    <a:pt x="21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805" y="2200"/>
                    <a:pt x="819" y="2194"/>
                    <a:pt x="833" y="2194"/>
                  </a:cubicBezTo>
                  <a:cubicBezTo>
                    <a:pt x="631" y="1819"/>
                    <a:pt x="541" y="1389"/>
                    <a:pt x="583" y="959"/>
                  </a:cubicBezTo>
                  <a:cubicBezTo>
                    <a:pt x="624" y="522"/>
                    <a:pt x="826" y="203"/>
                    <a:pt x="1082" y="57"/>
                  </a:cubicBezTo>
                  <a:cubicBezTo>
                    <a:pt x="1006" y="22"/>
                    <a:pt x="930" y="9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69"/>
            <p:cNvSpPr/>
            <p:nvPr/>
          </p:nvSpPr>
          <p:spPr>
            <a:xfrm>
              <a:off x="3296338" y="4365198"/>
              <a:ext cx="51047" cy="44033"/>
            </a:xfrm>
            <a:custGeom>
              <a:rect b="b" l="l" r="r" t="t"/>
              <a:pathLst>
                <a:path extrusionOk="0" h="1676" w="1943">
                  <a:moveTo>
                    <a:pt x="1244" y="1"/>
                  </a:moveTo>
                  <a:cubicBezTo>
                    <a:pt x="1006" y="1"/>
                    <a:pt x="752" y="110"/>
                    <a:pt x="541" y="337"/>
                  </a:cubicBezTo>
                  <a:cubicBezTo>
                    <a:pt x="201" y="697"/>
                    <a:pt x="0" y="1322"/>
                    <a:pt x="160" y="1675"/>
                  </a:cubicBezTo>
                  <a:cubicBezTo>
                    <a:pt x="306" y="1301"/>
                    <a:pt x="548" y="968"/>
                    <a:pt x="867" y="725"/>
                  </a:cubicBezTo>
                  <a:cubicBezTo>
                    <a:pt x="1123" y="533"/>
                    <a:pt x="1392" y="446"/>
                    <a:pt x="1644" y="446"/>
                  </a:cubicBezTo>
                  <a:cubicBezTo>
                    <a:pt x="1747" y="446"/>
                    <a:pt x="1847" y="461"/>
                    <a:pt x="1942" y="489"/>
                  </a:cubicBezTo>
                  <a:cubicBezTo>
                    <a:pt x="1901" y="385"/>
                    <a:pt x="1838" y="288"/>
                    <a:pt x="1762" y="212"/>
                  </a:cubicBezTo>
                  <a:cubicBezTo>
                    <a:pt x="1620" y="72"/>
                    <a:pt x="1437" y="1"/>
                    <a:pt x="1244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69"/>
            <p:cNvSpPr/>
            <p:nvPr/>
          </p:nvSpPr>
          <p:spPr>
            <a:xfrm>
              <a:off x="3333697" y="4419898"/>
              <a:ext cx="46844" cy="28138"/>
            </a:xfrm>
            <a:custGeom>
              <a:rect b="b" l="l" r="r" t="t"/>
              <a:pathLst>
                <a:path extrusionOk="0" h="1071" w="1783">
                  <a:moveTo>
                    <a:pt x="1114" y="0"/>
                  </a:moveTo>
                  <a:cubicBezTo>
                    <a:pt x="962" y="0"/>
                    <a:pt x="799" y="45"/>
                    <a:pt x="638" y="141"/>
                  </a:cubicBezTo>
                  <a:cubicBezTo>
                    <a:pt x="299" y="342"/>
                    <a:pt x="0" y="745"/>
                    <a:pt x="0" y="1071"/>
                  </a:cubicBezTo>
                  <a:cubicBezTo>
                    <a:pt x="236" y="821"/>
                    <a:pt x="548" y="648"/>
                    <a:pt x="881" y="564"/>
                  </a:cubicBezTo>
                  <a:cubicBezTo>
                    <a:pt x="974" y="539"/>
                    <a:pt x="1068" y="527"/>
                    <a:pt x="1162" y="527"/>
                  </a:cubicBezTo>
                  <a:cubicBezTo>
                    <a:pt x="1375" y="527"/>
                    <a:pt x="1584" y="592"/>
                    <a:pt x="1762" y="717"/>
                  </a:cubicBezTo>
                  <a:cubicBezTo>
                    <a:pt x="1783" y="578"/>
                    <a:pt x="1755" y="433"/>
                    <a:pt x="1686" y="315"/>
                  </a:cubicBezTo>
                  <a:cubicBezTo>
                    <a:pt x="1566" y="114"/>
                    <a:pt x="1355" y="0"/>
                    <a:pt x="111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6" name="Google Shape;8326;p69"/>
          <p:cNvGrpSpPr/>
          <p:nvPr/>
        </p:nvGrpSpPr>
        <p:grpSpPr>
          <a:xfrm>
            <a:off x="13838551" y="5533980"/>
            <a:ext cx="549099" cy="709456"/>
            <a:chOff x="7606826" y="2419290"/>
            <a:chExt cx="274550" cy="354728"/>
          </a:xfrm>
        </p:grpSpPr>
        <p:sp>
          <p:nvSpPr>
            <p:cNvPr id="8327" name="Google Shape;8327;p69"/>
            <p:cNvSpPr/>
            <p:nvPr/>
          </p:nvSpPr>
          <p:spPr>
            <a:xfrm>
              <a:off x="7606826" y="2619370"/>
              <a:ext cx="274550" cy="154649"/>
            </a:xfrm>
            <a:custGeom>
              <a:rect b="b" l="l" r="r" t="t"/>
              <a:pathLst>
                <a:path extrusionOk="0" h="5906" w="10485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69"/>
            <p:cNvSpPr/>
            <p:nvPr/>
          </p:nvSpPr>
          <p:spPr>
            <a:xfrm>
              <a:off x="7606826" y="2667576"/>
              <a:ext cx="274550" cy="106442"/>
            </a:xfrm>
            <a:custGeom>
              <a:rect b="b" l="l" r="r" t="t"/>
              <a:pathLst>
                <a:path extrusionOk="0" h="4065" w="10485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69"/>
            <p:cNvSpPr/>
            <p:nvPr/>
          </p:nvSpPr>
          <p:spPr>
            <a:xfrm>
              <a:off x="7703998" y="2619370"/>
              <a:ext cx="79943" cy="22886"/>
            </a:xfrm>
            <a:custGeom>
              <a:rect b="b" l="l" r="r" t="t"/>
              <a:pathLst>
                <a:path extrusionOk="0" h="874" w="3053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69"/>
            <p:cNvSpPr/>
            <p:nvPr/>
          </p:nvSpPr>
          <p:spPr>
            <a:xfrm>
              <a:off x="7647543" y="2470744"/>
              <a:ext cx="192617" cy="160147"/>
            </a:xfrm>
            <a:custGeom>
              <a:rect b="b" l="l" r="r" t="t"/>
              <a:pathLst>
                <a:path extrusionOk="0" h="6116" w="7356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69"/>
            <p:cNvSpPr/>
            <p:nvPr/>
          </p:nvSpPr>
          <p:spPr>
            <a:xfrm>
              <a:off x="7651785" y="2470744"/>
              <a:ext cx="166379" cy="160121"/>
            </a:xfrm>
            <a:custGeom>
              <a:rect b="b" l="l" r="r" t="t"/>
              <a:pathLst>
                <a:path extrusionOk="0" h="6115" w="6354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69"/>
            <p:cNvSpPr/>
            <p:nvPr/>
          </p:nvSpPr>
          <p:spPr>
            <a:xfrm>
              <a:off x="7654770" y="2419290"/>
              <a:ext cx="174156" cy="114428"/>
            </a:xfrm>
            <a:custGeom>
              <a:rect b="b" l="l" r="r" t="t"/>
              <a:pathLst>
                <a:path extrusionOk="0" h="4370" w="6651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69"/>
            <p:cNvSpPr/>
            <p:nvPr/>
          </p:nvSpPr>
          <p:spPr>
            <a:xfrm>
              <a:off x="7654770" y="2419290"/>
              <a:ext cx="71983" cy="114428"/>
            </a:xfrm>
            <a:custGeom>
              <a:rect b="b" l="l" r="r" t="t"/>
              <a:pathLst>
                <a:path extrusionOk="0" h="4370" w="2749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69"/>
            <p:cNvSpPr/>
            <p:nvPr/>
          </p:nvSpPr>
          <p:spPr>
            <a:xfrm>
              <a:off x="7703998" y="2533640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69"/>
            <p:cNvSpPr/>
            <p:nvPr/>
          </p:nvSpPr>
          <p:spPr>
            <a:xfrm>
              <a:off x="7772681" y="2533640"/>
              <a:ext cx="11260" cy="17308"/>
            </a:xfrm>
            <a:custGeom>
              <a:rect b="b" l="l" r="r" t="t"/>
              <a:pathLst>
                <a:path extrusionOk="0" h="661" w="43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69"/>
            <p:cNvSpPr/>
            <p:nvPr/>
          </p:nvSpPr>
          <p:spPr>
            <a:xfrm>
              <a:off x="7718714" y="2573598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69"/>
            <p:cNvSpPr/>
            <p:nvPr/>
          </p:nvSpPr>
          <p:spPr>
            <a:xfrm>
              <a:off x="7696483" y="2516463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69"/>
            <p:cNvSpPr/>
            <p:nvPr/>
          </p:nvSpPr>
          <p:spPr>
            <a:xfrm>
              <a:off x="7764931" y="2516463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69"/>
            <p:cNvSpPr/>
            <p:nvPr/>
          </p:nvSpPr>
          <p:spPr>
            <a:xfrm>
              <a:off x="7772681" y="2419290"/>
              <a:ext cx="68474" cy="68709"/>
            </a:xfrm>
            <a:custGeom>
              <a:rect b="b" l="l" r="r" t="t"/>
              <a:pathLst>
                <a:path extrusionOk="0" h="2624" w="2615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69"/>
            <p:cNvSpPr/>
            <p:nvPr/>
          </p:nvSpPr>
          <p:spPr>
            <a:xfrm>
              <a:off x="7749717" y="2447753"/>
              <a:ext cx="34224" cy="34512"/>
            </a:xfrm>
            <a:custGeom>
              <a:rect b="b" l="l" r="r" t="t"/>
              <a:pathLst>
                <a:path extrusionOk="0" h="1318" w="1307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69"/>
            <p:cNvSpPr/>
            <p:nvPr/>
          </p:nvSpPr>
          <p:spPr>
            <a:xfrm>
              <a:off x="7654770" y="2667576"/>
              <a:ext cx="178398" cy="77717"/>
            </a:xfrm>
            <a:custGeom>
              <a:rect b="b" l="l" r="r" t="t"/>
              <a:pathLst>
                <a:path extrusionOk="0" h="2968" w="6813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2" name="Google Shape;8342;p69"/>
          <p:cNvGrpSpPr/>
          <p:nvPr/>
        </p:nvGrpSpPr>
        <p:grpSpPr>
          <a:xfrm>
            <a:off x="15100337" y="5554005"/>
            <a:ext cx="526633" cy="709456"/>
            <a:chOff x="8062968" y="2419290"/>
            <a:chExt cx="263316" cy="354728"/>
          </a:xfrm>
        </p:grpSpPr>
        <p:sp>
          <p:nvSpPr>
            <p:cNvPr id="8343" name="Google Shape;8343;p69"/>
            <p:cNvSpPr/>
            <p:nvPr/>
          </p:nvSpPr>
          <p:spPr>
            <a:xfrm>
              <a:off x="8080198" y="2436520"/>
              <a:ext cx="97434" cy="257320"/>
            </a:xfrm>
            <a:custGeom>
              <a:rect b="b" l="l" r="r" t="t"/>
              <a:pathLst>
                <a:path extrusionOk="0" h="9827" w="3721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69"/>
            <p:cNvSpPr/>
            <p:nvPr/>
          </p:nvSpPr>
          <p:spPr>
            <a:xfrm>
              <a:off x="8131652" y="2419290"/>
              <a:ext cx="183138" cy="268815"/>
            </a:xfrm>
            <a:custGeom>
              <a:rect b="b" l="l" r="r" t="t"/>
              <a:pathLst>
                <a:path extrusionOk="0" h="10266" w="6994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69"/>
            <p:cNvSpPr/>
            <p:nvPr/>
          </p:nvSpPr>
          <p:spPr>
            <a:xfrm>
              <a:off x="8103188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69"/>
            <p:cNvSpPr/>
            <p:nvPr/>
          </p:nvSpPr>
          <p:spPr>
            <a:xfrm>
              <a:off x="8103188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69"/>
            <p:cNvSpPr/>
            <p:nvPr/>
          </p:nvSpPr>
          <p:spPr>
            <a:xfrm>
              <a:off x="8263310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69"/>
            <p:cNvSpPr/>
            <p:nvPr/>
          </p:nvSpPr>
          <p:spPr>
            <a:xfrm>
              <a:off x="8263310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69"/>
            <p:cNvSpPr/>
            <p:nvPr/>
          </p:nvSpPr>
          <p:spPr>
            <a:xfrm>
              <a:off x="8062968" y="2625131"/>
              <a:ext cx="263316" cy="148888"/>
            </a:xfrm>
            <a:custGeom>
              <a:rect b="b" l="l" r="r" t="t"/>
              <a:pathLst>
                <a:path extrusionOk="0" h="5686" w="10056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8350" name="Google Shape;8350;p69"/>
            <p:cNvSpPr/>
            <p:nvPr/>
          </p:nvSpPr>
          <p:spPr>
            <a:xfrm>
              <a:off x="8160376" y="2625131"/>
              <a:ext cx="68736" cy="22990"/>
            </a:xfrm>
            <a:custGeom>
              <a:rect b="b" l="l" r="r" t="t"/>
              <a:pathLst>
                <a:path extrusionOk="0" h="878" w="2625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69"/>
            <p:cNvSpPr/>
            <p:nvPr/>
          </p:nvSpPr>
          <p:spPr>
            <a:xfrm>
              <a:off x="8098187" y="2482239"/>
              <a:ext cx="192617" cy="154387"/>
            </a:xfrm>
            <a:custGeom>
              <a:rect b="b" l="l" r="r" t="t"/>
              <a:pathLst>
                <a:path extrusionOk="0" h="5896" w="7356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69"/>
            <p:cNvSpPr/>
            <p:nvPr/>
          </p:nvSpPr>
          <p:spPr>
            <a:xfrm>
              <a:off x="8154642" y="2539872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69"/>
            <p:cNvSpPr/>
            <p:nvPr/>
          </p:nvSpPr>
          <p:spPr>
            <a:xfrm>
              <a:off x="8223325" y="2539872"/>
              <a:ext cx="11286" cy="17334"/>
            </a:xfrm>
            <a:custGeom>
              <a:rect b="b" l="l" r="r" t="t"/>
              <a:pathLst>
                <a:path extrusionOk="0" h="662" w="431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69"/>
            <p:cNvSpPr/>
            <p:nvPr/>
          </p:nvSpPr>
          <p:spPr>
            <a:xfrm>
              <a:off x="8169358" y="2585094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69"/>
            <p:cNvSpPr/>
            <p:nvPr/>
          </p:nvSpPr>
          <p:spPr>
            <a:xfrm>
              <a:off x="8146734" y="2519317"/>
              <a:ext cx="23017" cy="14664"/>
            </a:xfrm>
            <a:custGeom>
              <a:rect b="b" l="l" r="r" t="t"/>
              <a:pathLst>
                <a:path extrusionOk="0" h="560" w="879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69"/>
            <p:cNvSpPr/>
            <p:nvPr/>
          </p:nvSpPr>
          <p:spPr>
            <a:xfrm>
              <a:off x="8219476" y="2519317"/>
              <a:ext cx="23278" cy="14664"/>
            </a:xfrm>
            <a:custGeom>
              <a:rect b="b" l="l" r="r" t="t"/>
              <a:pathLst>
                <a:path extrusionOk="0" h="560" w="889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69"/>
            <p:cNvSpPr/>
            <p:nvPr/>
          </p:nvSpPr>
          <p:spPr>
            <a:xfrm>
              <a:off x="8062968" y="2692321"/>
              <a:ext cx="263316" cy="81697"/>
            </a:xfrm>
            <a:custGeom>
              <a:rect b="b" l="l" r="r" t="t"/>
              <a:pathLst>
                <a:path extrusionOk="0" h="3120" w="10056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69"/>
            <p:cNvSpPr/>
            <p:nvPr/>
          </p:nvSpPr>
          <p:spPr>
            <a:xfrm>
              <a:off x="8087949" y="2692557"/>
              <a:ext cx="213355" cy="58550"/>
            </a:xfrm>
            <a:custGeom>
              <a:rect b="b" l="l" r="r" t="t"/>
              <a:pathLst>
                <a:path extrusionOk="0" h="2236" w="8148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69"/>
            <p:cNvSpPr/>
            <p:nvPr/>
          </p:nvSpPr>
          <p:spPr>
            <a:xfrm>
              <a:off x="8102429" y="2482239"/>
              <a:ext cx="138152" cy="154387"/>
            </a:xfrm>
            <a:custGeom>
              <a:rect b="b" l="l" r="r" t="t"/>
              <a:pathLst>
                <a:path extrusionOk="0" h="5896" w="5276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3" name="Shape 8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4" name="Google Shape;8364;p70"/>
          <p:cNvSpPr txBox="1"/>
          <p:nvPr>
            <p:ph idx="4294967295" type="title"/>
          </p:nvPr>
        </p:nvSpPr>
        <p:spPr>
          <a:xfrm>
            <a:off x="1699350" y="189585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5" name="Google Shape;8365;p70"/>
          <p:cNvSpPr txBox="1"/>
          <p:nvPr>
            <p:ph idx="4294967295" type="title"/>
          </p:nvPr>
        </p:nvSpPr>
        <p:spPr>
          <a:xfrm>
            <a:off x="9716800" y="189585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66" name="Google Shape;8366;p70"/>
          <p:cNvGrpSpPr/>
          <p:nvPr/>
        </p:nvGrpSpPr>
        <p:grpSpPr>
          <a:xfrm>
            <a:off x="14151326" y="4888259"/>
            <a:ext cx="724325" cy="694195"/>
            <a:chOff x="7075663" y="2444129"/>
            <a:chExt cx="362163" cy="347098"/>
          </a:xfrm>
        </p:grpSpPr>
        <p:sp>
          <p:nvSpPr>
            <p:cNvPr id="8367" name="Google Shape;8367;p70"/>
            <p:cNvSpPr/>
            <p:nvPr/>
          </p:nvSpPr>
          <p:spPr>
            <a:xfrm>
              <a:off x="7165817" y="2444129"/>
              <a:ext cx="181854" cy="100713"/>
            </a:xfrm>
            <a:custGeom>
              <a:rect b="b" l="l" r="r" t="t"/>
              <a:pathLst>
                <a:path extrusionOk="0" h="3844" w="6941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70"/>
            <p:cNvSpPr/>
            <p:nvPr/>
          </p:nvSpPr>
          <p:spPr>
            <a:xfrm>
              <a:off x="7166053" y="2517201"/>
              <a:ext cx="27405" cy="27405"/>
            </a:xfrm>
            <a:custGeom>
              <a:rect b="b" l="l" r="r" t="t"/>
              <a:pathLst>
                <a:path extrusionOk="0" h="1046" w="1046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70"/>
            <p:cNvSpPr/>
            <p:nvPr/>
          </p:nvSpPr>
          <p:spPr>
            <a:xfrm>
              <a:off x="7320266" y="2517201"/>
              <a:ext cx="27405" cy="27641"/>
            </a:xfrm>
            <a:custGeom>
              <a:rect b="b" l="l" r="r" t="t"/>
              <a:pathLst>
                <a:path extrusionOk="0" h="1055" w="1046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70"/>
            <p:cNvSpPr/>
            <p:nvPr/>
          </p:nvSpPr>
          <p:spPr>
            <a:xfrm>
              <a:off x="7075899" y="2544580"/>
              <a:ext cx="361927" cy="246647"/>
            </a:xfrm>
            <a:custGeom>
              <a:rect b="b" l="l" r="r" t="t"/>
              <a:pathLst>
                <a:path extrusionOk="0" h="9414" w="13814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70"/>
            <p:cNvSpPr/>
            <p:nvPr/>
          </p:nvSpPr>
          <p:spPr>
            <a:xfrm>
              <a:off x="7298153" y="2544580"/>
              <a:ext cx="139672" cy="246647"/>
            </a:xfrm>
            <a:custGeom>
              <a:rect b="b" l="l" r="r" t="t"/>
              <a:pathLst>
                <a:path extrusionOk="0" h="9414" w="5331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70"/>
            <p:cNvSpPr/>
            <p:nvPr/>
          </p:nvSpPr>
          <p:spPr>
            <a:xfrm>
              <a:off x="7075663" y="2743229"/>
              <a:ext cx="362163" cy="47998"/>
            </a:xfrm>
            <a:custGeom>
              <a:rect b="b" l="l" r="r" t="t"/>
              <a:pathLst>
                <a:path extrusionOk="0" h="1832" w="13823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70"/>
            <p:cNvSpPr/>
            <p:nvPr/>
          </p:nvSpPr>
          <p:spPr>
            <a:xfrm>
              <a:off x="7374002" y="2743464"/>
              <a:ext cx="63823" cy="47763"/>
            </a:xfrm>
            <a:custGeom>
              <a:rect b="b" l="l" r="r" t="t"/>
              <a:pathLst>
                <a:path extrusionOk="0" h="1823" w="2436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70"/>
            <p:cNvSpPr/>
            <p:nvPr/>
          </p:nvSpPr>
          <p:spPr>
            <a:xfrm>
              <a:off x="7198960" y="2593286"/>
              <a:ext cx="115542" cy="115306"/>
            </a:xfrm>
            <a:custGeom>
              <a:rect b="b" l="l" r="r" t="t"/>
              <a:pathLst>
                <a:path extrusionOk="0" h="4401" w="441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5" name="Google Shape;8375;p70"/>
          <p:cNvGrpSpPr/>
          <p:nvPr/>
        </p:nvGrpSpPr>
        <p:grpSpPr>
          <a:xfrm>
            <a:off x="13276351" y="4873167"/>
            <a:ext cx="744394" cy="724325"/>
            <a:chOff x="6638175" y="2436584"/>
            <a:chExt cx="372197" cy="362163"/>
          </a:xfrm>
        </p:grpSpPr>
        <p:sp>
          <p:nvSpPr>
            <p:cNvPr id="8376" name="Google Shape;8376;p70"/>
            <p:cNvSpPr/>
            <p:nvPr/>
          </p:nvSpPr>
          <p:spPr>
            <a:xfrm>
              <a:off x="6638175" y="2436584"/>
              <a:ext cx="182090" cy="362163"/>
            </a:xfrm>
            <a:custGeom>
              <a:rect b="b" l="l" r="r" t="t"/>
              <a:pathLst>
                <a:path extrusionOk="0" h="13823" w="695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70"/>
            <p:cNvSpPr/>
            <p:nvPr/>
          </p:nvSpPr>
          <p:spPr>
            <a:xfrm>
              <a:off x="6662017" y="2441850"/>
              <a:ext cx="158248" cy="356792"/>
            </a:xfrm>
            <a:custGeom>
              <a:rect b="b" l="l" r="r" t="t"/>
              <a:pathLst>
                <a:path extrusionOk="0" h="13618" w="604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70"/>
            <p:cNvSpPr/>
            <p:nvPr/>
          </p:nvSpPr>
          <p:spPr>
            <a:xfrm>
              <a:off x="6638175" y="2617652"/>
              <a:ext cx="182090" cy="181094"/>
            </a:xfrm>
            <a:custGeom>
              <a:rect b="b" l="l" r="r" t="t"/>
              <a:pathLst>
                <a:path extrusionOk="0" h="6912" w="695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70"/>
            <p:cNvSpPr/>
            <p:nvPr/>
          </p:nvSpPr>
          <p:spPr>
            <a:xfrm>
              <a:off x="6662017" y="2617652"/>
              <a:ext cx="158248" cy="180990"/>
            </a:xfrm>
            <a:custGeom>
              <a:rect b="b" l="l" r="r" t="t"/>
              <a:pathLst>
                <a:path extrusionOk="0" h="6908" w="604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70"/>
            <p:cNvSpPr/>
            <p:nvPr/>
          </p:nvSpPr>
          <p:spPr>
            <a:xfrm>
              <a:off x="6846623" y="2467762"/>
              <a:ext cx="160999" cy="153899"/>
            </a:xfrm>
            <a:custGeom>
              <a:rect b="b" l="l" r="r" t="t"/>
              <a:pathLst>
                <a:path extrusionOk="0" h="5874" w="6145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70"/>
            <p:cNvSpPr/>
            <p:nvPr/>
          </p:nvSpPr>
          <p:spPr>
            <a:xfrm>
              <a:off x="6857155" y="2478530"/>
              <a:ext cx="151462" cy="143576"/>
            </a:xfrm>
            <a:custGeom>
              <a:rect b="b" l="l" r="r" t="t"/>
              <a:pathLst>
                <a:path extrusionOk="0" h="5480" w="5781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70"/>
            <p:cNvSpPr/>
            <p:nvPr/>
          </p:nvSpPr>
          <p:spPr>
            <a:xfrm>
              <a:off x="6846623" y="2636621"/>
              <a:ext cx="160999" cy="153794"/>
            </a:xfrm>
            <a:custGeom>
              <a:rect b="b" l="l" r="r" t="t"/>
              <a:pathLst>
                <a:path extrusionOk="0" h="5870" w="6145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70"/>
            <p:cNvSpPr/>
            <p:nvPr/>
          </p:nvSpPr>
          <p:spPr>
            <a:xfrm>
              <a:off x="6857155" y="2647546"/>
              <a:ext cx="153218" cy="142790"/>
            </a:xfrm>
            <a:custGeom>
              <a:rect b="b" l="l" r="r" t="t"/>
              <a:pathLst>
                <a:path extrusionOk="0" h="5450" w="5848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70"/>
            <p:cNvSpPr/>
            <p:nvPr/>
          </p:nvSpPr>
          <p:spPr>
            <a:xfrm>
              <a:off x="6863941" y="2485552"/>
              <a:ext cx="118555" cy="118581"/>
            </a:xfrm>
            <a:custGeom>
              <a:rect b="b" l="l" r="r" t="t"/>
              <a:pathLst>
                <a:path extrusionOk="0" h="4526" w="4525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70"/>
            <p:cNvSpPr/>
            <p:nvPr/>
          </p:nvSpPr>
          <p:spPr>
            <a:xfrm>
              <a:off x="6863941" y="2654332"/>
              <a:ext cx="118555" cy="118555"/>
            </a:xfrm>
            <a:custGeom>
              <a:rect b="b" l="l" r="r" t="t"/>
              <a:pathLst>
                <a:path extrusionOk="0" h="4525" w="4525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70"/>
            <p:cNvSpPr/>
            <p:nvPr/>
          </p:nvSpPr>
          <p:spPr>
            <a:xfrm>
              <a:off x="6863941" y="2758294"/>
              <a:ext cx="20881" cy="14593"/>
            </a:xfrm>
            <a:custGeom>
              <a:rect b="b" l="l" r="r" t="t"/>
              <a:pathLst>
                <a:path extrusionOk="0" h="557" w="797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70"/>
            <p:cNvSpPr/>
            <p:nvPr/>
          </p:nvSpPr>
          <p:spPr>
            <a:xfrm>
              <a:off x="6967902" y="2654332"/>
              <a:ext cx="14593" cy="20619"/>
            </a:xfrm>
            <a:custGeom>
              <a:rect b="b" l="l" r="r" t="t"/>
              <a:pathLst>
                <a:path extrusionOk="0" h="787" w="557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70"/>
            <p:cNvSpPr/>
            <p:nvPr/>
          </p:nvSpPr>
          <p:spPr>
            <a:xfrm>
              <a:off x="6944820" y="2566169"/>
              <a:ext cx="37676" cy="37702"/>
            </a:xfrm>
            <a:custGeom>
              <a:rect b="b" l="l" r="r" t="t"/>
              <a:pathLst>
                <a:path extrusionOk="0" h="1439" w="1438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9" name="Google Shape;8389;p70"/>
          <p:cNvGrpSpPr/>
          <p:nvPr/>
        </p:nvGrpSpPr>
        <p:grpSpPr>
          <a:xfrm>
            <a:off x="12385813" y="4878879"/>
            <a:ext cx="743399" cy="712168"/>
            <a:chOff x="6192906" y="2439440"/>
            <a:chExt cx="371699" cy="356084"/>
          </a:xfrm>
        </p:grpSpPr>
        <p:sp>
          <p:nvSpPr>
            <p:cNvPr id="8390" name="Google Shape;8390;p70"/>
            <p:cNvSpPr/>
            <p:nvPr/>
          </p:nvSpPr>
          <p:spPr>
            <a:xfrm>
              <a:off x="6227805" y="2461710"/>
              <a:ext cx="247904" cy="110381"/>
            </a:xfrm>
            <a:custGeom>
              <a:rect b="b" l="l" r="r" t="t"/>
              <a:pathLst>
                <a:path extrusionOk="0" h="4213" w="9462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70"/>
            <p:cNvSpPr/>
            <p:nvPr/>
          </p:nvSpPr>
          <p:spPr>
            <a:xfrm>
              <a:off x="6483962" y="2670078"/>
              <a:ext cx="14593" cy="54575"/>
            </a:xfrm>
            <a:custGeom>
              <a:rect b="b" l="l" r="r" t="t"/>
              <a:pathLst>
                <a:path extrusionOk="0" h="2083" w="557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70"/>
            <p:cNvSpPr/>
            <p:nvPr/>
          </p:nvSpPr>
          <p:spPr>
            <a:xfrm>
              <a:off x="6246905" y="2554117"/>
              <a:ext cx="251651" cy="128118"/>
            </a:xfrm>
            <a:custGeom>
              <a:rect b="b" l="l" r="r" t="t"/>
              <a:pathLst>
                <a:path extrusionOk="0" h="4890" w="9605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70"/>
            <p:cNvSpPr/>
            <p:nvPr/>
          </p:nvSpPr>
          <p:spPr>
            <a:xfrm>
              <a:off x="6246905" y="2584142"/>
              <a:ext cx="167287" cy="97831"/>
            </a:xfrm>
            <a:custGeom>
              <a:rect b="b" l="l" r="r" t="t"/>
              <a:pathLst>
                <a:path extrusionOk="0" h="3734" w="6385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70"/>
            <p:cNvSpPr/>
            <p:nvPr/>
          </p:nvSpPr>
          <p:spPr>
            <a:xfrm>
              <a:off x="6192906" y="2605102"/>
              <a:ext cx="197915" cy="190369"/>
            </a:xfrm>
            <a:custGeom>
              <a:rect b="b" l="l" r="r" t="t"/>
              <a:pathLst>
                <a:path extrusionOk="0" h="7266" w="7554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70"/>
            <p:cNvSpPr/>
            <p:nvPr/>
          </p:nvSpPr>
          <p:spPr>
            <a:xfrm>
              <a:off x="6280807" y="2605102"/>
              <a:ext cx="113787" cy="190291"/>
            </a:xfrm>
            <a:custGeom>
              <a:rect b="b" l="l" r="r" t="t"/>
              <a:pathLst>
                <a:path extrusionOk="0" h="7263" w="4343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70"/>
            <p:cNvSpPr/>
            <p:nvPr/>
          </p:nvSpPr>
          <p:spPr>
            <a:xfrm>
              <a:off x="6499787" y="2747735"/>
              <a:ext cx="64819" cy="14593"/>
            </a:xfrm>
            <a:custGeom>
              <a:rect b="b" l="l" r="r" t="t"/>
              <a:pathLst>
                <a:path extrusionOk="0" h="557" w="2474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70"/>
            <p:cNvSpPr/>
            <p:nvPr/>
          </p:nvSpPr>
          <p:spPr>
            <a:xfrm>
              <a:off x="6437274" y="2714592"/>
              <a:ext cx="94189" cy="80932"/>
            </a:xfrm>
            <a:custGeom>
              <a:rect b="b" l="l" r="r" t="t"/>
              <a:pathLst>
                <a:path extrusionOk="0" h="3089" w="3595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70"/>
            <p:cNvSpPr/>
            <p:nvPr/>
          </p:nvSpPr>
          <p:spPr>
            <a:xfrm>
              <a:off x="6477438" y="2714854"/>
              <a:ext cx="54024" cy="80644"/>
            </a:xfrm>
            <a:custGeom>
              <a:rect b="b" l="l" r="r" t="t"/>
              <a:pathLst>
                <a:path extrusionOk="0" h="3078" w="2062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70"/>
            <p:cNvSpPr/>
            <p:nvPr/>
          </p:nvSpPr>
          <p:spPr>
            <a:xfrm>
              <a:off x="6193902" y="2439440"/>
              <a:ext cx="47003" cy="37466"/>
            </a:xfrm>
            <a:custGeom>
              <a:rect b="b" l="l" r="r" t="t"/>
              <a:pathLst>
                <a:path extrusionOk="0" h="1430" w="1794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70"/>
            <p:cNvSpPr/>
            <p:nvPr/>
          </p:nvSpPr>
          <p:spPr>
            <a:xfrm>
              <a:off x="6241376" y="2659598"/>
              <a:ext cx="94949" cy="81351"/>
            </a:xfrm>
            <a:custGeom>
              <a:rect b="b" l="l" r="r" t="t"/>
              <a:pathLst>
                <a:path extrusionOk="0" h="3105" w="3624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70"/>
            <p:cNvSpPr/>
            <p:nvPr/>
          </p:nvSpPr>
          <p:spPr>
            <a:xfrm>
              <a:off x="6282065" y="2659598"/>
              <a:ext cx="54024" cy="81403"/>
            </a:xfrm>
            <a:custGeom>
              <a:rect b="b" l="l" r="r" t="t"/>
              <a:pathLst>
                <a:path extrusionOk="0" h="3107" w="2062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70"/>
            <p:cNvSpPr/>
            <p:nvPr/>
          </p:nvSpPr>
          <p:spPr>
            <a:xfrm>
              <a:off x="6439265" y="2510180"/>
              <a:ext cx="65317" cy="28899"/>
            </a:xfrm>
            <a:custGeom>
              <a:rect b="b" l="l" r="r" t="t"/>
              <a:pathLst>
                <a:path extrusionOk="0" h="1103" w="2493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3" name="Google Shape;8403;p70"/>
          <p:cNvGrpSpPr/>
          <p:nvPr/>
        </p:nvGrpSpPr>
        <p:grpSpPr>
          <a:xfrm>
            <a:off x="11524933" y="4873167"/>
            <a:ext cx="724325" cy="724325"/>
            <a:chOff x="5762467" y="2436584"/>
            <a:chExt cx="362163" cy="362163"/>
          </a:xfrm>
        </p:grpSpPr>
        <p:sp>
          <p:nvSpPr>
            <p:cNvPr id="8404" name="Google Shape;8404;p70"/>
            <p:cNvSpPr/>
            <p:nvPr/>
          </p:nvSpPr>
          <p:spPr>
            <a:xfrm>
              <a:off x="5762467" y="2778127"/>
              <a:ext cx="362163" cy="20619"/>
            </a:xfrm>
            <a:custGeom>
              <a:rect b="b" l="l" r="r" t="t"/>
              <a:pathLst>
                <a:path extrusionOk="0" h="787" w="13823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70"/>
            <p:cNvSpPr/>
            <p:nvPr/>
          </p:nvSpPr>
          <p:spPr>
            <a:xfrm>
              <a:off x="5762702" y="2777891"/>
              <a:ext cx="361927" cy="9301"/>
            </a:xfrm>
            <a:custGeom>
              <a:rect b="b" l="l" r="r" t="t"/>
              <a:pathLst>
                <a:path extrusionOk="0" h="355" w="13814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70"/>
            <p:cNvSpPr/>
            <p:nvPr/>
          </p:nvSpPr>
          <p:spPr>
            <a:xfrm>
              <a:off x="5852359" y="2528493"/>
              <a:ext cx="182352" cy="249660"/>
            </a:xfrm>
            <a:custGeom>
              <a:rect b="b" l="l" r="r" t="t"/>
              <a:pathLst>
                <a:path extrusionOk="0" h="9529" w="696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70"/>
            <p:cNvSpPr/>
            <p:nvPr/>
          </p:nvSpPr>
          <p:spPr>
            <a:xfrm>
              <a:off x="5838551" y="2508922"/>
              <a:ext cx="209967" cy="19860"/>
            </a:xfrm>
            <a:custGeom>
              <a:rect b="b" l="l" r="r" t="t"/>
              <a:pathLst>
                <a:path extrusionOk="0" h="758" w="8014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70"/>
            <p:cNvSpPr/>
            <p:nvPr/>
          </p:nvSpPr>
          <p:spPr>
            <a:xfrm>
              <a:off x="6014589" y="2508922"/>
              <a:ext cx="33929" cy="19598"/>
            </a:xfrm>
            <a:custGeom>
              <a:rect b="b" l="l" r="r" t="t"/>
              <a:pathLst>
                <a:path extrusionOk="0" h="748" w="1295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70"/>
            <p:cNvSpPr/>
            <p:nvPr/>
          </p:nvSpPr>
          <p:spPr>
            <a:xfrm>
              <a:off x="5762467" y="2565173"/>
              <a:ext cx="89918" cy="19598"/>
            </a:xfrm>
            <a:custGeom>
              <a:rect b="b" l="l" r="r" t="t"/>
              <a:pathLst>
                <a:path extrusionOk="0" h="748" w="3432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70"/>
            <p:cNvSpPr/>
            <p:nvPr/>
          </p:nvSpPr>
          <p:spPr>
            <a:xfrm>
              <a:off x="5835041" y="2565173"/>
              <a:ext cx="17344" cy="19598"/>
            </a:xfrm>
            <a:custGeom>
              <a:rect b="b" l="l" r="r" t="t"/>
              <a:pathLst>
                <a:path extrusionOk="0" h="748" w="662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70"/>
            <p:cNvSpPr/>
            <p:nvPr/>
          </p:nvSpPr>
          <p:spPr>
            <a:xfrm>
              <a:off x="5835041" y="2565173"/>
              <a:ext cx="17344" cy="19598"/>
            </a:xfrm>
            <a:custGeom>
              <a:rect b="b" l="l" r="r" t="t"/>
              <a:pathLst>
                <a:path extrusionOk="0" h="748" w="662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70"/>
            <p:cNvSpPr/>
            <p:nvPr/>
          </p:nvSpPr>
          <p:spPr>
            <a:xfrm>
              <a:off x="5894803" y="2686217"/>
              <a:ext cx="97726" cy="91936"/>
            </a:xfrm>
            <a:custGeom>
              <a:rect b="b" l="l" r="r" t="t"/>
              <a:pathLst>
                <a:path extrusionOk="0" h="3509" w="373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70"/>
            <p:cNvSpPr/>
            <p:nvPr/>
          </p:nvSpPr>
          <p:spPr>
            <a:xfrm>
              <a:off x="5930959" y="2686217"/>
              <a:ext cx="25152" cy="91700"/>
            </a:xfrm>
            <a:custGeom>
              <a:rect b="b" l="l" r="r" t="t"/>
              <a:pathLst>
                <a:path extrusionOk="0" h="3500" w="96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70"/>
            <p:cNvSpPr/>
            <p:nvPr/>
          </p:nvSpPr>
          <p:spPr>
            <a:xfrm>
              <a:off x="5770484" y="2584745"/>
              <a:ext cx="81901" cy="193173"/>
            </a:xfrm>
            <a:custGeom>
              <a:rect b="b" l="l" r="r" t="t"/>
              <a:pathLst>
                <a:path extrusionOk="0" h="7373" w="3126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70"/>
            <p:cNvSpPr/>
            <p:nvPr/>
          </p:nvSpPr>
          <p:spPr>
            <a:xfrm>
              <a:off x="5835041" y="2584745"/>
              <a:ext cx="17344" cy="193173"/>
            </a:xfrm>
            <a:custGeom>
              <a:rect b="b" l="l" r="r" t="t"/>
              <a:pathLst>
                <a:path extrusionOk="0" h="7373" w="662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70"/>
            <p:cNvSpPr/>
            <p:nvPr/>
          </p:nvSpPr>
          <p:spPr>
            <a:xfrm>
              <a:off x="5835041" y="2584745"/>
              <a:ext cx="17344" cy="193173"/>
            </a:xfrm>
            <a:custGeom>
              <a:rect b="b" l="l" r="r" t="t"/>
              <a:pathLst>
                <a:path extrusionOk="0" h="7373" w="662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70"/>
            <p:cNvSpPr/>
            <p:nvPr/>
          </p:nvSpPr>
          <p:spPr>
            <a:xfrm>
              <a:off x="6034685" y="2584745"/>
              <a:ext cx="81901" cy="193408"/>
            </a:xfrm>
            <a:custGeom>
              <a:rect b="b" l="l" r="r" t="t"/>
              <a:pathLst>
                <a:path extrusionOk="0" h="7382" w="3126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70"/>
            <p:cNvSpPr/>
            <p:nvPr/>
          </p:nvSpPr>
          <p:spPr>
            <a:xfrm>
              <a:off x="6034685" y="2584745"/>
              <a:ext cx="17371" cy="193173"/>
            </a:xfrm>
            <a:custGeom>
              <a:rect b="b" l="l" r="r" t="t"/>
              <a:pathLst>
                <a:path extrusionOk="0" h="7373" w="663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70"/>
            <p:cNvSpPr/>
            <p:nvPr/>
          </p:nvSpPr>
          <p:spPr>
            <a:xfrm>
              <a:off x="5872192" y="2567400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70"/>
            <p:cNvSpPr/>
            <p:nvPr/>
          </p:nvSpPr>
          <p:spPr>
            <a:xfrm>
              <a:off x="5928706" y="2567400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70"/>
            <p:cNvSpPr/>
            <p:nvPr/>
          </p:nvSpPr>
          <p:spPr>
            <a:xfrm>
              <a:off x="5984957" y="2567400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70"/>
            <p:cNvSpPr/>
            <p:nvPr/>
          </p:nvSpPr>
          <p:spPr>
            <a:xfrm>
              <a:off x="5796369" y="2651817"/>
              <a:ext cx="29894" cy="59029"/>
            </a:xfrm>
            <a:custGeom>
              <a:rect b="b" l="l" r="r" t="t"/>
              <a:pathLst>
                <a:path extrusionOk="0" h="2253" w="1141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70"/>
            <p:cNvSpPr/>
            <p:nvPr/>
          </p:nvSpPr>
          <p:spPr>
            <a:xfrm>
              <a:off x="6060806" y="2651817"/>
              <a:ext cx="29658" cy="59029"/>
            </a:xfrm>
            <a:custGeom>
              <a:rect b="b" l="l" r="r" t="t"/>
              <a:pathLst>
                <a:path extrusionOk="0" h="2253" w="1132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70"/>
            <p:cNvSpPr/>
            <p:nvPr/>
          </p:nvSpPr>
          <p:spPr>
            <a:xfrm>
              <a:off x="6034685" y="2565173"/>
              <a:ext cx="89945" cy="19860"/>
            </a:xfrm>
            <a:custGeom>
              <a:rect b="b" l="l" r="r" t="t"/>
              <a:pathLst>
                <a:path extrusionOk="0" h="758" w="3433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70"/>
            <p:cNvSpPr/>
            <p:nvPr/>
          </p:nvSpPr>
          <p:spPr>
            <a:xfrm>
              <a:off x="6034685" y="2565173"/>
              <a:ext cx="17371" cy="19598"/>
            </a:xfrm>
            <a:custGeom>
              <a:rect b="b" l="l" r="r" t="t"/>
              <a:pathLst>
                <a:path extrusionOk="0" h="748" w="663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70"/>
            <p:cNvSpPr/>
            <p:nvPr/>
          </p:nvSpPr>
          <p:spPr>
            <a:xfrm>
              <a:off x="5892550" y="2436584"/>
              <a:ext cx="101735" cy="72364"/>
            </a:xfrm>
            <a:custGeom>
              <a:rect b="b" l="l" r="r" t="t"/>
              <a:pathLst>
                <a:path extrusionOk="0" h="2762" w="3883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70"/>
            <p:cNvSpPr/>
            <p:nvPr/>
          </p:nvSpPr>
          <p:spPr>
            <a:xfrm>
              <a:off x="5976416" y="2436584"/>
              <a:ext cx="18130" cy="72364"/>
            </a:xfrm>
            <a:custGeom>
              <a:rect b="b" l="l" r="r" t="t"/>
              <a:pathLst>
                <a:path extrusionOk="0" h="2762" w="692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70"/>
            <p:cNvSpPr/>
            <p:nvPr/>
          </p:nvSpPr>
          <p:spPr>
            <a:xfrm>
              <a:off x="5919405" y="2450706"/>
              <a:ext cx="48260" cy="44619"/>
            </a:xfrm>
            <a:custGeom>
              <a:rect b="b" l="l" r="r" t="t"/>
              <a:pathLst>
                <a:path extrusionOk="0" h="1703" w="1842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9" name="Google Shape;8429;p70"/>
          <p:cNvGrpSpPr/>
          <p:nvPr/>
        </p:nvGrpSpPr>
        <p:grpSpPr>
          <a:xfrm>
            <a:off x="10647443" y="4874058"/>
            <a:ext cx="725845" cy="722439"/>
            <a:chOff x="5323721" y="2437029"/>
            <a:chExt cx="362922" cy="361219"/>
          </a:xfrm>
        </p:grpSpPr>
        <p:sp>
          <p:nvSpPr>
            <p:cNvPr id="8430" name="Google Shape;8430;p70"/>
            <p:cNvSpPr/>
            <p:nvPr/>
          </p:nvSpPr>
          <p:spPr>
            <a:xfrm>
              <a:off x="5611528" y="2437029"/>
              <a:ext cx="75115" cy="73989"/>
            </a:xfrm>
            <a:custGeom>
              <a:rect b="b" l="l" r="r" t="t"/>
              <a:pathLst>
                <a:path extrusionOk="0" h="2824" w="2867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70"/>
            <p:cNvSpPr/>
            <p:nvPr/>
          </p:nvSpPr>
          <p:spPr>
            <a:xfrm>
              <a:off x="5323721" y="2714042"/>
              <a:ext cx="88346" cy="84207"/>
            </a:xfrm>
            <a:custGeom>
              <a:rect b="b" l="l" r="r" t="t"/>
              <a:pathLst>
                <a:path extrusionOk="0" h="3214" w="3372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70"/>
            <p:cNvSpPr/>
            <p:nvPr/>
          </p:nvSpPr>
          <p:spPr>
            <a:xfrm>
              <a:off x="5395536" y="2683702"/>
              <a:ext cx="43728" cy="42601"/>
            </a:xfrm>
            <a:custGeom>
              <a:rect b="b" l="l" r="r" t="t"/>
              <a:pathLst>
                <a:path extrusionOk="0" h="1626" w="1669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70"/>
            <p:cNvSpPr/>
            <p:nvPr/>
          </p:nvSpPr>
          <p:spPr>
            <a:xfrm>
              <a:off x="5413640" y="2504651"/>
              <a:ext cx="204936" cy="203155"/>
            </a:xfrm>
            <a:custGeom>
              <a:rect b="b" l="l" r="r" t="t"/>
              <a:pathLst>
                <a:path extrusionOk="0" h="7754" w="7822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70"/>
            <p:cNvSpPr/>
            <p:nvPr/>
          </p:nvSpPr>
          <p:spPr>
            <a:xfrm>
              <a:off x="5417386" y="2554877"/>
              <a:ext cx="201190" cy="153191"/>
            </a:xfrm>
            <a:custGeom>
              <a:rect b="b" l="l" r="r" t="t"/>
              <a:pathLst>
                <a:path extrusionOk="0" h="5847" w="7679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70"/>
            <p:cNvSpPr/>
            <p:nvPr/>
          </p:nvSpPr>
          <p:spPr>
            <a:xfrm>
              <a:off x="5413640" y="2579243"/>
              <a:ext cx="132362" cy="128563"/>
            </a:xfrm>
            <a:custGeom>
              <a:rect b="b" l="l" r="r" t="t"/>
              <a:pathLst>
                <a:path extrusionOk="0" h="4907" w="5052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70"/>
            <p:cNvSpPr/>
            <p:nvPr/>
          </p:nvSpPr>
          <p:spPr>
            <a:xfrm>
              <a:off x="5417386" y="2632481"/>
              <a:ext cx="128616" cy="75325"/>
            </a:xfrm>
            <a:custGeom>
              <a:rect b="b" l="l" r="r" t="t"/>
              <a:pathLst>
                <a:path extrusionOk="0" h="2875" w="4909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70"/>
            <p:cNvSpPr/>
            <p:nvPr/>
          </p:nvSpPr>
          <p:spPr>
            <a:xfrm>
              <a:off x="5540710" y="2480102"/>
              <a:ext cx="103228" cy="101342"/>
            </a:xfrm>
            <a:custGeom>
              <a:rect b="b" l="l" r="r" t="t"/>
              <a:pathLst>
                <a:path extrusionOk="0" h="3868" w="394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70"/>
            <p:cNvSpPr/>
            <p:nvPr/>
          </p:nvSpPr>
          <p:spPr>
            <a:xfrm>
              <a:off x="5619310" y="2557890"/>
              <a:ext cx="26750" cy="23213"/>
            </a:xfrm>
            <a:custGeom>
              <a:rect b="b" l="l" r="r" t="t"/>
              <a:pathLst>
                <a:path extrusionOk="0" h="886" w="1021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70"/>
            <p:cNvSpPr/>
            <p:nvPr/>
          </p:nvSpPr>
          <p:spPr>
            <a:xfrm>
              <a:off x="5575608" y="2456181"/>
              <a:ext cx="91202" cy="91176"/>
            </a:xfrm>
            <a:custGeom>
              <a:rect b="b" l="l" r="r" t="t"/>
              <a:pathLst>
                <a:path extrusionOk="0" h="3480" w="3481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70"/>
            <p:cNvSpPr/>
            <p:nvPr/>
          </p:nvSpPr>
          <p:spPr>
            <a:xfrm>
              <a:off x="5575608" y="2456181"/>
              <a:ext cx="91438" cy="91176"/>
            </a:xfrm>
            <a:custGeom>
              <a:rect b="b" l="l" r="r" t="t"/>
              <a:pathLst>
                <a:path extrusionOk="0" h="3480" w="349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70"/>
            <p:cNvSpPr/>
            <p:nvPr/>
          </p:nvSpPr>
          <p:spPr>
            <a:xfrm>
              <a:off x="5523680" y="2521865"/>
              <a:ext cx="29868" cy="27012"/>
            </a:xfrm>
            <a:custGeom>
              <a:rect b="b" l="l" r="r" t="t"/>
              <a:pathLst>
                <a:path extrusionOk="0" h="1031" w="114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70"/>
            <p:cNvSpPr/>
            <p:nvPr/>
          </p:nvSpPr>
          <p:spPr>
            <a:xfrm>
              <a:off x="5505366" y="2541358"/>
              <a:ext cx="29344" cy="26593"/>
            </a:xfrm>
            <a:custGeom>
              <a:rect b="b" l="l" r="r" t="t"/>
              <a:pathLst>
                <a:path extrusionOk="0" h="1015" w="112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70"/>
            <p:cNvSpPr/>
            <p:nvPr/>
          </p:nvSpPr>
          <p:spPr>
            <a:xfrm>
              <a:off x="5486266" y="2560222"/>
              <a:ext cx="43675" cy="40898"/>
            </a:xfrm>
            <a:custGeom>
              <a:rect b="b" l="l" r="r" t="t"/>
              <a:pathLst>
                <a:path extrusionOk="0" h="1561" w="1667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70"/>
            <p:cNvSpPr/>
            <p:nvPr/>
          </p:nvSpPr>
          <p:spPr>
            <a:xfrm>
              <a:off x="5467376" y="2579295"/>
              <a:ext cx="29161" cy="26593"/>
            </a:xfrm>
            <a:custGeom>
              <a:rect b="b" l="l" r="r" t="t"/>
              <a:pathLst>
                <a:path extrusionOk="0" h="1015" w="1113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70"/>
            <p:cNvSpPr/>
            <p:nvPr/>
          </p:nvSpPr>
          <p:spPr>
            <a:xfrm>
              <a:off x="5448381" y="2598264"/>
              <a:ext cx="29318" cy="26698"/>
            </a:xfrm>
            <a:custGeom>
              <a:rect b="b" l="l" r="r" t="t"/>
              <a:pathLst>
                <a:path extrusionOk="0" h="1019" w="1119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70"/>
            <p:cNvSpPr/>
            <p:nvPr/>
          </p:nvSpPr>
          <p:spPr>
            <a:xfrm>
              <a:off x="5429491" y="2617364"/>
              <a:ext cx="43440" cy="40741"/>
            </a:xfrm>
            <a:custGeom>
              <a:rect b="b" l="l" r="r" t="t"/>
              <a:pathLst>
                <a:path extrusionOk="0" h="1555" w="1658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7" name="Google Shape;8447;p70"/>
          <p:cNvGrpSpPr/>
          <p:nvPr/>
        </p:nvGrpSpPr>
        <p:grpSpPr>
          <a:xfrm>
            <a:off x="9751874" y="4937462"/>
            <a:ext cx="814244" cy="630896"/>
            <a:chOff x="4875937" y="2468731"/>
            <a:chExt cx="407122" cy="315448"/>
          </a:xfrm>
        </p:grpSpPr>
        <p:sp>
          <p:nvSpPr>
            <p:cNvPr id="8448" name="Google Shape;8448;p70"/>
            <p:cNvSpPr/>
            <p:nvPr/>
          </p:nvSpPr>
          <p:spPr>
            <a:xfrm>
              <a:off x="4876199" y="2482801"/>
              <a:ext cx="223041" cy="247380"/>
            </a:xfrm>
            <a:custGeom>
              <a:rect b="b" l="l" r="r" t="t"/>
              <a:pathLst>
                <a:path extrusionOk="0" h="9442" w="8513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70"/>
            <p:cNvSpPr/>
            <p:nvPr/>
          </p:nvSpPr>
          <p:spPr>
            <a:xfrm>
              <a:off x="5044456" y="2482801"/>
              <a:ext cx="54784" cy="247642"/>
            </a:xfrm>
            <a:custGeom>
              <a:rect b="b" l="l" r="r" t="t"/>
              <a:pathLst>
                <a:path extrusionOk="0" h="9452" w="2091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70"/>
            <p:cNvSpPr/>
            <p:nvPr/>
          </p:nvSpPr>
          <p:spPr>
            <a:xfrm>
              <a:off x="5099214" y="2530249"/>
              <a:ext cx="183845" cy="200194"/>
            </a:xfrm>
            <a:custGeom>
              <a:rect b="b" l="l" r="r" t="t"/>
              <a:pathLst>
                <a:path extrusionOk="0" h="7641" w="7017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70"/>
            <p:cNvSpPr/>
            <p:nvPr/>
          </p:nvSpPr>
          <p:spPr>
            <a:xfrm>
              <a:off x="5169770" y="2530249"/>
              <a:ext cx="113289" cy="200194"/>
            </a:xfrm>
            <a:custGeom>
              <a:rect b="b" l="l" r="r" t="t"/>
              <a:pathLst>
                <a:path extrusionOk="0" h="7641" w="4324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70"/>
            <p:cNvSpPr/>
            <p:nvPr/>
          </p:nvSpPr>
          <p:spPr>
            <a:xfrm>
              <a:off x="5141396" y="2560405"/>
              <a:ext cx="75115" cy="69849"/>
            </a:xfrm>
            <a:custGeom>
              <a:rect b="b" l="l" r="r" t="t"/>
              <a:pathLst>
                <a:path extrusionOk="0" h="2666" w="2867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70"/>
            <p:cNvSpPr/>
            <p:nvPr/>
          </p:nvSpPr>
          <p:spPr>
            <a:xfrm>
              <a:off x="5128846" y="2512669"/>
              <a:ext cx="62042" cy="17606"/>
            </a:xfrm>
            <a:custGeom>
              <a:rect b="b" l="l" r="r" t="t"/>
              <a:pathLst>
                <a:path extrusionOk="0" h="672" w="2368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70"/>
            <p:cNvSpPr/>
            <p:nvPr/>
          </p:nvSpPr>
          <p:spPr>
            <a:xfrm>
              <a:off x="5135867" y="2468731"/>
              <a:ext cx="47998" cy="43728"/>
            </a:xfrm>
            <a:custGeom>
              <a:rect b="b" l="l" r="r" t="t"/>
              <a:pathLst>
                <a:path extrusionOk="0" h="1669" w="1832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70"/>
            <p:cNvSpPr/>
            <p:nvPr/>
          </p:nvSpPr>
          <p:spPr>
            <a:xfrm>
              <a:off x="5150697" y="2468731"/>
              <a:ext cx="33405" cy="43728"/>
            </a:xfrm>
            <a:custGeom>
              <a:rect b="b" l="l" r="r" t="t"/>
              <a:pathLst>
                <a:path extrusionOk="0" h="1669" w="1275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70"/>
            <p:cNvSpPr/>
            <p:nvPr/>
          </p:nvSpPr>
          <p:spPr>
            <a:xfrm>
              <a:off x="4924905" y="2690488"/>
              <a:ext cx="109778" cy="93691"/>
            </a:xfrm>
            <a:custGeom>
              <a:rect b="b" l="l" r="r" t="t"/>
              <a:pathLst>
                <a:path extrusionOk="0" h="3576" w="419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70"/>
            <p:cNvSpPr/>
            <p:nvPr/>
          </p:nvSpPr>
          <p:spPr>
            <a:xfrm>
              <a:off x="4949533" y="2697772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70"/>
            <p:cNvSpPr/>
            <p:nvPr/>
          </p:nvSpPr>
          <p:spPr>
            <a:xfrm>
              <a:off x="4961087" y="2717605"/>
              <a:ext cx="46479" cy="39824"/>
            </a:xfrm>
            <a:custGeom>
              <a:rect b="b" l="l" r="r" t="t"/>
              <a:pathLst>
                <a:path extrusionOk="0" h="1520" w="1774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70"/>
            <p:cNvSpPr/>
            <p:nvPr/>
          </p:nvSpPr>
          <p:spPr>
            <a:xfrm>
              <a:off x="5121300" y="2690488"/>
              <a:ext cx="109516" cy="93691"/>
            </a:xfrm>
            <a:custGeom>
              <a:rect b="b" l="l" r="r" t="t"/>
              <a:pathLst>
                <a:path extrusionOk="0" h="3576" w="418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70"/>
            <p:cNvSpPr/>
            <p:nvPr/>
          </p:nvSpPr>
          <p:spPr>
            <a:xfrm>
              <a:off x="5144409" y="2697772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70"/>
            <p:cNvSpPr/>
            <p:nvPr/>
          </p:nvSpPr>
          <p:spPr>
            <a:xfrm>
              <a:off x="5157220" y="2717605"/>
              <a:ext cx="46741" cy="39824"/>
            </a:xfrm>
            <a:custGeom>
              <a:rect b="b" l="l" r="r" t="t"/>
              <a:pathLst>
                <a:path extrusionOk="0" h="1520" w="1784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70"/>
            <p:cNvSpPr/>
            <p:nvPr/>
          </p:nvSpPr>
          <p:spPr>
            <a:xfrm>
              <a:off x="4936223" y="2525245"/>
              <a:ext cx="102730" cy="102494"/>
            </a:xfrm>
            <a:custGeom>
              <a:rect b="b" l="l" r="r" t="t"/>
              <a:pathLst>
                <a:path extrusionOk="0" h="3912" w="3921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70"/>
            <p:cNvSpPr/>
            <p:nvPr/>
          </p:nvSpPr>
          <p:spPr>
            <a:xfrm>
              <a:off x="5098952" y="2670890"/>
              <a:ext cx="183872" cy="59815"/>
            </a:xfrm>
            <a:custGeom>
              <a:rect b="b" l="l" r="r" t="t"/>
              <a:pathLst>
                <a:path extrusionOk="0" h="2283" w="7018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70"/>
            <p:cNvSpPr/>
            <p:nvPr/>
          </p:nvSpPr>
          <p:spPr>
            <a:xfrm>
              <a:off x="5233069" y="2670890"/>
              <a:ext cx="49990" cy="59553"/>
            </a:xfrm>
            <a:custGeom>
              <a:rect b="b" l="l" r="r" t="t"/>
              <a:pathLst>
                <a:path extrusionOk="0" h="2273" w="1908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70"/>
            <p:cNvSpPr/>
            <p:nvPr/>
          </p:nvSpPr>
          <p:spPr>
            <a:xfrm>
              <a:off x="4875937" y="2670655"/>
              <a:ext cx="223303" cy="59788"/>
            </a:xfrm>
            <a:custGeom>
              <a:rect b="b" l="l" r="r" t="t"/>
              <a:pathLst>
                <a:path extrusionOk="0" h="2282" w="8523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70"/>
            <p:cNvSpPr/>
            <p:nvPr/>
          </p:nvSpPr>
          <p:spPr>
            <a:xfrm>
              <a:off x="5063529" y="2670890"/>
              <a:ext cx="35711" cy="59815"/>
            </a:xfrm>
            <a:custGeom>
              <a:rect b="b" l="l" r="r" t="t"/>
              <a:pathLst>
                <a:path extrusionOk="0" h="2283" w="1363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7" name="Google Shape;8467;p70"/>
          <p:cNvGrpSpPr/>
          <p:nvPr/>
        </p:nvGrpSpPr>
        <p:grpSpPr>
          <a:xfrm>
            <a:off x="9786563" y="7609548"/>
            <a:ext cx="484228" cy="724325"/>
            <a:chOff x="4893282" y="3804774"/>
            <a:chExt cx="242114" cy="362163"/>
          </a:xfrm>
        </p:grpSpPr>
        <p:sp>
          <p:nvSpPr>
            <p:cNvPr id="8468" name="Google Shape;8468;p70"/>
            <p:cNvSpPr/>
            <p:nvPr/>
          </p:nvSpPr>
          <p:spPr>
            <a:xfrm>
              <a:off x="4893517" y="3804774"/>
              <a:ext cx="241878" cy="361927"/>
            </a:xfrm>
            <a:custGeom>
              <a:rect b="b" l="l" r="r" t="t"/>
              <a:pathLst>
                <a:path extrusionOk="0" h="13814" w="9232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70"/>
            <p:cNvSpPr/>
            <p:nvPr/>
          </p:nvSpPr>
          <p:spPr>
            <a:xfrm>
              <a:off x="4893282" y="3804774"/>
              <a:ext cx="242114" cy="362163"/>
            </a:xfrm>
            <a:custGeom>
              <a:rect b="b" l="l" r="r" t="t"/>
              <a:pathLst>
                <a:path extrusionOk="0" h="13823" w="9241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70"/>
            <p:cNvSpPr/>
            <p:nvPr/>
          </p:nvSpPr>
          <p:spPr>
            <a:xfrm>
              <a:off x="4917124" y="3834668"/>
              <a:ext cx="83159" cy="71264"/>
            </a:xfrm>
            <a:custGeom>
              <a:rect b="b" l="l" r="r" t="t"/>
              <a:pathLst>
                <a:path extrusionOk="0" h="2720" w="3174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70"/>
            <p:cNvSpPr/>
            <p:nvPr/>
          </p:nvSpPr>
          <p:spPr>
            <a:xfrm>
              <a:off x="4957812" y="3834668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70"/>
            <p:cNvSpPr/>
            <p:nvPr/>
          </p:nvSpPr>
          <p:spPr>
            <a:xfrm>
              <a:off x="4935961" y="3841454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70"/>
            <p:cNvSpPr/>
            <p:nvPr/>
          </p:nvSpPr>
          <p:spPr>
            <a:xfrm>
              <a:off x="4979401" y="3841690"/>
              <a:ext cx="14358" cy="16611"/>
            </a:xfrm>
            <a:custGeom>
              <a:rect b="b" l="l" r="r" t="t"/>
              <a:pathLst>
                <a:path extrusionOk="0" h="634" w="548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70"/>
            <p:cNvSpPr/>
            <p:nvPr/>
          </p:nvSpPr>
          <p:spPr>
            <a:xfrm>
              <a:off x="5016317" y="3834668"/>
              <a:ext cx="83421" cy="71264"/>
            </a:xfrm>
            <a:custGeom>
              <a:rect b="b" l="l" r="r" t="t"/>
              <a:pathLst>
                <a:path extrusionOk="0" h="2720" w="3184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70"/>
            <p:cNvSpPr/>
            <p:nvPr/>
          </p:nvSpPr>
          <p:spPr>
            <a:xfrm>
              <a:off x="5057267" y="3834668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70"/>
            <p:cNvSpPr/>
            <p:nvPr/>
          </p:nvSpPr>
          <p:spPr>
            <a:xfrm>
              <a:off x="5035155" y="3841454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70"/>
            <p:cNvSpPr/>
            <p:nvPr/>
          </p:nvSpPr>
          <p:spPr>
            <a:xfrm>
              <a:off x="5078620" y="3841690"/>
              <a:ext cx="14593" cy="16611"/>
            </a:xfrm>
            <a:custGeom>
              <a:rect b="b" l="l" r="r" t="t"/>
              <a:pathLst>
                <a:path extrusionOk="0" h="634" w="557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70"/>
            <p:cNvSpPr/>
            <p:nvPr/>
          </p:nvSpPr>
          <p:spPr>
            <a:xfrm>
              <a:off x="4917124" y="3947669"/>
              <a:ext cx="83159" cy="71264"/>
            </a:xfrm>
            <a:custGeom>
              <a:rect b="b" l="l" r="r" t="t"/>
              <a:pathLst>
                <a:path extrusionOk="0" h="2720" w="3174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70"/>
            <p:cNvSpPr/>
            <p:nvPr/>
          </p:nvSpPr>
          <p:spPr>
            <a:xfrm>
              <a:off x="4957812" y="3947433"/>
              <a:ext cx="42470" cy="71578"/>
            </a:xfrm>
            <a:custGeom>
              <a:rect b="b" l="l" r="r" t="t"/>
              <a:pathLst>
                <a:path extrusionOk="0" h="2732" w="1621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70"/>
            <p:cNvSpPr/>
            <p:nvPr/>
          </p:nvSpPr>
          <p:spPr>
            <a:xfrm>
              <a:off x="4935961" y="3954455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70"/>
            <p:cNvSpPr/>
            <p:nvPr/>
          </p:nvSpPr>
          <p:spPr>
            <a:xfrm>
              <a:off x="4979401" y="3954717"/>
              <a:ext cx="14358" cy="16585"/>
            </a:xfrm>
            <a:custGeom>
              <a:rect b="b" l="l" r="r" t="t"/>
              <a:pathLst>
                <a:path extrusionOk="0" h="633" w="548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70"/>
            <p:cNvSpPr/>
            <p:nvPr/>
          </p:nvSpPr>
          <p:spPr>
            <a:xfrm>
              <a:off x="5016317" y="3947669"/>
              <a:ext cx="83421" cy="71264"/>
            </a:xfrm>
            <a:custGeom>
              <a:rect b="b" l="l" r="r" t="t"/>
              <a:pathLst>
                <a:path extrusionOk="0" h="2720" w="3184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70"/>
            <p:cNvSpPr/>
            <p:nvPr/>
          </p:nvSpPr>
          <p:spPr>
            <a:xfrm>
              <a:off x="5057267" y="3947433"/>
              <a:ext cx="42470" cy="71578"/>
            </a:xfrm>
            <a:custGeom>
              <a:rect b="b" l="l" r="r" t="t"/>
              <a:pathLst>
                <a:path extrusionOk="0" h="2732" w="1621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70"/>
            <p:cNvSpPr/>
            <p:nvPr/>
          </p:nvSpPr>
          <p:spPr>
            <a:xfrm>
              <a:off x="5035155" y="3954455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70"/>
            <p:cNvSpPr/>
            <p:nvPr/>
          </p:nvSpPr>
          <p:spPr>
            <a:xfrm>
              <a:off x="5078620" y="3954717"/>
              <a:ext cx="14593" cy="16585"/>
            </a:xfrm>
            <a:custGeom>
              <a:rect b="b" l="l" r="r" t="t"/>
              <a:pathLst>
                <a:path extrusionOk="0" h="633" w="557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70"/>
            <p:cNvSpPr/>
            <p:nvPr/>
          </p:nvSpPr>
          <p:spPr>
            <a:xfrm>
              <a:off x="4917124" y="4060434"/>
              <a:ext cx="83159" cy="71264"/>
            </a:xfrm>
            <a:custGeom>
              <a:rect b="b" l="l" r="r" t="t"/>
              <a:pathLst>
                <a:path extrusionOk="0" h="2720" w="3174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70"/>
            <p:cNvSpPr/>
            <p:nvPr/>
          </p:nvSpPr>
          <p:spPr>
            <a:xfrm>
              <a:off x="4957812" y="4060434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70"/>
            <p:cNvSpPr/>
            <p:nvPr/>
          </p:nvSpPr>
          <p:spPr>
            <a:xfrm>
              <a:off x="4935961" y="4067219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70"/>
            <p:cNvSpPr/>
            <p:nvPr/>
          </p:nvSpPr>
          <p:spPr>
            <a:xfrm>
              <a:off x="4979401" y="4067455"/>
              <a:ext cx="14358" cy="16611"/>
            </a:xfrm>
            <a:custGeom>
              <a:rect b="b" l="l" r="r" t="t"/>
              <a:pathLst>
                <a:path extrusionOk="0" h="634" w="548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70"/>
            <p:cNvSpPr/>
            <p:nvPr/>
          </p:nvSpPr>
          <p:spPr>
            <a:xfrm>
              <a:off x="5016317" y="4060434"/>
              <a:ext cx="83421" cy="71264"/>
            </a:xfrm>
            <a:custGeom>
              <a:rect b="b" l="l" r="r" t="t"/>
              <a:pathLst>
                <a:path extrusionOk="0" h="2720" w="3184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70"/>
            <p:cNvSpPr/>
            <p:nvPr/>
          </p:nvSpPr>
          <p:spPr>
            <a:xfrm>
              <a:off x="5057267" y="4060434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70"/>
            <p:cNvSpPr/>
            <p:nvPr/>
          </p:nvSpPr>
          <p:spPr>
            <a:xfrm>
              <a:off x="5035155" y="4067219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70"/>
            <p:cNvSpPr/>
            <p:nvPr/>
          </p:nvSpPr>
          <p:spPr>
            <a:xfrm>
              <a:off x="5078620" y="4067455"/>
              <a:ext cx="14593" cy="16611"/>
            </a:xfrm>
            <a:custGeom>
              <a:rect b="b" l="l" r="r" t="t"/>
              <a:pathLst>
                <a:path extrusionOk="0" h="634" w="557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4" name="Google Shape;8494;p70"/>
          <p:cNvGrpSpPr/>
          <p:nvPr/>
        </p:nvGrpSpPr>
        <p:grpSpPr>
          <a:xfrm>
            <a:off x="12496324" y="7609548"/>
            <a:ext cx="462116" cy="724849"/>
            <a:chOff x="6248162" y="3804774"/>
            <a:chExt cx="231058" cy="362425"/>
          </a:xfrm>
        </p:grpSpPr>
        <p:sp>
          <p:nvSpPr>
            <p:cNvPr id="8495" name="Google Shape;8495;p70"/>
            <p:cNvSpPr/>
            <p:nvPr/>
          </p:nvSpPr>
          <p:spPr>
            <a:xfrm>
              <a:off x="6248162" y="3845646"/>
              <a:ext cx="231058" cy="321553"/>
            </a:xfrm>
            <a:custGeom>
              <a:rect b="b" l="l" r="r" t="t"/>
              <a:pathLst>
                <a:path extrusionOk="0" h="12273" w="8819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70"/>
            <p:cNvSpPr/>
            <p:nvPr/>
          </p:nvSpPr>
          <p:spPr>
            <a:xfrm>
              <a:off x="6316963" y="3845463"/>
              <a:ext cx="162257" cy="256157"/>
            </a:xfrm>
            <a:custGeom>
              <a:rect b="b" l="l" r="r" t="t"/>
              <a:pathLst>
                <a:path extrusionOk="0" h="9777" w="6193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70"/>
            <p:cNvSpPr/>
            <p:nvPr/>
          </p:nvSpPr>
          <p:spPr>
            <a:xfrm>
              <a:off x="6256939" y="3804774"/>
              <a:ext cx="61046" cy="102232"/>
            </a:xfrm>
            <a:custGeom>
              <a:rect b="b" l="l" r="r" t="t"/>
              <a:pathLst>
                <a:path extrusionOk="0" h="3902" w="233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70"/>
            <p:cNvSpPr/>
            <p:nvPr/>
          </p:nvSpPr>
          <p:spPr>
            <a:xfrm>
              <a:off x="6288589" y="3870562"/>
              <a:ext cx="29396" cy="36706"/>
            </a:xfrm>
            <a:custGeom>
              <a:rect b="b" l="l" r="r" t="t"/>
              <a:pathLst>
                <a:path extrusionOk="0" h="1401" w="1122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9" name="Google Shape;8499;p70"/>
          <p:cNvGrpSpPr/>
          <p:nvPr/>
        </p:nvGrpSpPr>
        <p:grpSpPr>
          <a:xfrm>
            <a:off x="10693136" y="7609548"/>
            <a:ext cx="466674" cy="724325"/>
            <a:chOff x="5346568" y="3804774"/>
            <a:chExt cx="233337" cy="362163"/>
          </a:xfrm>
        </p:grpSpPr>
        <p:sp>
          <p:nvSpPr>
            <p:cNvPr id="8500" name="Google Shape;8500;p70"/>
            <p:cNvSpPr/>
            <p:nvPr/>
          </p:nvSpPr>
          <p:spPr>
            <a:xfrm>
              <a:off x="5346568" y="3804774"/>
              <a:ext cx="233337" cy="264463"/>
            </a:xfrm>
            <a:custGeom>
              <a:rect b="b" l="l" r="r" t="t"/>
              <a:pathLst>
                <a:path extrusionOk="0" h="10094" w="8906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70"/>
            <p:cNvSpPr/>
            <p:nvPr/>
          </p:nvSpPr>
          <p:spPr>
            <a:xfrm>
              <a:off x="5494231" y="3804774"/>
              <a:ext cx="85674" cy="264463"/>
            </a:xfrm>
            <a:custGeom>
              <a:rect b="b" l="l" r="r" t="t"/>
              <a:pathLst>
                <a:path extrusionOk="0" h="10094" w="327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70"/>
            <p:cNvSpPr/>
            <p:nvPr/>
          </p:nvSpPr>
          <p:spPr>
            <a:xfrm>
              <a:off x="5398811" y="3829900"/>
              <a:ext cx="129114" cy="110014"/>
            </a:xfrm>
            <a:custGeom>
              <a:rect b="b" l="l" r="r" t="t"/>
              <a:pathLst>
                <a:path extrusionOk="0" h="4199" w="4928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70"/>
            <p:cNvSpPr/>
            <p:nvPr/>
          </p:nvSpPr>
          <p:spPr>
            <a:xfrm>
              <a:off x="5398811" y="3840930"/>
              <a:ext cx="129114" cy="98984"/>
            </a:xfrm>
            <a:custGeom>
              <a:rect b="b" l="l" r="r" t="t"/>
              <a:pathLst>
                <a:path extrusionOk="0" h="3778" w="4928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70"/>
            <p:cNvSpPr/>
            <p:nvPr/>
          </p:nvSpPr>
          <p:spPr>
            <a:xfrm>
              <a:off x="5438477" y="4034076"/>
              <a:ext cx="50016" cy="132860"/>
            </a:xfrm>
            <a:custGeom>
              <a:rect b="b" l="l" r="r" t="t"/>
              <a:pathLst>
                <a:path extrusionOk="0" h="5071" w="1909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70"/>
            <p:cNvSpPr/>
            <p:nvPr/>
          </p:nvSpPr>
          <p:spPr>
            <a:xfrm>
              <a:off x="5471647" y="4034076"/>
              <a:ext cx="16847" cy="132860"/>
            </a:xfrm>
            <a:custGeom>
              <a:rect b="b" l="l" r="r" t="t"/>
              <a:pathLst>
                <a:path extrusionOk="0" h="5071" w="643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70"/>
            <p:cNvSpPr/>
            <p:nvPr/>
          </p:nvSpPr>
          <p:spPr>
            <a:xfrm>
              <a:off x="5369938" y="3977799"/>
              <a:ext cx="35920" cy="27667"/>
            </a:xfrm>
            <a:custGeom>
              <a:rect b="b" l="l" r="r" t="t"/>
              <a:pathLst>
                <a:path extrusionOk="0" h="1056" w="1371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70"/>
            <p:cNvSpPr/>
            <p:nvPr/>
          </p:nvSpPr>
          <p:spPr>
            <a:xfrm>
              <a:off x="5370174" y="3985344"/>
              <a:ext cx="36208" cy="20122"/>
            </a:xfrm>
            <a:custGeom>
              <a:rect b="b" l="l" r="r" t="t"/>
              <a:pathLst>
                <a:path extrusionOk="0" h="768" w="1382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70"/>
            <p:cNvSpPr/>
            <p:nvPr/>
          </p:nvSpPr>
          <p:spPr>
            <a:xfrm>
              <a:off x="5438477" y="3977799"/>
              <a:ext cx="49754" cy="27667"/>
            </a:xfrm>
            <a:custGeom>
              <a:rect b="b" l="l" r="r" t="t"/>
              <a:pathLst>
                <a:path extrusionOk="0" h="1056" w="1899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70"/>
            <p:cNvSpPr/>
            <p:nvPr/>
          </p:nvSpPr>
          <p:spPr>
            <a:xfrm>
              <a:off x="5438739" y="3985344"/>
              <a:ext cx="50016" cy="20122"/>
            </a:xfrm>
            <a:custGeom>
              <a:rect b="b" l="l" r="r" t="t"/>
              <a:pathLst>
                <a:path extrusionOk="0" h="768" w="1909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70"/>
            <p:cNvSpPr/>
            <p:nvPr/>
          </p:nvSpPr>
          <p:spPr>
            <a:xfrm>
              <a:off x="5520850" y="3977799"/>
              <a:ext cx="35946" cy="27667"/>
            </a:xfrm>
            <a:custGeom>
              <a:rect b="b" l="l" r="r" t="t"/>
              <a:pathLst>
                <a:path extrusionOk="0" h="1056" w="1372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70"/>
            <p:cNvSpPr/>
            <p:nvPr/>
          </p:nvSpPr>
          <p:spPr>
            <a:xfrm>
              <a:off x="5520850" y="3985842"/>
              <a:ext cx="36208" cy="19624"/>
            </a:xfrm>
            <a:custGeom>
              <a:rect b="b" l="l" r="r" t="t"/>
              <a:pathLst>
                <a:path extrusionOk="0" h="749" w="1382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70"/>
            <p:cNvSpPr/>
            <p:nvPr/>
          </p:nvSpPr>
          <p:spPr>
            <a:xfrm>
              <a:off x="5438477" y="4113410"/>
              <a:ext cx="49754" cy="53527"/>
            </a:xfrm>
            <a:custGeom>
              <a:rect b="b" l="l" r="r" t="t"/>
              <a:pathLst>
                <a:path extrusionOk="0" h="2043" w="1899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70"/>
            <p:cNvSpPr/>
            <p:nvPr/>
          </p:nvSpPr>
          <p:spPr>
            <a:xfrm>
              <a:off x="5471647" y="4113174"/>
              <a:ext cx="16847" cy="53762"/>
            </a:xfrm>
            <a:custGeom>
              <a:rect b="b" l="l" r="r" t="t"/>
              <a:pathLst>
                <a:path extrusionOk="0" h="2052" w="643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70"/>
            <p:cNvSpPr/>
            <p:nvPr/>
          </p:nvSpPr>
          <p:spPr>
            <a:xfrm>
              <a:off x="5452311" y="4132772"/>
              <a:ext cx="19362" cy="16427"/>
            </a:xfrm>
            <a:custGeom>
              <a:rect b="b" l="l" r="r" t="t"/>
              <a:pathLst>
                <a:path extrusionOk="0" h="627" w="739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70"/>
            <p:cNvSpPr/>
            <p:nvPr/>
          </p:nvSpPr>
          <p:spPr>
            <a:xfrm>
              <a:off x="5419902" y="3867811"/>
              <a:ext cx="30916" cy="51011"/>
            </a:xfrm>
            <a:custGeom>
              <a:rect b="b" l="l" r="r" t="t"/>
              <a:pathLst>
                <a:path extrusionOk="0" h="1947" w="118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70"/>
            <p:cNvSpPr/>
            <p:nvPr/>
          </p:nvSpPr>
          <p:spPr>
            <a:xfrm>
              <a:off x="5475917" y="3867811"/>
              <a:ext cx="32671" cy="51011"/>
            </a:xfrm>
            <a:custGeom>
              <a:rect b="b" l="l" r="r" t="t"/>
              <a:pathLst>
                <a:path extrusionOk="0" h="1947" w="1247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70"/>
            <p:cNvSpPr/>
            <p:nvPr/>
          </p:nvSpPr>
          <p:spPr>
            <a:xfrm>
              <a:off x="5456817" y="3905696"/>
              <a:ext cx="16349" cy="18890"/>
            </a:xfrm>
            <a:custGeom>
              <a:rect b="b" l="l" r="r" t="t"/>
              <a:pathLst>
                <a:path extrusionOk="0" h="721" w="624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70"/>
            <p:cNvSpPr/>
            <p:nvPr/>
          </p:nvSpPr>
          <p:spPr>
            <a:xfrm>
              <a:off x="5419142" y="4028548"/>
              <a:ext cx="88425" cy="11056"/>
            </a:xfrm>
            <a:custGeom>
              <a:rect b="b" l="l" r="r" t="t"/>
              <a:pathLst>
                <a:path extrusionOk="0" h="422" w="3375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9" name="Google Shape;8519;p70"/>
          <p:cNvGrpSpPr/>
          <p:nvPr/>
        </p:nvGrpSpPr>
        <p:grpSpPr>
          <a:xfrm>
            <a:off x="13409971" y="7610281"/>
            <a:ext cx="419934" cy="723277"/>
            <a:chOff x="6704985" y="3805141"/>
            <a:chExt cx="209967" cy="361639"/>
          </a:xfrm>
        </p:grpSpPr>
        <p:sp>
          <p:nvSpPr>
            <p:cNvPr id="8520" name="Google Shape;8520;p70"/>
            <p:cNvSpPr/>
            <p:nvPr/>
          </p:nvSpPr>
          <p:spPr>
            <a:xfrm>
              <a:off x="6704985" y="3965013"/>
              <a:ext cx="209967" cy="201426"/>
            </a:xfrm>
            <a:custGeom>
              <a:rect b="b" l="l" r="r" t="t"/>
              <a:pathLst>
                <a:path extrusionOk="0" h="7688" w="8014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70"/>
            <p:cNvSpPr/>
            <p:nvPr/>
          </p:nvSpPr>
          <p:spPr>
            <a:xfrm>
              <a:off x="6796895" y="3965013"/>
              <a:ext cx="118057" cy="201766"/>
            </a:xfrm>
            <a:custGeom>
              <a:rect b="b" l="l" r="r" t="t"/>
              <a:pathLst>
                <a:path extrusionOk="0" h="7701" w="4506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70"/>
            <p:cNvSpPr/>
            <p:nvPr/>
          </p:nvSpPr>
          <p:spPr>
            <a:xfrm>
              <a:off x="6789847" y="3965013"/>
              <a:ext cx="7074" cy="7808"/>
            </a:xfrm>
            <a:custGeom>
              <a:rect b="b" l="l" r="r" t="t"/>
              <a:pathLst>
                <a:path extrusionOk="0" h="298" w="27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70"/>
            <p:cNvSpPr/>
            <p:nvPr/>
          </p:nvSpPr>
          <p:spPr>
            <a:xfrm>
              <a:off x="6744495" y="3965013"/>
              <a:ext cx="132939" cy="201426"/>
            </a:xfrm>
            <a:custGeom>
              <a:rect b="b" l="l" r="r" t="t"/>
              <a:pathLst>
                <a:path extrusionOk="0" h="7688" w="5074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70"/>
            <p:cNvSpPr/>
            <p:nvPr/>
          </p:nvSpPr>
          <p:spPr>
            <a:xfrm>
              <a:off x="6772791" y="3965013"/>
              <a:ext cx="73858" cy="135873"/>
            </a:xfrm>
            <a:custGeom>
              <a:rect b="b" l="l" r="r" t="t"/>
              <a:pathLst>
                <a:path extrusionOk="0" h="5186" w="2819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70"/>
            <p:cNvSpPr/>
            <p:nvPr/>
          </p:nvSpPr>
          <p:spPr>
            <a:xfrm>
              <a:off x="6772791" y="3978323"/>
              <a:ext cx="74094" cy="49492"/>
            </a:xfrm>
            <a:custGeom>
              <a:rect b="b" l="l" r="r" t="t"/>
              <a:pathLst>
                <a:path extrusionOk="0" h="1889" w="2828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70"/>
            <p:cNvSpPr/>
            <p:nvPr/>
          </p:nvSpPr>
          <p:spPr>
            <a:xfrm>
              <a:off x="6727570" y="3805141"/>
              <a:ext cx="162021" cy="136528"/>
            </a:xfrm>
            <a:custGeom>
              <a:rect b="b" l="l" r="r" t="t"/>
              <a:pathLst>
                <a:path extrusionOk="0" h="5211" w="6184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70"/>
            <p:cNvSpPr/>
            <p:nvPr/>
          </p:nvSpPr>
          <p:spPr>
            <a:xfrm>
              <a:off x="6728330" y="3805219"/>
              <a:ext cx="161261" cy="131681"/>
            </a:xfrm>
            <a:custGeom>
              <a:rect b="b" l="l" r="r" t="t"/>
              <a:pathLst>
                <a:path extrusionOk="0" h="5026" w="6155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70"/>
            <p:cNvSpPr/>
            <p:nvPr/>
          </p:nvSpPr>
          <p:spPr>
            <a:xfrm>
              <a:off x="6789847" y="3965013"/>
              <a:ext cx="40217" cy="35999"/>
            </a:xfrm>
            <a:custGeom>
              <a:rect b="b" l="l" r="r" t="t"/>
              <a:pathLst>
                <a:path extrusionOk="0" h="1374" w="1535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70"/>
            <p:cNvSpPr/>
            <p:nvPr/>
          </p:nvSpPr>
          <p:spPr>
            <a:xfrm>
              <a:off x="6789847" y="3969782"/>
              <a:ext cx="40217" cy="19598"/>
            </a:xfrm>
            <a:custGeom>
              <a:rect b="b" l="l" r="r" t="t"/>
              <a:pathLst>
                <a:path extrusionOk="0" h="748" w="1535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70"/>
            <p:cNvSpPr/>
            <p:nvPr/>
          </p:nvSpPr>
          <p:spPr>
            <a:xfrm>
              <a:off x="6760477" y="3866318"/>
              <a:ext cx="99219" cy="113525"/>
            </a:xfrm>
            <a:custGeom>
              <a:rect b="b" l="l" r="r" t="t"/>
              <a:pathLst>
                <a:path extrusionOk="0" h="4333" w="3787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70"/>
            <p:cNvSpPr/>
            <p:nvPr/>
          </p:nvSpPr>
          <p:spPr>
            <a:xfrm>
              <a:off x="6777297" y="3866318"/>
              <a:ext cx="82163" cy="109752"/>
            </a:xfrm>
            <a:custGeom>
              <a:rect b="b" l="l" r="r" t="t"/>
              <a:pathLst>
                <a:path extrusionOk="0" h="4189" w="3136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2" name="Google Shape;8532;p70"/>
          <p:cNvGrpSpPr/>
          <p:nvPr/>
        </p:nvGrpSpPr>
        <p:grpSpPr>
          <a:xfrm>
            <a:off x="15027768" y="4896538"/>
            <a:ext cx="726369" cy="677584"/>
            <a:chOff x="7513884" y="2448269"/>
            <a:chExt cx="363184" cy="338792"/>
          </a:xfrm>
        </p:grpSpPr>
        <p:sp>
          <p:nvSpPr>
            <p:cNvPr id="8533" name="Google Shape;8533;p70"/>
            <p:cNvSpPr/>
            <p:nvPr/>
          </p:nvSpPr>
          <p:spPr>
            <a:xfrm>
              <a:off x="7666316" y="2448269"/>
              <a:ext cx="210753" cy="206954"/>
            </a:xfrm>
            <a:custGeom>
              <a:rect b="b" l="l" r="r" t="t"/>
              <a:pathLst>
                <a:path extrusionOk="0" h="7899" w="8044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70"/>
            <p:cNvSpPr/>
            <p:nvPr/>
          </p:nvSpPr>
          <p:spPr>
            <a:xfrm>
              <a:off x="7691442" y="2471482"/>
              <a:ext cx="185627" cy="183741"/>
            </a:xfrm>
            <a:custGeom>
              <a:rect b="b" l="l" r="r" t="t"/>
              <a:pathLst>
                <a:path extrusionOk="0" h="7013" w="7085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70"/>
            <p:cNvSpPr/>
            <p:nvPr/>
          </p:nvSpPr>
          <p:spPr>
            <a:xfrm>
              <a:off x="7755972" y="2483298"/>
              <a:ext cx="84416" cy="84154"/>
            </a:xfrm>
            <a:custGeom>
              <a:rect b="b" l="l" r="r" t="t"/>
              <a:pathLst>
                <a:path extrusionOk="0" h="3212" w="3222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70"/>
            <p:cNvSpPr/>
            <p:nvPr/>
          </p:nvSpPr>
          <p:spPr>
            <a:xfrm>
              <a:off x="7800931" y="2528258"/>
              <a:ext cx="39457" cy="39195"/>
            </a:xfrm>
            <a:custGeom>
              <a:rect b="b" l="l" r="r" t="t"/>
              <a:pathLst>
                <a:path extrusionOk="0" h="1496" w="1506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70"/>
            <p:cNvSpPr/>
            <p:nvPr/>
          </p:nvSpPr>
          <p:spPr>
            <a:xfrm>
              <a:off x="7513884" y="2611888"/>
              <a:ext cx="195662" cy="175068"/>
            </a:xfrm>
            <a:custGeom>
              <a:rect b="b" l="l" r="r" t="t"/>
              <a:pathLst>
                <a:path extrusionOk="0" h="6682" w="7468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70"/>
            <p:cNvSpPr/>
            <p:nvPr/>
          </p:nvSpPr>
          <p:spPr>
            <a:xfrm>
              <a:off x="7513884" y="2626691"/>
              <a:ext cx="195426" cy="160370"/>
            </a:xfrm>
            <a:custGeom>
              <a:rect b="b" l="l" r="r" t="t"/>
              <a:pathLst>
                <a:path extrusionOk="0" h="6121" w="7459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9" name="Google Shape;8539;p70"/>
          <p:cNvGrpSpPr/>
          <p:nvPr/>
        </p:nvGrpSpPr>
        <p:grpSpPr>
          <a:xfrm>
            <a:off x="11555535" y="7609653"/>
            <a:ext cx="517398" cy="724273"/>
            <a:chOff x="5777767" y="3804826"/>
            <a:chExt cx="258699" cy="362136"/>
          </a:xfrm>
        </p:grpSpPr>
        <p:sp>
          <p:nvSpPr>
            <p:cNvPr id="8540" name="Google Shape;8540;p70"/>
            <p:cNvSpPr/>
            <p:nvPr/>
          </p:nvSpPr>
          <p:spPr>
            <a:xfrm>
              <a:off x="5777767" y="3804826"/>
              <a:ext cx="258699" cy="362136"/>
            </a:xfrm>
            <a:custGeom>
              <a:rect b="b" l="l" r="r" t="t"/>
              <a:pathLst>
                <a:path extrusionOk="0" h="13822" w="9874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70"/>
            <p:cNvSpPr/>
            <p:nvPr/>
          </p:nvSpPr>
          <p:spPr>
            <a:xfrm>
              <a:off x="5820211" y="3822852"/>
              <a:ext cx="216255" cy="344085"/>
            </a:xfrm>
            <a:custGeom>
              <a:rect b="b" l="l" r="r" t="t"/>
              <a:pathLst>
                <a:path extrusionOk="0" h="13133" w="8254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70"/>
            <p:cNvSpPr/>
            <p:nvPr/>
          </p:nvSpPr>
          <p:spPr>
            <a:xfrm>
              <a:off x="5841067" y="3853427"/>
              <a:ext cx="154973" cy="205775"/>
            </a:xfrm>
            <a:custGeom>
              <a:rect b="b" l="l" r="r" t="t"/>
              <a:pathLst>
                <a:path extrusionOk="0" h="7854" w="5915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3" name="Google Shape;8543;p70"/>
          <p:cNvGrpSpPr/>
          <p:nvPr/>
        </p:nvGrpSpPr>
        <p:grpSpPr>
          <a:xfrm>
            <a:off x="15906202" y="4873167"/>
            <a:ext cx="723382" cy="724325"/>
            <a:chOff x="7953101" y="2436584"/>
            <a:chExt cx="361691" cy="362163"/>
          </a:xfrm>
        </p:grpSpPr>
        <p:sp>
          <p:nvSpPr>
            <p:cNvPr id="8544" name="Google Shape;8544;p70"/>
            <p:cNvSpPr/>
            <p:nvPr/>
          </p:nvSpPr>
          <p:spPr>
            <a:xfrm>
              <a:off x="7960673" y="2452906"/>
              <a:ext cx="304392" cy="345840"/>
            </a:xfrm>
            <a:custGeom>
              <a:rect b="b" l="l" r="r" t="t"/>
              <a:pathLst>
                <a:path extrusionOk="0" h="13200" w="11618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70"/>
            <p:cNvSpPr/>
            <p:nvPr/>
          </p:nvSpPr>
          <p:spPr>
            <a:xfrm>
              <a:off x="8012156" y="2436846"/>
              <a:ext cx="40453" cy="46977"/>
            </a:xfrm>
            <a:custGeom>
              <a:rect b="b" l="l" r="r" t="t"/>
              <a:pathLst>
                <a:path extrusionOk="0" h="1793" w="1544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70"/>
            <p:cNvSpPr/>
            <p:nvPr/>
          </p:nvSpPr>
          <p:spPr>
            <a:xfrm>
              <a:off x="8012156" y="2436584"/>
              <a:ext cx="23108" cy="47239"/>
            </a:xfrm>
            <a:custGeom>
              <a:rect b="b" l="l" r="r" t="t"/>
              <a:pathLst>
                <a:path extrusionOk="0" h="1803" w="882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70"/>
            <p:cNvSpPr/>
            <p:nvPr/>
          </p:nvSpPr>
          <p:spPr>
            <a:xfrm>
              <a:off x="8098773" y="2436846"/>
              <a:ext cx="40479" cy="46977"/>
            </a:xfrm>
            <a:custGeom>
              <a:rect b="b" l="l" r="r" t="t"/>
              <a:pathLst>
                <a:path extrusionOk="0" h="1793" w="1545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70"/>
            <p:cNvSpPr/>
            <p:nvPr/>
          </p:nvSpPr>
          <p:spPr>
            <a:xfrm>
              <a:off x="8116117" y="2436584"/>
              <a:ext cx="23135" cy="47239"/>
            </a:xfrm>
            <a:custGeom>
              <a:rect b="b" l="l" r="r" t="t"/>
              <a:pathLst>
                <a:path extrusionOk="0" h="1803" w="883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70"/>
            <p:cNvSpPr/>
            <p:nvPr/>
          </p:nvSpPr>
          <p:spPr>
            <a:xfrm>
              <a:off x="8204254" y="2591085"/>
              <a:ext cx="108023" cy="102940"/>
            </a:xfrm>
            <a:custGeom>
              <a:rect b="b" l="l" r="r" t="t"/>
              <a:pathLst>
                <a:path extrusionOk="0" h="3929" w="4123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70"/>
            <p:cNvSpPr/>
            <p:nvPr/>
          </p:nvSpPr>
          <p:spPr>
            <a:xfrm>
              <a:off x="8244183" y="2591085"/>
              <a:ext cx="70609" cy="102992"/>
            </a:xfrm>
            <a:custGeom>
              <a:rect b="b" l="l" r="r" t="t"/>
              <a:pathLst>
                <a:path extrusionOk="0" h="3931" w="2695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70"/>
            <p:cNvSpPr/>
            <p:nvPr/>
          </p:nvSpPr>
          <p:spPr>
            <a:xfrm>
              <a:off x="8234646" y="2624936"/>
              <a:ext cx="40977" cy="35291"/>
            </a:xfrm>
            <a:custGeom>
              <a:rect b="b" l="l" r="r" t="t"/>
              <a:pathLst>
                <a:path extrusionOk="0" h="1347" w="1564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70"/>
            <p:cNvSpPr/>
            <p:nvPr/>
          </p:nvSpPr>
          <p:spPr>
            <a:xfrm>
              <a:off x="7953101" y="2520214"/>
              <a:ext cx="244446" cy="184867"/>
            </a:xfrm>
            <a:custGeom>
              <a:rect b="b" l="l" r="r" t="t"/>
              <a:pathLst>
                <a:path extrusionOk="0" h="7056" w="933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3" name="Google Shape;8553;p70"/>
          <p:cNvGrpSpPr/>
          <p:nvPr/>
        </p:nvGrpSpPr>
        <p:grpSpPr>
          <a:xfrm>
            <a:off x="9718705" y="6710259"/>
            <a:ext cx="746962" cy="724535"/>
            <a:chOff x="4859353" y="3355130"/>
            <a:chExt cx="373481" cy="362267"/>
          </a:xfrm>
        </p:grpSpPr>
        <p:sp>
          <p:nvSpPr>
            <p:cNvPr id="8554" name="Google Shape;8554;p70"/>
            <p:cNvSpPr/>
            <p:nvPr/>
          </p:nvSpPr>
          <p:spPr>
            <a:xfrm>
              <a:off x="4859353" y="3355130"/>
              <a:ext cx="373219" cy="362005"/>
            </a:xfrm>
            <a:custGeom>
              <a:rect b="b" l="l" r="r" t="t"/>
              <a:pathLst>
                <a:path extrusionOk="0" h="13817" w="14245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70"/>
            <p:cNvSpPr/>
            <p:nvPr/>
          </p:nvSpPr>
          <p:spPr>
            <a:xfrm>
              <a:off x="4868418" y="3388142"/>
              <a:ext cx="364154" cy="329255"/>
            </a:xfrm>
            <a:custGeom>
              <a:rect b="b" l="l" r="r" t="t"/>
              <a:pathLst>
                <a:path extrusionOk="0" h="12567" w="13899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70"/>
            <p:cNvSpPr/>
            <p:nvPr/>
          </p:nvSpPr>
          <p:spPr>
            <a:xfrm>
              <a:off x="4969497" y="3355627"/>
              <a:ext cx="263336" cy="251415"/>
            </a:xfrm>
            <a:custGeom>
              <a:rect b="b" l="l" r="r" t="t"/>
              <a:pathLst>
                <a:path extrusionOk="0" h="9596" w="10051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70"/>
            <p:cNvSpPr/>
            <p:nvPr/>
          </p:nvSpPr>
          <p:spPr>
            <a:xfrm>
              <a:off x="5178809" y="3364038"/>
              <a:ext cx="12078" cy="12078"/>
            </a:xfrm>
            <a:custGeom>
              <a:rect b="b" l="l" r="r" t="t"/>
              <a:pathLst>
                <a:path extrusionOk="0" h="461" w="461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70"/>
            <p:cNvSpPr/>
            <p:nvPr/>
          </p:nvSpPr>
          <p:spPr>
            <a:xfrm>
              <a:off x="4983934" y="3388142"/>
              <a:ext cx="248900" cy="218849"/>
            </a:xfrm>
            <a:custGeom>
              <a:rect b="b" l="l" r="r" t="t"/>
              <a:pathLst>
                <a:path extrusionOk="0" h="8353" w="950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70"/>
            <p:cNvSpPr/>
            <p:nvPr/>
          </p:nvSpPr>
          <p:spPr>
            <a:xfrm>
              <a:off x="4865641" y="3654098"/>
              <a:ext cx="65579" cy="63299"/>
            </a:xfrm>
            <a:custGeom>
              <a:rect b="b" l="l" r="r" t="t"/>
              <a:pathLst>
                <a:path extrusionOk="0" h="2416" w="2503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70"/>
            <p:cNvSpPr/>
            <p:nvPr/>
          </p:nvSpPr>
          <p:spPr>
            <a:xfrm>
              <a:off x="4868156" y="3668665"/>
              <a:ext cx="63063" cy="48732"/>
            </a:xfrm>
            <a:custGeom>
              <a:rect b="b" l="l" r="r" t="t"/>
              <a:pathLst>
                <a:path extrusionOk="0" h="1860" w="2407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70"/>
            <p:cNvSpPr/>
            <p:nvPr/>
          </p:nvSpPr>
          <p:spPr>
            <a:xfrm>
              <a:off x="5010160" y="3403076"/>
              <a:ext cx="178527" cy="165689"/>
            </a:xfrm>
            <a:custGeom>
              <a:rect b="b" l="l" r="r" t="t"/>
              <a:pathLst>
                <a:path extrusionOk="0" h="6324" w="6814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70"/>
            <p:cNvSpPr/>
            <p:nvPr/>
          </p:nvSpPr>
          <p:spPr>
            <a:xfrm>
              <a:off x="5115274" y="3375592"/>
              <a:ext cx="27143" cy="26200"/>
            </a:xfrm>
            <a:custGeom>
              <a:rect b="b" l="l" r="r" t="t"/>
              <a:pathLst>
                <a:path extrusionOk="0" h="1000" w="1036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70"/>
            <p:cNvSpPr/>
            <p:nvPr/>
          </p:nvSpPr>
          <p:spPr>
            <a:xfrm>
              <a:off x="5094681" y="3396185"/>
              <a:ext cx="27143" cy="26200"/>
            </a:xfrm>
            <a:custGeom>
              <a:rect b="b" l="l" r="r" t="t"/>
              <a:pathLst>
                <a:path extrusionOk="0" h="1000" w="1036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70"/>
            <p:cNvSpPr/>
            <p:nvPr/>
          </p:nvSpPr>
          <p:spPr>
            <a:xfrm>
              <a:off x="5074088" y="3416778"/>
              <a:ext cx="29344" cy="26357"/>
            </a:xfrm>
            <a:custGeom>
              <a:rect b="b" l="l" r="r" t="t"/>
              <a:pathLst>
                <a:path extrusionOk="0" h="1006" w="112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70"/>
            <p:cNvSpPr/>
            <p:nvPr/>
          </p:nvSpPr>
          <p:spPr>
            <a:xfrm>
              <a:off x="5053495" y="3437371"/>
              <a:ext cx="26907" cy="26200"/>
            </a:xfrm>
            <a:custGeom>
              <a:rect b="b" l="l" r="r" t="t"/>
              <a:pathLst>
                <a:path extrusionOk="0" h="1000" w="1027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70"/>
            <p:cNvSpPr/>
            <p:nvPr/>
          </p:nvSpPr>
          <p:spPr>
            <a:xfrm>
              <a:off x="5032901" y="3457965"/>
              <a:ext cx="26907" cy="26200"/>
            </a:xfrm>
            <a:custGeom>
              <a:rect b="b" l="l" r="r" t="t"/>
              <a:pathLst>
                <a:path extrusionOk="0" h="1000" w="1027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70"/>
            <p:cNvSpPr/>
            <p:nvPr/>
          </p:nvSpPr>
          <p:spPr>
            <a:xfrm>
              <a:off x="5013304" y="3478794"/>
              <a:ext cx="25912" cy="26148"/>
            </a:xfrm>
            <a:custGeom>
              <a:rect b="b" l="l" r="r" t="t"/>
              <a:pathLst>
                <a:path extrusionOk="0" h="998" w="989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8" name="Google Shape;8568;p70"/>
          <p:cNvGrpSpPr/>
          <p:nvPr/>
        </p:nvGrpSpPr>
        <p:grpSpPr>
          <a:xfrm>
            <a:off x="13275355" y="3001963"/>
            <a:ext cx="757442" cy="724011"/>
            <a:chOff x="6637678" y="1500982"/>
            <a:chExt cx="378721" cy="362005"/>
          </a:xfrm>
        </p:grpSpPr>
        <p:sp>
          <p:nvSpPr>
            <p:cNvPr id="8569" name="Google Shape;8569;p70"/>
            <p:cNvSpPr/>
            <p:nvPr/>
          </p:nvSpPr>
          <p:spPr>
            <a:xfrm>
              <a:off x="6637678" y="1500982"/>
              <a:ext cx="377725" cy="361717"/>
            </a:xfrm>
            <a:custGeom>
              <a:rect b="b" l="l" r="r" t="t"/>
              <a:pathLst>
                <a:path extrusionOk="0" h="13806" w="14417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70"/>
            <p:cNvSpPr/>
            <p:nvPr/>
          </p:nvSpPr>
          <p:spPr>
            <a:xfrm>
              <a:off x="6696680" y="1551338"/>
              <a:ext cx="260218" cy="260454"/>
            </a:xfrm>
            <a:custGeom>
              <a:rect b="b" l="l" r="r" t="t"/>
              <a:pathLst>
                <a:path extrusionOk="0" h="9941" w="9932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70"/>
            <p:cNvSpPr/>
            <p:nvPr/>
          </p:nvSpPr>
          <p:spPr>
            <a:xfrm>
              <a:off x="6638175" y="1500982"/>
              <a:ext cx="377725" cy="361717"/>
            </a:xfrm>
            <a:custGeom>
              <a:rect b="b" l="l" r="r" t="t"/>
              <a:pathLst>
                <a:path extrusionOk="0" h="13806" w="14417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70"/>
            <p:cNvSpPr/>
            <p:nvPr/>
          </p:nvSpPr>
          <p:spPr>
            <a:xfrm>
              <a:off x="6842090" y="1696748"/>
              <a:ext cx="174309" cy="166239"/>
            </a:xfrm>
            <a:custGeom>
              <a:rect b="b" l="l" r="r" t="t"/>
              <a:pathLst>
                <a:path extrusionOk="0" h="6345" w="6653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70"/>
            <p:cNvSpPr/>
            <p:nvPr/>
          </p:nvSpPr>
          <p:spPr>
            <a:xfrm>
              <a:off x="6752931" y="1608847"/>
              <a:ext cx="146458" cy="144179"/>
            </a:xfrm>
            <a:custGeom>
              <a:rect b="b" l="l" r="r" t="t"/>
              <a:pathLst>
                <a:path extrusionOk="0" h="5503" w="559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70"/>
            <p:cNvSpPr/>
            <p:nvPr/>
          </p:nvSpPr>
          <p:spPr>
            <a:xfrm>
              <a:off x="6797393" y="1608847"/>
              <a:ext cx="101735" cy="144414"/>
            </a:xfrm>
            <a:custGeom>
              <a:rect b="b" l="l" r="r" t="t"/>
              <a:pathLst>
                <a:path extrusionOk="0" h="5512" w="3883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70"/>
            <p:cNvSpPr/>
            <p:nvPr/>
          </p:nvSpPr>
          <p:spPr>
            <a:xfrm>
              <a:off x="6697309" y="1620087"/>
              <a:ext cx="22270" cy="18654"/>
            </a:xfrm>
            <a:custGeom>
              <a:rect b="b" l="l" r="r" t="t"/>
              <a:pathLst>
                <a:path extrusionOk="0" h="712" w="85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70"/>
            <p:cNvSpPr/>
            <p:nvPr/>
          </p:nvSpPr>
          <p:spPr>
            <a:xfrm>
              <a:off x="6690995" y="1582123"/>
              <a:ext cx="22296" cy="18707"/>
            </a:xfrm>
            <a:custGeom>
              <a:rect b="b" l="l" r="r" t="t"/>
              <a:pathLst>
                <a:path extrusionOk="0" h="714" w="851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70"/>
            <p:cNvSpPr/>
            <p:nvPr/>
          </p:nvSpPr>
          <p:spPr>
            <a:xfrm>
              <a:off x="6724190" y="1548771"/>
              <a:ext cx="22244" cy="18654"/>
            </a:xfrm>
            <a:custGeom>
              <a:rect b="b" l="l" r="r" t="t"/>
              <a:pathLst>
                <a:path extrusionOk="0" h="712" w="849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70"/>
            <p:cNvSpPr/>
            <p:nvPr/>
          </p:nvSpPr>
          <p:spPr>
            <a:xfrm>
              <a:off x="6729902" y="1587782"/>
              <a:ext cx="22322" cy="18576"/>
            </a:xfrm>
            <a:custGeom>
              <a:rect b="b" l="l" r="r" t="t"/>
              <a:pathLst>
                <a:path extrusionOk="0" h="709" w="852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70"/>
            <p:cNvSpPr/>
            <p:nvPr/>
          </p:nvSpPr>
          <p:spPr>
            <a:xfrm>
              <a:off x="6762285" y="1555137"/>
              <a:ext cx="22322" cy="18812"/>
            </a:xfrm>
            <a:custGeom>
              <a:rect b="b" l="l" r="r" t="t"/>
              <a:pathLst>
                <a:path extrusionOk="0" h="718" w="852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70"/>
            <p:cNvSpPr/>
            <p:nvPr/>
          </p:nvSpPr>
          <p:spPr>
            <a:xfrm>
              <a:off x="6866508" y="1789208"/>
              <a:ext cx="22322" cy="18812"/>
            </a:xfrm>
            <a:custGeom>
              <a:rect b="b" l="l" r="r" t="t"/>
              <a:pathLst>
                <a:path extrusionOk="0" h="718" w="852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70"/>
            <p:cNvSpPr/>
            <p:nvPr/>
          </p:nvSpPr>
          <p:spPr>
            <a:xfrm>
              <a:off x="6903450" y="1794998"/>
              <a:ext cx="23554" cy="19309"/>
            </a:xfrm>
            <a:custGeom>
              <a:rect b="b" l="l" r="r" t="t"/>
              <a:pathLst>
                <a:path extrusionOk="0" h="737" w="899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70"/>
            <p:cNvSpPr/>
            <p:nvPr/>
          </p:nvSpPr>
          <p:spPr>
            <a:xfrm>
              <a:off x="6937877" y="1762432"/>
              <a:ext cx="22270" cy="18707"/>
            </a:xfrm>
            <a:custGeom>
              <a:rect b="b" l="l" r="r" t="t"/>
              <a:pathLst>
                <a:path extrusionOk="0" h="714" w="85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70"/>
            <p:cNvSpPr/>
            <p:nvPr/>
          </p:nvSpPr>
          <p:spPr>
            <a:xfrm>
              <a:off x="6898970" y="1756799"/>
              <a:ext cx="22270" cy="18812"/>
            </a:xfrm>
            <a:custGeom>
              <a:rect b="b" l="l" r="r" t="t"/>
              <a:pathLst>
                <a:path extrusionOk="0" h="718" w="85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70"/>
            <p:cNvSpPr/>
            <p:nvPr/>
          </p:nvSpPr>
          <p:spPr>
            <a:xfrm>
              <a:off x="6931380" y="1724311"/>
              <a:ext cx="22506" cy="18654"/>
            </a:xfrm>
            <a:custGeom>
              <a:rect b="b" l="l" r="r" t="t"/>
              <a:pathLst>
                <a:path extrusionOk="0" h="712" w="859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5" name="Google Shape;8585;p70"/>
          <p:cNvGrpSpPr/>
          <p:nvPr/>
        </p:nvGrpSpPr>
        <p:grpSpPr>
          <a:xfrm>
            <a:off x="11655986" y="6710993"/>
            <a:ext cx="446081" cy="724325"/>
            <a:chOff x="5827993" y="3355496"/>
            <a:chExt cx="223041" cy="362163"/>
          </a:xfrm>
        </p:grpSpPr>
        <p:sp>
          <p:nvSpPr>
            <p:cNvPr id="8586" name="Google Shape;8586;p70"/>
            <p:cNvSpPr/>
            <p:nvPr/>
          </p:nvSpPr>
          <p:spPr>
            <a:xfrm>
              <a:off x="5827993" y="3448664"/>
              <a:ext cx="223041" cy="268995"/>
            </a:xfrm>
            <a:custGeom>
              <a:rect b="b" l="l" r="r" t="t"/>
              <a:pathLst>
                <a:path extrusionOk="0" h="10267" w="8513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70"/>
            <p:cNvSpPr/>
            <p:nvPr/>
          </p:nvSpPr>
          <p:spPr>
            <a:xfrm>
              <a:off x="5989987" y="3448664"/>
              <a:ext cx="60810" cy="268733"/>
            </a:xfrm>
            <a:custGeom>
              <a:rect b="b" l="l" r="r" t="t"/>
              <a:pathLst>
                <a:path extrusionOk="0" h="10257" w="2321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70"/>
            <p:cNvSpPr/>
            <p:nvPr/>
          </p:nvSpPr>
          <p:spPr>
            <a:xfrm>
              <a:off x="5878218" y="3424560"/>
              <a:ext cx="122354" cy="24130"/>
            </a:xfrm>
            <a:custGeom>
              <a:rect b="b" l="l" r="r" t="t"/>
              <a:pathLst>
                <a:path extrusionOk="0" h="921" w="467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70"/>
            <p:cNvSpPr/>
            <p:nvPr/>
          </p:nvSpPr>
          <p:spPr>
            <a:xfrm>
              <a:off x="5878218" y="3424560"/>
              <a:ext cx="122354" cy="24130"/>
            </a:xfrm>
            <a:custGeom>
              <a:rect b="b" l="l" r="r" t="t"/>
              <a:pathLst>
                <a:path extrusionOk="0" h="921" w="467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70"/>
            <p:cNvSpPr/>
            <p:nvPr/>
          </p:nvSpPr>
          <p:spPr>
            <a:xfrm>
              <a:off x="5963630" y="3424560"/>
              <a:ext cx="36942" cy="24130"/>
            </a:xfrm>
            <a:custGeom>
              <a:rect b="b" l="l" r="r" t="t"/>
              <a:pathLst>
                <a:path extrusionOk="0" h="921" w="141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70"/>
            <p:cNvSpPr/>
            <p:nvPr/>
          </p:nvSpPr>
          <p:spPr>
            <a:xfrm>
              <a:off x="5852857" y="3355496"/>
              <a:ext cx="172815" cy="69089"/>
            </a:xfrm>
            <a:custGeom>
              <a:rect b="b" l="l" r="r" t="t"/>
              <a:pathLst>
                <a:path extrusionOk="0" h="2637" w="6596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70"/>
            <p:cNvSpPr/>
            <p:nvPr/>
          </p:nvSpPr>
          <p:spPr>
            <a:xfrm>
              <a:off x="5981708" y="3355496"/>
              <a:ext cx="43964" cy="69089"/>
            </a:xfrm>
            <a:custGeom>
              <a:rect b="b" l="l" r="r" t="t"/>
              <a:pathLst>
                <a:path extrusionOk="0" h="2637" w="1678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70"/>
            <p:cNvSpPr/>
            <p:nvPr/>
          </p:nvSpPr>
          <p:spPr>
            <a:xfrm>
              <a:off x="5862917" y="3488854"/>
              <a:ext cx="152720" cy="188378"/>
            </a:xfrm>
            <a:custGeom>
              <a:rect b="b" l="l" r="r" t="t"/>
              <a:pathLst>
                <a:path extrusionOk="0" h="7190" w="5829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70"/>
            <p:cNvSpPr/>
            <p:nvPr/>
          </p:nvSpPr>
          <p:spPr>
            <a:xfrm>
              <a:off x="5971412" y="3488854"/>
              <a:ext cx="44226" cy="188614"/>
            </a:xfrm>
            <a:custGeom>
              <a:rect b="b" l="l" r="r" t="t"/>
              <a:pathLst>
                <a:path extrusionOk="0" h="7199" w="1688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70"/>
            <p:cNvSpPr/>
            <p:nvPr/>
          </p:nvSpPr>
          <p:spPr>
            <a:xfrm>
              <a:off x="5869939" y="3531036"/>
              <a:ext cx="121568" cy="104197"/>
            </a:xfrm>
            <a:custGeom>
              <a:rect b="b" l="l" r="r" t="t"/>
              <a:pathLst>
                <a:path extrusionOk="0" h="3977" w="464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70"/>
            <p:cNvSpPr/>
            <p:nvPr/>
          </p:nvSpPr>
          <p:spPr>
            <a:xfrm>
              <a:off x="5894043" y="3538058"/>
              <a:ext cx="106529" cy="97202"/>
            </a:xfrm>
            <a:custGeom>
              <a:rect b="b" l="l" r="r" t="t"/>
              <a:pathLst>
                <a:path extrusionOk="0" h="3710" w="4066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70"/>
            <p:cNvSpPr/>
            <p:nvPr/>
          </p:nvSpPr>
          <p:spPr>
            <a:xfrm>
              <a:off x="5905597" y="3551813"/>
              <a:ext cx="67334" cy="62513"/>
            </a:xfrm>
            <a:custGeom>
              <a:rect b="b" l="l" r="r" t="t"/>
              <a:pathLst>
                <a:path extrusionOk="0" h="2386" w="257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70"/>
            <p:cNvSpPr/>
            <p:nvPr/>
          </p:nvSpPr>
          <p:spPr>
            <a:xfrm>
              <a:off x="5887781" y="3355496"/>
              <a:ext cx="14593" cy="69089"/>
            </a:xfrm>
            <a:custGeom>
              <a:rect b="b" l="l" r="r" t="t"/>
              <a:pathLst>
                <a:path extrusionOk="0" h="2637" w="557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70"/>
            <p:cNvSpPr/>
            <p:nvPr/>
          </p:nvSpPr>
          <p:spPr>
            <a:xfrm>
              <a:off x="5931719" y="3355496"/>
              <a:ext cx="14855" cy="69089"/>
            </a:xfrm>
            <a:custGeom>
              <a:rect b="b" l="l" r="r" t="t"/>
              <a:pathLst>
                <a:path extrusionOk="0" h="2637" w="567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70"/>
            <p:cNvSpPr/>
            <p:nvPr/>
          </p:nvSpPr>
          <p:spPr>
            <a:xfrm>
              <a:off x="5976416" y="3355496"/>
              <a:ext cx="14593" cy="69089"/>
            </a:xfrm>
            <a:custGeom>
              <a:rect b="b" l="l" r="r" t="t"/>
              <a:pathLst>
                <a:path extrusionOk="0" h="2637" w="557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1" name="Google Shape;8601;p70"/>
          <p:cNvGrpSpPr/>
          <p:nvPr/>
        </p:nvGrpSpPr>
        <p:grpSpPr>
          <a:xfrm>
            <a:off x="15057427" y="3001282"/>
            <a:ext cx="741041" cy="723172"/>
            <a:chOff x="7528713" y="1500641"/>
            <a:chExt cx="370520" cy="361586"/>
          </a:xfrm>
        </p:grpSpPr>
        <p:sp>
          <p:nvSpPr>
            <p:cNvPr id="8602" name="Google Shape;8602;p70"/>
            <p:cNvSpPr/>
            <p:nvPr/>
          </p:nvSpPr>
          <p:spPr>
            <a:xfrm>
              <a:off x="7684158" y="1587809"/>
              <a:ext cx="121070" cy="119603"/>
            </a:xfrm>
            <a:custGeom>
              <a:rect b="b" l="l" r="r" t="t"/>
              <a:pathLst>
                <a:path extrusionOk="0" h="4565" w="4621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70"/>
            <p:cNvSpPr/>
            <p:nvPr/>
          </p:nvSpPr>
          <p:spPr>
            <a:xfrm>
              <a:off x="7750208" y="1653282"/>
              <a:ext cx="54784" cy="53972"/>
            </a:xfrm>
            <a:custGeom>
              <a:rect b="b" l="l" r="r" t="t"/>
              <a:pathLst>
                <a:path extrusionOk="0" h="2060" w="2091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70"/>
            <p:cNvSpPr/>
            <p:nvPr/>
          </p:nvSpPr>
          <p:spPr>
            <a:xfrm>
              <a:off x="7735143" y="1500641"/>
              <a:ext cx="164091" cy="156702"/>
            </a:xfrm>
            <a:custGeom>
              <a:rect b="b" l="l" r="r" t="t"/>
              <a:pathLst>
                <a:path extrusionOk="0" h="5981" w="6263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70"/>
            <p:cNvSpPr/>
            <p:nvPr/>
          </p:nvSpPr>
          <p:spPr>
            <a:xfrm>
              <a:off x="7735143" y="1500641"/>
              <a:ext cx="164091" cy="156702"/>
            </a:xfrm>
            <a:custGeom>
              <a:rect b="b" l="l" r="r" t="t"/>
              <a:pathLst>
                <a:path extrusionOk="0" h="5981" w="6263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70"/>
            <p:cNvSpPr/>
            <p:nvPr/>
          </p:nvSpPr>
          <p:spPr>
            <a:xfrm>
              <a:off x="7764775" y="1501846"/>
              <a:ext cx="128616" cy="155497"/>
            </a:xfrm>
            <a:custGeom>
              <a:rect b="b" l="l" r="r" t="t"/>
              <a:pathLst>
                <a:path extrusionOk="0" h="5935" w="4909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70"/>
            <p:cNvSpPr/>
            <p:nvPr/>
          </p:nvSpPr>
          <p:spPr>
            <a:xfrm>
              <a:off x="7528713" y="1618279"/>
              <a:ext cx="252673" cy="243948"/>
            </a:xfrm>
            <a:custGeom>
              <a:rect b="b" l="l" r="r" t="t"/>
              <a:pathLst>
                <a:path extrusionOk="0" h="9311" w="9644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70"/>
            <p:cNvSpPr/>
            <p:nvPr/>
          </p:nvSpPr>
          <p:spPr>
            <a:xfrm>
              <a:off x="7570136" y="1670627"/>
              <a:ext cx="211251" cy="191574"/>
            </a:xfrm>
            <a:custGeom>
              <a:rect b="b" l="l" r="r" t="t"/>
              <a:pathLst>
                <a:path extrusionOk="0" h="7312" w="8063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9" name="Google Shape;8609;p70"/>
          <p:cNvGrpSpPr/>
          <p:nvPr/>
        </p:nvGrpSpPr>
        <p:grpSpPr>
          <a:xfrm>
            <a:off x="10634395" y="6710993"/>
            <a:ext cx="734858" cy="724325"/>
            <a:chOff x="5317198" y="3355496"/>
            <a:chExt cx="367429" cy="362163"/>
          </a:xfrm>
        </p:grpSpPr>
        <p:sp>
          <p:nvSpPr>
            <p:cNvPr id="8610" name="Google Shape;8610;p70"/>
            <p:cNvSpPr/>
            <p:nvPr/>
          </p:nvSpPr>
          <p:spPr>
            <a:xfrm>
              <a:off x="5378715" y="3535883"/>
              <a:ext cx="256184" cy="181776"/>
            </a:xfrm>
            <a:custGeom>
              <a:rect b="b" l="l" r="r" t="t"/>
              <a:pathLst>
                <a:path extrusionOk="0" h="6938" w="9778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70"/>
            <p:cNvSpPr/>
            <p:nvPr/>
          </p:nvSpPr>
          <p:spPr>
            <a:xfrm>
              <a:off x="5455822" y="3438419"/>
              <a:ext cx="112031" cy="218220"/>
            </a:xfrm>
            <a:custGeom>
              <a:rect b="b" l="l" r="r" t="t"/>
              <a:pathLst>
                <a:path extrusionOk="0" h="8329" w="4276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70"/>
            <p:cNvSpPr/>
            <p:nvPr/>
          </p:nvSpPr>
          <p:spPr>
            <a:xfrm>
              <a:off x="5448276" y="3359505"/>
              <a:ext cx="59815" cy="185129"/>
            </a:xfrm>
            <a:custGeom>
              <a:rect b="b" l="l" r="r" t="t"/>
              <a:pathLst>
                <a:path extrusionOk="0" h="7066" w="2283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70"/>
            <p:cNvSpPr/>
            <p:nvPr/>
          </p:nvSpPr>
          <p:spPr>
            <a:xfrm>
              <a:off x="5448276" y="3359505"/>
              <a:ext cx="21877" cy="185129"/>
            </a:xfrm>
            <a:custGeom>
              <a:rect b="b" l="l" r="r" t="t"/>
              <a:pathLst>
                <a:path extrusionOk="0" h="7066" w="835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70"/>
            <p:cNvSpPr/>
            <p:nvPr/>
          </p:nvSpPr>
          <p:spPr>
            <a:xfrm>
              <a:off x="5529653" y="3432839"/>
              <a:ext cx="67570" cy="21379"/>
            </a:xfrm>
            <a:custGeom>
              <a:rect b="b" l="l" r="r" t="t"/>
              <a:pathLst>
                <a:path extrusionOk="0" h="816" w="2579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70"/>
            <p:cNvSpPr/>
            <p:nvPr/>
          </p:nvSpPr>
          <p:spPr>
            <a:xfrm>
              <a:off x="5571102" y="3432839"/>
              <a:ext cx="26383" cy="21877"/>
            </a:xfrm>
            <a:custGeom>
              <a:rect b="b" l="l" r="r" t="t"/>
              <a:pathLst>
                <a:path extrusionOk="0" h="835" w="1007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70"/>
            <p:cNvSpPr/>
            <p:nvPr/>
          </p:nvSpPr>
          <p:spPr>
            <a:xfrm>
              <a:off x="5596699" y="3538058"/>
              <a:ext cx="67832" cy="21405"/>
            </a:xfrm>
            <a:custGeom>
              <a:rect b="b" l="l" r="r" t="t"/>
              <a:pathLst>
                <a:path extrusionOk="0" h="817" w="2589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70"/>
            <p:cNvSpPr/>
            <p:nvPr/>
          </p:nvSpPr>
          <p:spPr>
            <a:xfrm>
              <a:off x="5639903" y="3538058"/>
              <a:ext cx="24628" cy="21641"/>
            </a:xfrm>
            <a:custGeom>
              <a:rect b="b" l="l" r="r" t="t"/>
              <a:pathLst>
                <a:path extrusionOk="0" h="826" w="94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70"/>
            <p:cNvSpPr/>
            <p:nvPr/>
          </p:nvSpPr>
          <p:spPr>
            <a:xfrm>
              <a:off x="5576604" y="3470514"/>
              <a:ext cx="108023" cy="68592"/>
            </a:xfrm>
            <a:custGeom>
              <a:rect b="b" l="l" r="r" t="t"/>
              <a:pathLst>
                <a:path extrusionOk="0" h="2618" w="4123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70"/>
            <p:cNvSpPr/>
            <p:nvPr/>
          </p:nvSpPr>
          <p:spPr>
            <a:xfrm>
              <a:off x="5600734" y="3538058"/>
              <a:ext cx="5528" cy="1284"/>
            </a:xfrm>
            <a:custGeom>
              <a:rect b="b" l="l" r="r" t="t"/>
              <a:pathLst>
                <a:path extrusionOk="0" h="49" w="211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70"/>
            <p:cNvSpPr/>
            <p:nvPr/>
          </p:nvSpPr>
          <p:spPr>
            <a:xfrm>
              <a:off x="5621327" y="3470776"/>
              <a:ext cx="63299" cy="68565"/>
            </a:xfrm>
            <a:custGeom>
              <a:rect b="b" l="l" r="r" t="t"/>
              <a:pathLst>
                <a:path extrusionOk="0" h="2617" w="2416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70"/>
            <p:cNvSpPr/>
            <p:nvPr/>
          </p:nvSpPr>
          <p:spPr>
            <a:xfrm>
              <a:off x="5528396" y="3355496"/>
              <a:ext cx="70085" cy="77369"/>
            </a:xfrm>
            <a:custGeom>
              <a:rect b="b" l="l" r="r" t="t"/>
              <a:pathLst>
                <a:path extrusionOk="0" h="2953" w="2675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70"/>
            <p:cNvSpPr/>
            <p:nvPr/>
          </p:nvSpPr>
          <p:spPr>
            <a:xfrm>
              <a:off x="5554779" y="3355496"/>
              <a:ext cx="43964" cy="77369"/>
            </a:xfrm>
            <a:custGeom>
              <a:rect b="b" l="l" r="r" t="t"/>
              <a:pathLst>
                <a:path extrusionOk="0" h="2953" w="1678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70"/>
            <p:cNvSpPr/>
            <p:nvPr/>
          </p:nvSpPr>
          <p:spPr>
            <a:xfrm>
              <a:off x="5317433" y="3355496"/>
              <a:ext cx="135637" cy="193146"/>
            </a:xfrm>
            <a:custGeom>
              <a:rect b="b" l="l" r="r" t="t"/>
              <a:pathLst>
                <a:path extrusionOk="0" h="7372" w="5177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70"/>
            <p:cNvSpPr/>
            <p:nvPr/>
          </p:nvSpPr>
          <p:spPr>
            <a:xfrm>
              <a:off x="5317198" y="3357514"/>
              <a:ext cx="135873" cy="191129"/>
            </a:xfrm>
            <a:custGeom>
              <a:rect b="b" l="l" r="r" t="t"/>
              <a:pathLst>
                <a:path extrusionOk="0" h="7295" w="5186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70"/>
            <p:cNvSpPr/>
            <p:nvPr/>
          </p:nvSpPr>
          <p:spPr>
            <a:xfrm>
              <a:off x="5625336" y="3485579"/>
              <a:ext cx="10821" cy="27641"/>
            </a:xfrm>
            <a:custGeom>
              <a:rect b="b" l="l" r="r" t="t"/>
              <a:pathLst>
                <a:path extrusionOk="0" h="1055" w="413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6" name="Google Shape;8626;p70"/>
          <p:cNvGrpSpPr/>
          <p:nvPr/>
        </p:nvGrpSpPr>
        <p:grpSpPr>
          <a:xfrm>
            <a:off x="10605942" y="3001125"/>
            <a:ext cx="766350" cy="724482"/>
            <a:chOff x="5302971" y="1500563"/>
            <a:chExt cx="383175" cy="362241"/>
          </a:xfrm>
        </p:grpSpPr>
        <p:sp>
          <p:nvSpPr>
            <p:cNvPr id="8627" name="Google Shape;8627;p70"/>
            <p:cNvSpPr/>
            <p:nvPr/>
          </p:nvSpPr>
          <p:spPr>
            <a:xfrm>
              <a:off x="5302971" y="1500563"/>
              <a:ext cx="383175" cy="362241"/>
            </a:xfrm>
            <a:custGeom>
              <a:rect b="b" l="l" r="r" t="t"/>
              <a:pathLst>
                <a:path extrusionOk="0" h="13826" w="14625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70"/>
            <p:cNvSpPr/>
            <p:nvPr/>
          </p:nvSpPr>
          <p:spPr>
            <a:xfrm>
              <a:off x="5375964" y="1557102"/>
              <a:ext cx="309920" cy="305675"/>
            </a:xfrm>
            <a:custGeom>
              <a:rect b="b" l="l" r="r" t="t"/>
              <a:pathLst>
                <a:path extrusionOk="0" h="11667" w="11829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9" name="Google Shape;8629;p70"/>
          <p:cNvGrpSpPr/>
          <p:nvPr/>
        </p:nvGrpSpPr>
        <p:grpSpPr>
          <a:xfrm>
            <a:off x="12405410" y="3050905"/>
            <a:ext cx="728360" cy="624922"/>
            <a:chOff x="6202705" y="1525453"/>
            <a:chExt cx="364180" cy="312461"/>
          </a:xfrm>
        </p:grpSpPr>
        <p:sp>
          <p:nvSpPr>
            <p:cNvPr id="8630" name="Google Shape;8630;p70"/>
            <p:cNvSpPr/>
            <p:nvPr/>
          </p:nvSpPr>
          <p:spPr>
            <a:xfrm>
              <a:off x="6407615" y="1616891"/>
              <a:ext cx="159270" cy="221023"/>
            </a:xfrm>
            <a:custGeom>
              <a:rect b="b" l="l" r="r" t="t"/>
              <a:pathLst>
                <a:path extrusionOk="0" h="8436" w="6079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70"/>
            <p:cNvSpPr/>
            <p:nvPr/>
          </p:nvSpPr>
          <p:spPr>
            <a:xfrm>
              <a:off x="6454592" y="1616891"/>
              <a:ext cx="112031" cy="221023"/>
            </a:xfrm>
            <a:custGeom>
              <a:rect b="b" l="l" r="r" t="t"/>
              <a:pathLst>
                <a:path extrusionOk="0" h="8436" w="4276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70"/>
            <p:cNvSpPr/>
            <p:nvPr/>
          </p:nvSpPr>
          <p:spPr>
            <a:xfrm>
              <a:off x="6202705" y="1616891"/>
              <a:ext cx="158982" cy="221023"/>
            </a:xfrm>
            <a:custGeom>
              <a:rect b="b" l="l" r="r" t="t"/>
              <a:pathLst>
                <a:path extrusionOk="0" h="8436" w="6068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70"/>
            <p:cNvSpPr/>
            <p:nvPr/>
          </p:nvSpPr>
          <p:spPr>
            <a:xfrm>
              <a:off x="6202705" y="1616891"/>
              <a:ext cx="112031" cy="221023"/>
            </a:xfrm>
            <a:custGeom>
              <a:rect b="b" l="l" r="r" t="t"/>
              <a:pathLst>
                <a:path extrusionOk="0" h="8436" w="4276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70"/>
            <p:cNvSpPr/>
            <p:nvPr/>
          </p:nvSpPr>
          <p:spPr>
            <a:xfrm>
              <a:off x="6288327" y="1690958"/>
              <a:ext cx="28165" cy="64321"/>
            </a:xfrm>
            <a:custGeom>
              <a:rect b="b" l="l" r="r" t="t"/>
              <a:pathLst>
                <a:path extrusionOk="0" h="2455" w="1075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70"/>
            <p:cNvSpPr/>
            <p:nvPr/>
          </p:nvSpPr>
          <p:spPr>
            <a:xfrm>
              <a:off x="6453072" y="1690958"/>
              <a:ext cx="28165" cy="64321"/>
            </a:xfrm>
            <a:custGeom>
              <a:rect b="b" l="l" r="r" t="t"/>
              <a:pathLst>
                <a:path extrusionOk="0" h="2455" w="1075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70"/>
            <p:cNvSpPr/>
            <p:nvPr/>
          </p:nvSpPr>
          <p:spPr>
            <a:xfrm>
              <a:off x="6295086" y="1525453"/>
              <a:ext cx="177924" cy="246411"/>
            </a:xfrm>
            <a:custGeom>
              <a:rect b="b" l="l" r="r" t="t"/>
              <a:pathLst>
                <a:path extrusionOk="0" h="9405" w="6791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7" name="Google Shape;8637;p70"/>
          <p:cNvGrpSpPr/>
          <p:nvPr/>
        </p:nvGrpSpPr>
        <p:grpSpPr>
          <a:xfrm>
            <a:off x="14174434" y="3007203"/>
            <a:ext cx="724797" cy="712326"/>
            <a:chOff x="7087217" y="1503602"/>
            <a:chExt cx="362398" cy="356163"/>
          </a:xfrm>
        </p:grpSpPr>
        <p:sp>
          <p:nvSpPr>
            <p:cNvPr id="8638" name="Google Shape;8638;p70"/>
            <p:cNvSpPr/>
            <p:nvPr/>
          </p:nvSpPr>
          <p:spPr>
            <a:xfrm>
              <a:off x="7087217" y="1503602"/>
              <a:ext cx="362398" cy="356163"/>
            </a:xfrm>
            <a:custGeom>
              <a:rect b="b" l="l" r="r" t="t"/>
              <a:pathLst>
                <a:path extrusionOk="0" h="13594" w="13832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70"/>
            <p:cNvSpPr/>
            <p:nvPr/>
          </p:nvSpPr>
          <p:spPr>
            <a:xfrm>
              <a:off x="7140953" y="1772833"/>
              <a:ext cx="23135" cy="19781"/>
            </a:xfrm>
            <a:custGeom>
              <a:rect b="b" l="l" r="r" t="t"/>
              <a:pathLst>
                <a:path extrusionOk="0" h="755" w="883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70"/>
            <p:cNvSpPr/>
            <p:nvPr/>
          </p:nvSpPr>
          <p:spPr>
            <a:xfrm>
              <a:off x="7278818" y="1541277"/>
              <a:ext cx="23135" cy="19912"/>
            </a:xfrm>
            <a:custGeom>
              <a:rect b="b" l="l" r="r" t="t"/>
              <a:pathLst>
                <a:path extrusionOk="0" h="760" w="883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70"/>
            <p:cNvSpPr/>
            <p:nvPr/>
          </p:nvSpPr>
          <p:spPr>
            <a:xfrm>
              <a:off x="7322781" y="1635204"/>
              <a:ext cx="23108" cy="19781"/>
            </a:xfrm>
            <a:custGeom>
              <a:rect b="b" l="l" r="r" t="t"/>
              <a:pathLst>
                <a:path extrusionOk="0" h="755" w="882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70"/>
            <p:cNvSpPr/>
            <p:nvPr/>
          </p:nvSpPr>
          <p:spPr>
            <a:xfrm>
              <a:off x="7258722" y="1616367"/>
              <a:ext cx="23397" cy="19781"/>
            </a:xfrm>
            <a:custGeom>
              <a:rect b="b" l="l" r="r" t="t"/>
              <a:pathLst>
                <a:path extrusionOk="0" h="755" w="893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70"/>
            <p:cNvSpPr/>
            <p:nvPr/>
          </p:nvSpPr>
          <p:spPr>
            <a:xfrm>
              <a:off x="7231370" y="1692713"/>
              <a:ext cx="23108" cy="19912"/>
            </a:xfrm>
            <a:custGeom>
              <a:rect b="b" l="l" r="r" t="t"/>
              <a:pathLst>
                <a:path extrusionOk="0" h="760" w="882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70"/>
            <p:cNvSpPr/>
            <p:nvPr/>
          </p:nvSpPr>
          <p:spPr>
            <a:xfrm>
              <a:off x="7399626" y="1590009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70"/>
            <p:cNvSpPr/>
            <p:nvPr/>
          </p:nvSpPr>
          <p:spPr>
            <a:xfrm>
              <a:off x="7108806" y="1792431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70"/>
            <p:cNvSpPr/>
            <p:nvPr/>
          </p:nvSpPr>
          <p:spPr>
            <a:xfrm>
              <a:off x="7128639" y="1823320"/>
              <a:ext cx="23135" cy="19755"/>
            </a:xfrm>
            <a:custGeom>
              <a:rect b="b" l="l" r="r" t="t"/>
              <a:pathLst>
                <a:path extrusionOk="0" h="754" w="883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70"/>
            <p:cNvSpPr/>
            <p:nvPr/>
          </p:nvSpPr>
          <p:spPr>
            <a:xfrm>
              <a:off x="7129635" y="1561137"/>
              <a:ext cx="319981" cy="298628"/>
            </a:xfrm>
            <a:custGeom>
              <a:rect b="b" l="l" r="r" t="t"/>
              <a:pathLst>
                <a:path extrusionOk="0" h="11398" w="12213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70"/>
            <p:cNvSpPr/>
            <p:nvPr/>
          </p:nvSpPr>
          <p:spPr>
            <a:xfrm>
              <a:off x="7117583" y="1646523"/>
              <a:ext cx="107027" cy="112162"/>
            </a:xfrm>
            <a:custGeom>
              <a:rect b="b" l="l" r="r" t="t"/>
              <a:pathLst>
                <a:path extrusionOk="0" h="4281" w="4085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70"/>
            <p:cNvSpPr/>
            <p:nvPr/>
          </p:nvSpPr>
          <p:spPr>
            <a:xfrm>
              <a:off x="7117347" y="1646523"/>
              <a:ext cx="107499" cy="112057"/>
            </a:xfrm>
            <a:custGeom>
              <a:rect b="b" l="l" r="r" t="t"/>
              <a:pathLst>
                <a:path extrusionOk="0" h="4277" w="4103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70"/>
            <p:cNvSpPr/>
            <p:nvPr/>
          </p:nvSpPr>
          <p:spPr>
            <a:xfrm>
              <a:off x="7136421" y="1769322"/>
              <a:ext cx="23135" cy="19912"/>
            </a:xfrm>
            <a:custGeom>
              <a:rect b="b" l="l" r="r" t="t"/>
              <a:pathLst>
                <a:path extrusionOk="0" h="760" w="883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70"/>
            <p:cNvSpPr/>
            <p:nvPr/>
          </p:nvSpPr>
          <p:spPr>
            <a:xfrm>
              <a:off x="7274311" y="1538029"/>
              <a:ext cx="23108" cy="19833"/>
            </a:xfrm>
            <a:custGeom>
              <a:rect b="b" l="l" r="r" t="t"/>
              <a:pathLst>
                <a:path extrusionOk="0" h="757" w="882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70"/>
            <p:cNvSpPr/>
            <p:nvPr/>
          </p:nvSpPr>
          <p:spPr>
            <a:xfrm>
              <a:off x="7318249" y="1631956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70"/>
            <p:cNvSpPr/>
            <p:nvPr/>
          </p:nvSpPr>
          <p:spPr>
            <a:xfrm>
              <a:off x="7254216" y="1613118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70"/>
            <p:cNvSpPr/>
            <p:nvPr/>
          </p:nvSpPr>
          <p:spPr>
            <a:xfrm>
              <a:off x="7226575" y="1689465"/>
              <a:ext cx="23397" cy="19833"/>
            </a:xfrm>
            <a:custGeom>
              <a:rect b="b" l="l" r="r" t="t"/>
              <a:pathLst>
                <a:path extrusionOk="0" h="757" w="893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70"/>
            <p:cNvSpPr/>
            <p:nvPr/>
          </p:nvSpPr>
          <p:spPr>
            <a:xfrm>
              <a:off x="7395093" y="1586734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70"/>
            <p:cNvSpPr/>
            <p:nvPr/>
          </p:nvSpPr>
          <p:spPr>
            <a:xfrm>
              <a:off x="7104273" y="1789156"/>
              <a:ext cx="23135" cy="19912"/>
            </a:xfrm>
            <a:custGeom>
              <a:rect b="b" l="l" r="r" t="t"/>
              <a:pathLst>
                <a:path extrusionOk="0" h="760" w="883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70"/>
            <p:cNvSpPr/>
            <p:nvPr/>
          </p:nvSpPr>
          <p:spPr>
            <a:xfrm>
              <a:off x="7124133" y="1820045"/>
              <a:ext cx="23108" cy="19781"/>
            </a:xfrm>
            <a:custGeom>
              <a:rect b="b" l="l" r="r" t="t"/>
              <a:pathLst>
                <a:path extrusionOk="0" h="755" w="882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70"/>
            <p:cNvSpPr/>
            <p:nvPr/>
          </p:nvSpPr>
          <p:spPr>
            <a:xfrm>
              <a:off x="7159529" y="1730677"/>
              <a:ext cx="86670" cy="97438"/>
            </a:xfrm>
            <a:custGeom>
              <a:rect b="b" l="l" r="r" t="t"/>
              <a:pathLst>
                <a:path extrusionOk="0" h="3719" w="3308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9" name="Google Shape;8659;p70"/>
          <p:cNvGrpSpPr/>
          <p:nvPr/>
        </p:nvGrpSpPr>
        <p:grpSpPr>
          <a:xfrm>
            <a:off x="15937904" y="3001754"/>
            <a:ext cx="757494" cy="722910"/>
            <a:chOff x="7968952" y="1500877"/>
            <a:chExt cx="378747" cy="361455"/>
          </a:xfrm>
        </p:grpSpPr>
        <p:sp>
          <p:nvSpPr>
            <p:cNvPr id="8660" name="Google Shape;8660;p70"/>
            <p:cNvSpPr/>
            <p:nvPr/>
          </p:nvSpPr>
          <p:spPr>
            <a:xfrm>
              <a:off x="8160579" y="1622393"/>
              <a:ext cx="52505" cy="51771"/>
            </a:xfrm>
            <a:custGeom>
              <a:rect b="b" l="l" r="r" t="t"/>
              <a:pathLst>
                <a:path extrusionOk="0" h="1976" w="2004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70"/>
            <p:cNvSpPr/>
            <p:nvPr/>
          </p:nvSpPr>
          <p:spPr>
            <a:xfrm>
              <a:off x="8163592" y="1642750"/>
              <a:ext cx="49728" cy="31230"/>
            </a:xfrm>
            <a:custGeom>
              <a:rect b="b" l="l" r="r" t="t"/>
              <a:pathLst>
                <a:path extrusionOk="0" h="1192" w="1898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70"/>
            <p:cNvSpPr/>
            <p:nvPr/>
          </p:nvSpPr>
          <p:spPr>
            <a:xfrm>
              <a:off x="7968952" y="1652549"/>
              <a:ext cx="215233" cy="209364"/>
            </a:xfrm>
            <a:custGeom>
              <a:rect b="b" l="l" r="r" t="t"/>
              <a:pathLst>
                <a:path extrusionOk="0" h="7991" w="8215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70"/>
            <p:cNvSpPr/>
            <p:nvPr/>
          </p:nvSpPr>
          <p:spPr>
            <a:xfrm>
              <a:off x="8164587" y="1652287"/>
              <a:ext cx="9825" cy="10061"/>
            </a:xfrm>
            <a:custGeom>
              <a:rect b="b" l="l" r="r" t="t"/>
              <a:pathLst>
                <a:path extrusionOk="0" h="384" w="375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70"/>
            <p:cNvSpPr/>
            <p:nvPr/>
          </p:nvSpPr>
          <p:spPr>
            <a:xfrm>
              <a:off x="7972463" y="1662583"/>
              <a:ext cx="211722" cy="199565"/>
            </a:xfrm>
            <a:custGeom>
              <a:rect b="b" l="l" r="r" t="t"/>
              <a:pathLst>
                <a:path extrusionOk="0" h="7617" w="8081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70"/>
            <p:cNvSpPr/>
            <p:nvPr/>
          </p:nvSpPr>
          <p:spPr>
            <a:xfrm>
              <a:off x="8167103" y="1502554"/>
              <a:ext cx="180597" cy="157750"/>
            </a:xfrm>
            <a:custGeom>
              <a:rect b="b" l="l" r="r" t="t"/>
              <a:pathLst>
                <a:path extrusionOk="0" h="6021" w="6893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70"/>
            <p:cNvSpPr/>
            <p:nvPr/>
          </p:nvSpPr>
          <p:spPr>
            <a:xfrm>
              <a:off x="8187198" y="1506877"/>
              <a:ext cx="160501" cy="153427"/>
            </a:xfrm>
            <a:custGeom>
              <a:rect b="b" l="l" r="r" t="t"/>
              <a:pathLst>
                <a:path extrusionOk="0" h="5856" w="6126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70"/>
            <p:cNvSpPr/>
            <p:nvPr/>
          </p:nvSpPr>
          <p:spPr>
            <a:xfrm>
              <a:off x="8073176" y="1500877"/>
              <a:ext cx="93193" cy="81430"/>
            </a:xfrm>
            <a:custGeom>
              <a:rect b="b" l="l" r="r" t="t"/>
              <a:pathLst>
                <a:path extrusionOk="0" h="3108" w="3557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70"/>
            <p:cNvSpPr/>
            <p:nvPr/>
          </p:nvSpPr>
          <p:spPr>
            <a:xfrm>
              <a:off x="8081455" y="1501846"/>
              <a:ext cx="85176" cy="80696"/>
            </a:xfrm>
            <a:custGeom>
              <a:rect b="b" l="l" r="r" t="t"/>
              <a:pathLst>
                <a:path extrusionOk="0" h="3080" w="3251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70"/>
            <p:cNvSpPr/>
            <p:nvPr/>
          </p:nvSpPr>
          <p:spPr>
            <a:xfrm>
              <a:off x="8069901" y="1562630"/>
              <a:ext cx="26907" cy="26593"/>
            </a:xfrm>
            <a:custGeom>
              <a:rect b="b" l="l" r="r" t="t"/>
              <a:pathLst>
                <a:path extrusionOk="0" h="1015" w="1027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70"/>
            <p:cNvSpPr/>
            <p:nvPr/>
          </p:nvSpPr>
          <p:spPr>
            <a:xfrm>
              <a:off x="7970969" y="1578193"/>
              <a:ext cx="111009" cy="108337"/>
            </a:xfrm>
            <a:custGeom>
              <a:rect b="b" l="l" r="r" t="t"/>
              <a:pathLst>
                <a:path extrusionOk="0" h="4135" w="4237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70"/>
            <p:cNvSpPr/>
            <p:nvPr/>
          </p:nvSpPr>
          <p:spPr>
            <a:xfrm>
              <a:off x="8247458" y="1676758"/>
              <a:ext cx="92958" cy="81534"/>
            </a:xfrm>
            <a:custGeom>
              <a:rect b="b" l="l" r="r" t="t"/>
              <a:pathLst>
                <a:path extrusionOk="0" h="3112" w="3548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70"/>
            <p:cNvSpPr/>
            <p:nvPr/>
          </p:nvSpPr>
          <p:spPr>
            <a:xfrm>
              <a:off x="8255501" y="1677648"/>
              <a:ext cx="85150" cy="80460"/>
            </a:xfrm>
            <a:custGeom>
              <a:rect b="b" l="l" r="r" t="t"/>
              <a:pathLst>
                <a:path extrusionOk="0" h="3071" w="325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70"/>
            <p:cNvSpPr/>
            <p:nvPr/>
          </p:nvSpPr>
          <p:spPr>
            <a:xfrm>
              <a:off x="8244183" y="1738432"/>
              <a:ext cx="27169" cy="26776"/>
            </a:xfrm>
            <a:custGeom>
              <a:rect b="b" l="l" r="r" t="t"/>
              <a:pathLst>
                <a:path extrusionOk="0" h="1022" w="1037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70"/>
            <p:cNvSpPr/>
            <p:nvPr/>
          </p:nvSpPr>
          <p:spPr>
            <a:xfrm>
              <a:off x="8145252" y="1753995"/>
              <a:ext cx="111036" cy="108337"/>
            </a:xfrm>
            <a:custGeom>
              <a:rect b="b" l="l" r="r" t="t"/>
              <a:pathLst>
                <a:path extrusionOk="0" h="4135" w="4238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5" name="Google Shape;8675;p70"/>
          <p:cNvGrpSpPr/>
          <p:nvPr/>
        </p:nvGrpSpPr>
        <p:grpSpPr>
          <a:xfrm>
            <a:off x="11522890" y="3083445"/>
            <a:ext cx="724325" cy="559475"/>
            <a:chOff x="5761445" y="1541723"/>
            <a:chExt cx="362163" cy="279737"/>
          </a:xfrm>
        </p:grpSpPr>
        <p:sp>
          <p:nvSpPr>
            <p:cNvPr id="8676" name="Google Shape;8676;p70"/>
            <p:cNvSpPr/>
            <p:nvPr/>
          </p:nvSpPr>
          <p:spPr>
            <a:xfrm>
              <a:off x="5870699" y="1603371"/>
              <a:ext cx="64059" cy="218089"/>
            </a:xfrm>
            <a:custGeom>
              <a:rect b="b" l="l" r="r" t="t"/>
              <a:pathLst>
                <a:path extrusionOk="0" h="8324" w="2445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70"/>
            <p:cNvSpPr/>
            <p:nvPr/>
          </p:nvSpPr>
          <p:spPr>
            <a:xfrm>
              <a:off x="5761445" y="1541723"/>
              <a:ext cx="139567" cy="223198"/>
            </a:xfrm>
            <a:custGeom>
              <a:rect b="b" l="l" r="r" t="t"/>
              <a:pathLst>
                <a:path extrusionOk="0" h="8519" w="5327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70"/>
            <p:cNvSpPr/>
            <p:nvPr/>
          </p:nvSpPr>
          <p:spPr>
            <a:xfrm>
              <a:off x="5761707" y="1541854"/>
              <a:ext cx="83159" cy="222962"/>
            </a:xfrm>
            <a:custGeom>
              <a:rect b="b" l="l" r="r" t="t"/>
              <a:pathLst>
                <a:path extrusionOk="0" h="8510" w="3174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70"/>
            <p:cNvSpPr/>
            <p:nvPr/>
          </p:nvSpPr>
          <p:spPr>
            <a:xfrm>
              <a:off x="5950059" y="1603371"/>
              <a:ext cx="64059" cy="218089"/>
            </a:xfrm>
            <a:custGeom>
              <a:rect b="b" l="l" r="r" t="t"/>
              <a:pathLst>
                <a:path extrusionOk="0" h="8324" w="2445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70"/>
            <p:cNvSpPr/>
            <p:nvPr/>
          </p:nvSpPr>
          <p:spPr>
            <a:xfrm>
              <a:off x="5984040" y="1541723"/>
              <a:ext cx="139567" cy="223250"/>
            </a:xfrm>
            <a:custGeom>
              <a:rect b="b" l="l" r="r" t="t"/>
              <a:pathLst>
                <a:path extrusionOk="0" h="8521" w="5327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70"/>
            <p:cNvSpPr/>
            <p:nvPr/>
          </p:nvSpPr>
          <p:spPr>
            <a:xfrm>
              <a:off x="6038955" y="1541959"/>
              <a:ext cx="84652" cy="223119"/>
            </a:xfrm>
            <a:custGeom>
              <a:rect b="b" l="l" r="r" t="t"/>
              <a:pathLst>
                <a:path extrusionOk="0" h="8516" w="3231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2" name="Google Shape;8682;p70"/>
          <p:cNvGrpSpPr/>
          <p:nvPr/>
        </p:nvGrpSpPr>
        <p:grpSpPr>
          <a:xfrm>
            <a:off x="12409917" y="6711150"/>
            <a:ext cx="716780" cy="724640"/>
            <a:chOff x="6204958" y="3355575"/>
            <a:chExt cx="358390" cy="362320"/>
          </a:xfrm>
        </p:grpSpPr>
        <p:sp>
          <p:nvSpPr>
            <p:cNvPr id="8683" name="Google Shape;8683;p70"/>
            <p:cNvSpPr/>
            <p:nvPr/>
          </p:nvSpPr>
          <p:spPr>
            <a:xfrm>
              <a:off x="6204958" y="3355706"/>
              <a:ext cx="358154" cy="362189"/>
            </a:xfrm>
            <a:custGeom>
              <a:rect b="b" l="l" r="r" t="t"/>
              <a:pathLst>
                <a:path extrusionOk="0" h="13824" w="1367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70"/>
            <p:cNvSpPr/>
            <p:nvPr/>
          </p:nvSpPr>
          <p:spPr>
            <a:xfrm>
              <a:off x="6253428" y="3355575"/>
              <a:ext cx="309920" cy="221442"/>
            </a:xfrm>
            <a:custGeom>
              <a:rect b="b" l="l" r="r" t="t"/>
              <a:pathLst>
                <a:path extrusionOk="0" h="8452" w="11829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70"/>
            <p:cNvSpPr/>
            <p:nvPr/>
          </p:nvSpPr>
          <p:spPr>
            <a:xfrm>
              <a:off x="6225814" y="3425057"/>
              <a:ext cx="3537" cy="6550"/>
            </a:xfrm>
            <a:custGeom>
              <a:rect b="b" l="l" r="r" t="t"/>
              <a:pathLst>
                <a:path extrusionOk="0" h="250" w="135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70"/>
            <p:cNvSpPr/>
            <p:nvPr/>
          </p:nvSpPr>
          <p:spPr>
            <a:xfrm>
              <a:off x="6367451" y="3577751"/>
              <a:ext cx="139148" cy="140144"/>
            </a:xfrm>
            <a:custGeom>
              <a:rect b="b" l="l" r="r" t="t"/>
              <a:pathLst>
                <a:path extrusionOk="0" h="5349" w="5311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70"/>
            <p:cNvSpPr/>
            <p:nvPr/>
          </p:nvSpPr>
          <p:spPr>
            <a:xfrm>
              <a:off x="6460120" y="3595069"/>
              <a:ext cx="46479" cy="122328"/>
            </a:xfrm>
            <a:custGeom>
              <a:rect b="b" l="l" r="r" t="t"/>
              <a:pathLst>
                <a:path extrusionOk="0" h="4669" w="1774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70"/>
            <p:cNvSpPr/>
            <p:nvPr/>
          </p:nvSpPr>
          <p:spPr>
            <a:xfrm>
              <a:off x="6419929" y="3572485"/>
              <a:ext cx="101997" cy="56513"/>
            </a:xfrm>
            <a:custGeom>
              <a:rect b="b" l="l" r="r" t="t"/>
              <a:pathLst>
                <a:path extrusionOk="0" h="2157" w="3893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70"/>
            <p:cNvSpPr/>
            <p:nvPr/>
          </p:nvSpPr>
          <p:spPr>
            <a:xfrm>
              <a:off x="6426453" y="3572485"/>
              <a:ext cx="95211" cy="56513"/>
            </a:xfrm>
            <a:custGeom>
              <a:rect b="b" l="l" r="r" t="t"/>
              <a:pathLst>
                <a:path extrusionOk="0" h="2157" w="3634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70"/>
            <p:cNvSpPr/>
            <p:nvPr/>
          </p:nvSpPr>
          <p:spPr>
            <a:xfrm>
              <a:off x="6381232" y="3407006"/>
              <a:ext cx="100503" cy="62277"/>
            </a:xfrm>
            <a:custGeom>
              <a:rect b="b" l="l" r="r" t="t"/>
              <a:pathLst>
                <a:path extrusionOk="0" h="2377" w="3836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70"/>
            <p:cNvSpPr/>
            <p:nvPr/>
          </p:nvSpPr>
          <p:spPr>
            <a:xfrm>
              <a:off x="6255865" y="3454873"/>
              <a:ext cx="84259" cy="48811"/>
            </a:xfrm>
            <a:custGeom>
              <a:rect b="b" l="l" r="r" t="t"/>
              <a:pathLst>
                <a:path extrusionOk="0" h="1863" w="3216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70"/>
            <p:cNvSpPr/>
            <p:nvPr/>
          </p:nvSpPr>
          <p:spPr>
            <a:xfrm>
              <a:off x="6422183" y="3506932"/>
              <a:ext cx="51273" cy="22637"/>
            </a:xfrm>
            <a:custGeom>
              <a:rect b="b" l="l" r="r" t="t"/>
              <a:pathLst>
                <a:path extrusionOk="0" h="864" w="1957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70"/>
            <p:cNvSpPr/>
            <p:nvPr/>
          </p:nvSpPr>
          <p:spPr>
            <a:xfrm>
              <a:off x="6358621" y="3569236"/>
              <a:ext cx="52793" cy="23292"/>
            </a:xfrm>
            <a:custGeom>
              <a:rect b="b" l="l" r="r" t="t"/>
              <a:pathLst>
                <a:path extrusionOk="0" h="889" w="2015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70"/>
            <p:cNvSpPr/>
            <p:nvPr/>
          </p:nvSpPr>
          <p:spPr>
            <a:xfrm>
              <a:off x="6345076" y="3480470"/>
              <a:ext cx="45509" cy="34532"/>
            </a:xfrm>
            <a:custGeom>
              <a:rect b="b" l="l" r="r" t="t"/>
              <a:pathLst>
                <a:path extrusionOk="0" h="1318" w="1737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70"/>
            <p:cNvSpPr/>
            <p:nvPr/>
          </p:nvSpPr>
          <p:spPr>
            <a:xfrm>
              <a:off x="6278030" y="3534285"/>
              <a:ext cx="15353" cy="32933"/>
            </a:xfrm>
            <a:custGeom>
              <a:rect b="b" l="l" r="r" t="t"/>
              <a:pathLst>
                <a:path extrusionOk="0" h="1257" w="586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70"/>
            <p:cNvSpPr/>
            <p:nvPr/>
          </p:nvSpPr>
          <p:spPr>
            <a:xfrm>
              <a:off x="6325767" y="3362911"/>
              <a:ext cx="20672" cy="25519"/>
            </a:xfrm>
            <a:custGeom>
              <a:rect b="b" l="l" r="r" t="t"/>
              <a:pathLst>
                <a:path extrusionOk="0" h="974" w="789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70"/>
            <p:cNvSpPr/>
            <p:nvPr/>
          </p:nvSpPr>
          <p:spPr>
            <a:xfrm>
              <a:off x="6305042" y="3381146"/>
              <a:ext cx="50880" cy="19205"/>
            </a:xfrm>
            <a:custGeom>
              <a:rect b="b" l="l" r="r" t="t"/>
              <a:pathLst>
                <a:path extrusionOk="0" h="733" w="1942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70"/>
            <p:cNvSpPr/>
            <p:nvPr/>
          </p:nvSpPr>
          <p:spPr>
            <a:xfrm>
              <a:off x="6526275" y="3501037"/>
              <a:ext cx="29056" cy="37309"/>
            </a:xfrm>
            <a:custGeom>
              <a:rect b="b" l="l" r="r" t="t"/>
              <a:pathLst>
                <a:path extrusionOk="0" h="1424" w="1109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9" name="Google Shape;8699;p70"/>
          <p:cNvGrpSpPr/>
          <p:nvPr/>
        </p:nvGrpSpPr>
        <p:grpSpPr>
          <a:xfrm>
            <a:off x="9879940" y="2999710"/>
            <a:ext cx="485958" cy="725321"/>
            <a:chOff x="4939970" y="1499855"/>
            <a:chExt cx="242979" cy="362660"/>
          </a:xfrm>
        </p:grpSpPr>
        <p:sp>
          <p:nvSpPr>
            <p:cNvPr id="8700" name="Google Shape;8700;p70"/>
            <p:cNvSpPr/>
            <p:nvPr/>
          </p:nvSpPr>
          <p:spPr>
            <a:xfrm>
              <a:off x="4992973" y="1499855"/>
              <a:ext cx="43728" cy="120075"/>
            </a:xfrm>
            <a:custGeom>
              <a:rect b="b" l="l" r="r" t="t"/>
              <a:pathLst>
                <a:path extrusionOk="0" h="4583" w="1669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70"/>
            <p:cNvSpPr/>
            <p:nvPr/>
          </p:nvSpPr>
          <p:spPr>
            <a:xfrm>
              <a:off x="4993470" y="1584979"/>
              <a:ext cx="42732" cy="34951"/>
            </a:xfrm>
            <a:custGeom>
              <a:rect b="b" l="l" r="r" t="t"/>
              <a:pathLst>
                <a:path extrusionOk="0" h="1334" w="1631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70"/>
            <p:cNvSpPr/>
            <p:nvPr/>
          </p:nvSpPr>
          <p:spPr>
            <a:xfrm>
              <a:off x="4939970" y="1536588"/>
              <a:ext cx="203207" cy="325928"/>
            </a:xfrm>
            <a:custGeom>
              <a:rect b="b" l="l" r="r" t="t"/>
              <a:pathLst>
                <a:path extrusionOk="0" h="12440" w="7756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70"/>
            <p:cNvSpPr/>
            <p:nvPr/>
          </p:nvSpPr>
          <p:spPr>
            <a:xfrm>
              <a:off x="5033163" y="1662321"/>
              <a:ext cx="149785" cy="191155"/>
            </a:xfrm>
            <a:custGeom>
              <a:rect b="b" l="l" r="r" t="t"/>
              <a:pathLst>
                <a:path extrusionOk="0" h="7296" w="5717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70"/>
            <p:cNvSpPr/>
            <p:nvPr/>
          </p:nvSpPr>
          <p:spPr>
            <a:xfrm>
              <a:off x="5033399" y="1662321"/>
              <a:ext cx="25388" cy="27667"/>
            </a:xfrm>
            <a:custGeom>
              <a:rect b="b" l="l" r="r" t="t"/>
              <a:pathLst>
                <a:path extrusionOk="0" h="1056" w="969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70"/>
            <p:cNvSpPr/>
            <p:nvPr/>
          </p:nvSpPr>
          <p:spPr>
            <a:xfrm>
              <a:off x="5006780" y="1626427"/>
              <a:ext cx="30680" cy="26279"/>
            </a:xfrm>
            <a:custGeom>
              <a:rect b="b" l="l" r="r" t="t"/>
              <a:pathLst>
                <a:path extrusionOk="0" h="1003" w="1171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6" name="Google Shape;8706;p70"/>
          <p:cNvGrpSpPr/>
          <p:nvPr/>
        </p:nvGrpSpPr>
        <p:grpSpPr>
          <a:xfrm>
            <a:off x="16046896" y="6710993"/>
            <a:ext cx="568645" cy="724325"/>
            <a:chOff x="8023448" y="3355496"/>
            <a:chExt cx="284322" cy="362163"/>
          </a:xfrm>
        </p:grpSpPr>
        <p:sp>
          <p:nvSpPr>
            <p:cNvPr id="8707" name="Google Shape;8707;p70"/>
            <p:cNvSpPr/>
            <p:nvPr/>
          </p:nvSpPr>
          <p:spPr>
            <a:xfrm>
              <a:off x="8023448" y="3372815"/>
              <a:ext cx="284322" cy="344844"/>
            </a:xfrm>
            <a:custGeom>
              <a:rect b="b" l="l" r="r" t="t"/>
              <a:pathLst>
                <a:path extrusionOk="0" h="13162" w="10852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70"/>
            <p:cNvSpPr/>
            <p:nvPr/>
          </p:nvSpPr>
          <p:spPr>
            <a:xfrm>
              <a:off x="8241930" y="3373077"/>
              <a:ext cx="65841" cy="344582"/>
            </a:xfrm>
            <a:custGeom>
              <a:rect b="b" l="l" r="r" t="t"/>
              <a:pathLst>
                <a:path extrusionOk="0" h="13152" w="2513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70"/>
            <p:cNvSpPr/>
            <p:nvPr/>
          </p:nvSpPr>
          <p:spPr>
            <a:xfrm>
              <a:off x="8058111" y="3373077"/>
              <a:ext cx="214997" cy="312435"/>
            </a:xfrm>
            <a:custGeom>
              <a:rect b="b" l="l" r="r" t="t"/>
              <a:pathLst>
                <a:path extrusionOk="0" h="11925" w="8206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70"/>
            <p:cNvSpPr/>
            <p:nvPr/>
          </p:nvSpPr>
          <p:spPr>
            <a:xfrm>
              <a:off x="8058346" y="3373077"/>
              <a:ext cx="214761" cy="312435"/>
            </a:xfrm>
            <a:custGeom>
              <a:rect b="b" l="l" r="r" t="t"/>
              <a:pathLst>
                <a:path extrusionOk="0" h="11925" w="8197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70"/>
            <p:cNvSpPr/>
            <p:nvPr/>
          </p:nvSpPr>
          <p:spPr>
            <a:xfrm>
              <a:off x="8092013" y="3355496"/>
              <a:ext cx="147427" cy="72338"/>
            </a:xfrm>
            <a:custGeom>
              <a:rect b="b" l="l" r="r" t="t"/>
              <a:pathLst>
                <a:path extrusionOk="0" h="2761" w="5627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70"/>
            <p:cNvSpPr/>
            <p:nvPr/>
          </p:nvSpPr>
          <p:spPr>
            <a:xfrm>
              <a:off x="8162570" y="3355496"/>
              <a:ext cx="76871" cy="72102"/>
            </a:xfrm>
            <a:custGeom>
              <a:rect b="b" l="l" r="r" t="t"/>
              <a:pathLst>
                <a:path extrusionOk="0" h="2752" w="2934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70"/>
            <p:cNvSpPr/>
            <p:nvPr/>
          </p:nvSpPr>
          <p:spPr>
            <a:xfrm>
              <a:off x="8090992" y="3448402"/>
              <a:ext cx="147454" cy="103516"/>
            </a:xfrm>
            <a:custGeom>
              <a:rect b="b" l="l" r="r" t="t"/>
              <a:pathLst>
                <a:path extrusionOk="0" h="3951" w="5628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70"/>
            <p:cNvSpPr/>
            <p:nvPr/>
          </p:nvSpPr>
          <p:spPr>
            <a:xfrm>
              <a:off x="8091254" y="3588310"/>
              <a:ext cx="148947" cy="10559"/>
            </a:xfrm>
            <a:custGeom>
              <a:rect b="b" l="l" r="r" t="t"/>
              <a:pathLst>
                <a:path extrusionOk="0" h="403" w="5685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70"/>
            <p:cNvSpPr/>
            <p:nvPr/>
          </p:nvSpPr>
          <p:spPr>
            <a:xfrm>
              <a:off x="8091254" y="3634998"/>
              <a:ext cx="148947" cy="10585"/>
            </a:xfrm>
            <a:custGeom>
              <a:rect b="b" l="l" r="r" t="t"/>
              <a:pathLst>
                <a:path extrusionOk="0" h="404" w="5685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6" name="Google Shape;8716;p70"/>
          <p:cNvGrpSpPr/>
          <p:nvPr/>
        </p:nvGrpSpPr>
        <p:grpSpPr>
          <a:xfrm>
            <a:off x="13288403" y="6710993"/>
            <a:ext cx="733390" cy="723958"/>
            <a:chOff x="6644201" y="3355496"/>
            <a:chExt cx="366695" cy="361979"/>
          </a:xfrm>
        </p:grpSpPr>
        <p:sp>
          <p:nvSpPr>
            <p:cNvPr id="8717" name="Google Shape;8717;p70"/>
            <p:cNvSpPr/>
            <p:nvPr/>
          </p:nvSpPr>
          <p:spPr>
            <a:xfrm>
              <a:off x="6824274" y="3378421"/>
              <a:ext cx="11056" cy="52190"/>
            </a:xfrm>
            <a:custGeom>
              <a:rect b="b" l="l" r="r" t="t"/>
              <a:pathLst>
                <a:path extrusionOk="0" h="1992" w="422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70"/>
            <p:cNvSpPr/>
            <p:nvPr/>
          </p:nvSpPr>
          <p:spPr>
            <a:xfrm>
              <a:off x="6904944" y="3402709"/>
              <a:ext cx="60994" cy="56802"/>
            </a:xfrm>
            <a:custGeom>
              <a:rect b="b" l="l" r="r" t="t"/>
              <a:pathLst>
                <a:path extrusionOk="0" h="2168" w="2328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70"/>
            <p:cNvSpPr/>
            <p:nvPr/>
          </p:nvSpPr>
          <p:spPr>
            <a:xfrm>
              <a:off x="6942541" y="3531036"/>
              <a:ext cx="47239" cy="10821"/>
            </a:xfrm>
            <a:custGeom>
              <a:rect b="b" l="l" r="r" t="t"/>
              <a:pathLst>
                <a:path extrusionOk="0" h="413" w="1803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70"/>
            <p:cNvSpPr/>
            <p:nvPr/>
          </p:nvSpPr>
          <p:spPr>
            <a:xfrm>
              <a:off x="6927397" y="3636518"/>
              <a:ext cx="30759" cy="26645"/>
            </a:xfrm>
            <a:custGeom>
              <a:rect b="b" l="l" r="r" t="t"/>
              <a:pathLst>
                <a:path extrusionOk="0" h="1017" w="1174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70"/>
            <p:cNvSpPr/>
            <p:nvPr/>
          </p:nvSpPr>
          <p:spPr>
            <a:xfrm>
              <a:off x="6905049" y="3614169"/>
              <a:ext cx="23973" cy="21117"/>
            </a:xfrm>
            <a:custGeom>
              <a:rect b="b" l="l" r="r" t="t"/>
              <a:pathLst>
                <a:path extrusionOk="0" h="806" w="915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70"/>
            <p:cNvSpPr/>
            <p:nvPr/>
          </p:nvSpPr>
          <p:spPr>
            <a:xfrm>
              <a:off x="6824274" y="3642360"/>
              <a:ext cx="11056" cy="52190"/>
            </a:xfrm>
            <a:custGeom>
              <a:rect b="b" l="l" r="r" t="t"/>
              <a:pathLst>
                <a:path extrusionOk="0" h="1992" w="422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70"/>
            <p:cNvSpPr/>
            <p:nvPr/>
          </p:nvSpPr>
          <p:spPr>
            <a:xfrm>
              <a:off x="6715780" y="3612754"/>
              <a:ext cx="40034" cy="37099"/>
            </a:xfrm>
            <a:custGeom>
              <a:rect b="b" l="l" r="r" t="t"/>
              <a:pathLst>
                <a:path extrusionOk="0" h="1416" w="1528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70"/>
            <p:cNvSpPr/>
            <p:nvPr/>
          </p:nvSpPr>
          <p:spPr>
            <a:xfrm>
              <a:off x="6669825" y="3531036"/>
              <a:ext cx="47239" cy="10821"/>
            </a:xfrm>
            <a:custGeom>
              <a:rect b="b" l="l" r="r" t="t"/>
              <a:pathLst>
                <a:path extrusionOk="0" h="413" w="1803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70"/>
            <p:cNvSpPr/>
            <p:nvPr/>
          </p:nvSpPr>
          <p:spPr>
            <a:xfrm>
              <a:off x="6700924" y="3410097"/>
              <a:ext cx="54548" cy="50409"/>
            </a:xfrm>
            <a:custGeom>
              <a:rect b="b" l="l" r="r" t="t"/>
              <a:pathLst>
                <a:path extrusionOk="0" h="1924" w="2082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70"/>
            <p:cNvSpPr/>
            <p:nvPr/>
          </p:nvSpPr>
          <p:spPr>
            <a:xfrm>
              <a:off x="6709492" y="3418953"/>
              <a:ext cx="240621" cy="234988"/>
            </a:xfrm>
            <a:custGeom>
              <a:rect b="b" l="l" r="r" t="t"/>
              <a:pathLst>
                <a:path extrusionOk="0" h="8969" w="9184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70"/>
            <p:cNvSpPr/>
            <p:nvPr/>
          </p:nvSpPr>
          <p:spPr>
            <a:xfrm>
              <a:off x="6749683" y="3436114"/>
              <a:ext cx="200430" cy="218010"/>
            </a:xfrm>
            <a:custGeom>
              <a:rect b="b" l="l" r="r" t="t"/>
              <a:pathLst>
                <a:path extrusionOk="0" h="8321" w="765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70"/>
            <p:cNvSpPr/>
            <p:nvPr/>
          </p:nvSpPr>
          <p:spPr>
            <a:xfrm>
              <a:off x="6774049" y="3464226"/>
              <a:ext cx="33169" cy="28244"/>
            </a:xfrm>
            <a:custGeom>
              <a:rect b="b" l="l" r="r" t="t"/>
              <a:pathLst>
                <a:path extrusionOk="0" h="1078" w="1266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70"/>
            <p:cNvSpPr/>
            <p:nvPr/>
          </p:nvSpPr>
          <p:spPr>
            <a:xfrm>
              <a:off x="6810964" y="3355496"/>
              <a:ext cx="33169" cy="28479"/>
            </a:xfrm>
            <a:custGeom>
              <a:rect b="b" l="l" r="r" t="t"/>
              <a:pathLst>
                <a:path extrusionOk="0" h="1087" w="1266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70"/>
            <p:cNvSpPr/>
            <p:nvPr/>
          </p:nvSpPr>
          <p:spPr>
            <a:xfrm>
              <a:off x="6866194" y="3511203"/>
              <a:ext cx="33195" cy="28401"/>
            </a:xfrm>
            <a:custGeom>
              <a:rect b="b" l="l" r="r" t="t"/>
              <a:pathLst>
                <a:path extrusionOk="0" h="1084" w="1267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70"/>
            <p:cNvSpPr/>
            <p:nvPr/>
          </p:nvSpPr>
          <p:spPr>
            <a:xfrm>
              <a:off x="6762992" y="3556896"/>
              <a:ext cx="52505" cy="44828"/>
            </a:xfrm>
            <a:custGeom>
              <a:rect b="b" l="l" r="r" t="t"/>
              <a:pathLst>
                <a:path extrusionOk="0" h="1711" w="2004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70"/>
            <p:cNvSpPr/>
            <p:nvPr/>
          </p:nvSpPr>
          <p:spPr>
            <a:xfrm>
              <a:off x="6953859" y="3377426"/>
              <a:ext cx="36680" cy="35003"/>
            </a:xfrm>
            <a:custGeom>
              <a:rect b="b" l="l" r="r" t="t"/>
              <a:pathLst>
                <a:path extrusionOk="0" h="1336" w="140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70"/>
            <p:cNvSpPr/>
            <p:nvPr/>
          </p:nvSpPr>
          <p:spPr>
            <a:xfrm>
              <a:off x="6977701" y="3522259"/>
              <a:ext cx="33195" cy="28479"/>
            </a:xfrm>
            <a:custGeom>
              <a:rect b="b" l="l" r="r" t="t"/>
              <a:pathLst>
                <a:path extrusionOk="0" h="1087" w="1267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70"/>
            <p:cNvSpPr/>
            <p:nvPr/>
          </p:nvSpPr>
          <p:spPr>
            <a:xfrm>
              <a:off x="6945816" y="3652473"/>
              <a:ext cx="38462" cy="36680"/>
            </a:xfrm>
            <a:custGeom>
              <a:rect b="b" l="l" r="r" t="t"/>
              <a:pathLst>
                <a:path extrusionOk="0" h="1400" w="1468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70"/>
            <p:cNvSpPr/>
            <p:nvPr/>
          </p:nvSpPr>
          <p:spPr>
            <a:xfrm>
              <a:off x="6810964" y="3688996"/>
              <a:ext cx="33169" cy="28479"/>
            </a:xfrm>
            <a:custGeom>
              <a:rect b="b" l="l" r="r" t="t"/>
              <a:pathLst>
                <a:path extrusionOk="0" h="1087" w="1266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70"/>
            <p:cNvSpPr/>
            <p:nvPr/>
          </p:nvSpPr>
          <p:spPr>
            <a:xfrm>
              <a:off x="6697702" y="3640212"/>
              <a:ext cx="29894" cy="28479"/>
            </a:xfrm>
            <a:custGeom>
              <a:rect b="b" l="l" r="r" t="t"/>
              <a:pathLst>
                <a:path extrusionOk="0" h="1087" w="1141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70"/>
            <p:cNvSpPr/>
            <p:nvPr/>
          </p:nvSpPr>
          <p:spPr>
            <a:xfrm>
              <a:off x="6644201" y="3522259"/>
              <a:ext cx="33169" cy="28479"/>
            </a:xfrm>
            <a:custGeom>
              <a:rect b="b" l="l" r="r" t="t"/>
              <a:pathLst>
                <a:path extrusionOk="0" h="1087" w="1266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70"/>
            <p:cNvSpPr/>
            <p:nvPr/>
          </p:nvSpPr>
          <p:spPr>
            <a:xfrm>
              <a:off x="6676349" y="3383242"/>
              <a:ext cx="39457" cy="37754"/>
            </a:xfrm>
            <a:custGeom>
              <a:rect b="b" l="l" r="r" t="t"/>
              <a:pathLst>
                <a:path extrusionOk="0" h="1441" w="1506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9" name="Google Shape;8739;p70"/>
          <p:cNvGrpSpPr/>
          <p:nvPr/>
        </p:nvGrpSpPr>
        <p:grpSpPr>
          <a:xfrm>
            <a:off x="15910289" y="4038383"/>
            <a:ext cx="730351" cy="542026"/>
            <a:chOff x="7955145" y="2019192"/>
            <a:chExt cx="365176" cy="271013"/>
          </a:xfrm>
        </p:grpSpPr>
        <p:sp>
          <p:nvSpPr>
            <p:cNvPr id="8740" name="Google Shape;8740;p70"/>
            <p:cNvSpPr/>
            <p:nvPr/>
          </p:nvSpPr>
          <p:spPr>
            <a:xfrm>
              <a:off x="7977729" y="2019192"/>
              <a:ext cx="320243" cy="271013"/>
            </a:xfrm>
            <a:custGeom>
              <a:rect b="b" l="l" r="r" t="t"/>
              <a:pathLst>
                <a:path extrusionOk="0" h="10344" w="12223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70"/>
            <p:cNvSpPr/>
            <p:nvPr/>
          </p:nvSpPr>
          <p:spPr>
            <a:xfrm>
              <a:off x="8084468" y="2023226"/>
              <a:ext cx="213504" cy="266978"/>
            </a:xfrm>
            <a:custGeom>
              <a:rect b="b" l="l" r="r" t="t"/>
              <a:pathLst>
                <a:path extrusionOk="0" h="10190" w="8149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70"/>
            <p:cNvSpPr/>
            <p:nvPr/>
          </p:nvSpPr>
          <p:spPr>
            <a:xfrm>
              <a:off x="8182377" y="2136437"/>
              <a:ext cx="95735" cy="76163"/>
            </a:xfrm>
            <a:custGeom>
              <a:rect b="b" l="l" r="r" t="t"/>
              <a:pathLst>
                <a:path extrusionOk="0" h="2907" w="3654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70"/>
            <p:cNvSpPr/>
            <p:nvPr/>
          </p:nvSpPr>
          <p:spPr>
            <a:xfrm>
              <a:off x="7997327" y="2098866"/>
              <a:ext cx="191601" cy="125026"/>
            </a:xfrm>
            <a:custGeom>
              <a:rect b="b" l="l" r="r" t="t"/>
              <a:pathLst>
                <a:path extrusionOk="0" h="4772" w="7313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70"/>
            <p:cNvSpPr/>
            <p:nvPr/>
          </p:nvSpPr>
          <p:spPr>
            <a:xfrm>
              <a:off x="8182220" y="2122917"/>
              <a:ext cx="138100" cy="76373"/>
            </a:xfrm>
            <a:custGeom>
              <a:rect b="b" l="l" r="r" t="t"/>
              <a:pathLst>
                <a:path extrusionOk="0" h="2915" w="5271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70"/>
            <p:cNvSpPr/>
            <p:nvPr/>
          </p:nvSpPr>
          <p:spPr>
            <a:xfrm>
              <a:off x="7955145" y="2085504"/>
              <a:ext cx="234123" cy="125341"/>
            </a:xfrm>
            <a:custGeom>
              <a:rect b="b" l="l" r="r" t="t"/>
              <a:pathLst>
                <a:path extrusionOk="0" h="4784" w="8936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6" name="Google Shape;8746;p70"/>
          <p:cNvGrpSpPr/>
          <p:nvPr/>
        </p:nvGrpSpPr>
        <p:grpSpPr>
          <a:xfrm>
            <a:off x="15036310" y="4018943"/>
            <a:ext cx="723854" cy="580540"/>
            <a:chOff x="7518155" y="2009471"/>
            <a:chExt cx="361927" cy="290270"/>
          </a:xfrm>
        </p:grpSpPr>
        <p:sp>
          <p:nvSpPr>
            <p:cNvPr id="8747" name="Google Shape;8747;p70"/>
            <p:cNvSpPr/>
            <p:nvPr/>
          </p:nvSpPr>
          <p:spPr>
            <a:xfrm>
              <a:off x="7518155" y="2133712"/>
              <a:ext cx="361403" cy="166029"/>
            </a:xfrm>
            <a:custGeom>
              <a:rect b="b" l="l" r="r" t="t"/>
              <a:pathLst>
                <a:path extrusionOk="0" h="6337" w="13794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70"/>
            <p:cNvSpPr/>
            <p:nvPr/>
          </p:nvSpPr>
          <p:spPr>
            <a:xfrm>
              <a:off x="7765037" y="2147781"/>
              <a:ext cx="114782" cy="40217"/>
            </a:xfrm>
            <a:custGeom>
              <a:rect b="b" l="l" r="r" t="t"/>
              <a:pathLst>
                <a:path extrusionOk="0" h="1535" w="4381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70"/>
            <p:cNvSpPr/>
            <p:nvPr/>
          </p:nvSpPr>
          <p:spPr>
            <a:xfrm>
              <a:off x="7518417" y="2147781"/>
              <a:ext cx="114782" cy="40217"/>
            </a:xfrm>
            <a:custGeom>
              <a:rect b="b" l="l" r="r" t="t"/>
              <a:pathLst>
                <a:path extrusionOk="0" h="1535" w="4381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70"/>
            <p:cNvSpPr/>
            <p:nvPr/>
          </p:nvSpPr>
          <p:spPr>
            <a:xfrm>
              <a:off x="7518417" y="2133712"/>
              <a:ext cx="117533" cy="39955"/>
            </a:xfrm>
            <a:custGeom>
              <a:rect b="b" l="l" r="r" t="t"/>
              <a:pathLst>
                <a:path extrusionOk="0" h="1525" w="4486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70"/>
            <p:cNvSpPr/>
            <p:nvPr/>
          </p:nvSpPr>
          <p:spPr>
            <a:xfrm>
              <a:off x="7762548" y="2133712"/>
              <a:ext cx="117533" cy="39955"/>
            </a:xfrm>
            <a:custGeom>
              <a:rect b="b" l="l" r="r" t="t"/>
              <a:pathLst>
                <a:path extrusionOk="0" h="1525" w="4486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70"/>
            <p:cNvSpPr/>
            <p:nvPr/>
          </p:nvSpPr>
          <p:spPr>
            <a:xfrm>
              <a:off x="7604536" y="2228896"/>
              <a:ext cx="22139" cy="18916"/>
            </a:xfrm>
            <a:custGeom>
              <a:rect b="b" l="l" r="r" t="t"/>
              <a:pathLst>
                <a:path extrusionOk="0" h="722" w="845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70"/>
            <p:cNvSpPr/>
            <p:nvPr/>
          </p:nvSpPr>
          <p:spPr>
            <a:xfrm>
              <a:off x="7526696" y="2253000"/>
              <a:ext cx="22113" cy="18916"/>
            </a:xfrm>
            <a:custGeom>
              <a:rect b="b" l="l" r="r" t="t"/>
              <a:pathLst>
                <a:path extrusionOk="0" h="722" w="844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70"/>
            <p:cNvSpPr/>
            <p:nvPr/>
          </p:nvSpPr>
          <p:spPr>
            <a:xfrm>
              <a:off x="7550564" y="2206286"/>
              <a:ext cx="22113" cy="18943"/>
            </a:xfrm>
            <a:custGeom>
              <a:rect b="b" l="l" r="r" t="t"/>
              <a:pathLst>
                <a:path extrusionOk="0" h="723" w="844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70"/>
            <p:cNvSpPr/>
            <p:nvPr/>
          </p:nvSpPr>
          <p:spPr>
            <a:xfrm>
              <a:off x="7768286" y="2228896"/>
              <a:ext cx="21877" cy="18916"/>
            </a:xfrm>
            <a:custGeom>
              <a:rect b="b" l="l" r="r" t="t"/>
              <a:pathLst>
                <a:path extrusionOk="0" h="722" w="835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70"/>
            <p:cNvSpPr/>
            <p:nvPr/>
          </p:nvSpPr>
          <p:spPr>
            <a:xfrm>
              <a:off x="7845891" y="2253000"/>
              <a:ext cx="22113" cy="18916"/>
            </a:xfrm>
            <a:custGeom>
              <a:rect b="b" l="l" r="r" t="t"/>
              <a:pathLst>
                <a:path extrusionOk="0" h="722" w="844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70"/>
            <p:cNvSpPr/>
            <p:nvPr/>
          </p:nvSpPr>
          <p:spPr>
            <a:xfrm>
              <a:off x="7822022" y="2206286"/>
              <a:ext cx="22139" cy="18943"/>
            </a:xfrm>
            <a:custGeom>
              <a:rect b="b" l="l" r="r" t="t"/>
              <a:pathLst>
                <a:path extrusionOk="0" h="723" w="845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70"/>
            <p:cNvSpPr/>
            <p:nvPr/>
          </p:nvSpPr>
          <p:spPr>
            <a:xfrm>
              <a:off x="7636500" y="2009471"/>
              <a:ext cx="125026" cy="206901"/>
            </a:xfrm>
            <a:custGeom>
              <a:rect b="b" l="l" r="r" t="t"/>
              <a:pathLst>
                <a:path extrusionOk="0" h="7897" w="4772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70"/>
            <p:cNvSpPr/>
            <p:nvPr/>
          </p:nvSpPr>
          <p:spPr>
            <a:xfrm>
              <a:off x="7688167" y="2009471"/>
              <a:ext cx="73412" cy="206639"/>
            </a:xfrm>
            <a:custGeom>
              <a:rect b="b" l="l" r="r" t="t"/>
              <a:pathLst>
                <a:path extrusionOk="0" h="7887" w="2802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0" name="Google Shape;8760;p70"/>
          <p:cNvGrpSpPr/>
          <p:nvPr/>
        </p:nvGrpSpPr>
        <p:grpSpPr>
          <a:xfrm>
            <a:off x="14159343" y="3982105"/>
            <a:ext cx="724325" cy="654528"/>
            <a:chOff x="7079672" y="1991053"/>
            <a:chExt cx="362163" cy="327264"/>
          </a:xfrm>
        </p:grpSpPr>
        <p:sp>
          <p:nvSpPr>
            <p:cNvPr id="8761" name="Google Shape;8761;p70"/>
            <p:cNvSpPr/>
            <p:nvPr/>
          </p:nvSpPr>
          <p:spPr>
            <a:xfrm>
              <a:off x="7418202" y="2117651"/>
              <a:ext cx="23632" cy="200666"/>
            </a:xfrm>
            <a:custGeom>
              <a:rect b="b" l="l" r="r" t="t"/>
              <a:pathLst>
                <a:path extrusionOk="0" h="7659" w="902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70"/>
            <p:cNvSpPr/>
            <p:nvPr/>
          </p:nvSpPr>
          <p:spPr>
            <a:xfrm>
              <a:off x="7423992" y="2117651"/>
              <a:ext cx="17842" cy="200666"/>
            </a:xfrm>
            <a:custGeom>
              <a:rect b="b" l="l" r="r" t="t"/>
              <a:pathLst>
                <a:path extrusionOk="0" h="7659" w="681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70"/>
            <p:cNvSpPr/>
            <p:nvPr/>
          </p:nvSpPr>
          <p:spPr>
            <a:xfrm>
              <a:off x="7103540" y="2161353"/>
              <a:ext cx="104748" cy="94687"/>
            </a:xfrm>
            <a:custGeom>
              <a:rect b="b" l="l" r="r" t="t"/>
              <a:pathLst>
                <a:path extrusionOk="0" h="3614" w="3998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70"/>
            <p:cNvSpPr/>
            <p:nvPr/>
          </p:nvSpPr>
          <p:spPr>
            <a:xfrm>
              <a:off x="7190419" y="2161353"/>
              <a:ext cx="17868" cy="94687"/>
            </a:xfrm>
            <a:custGeom>
              <a:rect b="b" l="l" r="r" t="t"/>
              <a:pathLst>
                <a:path extrusionOk="0" h="3614" w="682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70"/>
            <p:cNvSpPr/>
            <p:nvPr/>
          </p:nvSpPr>
          <p:spPr>
            <a:xfrm>
              <a:off x="7103540" y="2090010"/>
              <a:ext cx="71343" cy="71369"/>
            </a:xfrm>
            <a:custGeom>
              <a:rect b="b" l="l" r="r" t="t"/>
              <a:pathLst>
                <a:path extrusionOk="0" h="2724" w="2723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70"/>
            <p:cNvSpPr/>
            <p:nvPr/>
          </p:nvSpPr>
          <p:spPr>
            <a:xfrm>
              <a:off x="7103540" y="2090010"/>
              <a:ext cx="71343" cy="71369"/>
            </a:xfrm>
            <a:custGeom>
              <a:rect b="b" l="l" r="r" t="t"/>
              <a:pathLst>
                <a:path extrusionOk="0" h="2724" w="2723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70"/>
            <p:cNvSpPr/>
            <p:nvPr/>
          </p:nvSpPr>
          <p:spPr>
            <a:xfrm>
              <a:off x="7139198" y="2256013"/>
              <a:ext cx="16847" cy="62304"/>
            </a:xfrm>
            <a:custGeom>
              <a:rect b="b" l="l" r="r" t="t"/>
              <a:pathLst>
                <a:path extrusionOk="0" h="2378" w="643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70"/>
            <p:cNvSpPr/>
            <p:nvPr/>
          </p:nvSpPr>
          <p:spPr>
            <a:xfrm>
              <a:off x="7193930" y="2002424"/>
              <a:ext cx="11083" cy="38147"/>
            </a:xfrm>
            <a:custGeom>
              <a:rect b="b" l="l" r="r" t="t"/>
              <a:pathLst>
                <a:path extrusionOk="0" h="1456" w="423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70"/>
            <p:cNvSpPr/>
            <p:nvPr/>
          </p:nvSpPr>
          <p:spPr>
            <a:xfrm>
              <a:off x="7193930" y="2072063"/>
              <a:ext cx="11083" cy="47108"/>
            </a:xfrm>
            <a:custGeom>
              <a:rect b="b" l="l" r="r" t="t"/>
              <a:pathLst>
                <a:path extrusionOk="0" h="1798" w="423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70"/>
            <p:cNvSpPr/>
            <p:nvPr/>
          </p:nvSpPr>
          <p:spPr>
            <a:xfrm>
              <a:off x="7177371" y="2029488"/>
              <a:ext cx="43964" cy="47998"/>
            </a:xfrm>
            <a:custGeom>
              <a:rect b="b" l="l" r="r" t="t"/>
              <a:pathLst>
                <a:path extrusionOk="0" h="1832" w="1678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70"/>
            <p:cNvSpPr/>
            <p:nvPr/>
          </p:nvSpPr>
          <p:spPr>
            <a:xfrm>
              <a:off x="7197205" y="2029488"/>
              <a:ext cx="24130" cy="47998"/>
            </a:xfrm>
            <a:custGeom>
              <a:rect b="b" l="l" r="r" t="t"/>
              <a:pathLst>
                <a:path extrusionOk="0" h="1832" w="921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70"/>
            <p:cNvSpPr/>
            <p:nvPr/>
          </p:nvSpPr>
          <p:spPr>
            <a:xfrm>
              <a:off x="7208261" y="2145528"/>
              <a:ext cx="209705" cy="129611"/>
            </a:xfrm>
            <a:custGeom>
              <a:rect b="b" l="l" r="r" t="t"/>
              <a:pathLst>
                <a:path extrusionOk="0" h="4947" w="8004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70"/>
            <p:cNvSpPr/>
            <p:nvPr/>
          </p:nvSpPr>
          <p:spPr>
            <a:xfrm>
              <a:off x="7391321" y="2145528"/>
              <a:ext cx="26645" cy="129611"/>
            </a:xfrm>
            <a:custGeom>
              <a:rect b="b" l="l" r="r" t="t"/>
              <a:pathLst>
                <a:path extrusionOk="0" h="4947" w="1017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70"/>
            <p:cNvSpPr/>
            <p:nvPr/>
          </p:nvSpPr>
          <p:spPr>
            <a:xfrm>
              <a:off x="7139198" y="1991053"/>
              <a:ext cx="88189" cy="122092"/>
            </a:xfrm>
            <a:custGeom>
              <a:rect b="b" l="l" r="r" t="t"/>
              <a:pathLst>
                <a:path extrusionOk="0" h="4660" w="3366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70"/>
            <p:cNvSpPr/>
            <p:nvPr/>
          </p:nvSpPr>
          <p:spPr>
            <a:xfrm>
              <a:off x="7079672" y="2018406"/>
              <a:ext cx="23894" cy="299911"/>
            </a:xfrm>
            <a:custGeom>
              <a:rect b="b" l="l" r="r" t="t"/>
              <a:pathLst>
                <a:path extrusionOk="0" h="11447" w="912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70"/>
            <p:cNvSpPr/>
            <p:nvPr/>
          </p:nvSpPr>
          <p:spPr>
            <a:xfrm>
              <a:off x="7085698" y="2018379"/>
              <a:ext cx="17868" cy="299938"/>
            </a:xfrm>
            <a:custGeom>
              <a:rect b="b" l="l" r="r" t="t"/>
              <a:pathLst>
                <a:path extrusionOk="0" h="11448" w="682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7" name="Google Shape;8777;p70"/>
          <p:cNvGrpSpPr/>
          <p:nvPr/>
        </p:nvGrpSpPr>
        <p:grpSpPr>
          <a:xfrm>
            <a:off x="13282377" y="4071028"/>
            <a:ext cx="723801" cy="476264"/>
            <a:chOff x="6641188" y="2035514"/>
            <a:chExt cx="361901" cy="238132"/>
          </a:xfrm>
        </p:grpSpPr>
        <p:sp>
          <p:nvSpPr>
            <p:cNvPr id="8778" name="Google Shape;8778;p70"/>
            <p:cNvSpPr/>
            <p:nvPr/>
          </p:nvSpPr>
          <p:spPr>
            <a:xfrm>
              <a:off x="6641188" y="2035514"/>
              <a:ext cx="361901" cy="220787"/>
            </a:xfrm>
            <a:custGeom>
              <a:rect b="b" l="l" r="r" t="t"/>
              <a:pathLst>
                <a:path extrusionOk="0" h="8427" w="13813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70"/>
            <p:cNvSpPr/>
            <p:nvPr/>
          </p:nvSpPr>
          <p:spPr>
            <a:xfrm>
              <a:off x="6641188" y="2035514"/>
              <a:ext cx="361901" cy="220787"/>
            </a:xfrm>
            <a:custGeom>
              <a:rect b="b" l="l" r="r" t="t"/>
              <a:pathLst>
                <a:path extrusionOk="0" h="8427" w="13813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70"/>
            <p:cNvSpPr/>
            <p:nvPr/>
          </p:nvSpPr>
          <p:spPr>
            <a:xfrm>
              <a:off x="6681615" y="2256275"/>
              <a:ext cx="65579" cy="17371"/>
            </a:xfrm>
            <a:custGeom>
              <a:rect b="b" l="l" r="r" t="t"/>
              <a:pathLst>
                <a:path extrusionOk="0" h="663" w="2503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70"/>
            <p:cNvSpPr/>
            <p:nvPr/>
          </p:nvSpPr>
          <p:spPr>
            <a:xfrm>
              <a:off x="6897084" y="2256275"/>
              <a:ext cx="65579" cy="17371"/>
            </a:xfrm>
            <a:custGeom>
              <a:rect b="b" l="l" r="r" t="t"/>
              <a:pathLst>
                <a:path extrusionOk="0" h="663" w="2503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70"/>
            <p:cNvSpPr/>
            <p:nvPr/>
          </p:nvSpPr>
          <p:spPr>
            <a:xfrm>
              <a:off x="6666288" y="2064151"/>
              <a:ext cx="191653" cy="163776"/>
            </a:xfrm>
            <a:custGeom>
              <a:rect b="b" l="l" r="r" t="t"/>
              <a:pathLst>
                <a:path extrusionOk="0" h="6251" w="7315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70"/>
            <p:cNvSpPr/>
            <p:nvPr/>
          </p:nvSpPr>
          <p:spPr>
            <a:xfrm>
              <a:off x="6666288" y="2063653"/>
              <a:ext cx="191915" cy="164274"/>
            </a:xfrm>
            <a:custGeom>
              <a:rect b="b" l="l" r="r" t="t"/>
              <a:pathLst>
                <a:path extrusionOk="0" h="6270" w="7325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70"/>
            <p:cNvSpPr/>
            <p:nvPr/>
          </p:nvSpPr>
          <p:spPr>
            <a:xfrm>
              <a:off x="6892315" y="2171387"/>
              <a:ext cx="75115" cy="64321"/>
            </a:xfrm>
            <a:custGeom>
              <a:rect b="b" l="l" r="r" t="t"/>
              <a:pathLst>
                <a:path extrusionOk="0" h="2455" w="2867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70"/>
            <p:cNvSpPr/>
            <p:nvPr/>
          </p:nvSpPr>
          <p:spPr>
            <a:xfrm>
              <a:off x="6925485" y="2171387"/>
              <a:ext cx="44461" cy="64111"/>
            </a:xfrm>
            <a:custGeom>
              <a:rect b="b" l="l" r="r" t="t"/>
              <a:pathLst>
                <a:path extrusionOk="0" h="2447" w="1697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70"/>
            <p:cNvSpPr/>
            <p:nvPr/>
          </p:nvSpPr>
          <p:spPr>
            <a:xfrm>
              <a:off x="6889302" y="2064151"/>
              <a:ext cx="40715" cy="19624"/>
            </a:xfrm>
            <a:custGeom>
              <a:rect b="b" l="l" r="r" t="t"/>
              <a:pathLst>
                <a:path extrusionOk="0" h="749" w="1554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70"/>
            <p:cNvSpPr/>
            <p:nvPr/>
          </p:nvSpPr>
          <p:spPr>
            <a:xfrm>
              <a:off x="6908402" y="2063889"/>
              <a:ext cx="21615" cy="19886"/>
            </a:xfrm>
            <a:custGeom>
              <a:rect b="b" l="l" r="r" t="t"/>
              <a:pathLst>
                <a:path extrusionOk="0" h="759" w="825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70"/>
            <p:cNvSpPr/>
            <p:nvPr/>
          </p:nvSpPr>
          <p:spPr>
            <a:xfrm>
              <a:off x="6889302" y="2099049"/>
              <a:ext cx="40715" cy="19624"/>
            </a:xfrm>
            <a:custGeom>
              <a:rect b="b" l="l" r="r" t="t"/>
              <a:pathLst>
                <a:path extrusionOk="0" h="749" w="1554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70"/>
            <p:cNvSpPr/>
            <p:nvPr/>
          </p:nvSpPr>
          <p:spPr>
            <a:xfrm>
              <a:off x="6889302" y="2133974"/>
              <a:ext cx="40715" cy="19598"/>
            </a:xfrm>
            <a:custGeom>
              <a:rect b="b" l="l" r="r" t="t"/>
              <a:pathLst>
                <a:path extrusionOk="0" h="748" w="1554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70"/>
            <p:cNvSpPr/>
            <p:nvPr/>
          </p:nvSpPr>
          <p:spPr>
            <a:xfrm>
              <a:off x="6908402" y="2099049"/>
              <a:ext cx="21615" cy="19624"/>
            </a:xfrm>
            <a:custGeom>
              <a:rect b="b" l="l" r="r" t="t"/>
              <a:pathLst>
                <a:path extrusionOk="0" h="749" w="825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70"/>
            <p:cNvSpPr/>
            <p:nvPr/>
          </p:nvSpPr>
          <p:spPr>
            <a:xfrm>
              <a:off x="6908402" y="2133974"/>
              <a:ext cx="21615" cy="19598"/>
            </a:xfrm>
            <a:custGeom>
              <a:rect b="b" l="l" r="r" t="t"/>
              <a:pathLst>
                <a:path extrusionOk="0" h="748" w="825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70"/>
            <p:cNvSpPr/>
            <p:nvPr/>
          </p:nvSpPr>
          <p:spPr>
            <a:xfrm>
              <a:off x="6947833" y="2064151"/>
              <a:ext cx="33405" cy="89421"/>
            </a:xfrm>
            <a:custGeom>
              <a:rect b="b" l="l" r="r" t="t"/>
              <a:pathLst>
                <a:path extrusionOk="0" h="3413" w="1275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70"/>
            <p:cNvSpPr/>
            <p:nvPr/>
          </p:nvSpPr>
          <p:spPr>
            <a:xfrm>
              <a:off x="6960645" y="2063889"/>
              <a:ext cx="20593" cy="89683"/>
            </a:xfrm>
            <a:custGeom>
              <a:rect b="b" l="l" r="r" t="t"/>
              <a:pathLst>
                <a:path extrusionOk="0" h="3423" w="786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70"/>
            <p:cNvSpPr/>
            <p:nvPr/>
          </p:nvSpPr>
          <p:spPr>
            <a:xfrm>
              <a:off x="6816728" y="2076203"/>
              <a:ext cx="31676" cy="11083"/>
            </a:xfrm>
            <a:custGeom>
              <a:rect b="b" l="l" r="r" t="t"/>
              <a:pathLst>
                <a:path extrusionOk="0" h="423" w="1209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70"/>
            <p:cNvSpPr/>
            <p:nvPr/>
          </p:nvSpPr>
          <p:spPr>
            <a:xfrm>
              <a:off x="6677842" y="2076203"/>
              <a:ext cx="15353" cy="11083"/>
            </a:xfrm>
            <a:custGeom>
              <a:rect b="b" l="l" r="r" t="t"/>
              <a:pathLst>
                <a:path extrusionOk="0" h="423" w="586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70"/>
            <p:cNvSpPr/>
            <p:nvPr/>
          </p:nvSpPr>
          <p:spPr>
            <a:xfrm>
              <a:off x="6685126" y="2100569"/>
              <a:ext cx="155995" cy="90678"/>
            </a:xfrm>
            <a:custGeom>
              <a:rect b="b" l="l" r="r" t="t"/>
              <a:pathLst>
                <a:path extrusionOk="0" h="3461" w="5954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7" name="Google Shape;8797;p70"/>
          <p:cNvGrpSpPr/>
          <p:nvPr/>
        </p:nvGrpSpPr>
        <p:grpSpPr>
          <a:xfrm>
            <a:off x="12404886" y="3973355"/>
            <a:ext cx="724849" cy="671768"/>
            <a:chOff x="6202443" y="1986677"/>
            <a:chExt cx="362425" cy="335884"/>
          </a:xfrm>
        </p:grpSpPr>
        <p:sp>
          <p:nvSpPr>
            <p:cNvPr id="8798" name="Google Shape;8798;p70"/>
            <p:cNvSpPr/>
            <p:nvPr/>
          </p:nvSpPr>
          <p:spPr>
            <a:xfrm>
              <a:off x="6202705" y="2077460"/>
              <a:ext cx="202945" cy="244891"/>
            </a:xfrm>
            <a:custGeom>
              <a:rect b="b" l="l" r="r" t="t"/>
              <a:pathLst>
                <a:path extrusionOk="0" h="9347" w="7746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70"/>
            <p:cNvSpPr/>
            <p:nvPr/>
          </p:nvSpPr>
          <p:spPr>
            <a:xfrm>
              <a:off x="6202443" y="2077460"/>
              <a:ext cx="202185" cy="244891"/>
            </a:xfrm>
            <a:custGeom>
              <a:rect b="b" l="l" r="r" t="t"/>
              <a:pathLst>
                <a:path extrusionOk="0" h="9347" w="7717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70"/>
            <p:cNvSpPr/>
            <p:nvPr/>
          </p:nvSpPr>
          <p:spPr>
            <a:xfrm>
              <a:off x="6248398" y="2055610"/>
              <a:ext cx="111298" cy="22139"/>
            </a:xfrm>
            <a:custGeom>
              <a:rect b="b" l="l" r="r" t="t"/>
              <a:pathLst>
                <a:path extrusionOk="0" h="845" w="4248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70"/>
            <p:cNvSpPr/>
            <p:nvPr/>
          </p:nvSpPr>
          <p:spPr>
            <a:xfrm>
              <a:off x="6331295" y="2055610"/>
              <a:ext cx="28401" cy="22139"/>
            </a:xfrm>
            <a:custGeom>
              <a:rect b="b" l="l" r="r" t="t"/>
              <a:pathLst>
                <a:path extrusionOk="0" h="845" w="1084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70"/>
            <p:cNvSpPr/>
            <p:nvPr/>
          </p:nvSpPr>
          <p:spPr>
            <a:xfrm>
              <a:off x="6225290" y="1992834"/>
              <a:ext cx="157514" cy="62801"/>
            </a:xfrm>
            <a:custGeom>
              <a:rect b="b" l="l" r="r" t="t"/>
              <a:pathLst>
                <a:path extrusionOk="0" h="2397" w="6012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70"/>
            <p:cNvSpPr/>
            <p:nvPr/>
          </p:nvSpPr>
          <p:spPr>
            <a:xfrm>
              <a:off x="6343085" y="1992572"/>
              <a:ext cx="39719" cy="63063"/>
            </a:xfrm>
            <a:custGeom>
              <a:rect b="b" l="l" r="r" t="t"/>
              <a:pathLst>
                <a:path extrusionOk="0" h="2407" w="1516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70"/>
            <p:cNvSpPr/>
            <p:nvPr/>
          </p:nvSpPr>
          <p:spPr>
            <a:xfrm>
              <a:off x="6222539" y="2138978"/>
              <a:ext cx="142685" cy="122223"/>
            </a:xfrm>
            <a:custGeom>
              <a:rect b="b" l="l" r="r" t="t"/>
              <a:pathLst>
                <a:path extrusionOk="0" h="4665" w="5446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70"/>
            <p:cNvSpPr/>
            <p:nvPr/>
          </p:nvSpPr>
          <p:spPr>
            <a:xfrm>
              <a:off x="6253926" y="2149799"/>
              <a:ext cx="121070" cy="111586"/>
            </a:xfrm>
            <a:custGeom>
              <a:rect b="b" l="l" r="r" t="t"/>
              <a:pathLst>
                <a:path extrusionOk="0" h="4259" w="4621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70"/>
            <p:cNvSpPr/>
            <p:nvPr/>
          </p:nvSpPr>
          <p:spPr>
            <a:xfrm>
              <a:off x="6355137" y="2176654"/>
              <a:ext cx="170562" cy="145908"/>
            </a:xfrm>
            <a:custGeom>
              <a:rect b="b" l="l" r="r" t="t"/>
              <a:pathLst>
                <a:path extrusionOk="0" h="5569" w="651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70"/>
            <p:cNvSpPr/>
            <p:nvPr/>
          </p:nvSpPr>
          <p:spPr>
            <a:xfrm>
              <a:off x="6394568" y="2191483"/>
              <a:ext cx="141166" cy="131026"/>
            </a:xfrm>
            <a:custGeom>
              <a:rect b="b" l="l" r="r" t="t"/>
              <a:pathLst>
                <a:path extrusionOk="0" h="5001" w="5388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70"/>
            <p:cNvSpPr/>
            <p:nvPr/>
          </p:nvSpPr>
          <p:spPr>
            <a:xfrm>
              <a:off x="6402611" y="2199002"/>
              <a:ext cx="109516" cy="109542"/>
            </a:xfrm>
            <a:custGeom>
              <a:rect b="b" l="l" r="r" t="t"/>
              <a:pathLst>
                <a:path extrusionOk="0" h="4181" w="418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70"/>
            <p:cNvSpPr/>
            <p:nvPr/>
          </p:nvSpPr>
          <p:spPr>
            <a:xfrm>
              <a:off x="6451841" y="2085320"/>
              <a:ext cx="113027" cy="215181"/>
            </a:xfrm>
            <a:custGeom>
              <a:rect b="b" l="l" r="r" t="t"/>
              <a:pathLst>
                <a:path extrusionOk="0" h="8213" w="4314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70"/>
            <p:cNvSpPr/>
            <p:nvPr/>
          </p:nvSpPr>
          <p:spPr>
            <a:xfrm>
              <a:off x="6497796" y="2085242"/>
              <a:ext cx="66810" cy="215259"/>
            </a:xfrm>
            <a:custGeom>
              <a:rect b="b" l="l" r="r" t="t"/>
              <a:pathLst>
                <a:path extrusionOk="0" h="8216" w="255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70"/>
            <p:cNvSpPr/>
            <p:nvPr/>
          </p:nvSpPr>
          <p:spPr>
            <a:xfrm>
              <a:off x="6498791" y="2192740"/>
              <a:ext cx="66076" cy="107761"/>
            </a:xfrm>
            <a:custGeom>
              <a:rect b="b" l="l" r="r" t="t"/>
              <a:pathLst>
                <a:path extrusionOk="0" h="4113" w="2522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70"/>
            <p:cNvSpPr/>
            <p:nvPr/>
          </p:nvSpPr>
          <p:spPr>
            <a:xfrm>
              <a:off x="6504555" y="2192740"/>
              <a:ext cx="60050" cy="107761"/>
            </a:xfrm>
            <a:custGeom>
              <a:rect b="b" l="l" r="r" t="t"/>
              <a:pathLst>
                <a:path extrusionOk="0" h="4113" w="2292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70"/>
            <p:cNvSpPr/>
            <p:nvPr/>
          </p:nvSpPr>
          <p:spPr>
            <a:xfrm>
              <a:off x="6268493" y="2166226"/>
              <a:ext cx="71343" cy="67596"/>
            </a:xfrm>
            <a:custGeom>
              <a:rect b="b" l="l" r="r" t="t"/>
              <a:pathLst>
                <a:path extrusionOk="0" h="2580" w="2723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70"/>
            <p:cNvSpPr/>
            <p:nvPr/>
          </p:nvSpPr>
          <p:spPr>
            <a:xfrm>
              <a:off x="6258459" y="1986677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70"/>
            <p:cNvSpPr/>
            <p:nvPr/>
          </p:nvSpPr>
          <p:spPr>
            <a:xfrm>
              <a:off x="6298623" y="1986677"/>
              <a:ext cx="11345" cy="74487"/>
            </a:xfrm>
            <a:custGeom>
              <a:rect b="b" l="l" r="r" t="t"/>
              <a:pathLst>
                <a:path extrusionOk="0" h="2843" w="433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70"/>
            <p:cNvSpPr/>
            <p:nvPr/>
          </p:nvSpPr>
          <p:spPr>
            <a:xfrm>
              <a:off x="6338814" y="1986677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70"/>
            <p:cNvSpPr/>
            <p:nvPr/>
          </p:nvSpPr>
          <p:spPr>
            <a:xfrm>
              <a:off x="6394306" y="2194286"/>
              <a:ext cx="116118" cy="111979"/>
            </a:xfrm>
            <a:custGeom>
              <a:rect b="b" l="l" r="r" t="t"/>
              <a:pathLst>
                <a:path extrusionOk="0" h="4274" w="4432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8" name="Google Shape;8818;p70"/>
          <p:cNvGrpSpPr/>
          <p:nvPr/>
        </p:nvGrpSpPr>
        <p:grpSpPr>
          <a:xfrm>
            <a:off x="11528444" y="4033195"/>
            <a:ext cx="748586" cy="552139"/>
            <a:chOff x="5764222" y="2016598"/>
            <a:chExt cx="374293" cy="276069"/>
          </a:xfrm>
        </p:grpSpPr>
        <p:sp>
          <p:nvSpPr>
            <p:cNvPr id="8819" name="Google Shape;8819;p70"/>
            <p:cNvSpPr/>
            <p:nvPr/>
          </p:nvSpPr>
          <p:spPr>
            <a:xfrm>
              <a:off x="5925693" y="2209823"/>
              <a:ext cx="37440" cy="82844"/>
            </a:xfrm>
            <a:custGeom>
              <a:rect b="b" l="l" r="r" t="t"/>
              <a:pathLst>
                <a:path extrusionOk="0" h="3162" w="1429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70"/>
            <p:cNvSpPr/>
            <p:nvPr/>
          </p:nvSpPr>
          <p:spPr>
            <a:xfrm>
              <a:off x="5932478" y="2209823"/>
              <a:ext cx="29973" cy="29396"/>
            </a:xfrm>
            <a:custGeom>
              <a:rect b="b" l="l" r="r" t="t"/>
              <a:pathLst>
                <a:path extrusionOk="0" h="1122" w="1144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70"/>
            <p:cNvSpPr/>
            <p:nvPr/>
          </p:nvSpPr>
          <p:spPr>
            <a:xfrm>
              <a:off x="5913824" y="2016598"/>
              <a:ext cx="39772" cy="54103"/>
            </a:xfrm>
            <a:custGeom>
              <a:rect b="b" l="l" r="r" t="t"/>
              <a:pathLst>
                <a:path extrusionOk="0" h="2065" w="1518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70"/>
            <p:cNvSpPr/>
            <p:nvPr/>
          </p:nvSpPr>
          <p:spPr>
            <a:xfrm>
              <a:off x="5919667" y="2050081"/>
              <a:ext cx="34191" cy="20619"/>
            </a:xfrm>
            <a:custGeom>
              <a:rect b="b" l="l" r="r" t="t"/>
              <a:pathLst>
                <a:path extrusionOk="0" h="787" w="1305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70"/>
            <p:cNvSpPr/>
            <p:nvPr/>
          </p:nvSpPr>
          <p:spPr>
            <a:xfrm>
              <a:off x="6013096" y="2018301"/>
              <a:ext cx="39510" cy="52898"/>
            </a:xfrm>
            <a:custGeom>
              <a:rect b="b" l="l" r="r" t="t"/>
              <a:pathLst>
                <a:path extrusionOk="0" h="2019" w="1508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70"/>
            <p:cNvSpPr/>
            <p:nvPr/>
          </p:nvSpPr>
          <p:spPr>
            <a:xfrm>
              <a:off x="6012834" y="2050841"/>
              <a:ext cx="34191" cy="20619"/>
            </a:xfrm>
            <a:custGeom>
              <a:rect b="b" l="l" r="r" t="t"/>
              <a:pathLst>
                <a:path extrusionOk="0" h="787" w="1305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70"/>
            <p:cNvSpPr/>
            <p:nvPr/>
          </p:nvSpPr>
          <p:spPr>
            <a:xfrm>
              <a:off x="5764222" y="2069679"/>
              <a:ext cx="201190" cy="176798"/>
            </a:xfrm>
            <a:custGeom>
              <a:rect b="b" l="l" r="r" t="t"/>
              <a:pathLst>
                <a:path extrusionOk="0" h="6748" w="7679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70"/>
            <p:cNvSpPr/>
            <p:nvPr/>
          </p:nvSpPr>
          <p:spPr>
            <a:xfrm>
              <a:off x="5769750" y="2069679"/>
              <a:ext cx="195662" cy="176562"/>
            </a:xfrm>
            <a:custGeom>
              <a:rect b="b" l="l" r="r" t="t"/>
              <a:pathLst>
                <a:path extrusionOk="0" h="6739" w="7468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70"/>
            <p:cNvSpPr/>
            <p:nvPr/>
          </p:nvSpPr>
          <p:spPr>
            <a:xfrm>
              <a:off x="5987236" y="2069679"/>
              <a:ext cx="151279" cy="119289"/>
            </a:xfrm>
            <a:custGeom>
              <a:rect b="b" l="l" r="r" t="t"/>
              <a:pathLst>
                <a:path extrusionOk="0" h="4553" w="5774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70"/>
            <p:cNvSpPr/>
            <p:nvPr/>
          </p:nvSpPr>
          <p:spPr>
            <a:xfrm>
              <a:off x="5986974" y="2071434"/>
              <a:ext cx="146930" cy="117533"/>
            </a:xfrm>
            <a:custGeom>
              <a:rect b="b" l="l" r="r" t="t"/>
              <a:pathLst>
                <a:path extrusionOk="0" h="4486" w="5608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70"/>
            <p:cNvSpPr/>
            <p:nvPr/>
          </p:nvSpPr>
          <p:spPr>
            <a:xfrm>
              <a:off x="5958836" y="2073452"/>
              <a:ext cx="44985" cy="133122"/>
            </a:xfrm>
            <a:custGeom>
              <a:rect b="b" l="l" r="r" t="t"/>
              <a:pathLst>
                <a:path extrusionOk="0" h="5081" w="1717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0" name="Google Shape;8830;p70"/>
          <p:cNvGrpSpPr/>
          <p:nvPr/>
        </p:nvGrpSpPr>
        <p:grpSpPr>
          <a:xfrm>
            <a:off x="10650954" y="4032881"/>
            <a:ext cx="723854" cy="553030"/>
            <a:chOff x="5325477" y="2016441"/>
            <a:chExt cx="361927" cy="276515"/>
          </a:xfrm>
        </p:grpSpPr>
        <p:sp>
          <p:nvSpPr>
            <p:cNvPr id="8831" name="Google Shape;8831;p70"/>
            <p:cNvSpPr/>
            <p:nvPr/>
          </p:nvSpPr>
          <p:spPr>
            <a:xfrm>
              <a:off x="5514091" y="2232853"/>
              <a:ext cx="35449" cy="60103"/>
            </a:xfrm>
            <a:custGeom>
              <a:rect b="b" l="l" r="r" t="t"/>
              <a:pathLst>
                <a:path extrusionOk="0" h="2294" w="1353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70"/>
            <p:cNvSpPr/>
            <p:nvPr/>
          </p:nvSpPr>
          <p:spPr>
            <a:xfrm>
              <a:off x="5605633" y="2232879"/>
              <a:ext cx="35291" cy="60077"/>
            </a:xfrm>
            <a:custGeom>
              <a:rect b="b" l="l" r="r" t="t"/>
              <a:pathLst>
                <a:path extrusionOk="0" h="2293" w="1347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70"/>
            <p:cNvSpPr/>
            <p:nvPr/>
          </p:nvSpPr>
          <p:spPr>
            <a:xfrm>
              <a:off x="5466852" y="2264476"/>
              <a:ext cx="219530" cy="28479"/>
            </a:xfrm>
            <a:custGeom>
              <a:rect b="b" l="l" r="r" t="t"/>
              <a:pathLst>
                <a:path extrusionOk="0" h="1087" w="8379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70"/>
            <p:cNvSpPr/>
            <p:nvPr/>
          </p:nvSpPr>
          <p:spPr>
            <a:xfrm>
              <a:off x="5325477" y="2064413"/>
              <a:ext cx="361665" cy="177060"/>
            </a:xfrm>
            <a:custGeom>
              <a:rect b="b" l="l" r="r" t="t"/>
              <a:pathLst>
                <a:path extrusionOk="0" h="6758" w="13804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70"/>
            <p:cNvSpPr/>
            <p:nvPr/>
          </p:nvSpPr>
          <p:spPr>
            <a:xfrm>
              <a:off x="5325477" y="2064413"/>
              <a:ext cx="361927" cy="171793"/>
            </a:xfrm>
            <a:custGeom>
              <a:rect b="b" l="l" r="r" t="t"/>
              <a:pathLst>
                <a:path extrusionOk="0" h="6557" w="13814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70"/>
            <p:cNvSpPr/>
            <p:nvPr/>
          </p:nvSpPr>
          <p:spPr>
            <a:xfrm>
              <a:off x="5567329" y="2102062"/>
              <a:ext cx="111036" cy="101735"/>
            </a:xfrm>
            <a:custGeom>
              <a:rect b="b" l="l" r="r" t="t"/>
              <a:pathLst>
                <a:path extrusionOk="0" h="3883" w="4238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70"/>
            <p:cNvSpPr/>
            <p:nvPr/>
          </p:nvSpPr>
          <p:spPr>
            <a:xfrm>
              <a:off x="5567329" y="2102062"/>
              <a:ext cx="111036" cy="101735"/>
            </a:xfrm>
            <a:custGeom>
              <a:rect b="b" l="l" r="r" t="t"/>
              <a:pathLst>
                <a:path extrusionOk="0" h="3883" w="4238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70"/>
            <p:cNvSpPr/>
            <p:nvPr/>
          </p:nvSpPr>
          <p:spPr>
            <a:xfrm>
              <a:off x="5506309" y="2128943"/>
              <a:ext cx="37676" cy="63587"/>
            </a:xfrm>
            <a:custGeom>
              <a:rect b="b" l="l" r="r" t="t"/>
              <a:pathLst>
                <a:path extrusionOk="0" h="2427" w="1438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70"/>
            <p:cNvSpPr/>
            <p:nvPr/>
          </p:nvSpPr>
          <p:spPr>
            <a:xfrm>
              <a:off x="5530413" y="2128681"/>
              <a:ext cx="13572" cy="63823"/>
            </a:xfrm>
            <a:custGeom>
              <a:rect b="b" l="l" r="r" t="t"/>
              <a:pathLst>
                <a:path extrusionOk="0" h="2436" w="518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70"/>
            <p:cNvSpPr/>
            <p:nvPr/>
          </p:nvSpPr>
          <p:spPr>
            <a:xfrm>
              <a:off x="5503532" y="2078718"/>
              <a:ext cx="17606" cy="17868"/>
            </a:xfrm>
            <a:custGeom>
              <a:rect b="b" l="l" r="r" t="t"/>
              <a:pathLst>
                <a:path extrusionOk="0" h="682" w="672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70"/>
            <p:cNvSpPr/>
            <p:nvPr/>
          </p:nvSpPr>
          <p:spPr>
            <a:xfrm>
              <a:off x="5489960" y="2060876"/>
              <a:ext cx="44226" cy="17868"/>
            </a:xfrm>
            <a:custGeom>
              <a:rect b="b" l="l" r="r" t="t"/>
              <a:pathLst>
                <a:path extrusionOk="0" h="682" w="1688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70"/>
            <p:cNvSpPr/>
            <p:nvPr/>
          </p:nvSpPr>
          <p:spPr>
            <a:xfrm>
              <a:off x="5518859" y="2060640"/>
              <a:ext cx="15589" cy="18104"/>
            </a:xfrm>
            <a:custGeom>
              <a:rect b="b" l="l" r="r" t="t"/>
              <a:pathLst>
                <a:path extrusionOk="0" h="691" w="595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70"/>
            <p:cNvSpPr/>
            <p:nvPr/>
          </p:nvSpPr>
          <p:spPr>
            <a:xfrm>
              <a:off x="5496746" y="2016441"/>
              <a:ext cx="31178" cy="44461"/>
            </a:xfrm>
            <a:custGeom>
              <a:rect b="b" l="l" r="r" t="t"/>
              <a:pathLst>
                <a:path extrusionOk="0" h="1697" w="119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70"/>
            <p:cNvSpPr/>
            <p:nvPr/>
          </p:nvSpPr>
          <p:spPr>
            <a:xfrm>
              <a:off x="5502039" y="2016441"/>
              <a:ext cx="25886" cy="44226"/>
            </a:xfrm>
            <a:custGeom>
              <a:rect b="b" l="l" r="r" t="t"/>
              <a:pathLst>
                <a:path extrusionOk="0" h="1688" w="988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70"/>
            <p:cNvSpPr/>
            <p:nvPr/>
          </p:nvSpPr>
          <p:spPr>
            <a:xfrm>
              <a:off x="5363676" y="2019165"/>
              <a:ext cx="133096" cy="34741"/>
            </a:xfrm>
            <a:custGeom>
              <a:rect b="b" l="l" r="r" t="t"/>
              <a:pathLst>
                <a:path extrusionOk="0" h="1326" w="508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70"/>
            <p:cNvSpPr/>
            <p:nvPr/>
          </p:nvSpPr>
          <p:spPr>
            <a:xfrm>
              <a:off x="5482939" y="2025977"/>
              <a:ext cx="14331" cy="21379"/>
            </a:xfrm>
            <a:custGeom>
              <a:rect b="b" l="l" r="r" t="t"/>
              <a:pathLst>
                <a:path extrusionOk="0" h="816" w="547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70"/>
            <p:cNvSpPr/>
            <p:nvPr/>
          </p:nvSpPr>
          <p:spPr>
            <a:xfrm>
              <a:off x="5584647" y="2123179"/>
              <a:ext cx="26645" cy="52007"/>
            </a:xfrm>
            <a:custGeom>
              <a:rect b="b" l="l" r="r" t="t"/>
              <a:pathLst>
                <a:path extrusionOk="0" h="1985" w="1017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70"/>
            <p:cNvSpPr/>
            <p:nvPr/>
          </p:nvSpPr>
          <p:spPr>
            <a:xfrm>
              <a:off x="5592429" y="2123913"/>
              <a:ext cx="18366" cy="51011"/>
            </a:xfrm>
            <a:custGeom>
              <a:rect b="b" l="l" r="r" t="t"/>
              <a:pathLst>
                <a:path extrusionOk="0" h="1947" w="701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70"/>
            <p:cNvSpPr/>
            <p:nvPr/>
          </p:nvSpPr>
          <p:spPr>
            <a:xfrm>
              <a:off x="5526378" y="2019165"/>
              <a:ext cx="133096" cy="34558"/>
            </a:xfrm>
            <a:custGeom>
              <a:rect b="b" l="l" r="r" t="t"/>
              <a:pathLst>
                <a:path extrusionOk="0" h="1319" w="508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70"/>
            <p:cNvSpPr/>
            <p:nvPr/>
          </p:nvSpPr>
          <p:spPr>
            <a:xfrm>
              <a:off x="5526143" y="2025977"/>
              <a:ext cx="14593" cy="21379"/>
            </a:xfrm>
            <a:custGeom>
              <a:rect b="b" l="l" r="r" t="t"/>
              <a:pathLst>
                <a:path extrusionOk="0" h="816" w="557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1" name="Google Shape;8851;p70"/>
          <p:cNvGrpSpPr/>
          <p:nvPr/>
        </p:nvGrpSpPr>
        <p:grpSpPr>
          <a:xfrm>
            <a:off x="9741342" y="4034401"/>
            <a:ext cx="728360" cy="549624"/>
            <a:chOff x="4870671" y="2017200"/>
            <a:chExt cx="364180" cy="274812"/>
          </a:xfrm>
        </p:grpSpPr>
        <p:sp>
          <p:nvSpPr>
            <p:cNvPr id="8852" name="Google Shape;8852;p70"/>
            <p:cNvSpPr/>
            <p:nvPr/>
          </p:nvSpPr>
          <p:spPr>
            <a:xfrm>
              <a:off x="5143151" y="2097294"/>
              <a:ext cx="91700" cy="115044"/>
            </a:xfrm>
            <a:custGeom>
              <a:rect b="b" l="l" r="r" t="t"/>
              <a:pathLst>
                <a:path extrusionOk="0" h="4391" w="350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70"/>
            <p:cNvSpPr/>
            <p:nvPr/>
          </p:nvSpPr>
          <p:spPr>
            <a:xfrm>
              <a:off x="5143151" y="2097058"/>
              <a:ext cx="33667" cy="115280"/>
            </a:xfrm>
            <a:custGeom>
              <a:rect b="b" l="l" r="r" t="t"/>
              <a:pathLst>
                <a:path extrusionOk="0" h="4400" w="1285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70"/>
            <p:cNvSpPr/>
            <p:nvPr/>
          </p:nvSpPr>
          <p:spPr>
            <a:xfrm>
              <a:off x="4870671" y="2017200"/>
              <a:ext cx="290584" cy="274471"/>
            </a:xfrm>
            <a:custGeom>
              <a:rect b="b" l="l" r="r" t="t"/>
              <a:pathLst>
                <a:path extrusionOk="0" h="10476" w="11091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70"/>
            <p:cNvSpPr/>
            <p:nvPr/>
          </p:nvSpPr>
          <p:spPr>
            <a:xfrm>
              <a:off x="4911595" y="2046309"/>
              <a:ext cx="263729" cy="245704"/>
            </a:xfrm>
            <a:custGeom>
              <a:rect b="b" l="l" r="r" t="t"/>
              <a:pathLst>
                <a:path extrusionOk="0" h="9378" w="10066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70"/>
            <p:cNvSpPr/>
            <p:nvPr/>
          </p:nvSpPr>
          <p:spPr>
            <a:xfrm>
              <a:off x="4872688" y="2101774"/>
              <a:ext cx="28899" cy="103045"/>
            </a:xfrm>
            <a:custGeom>
              <a:rect b="b" l="l" r="r" t="t"/>
              <a:pathLst>
                <a:path extrusionOk="0" h="3933" w="1103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70"/>
            <p:cNvSpPr/>
            <p:nvPr/>
          </p:nvSpPr>
          <p:spPr>
            <a:xfrm>
              <a:off x="4873946" y="2075024"/>
              <a:ext cx="73858" cy="159427"/>
            </a:xfrm>
            <a:custGeom>
              <a:rect b="b" l="l" r="r" t="t"/>
              <a:pathLst>
                <a:path extrusionOk="0" h="6085" w="2819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70"/>
            <p:cNvSpPr/>
            <p:nvPr/>
          </p:nvSpPr>
          <p:spPr>
            <a:xfrm>
              <a:off x="4904312" y="2074945"/>
              <a:ext cx="43492" cy="159244"/>
            </a:xfrm>
            <a:custGeom>
              <a:rect b="b" l="l" r="r" t="t"/>
              <a:pathLst>
                <a:path extrusionOk="0" h="6078" w="166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70"/>
            <p:cNvSpPr/>
            <p:nvPr/>
          </p:nvSpPr>
          <p:spPr>
            <a:xfrm>
              <a:off x="4877693" y="2119407"/>
              <a:ext cx="36706" cy="70583"/>
            </a:xfrm>
            <a:custGeom>
              <a:rect b="b" l="l" r="r" t="t"/>
              <a:pathLst>
                <a:path extrusionOk="0" h="2694" w="1401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70"/>
            <p:cNvSpPr/>
            <p:nvPr/>
          </p:nvSpPr>
          <p:spPr>
            <a:xfrm>
              <a:off x="5047888" y="2085504"/>
              <a:ext cx="106346" cy="54024"/>
            </a:xfrm>
            <a:custGeom>
              <a:rect b="b" l="l" r="r" t="t"/>
              <a:pathLst>
                <a:path extrusionOk="0" h="2062" w="4059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70"/>
            <p:cNvSpPr/>
            <p:nvPr/>
          </p:nvSpPr>
          <p:spPr>
            <a:xfrm>
              <a:off x="5056508" y="2170313"/>
              <a:ext cx="99717" cy="68644"/>
            </a:xfrm>
            <a:custGeom>
              <a:rect b="b" l="l" r="r" t="t"/>
              <a:pathLst>
                <a:path extrusionOk="0" h="2620" w="3806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70"/>
            <p:cNvSpPr/>
            <p:nvPr/>
          </p:nvSpPr>
          <p:spPr>
            <a:xfrm>
              <a:off x="5064368" y="2140995"/>
              <a:ext cx="45405" cy="20567"/>
            </a:xfrm>
            <a:custGeom>
              <a:rect b="b" l="l" r="r" t="t"/>
              <a:pathLst>
                <a:path extrusionOk="0" h="785" w="1733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70"/>
            <p:cNvSpPr/>
            <p:nvPr/>
          </p:nvSpPr>
          <p:spPr>
            <a:xfrm>
              <a:off x="5039556" y="2037479"/>
              <a:ext cx="75482" cy="44016"/>
            </a:xfrm>
            <a:custGeom>
              <a:rect b="b" l="l" r="r" t="t"/>
              <a:pathLst>
                <a:path extrusionOk="0" h="1680" w="2881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70"/>
            <p:cNvSpPr/>
            <p:nvPr/>
          </p:nvSpPr>
          <p:spPr>
            <a:xfrm>
              <a:off x="5016002" y="2240634"/>
              <a:ext cx="61884" cy="30995"/>
            </a:xfrm>
            <a:custGeom>
              <a:rect b="b" l="l" r="r" t="t"/>
              <a:pathLst>
                <a:path extrusionOk="0" h="1183" w="2362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5" name="Google Shape;8865;p70"/>
          <p:cNvGrpSpPr/>
          <p:nvPr/>
        </p:nvGrpSpPr>
        <p:grpSpPr>
          <a:xfrm>
            <a:off x="14289452" y="6710993"/>
            <a:ext cx="521380" cy="724063"/>
            <a:chOff x="7144726" y="3355496"/>
            <a:chExt cx="260690" cy="362032"/>
          </a:xfrm>
        </p:grpSpPr>
        <p:sp>
          <p:nvSpPr>
            <p:cNvPr id="8866" name="Google Shape;8866;p70"/>
            <p:cNvSpPr/>
            <p:nvPr/>
          </p:nvSpPr>
          <p:spPr>
            <a:xfrm>
              <a:off x="7144726" y="3355496"/>
              <a:ext cx="260690" cy="362032"/>
            </a:xfrm>
            <a:custGeom>
              <a:rect b="b" l="l" r="r" t="t"/>
              <a:pathLst>
                <a:path extrusionOk="0" h="13818" w="995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70"/>
            <p:cNvSpPr/>
            <p:nvPr/>
          </p:nvSpPr>
          <p:spPr>
            <a:xfrm>
              <a:off x="7232601" y="3355496"/>
              <a:ext cx="172579" cy="330277"/>
            </a:xfrm>
            <a:custGeom>
              <a:rect b="b" l="l" r="r" t="t"/>
              <a:pathLst>
                <a:path extrusionOk="0" h="12606" w="6587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70"/>
            <p:cNvSpPr/>
            <p:nvPr/>
          </p:nvSpPr>
          <p:spPr>
            <a:xfrm>
              <a:off x="7302424" y="3660936"/>
              <a:ext cx="85910" cy="52950"/>
            </a:xfrm>
            <a:custGeom>
              <a:rect b="b" l="l" r="r" t="t"/>
              <a:pathLst>
                <a:path extrusionOk="0" h="2021" w="3279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70"/>
            <p:cNvSpPr/>
            <p:nvPr/>
          </p:nvSpPr>
          <p:spPr>
            <a:xfrm>
              <a:off x="7161285" y="3661198"/>
              <a:ext cx="84652" cy="52452"/>
            </a:xfrm>
            <a:custGeom>
              <a:rect b="b" l="l" r="r" t="t"/>
              <a:pathLst>
                <a:path extrusionOk="0" h="2002" w="3231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70"/>
            <p:cNvSpPr/>
            <p:nvPr/>
          </p:nvSpPr>
          <p:spPr>
            <a:xfrm>
              <a:off x="7175066" y="3655617"/>
              <a:ext cx="71631" cy="39195"/>
            </a:xfrm>
            <a:custGeom>
              <a:rect b="b" l="l" r="r" t="t"/>
              <a:pathLst>
                <a:path extrusionOk="0" h="1496" w="2734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70"/>
            <p:cNvSpPr/>
            <p:nvPr/>
          </p:nvSpPr>
          <p:spPr>
            <a:xfrm>
              <a:off x="7302686" y="3655670"/>
              <a:ext cx="72784" cy="39143"/>
            </a:xfrm>
            <a:custGeom>
              <a:rect b="b" l="l" r="r" t="t"/>
              <a:pathLst>
                <a:path extrusionOk="0" h="1494" w="2778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2" name="Google Shape;8872;p70"/>
          <p:cNvGrpSpPr/>
          <p:nvPr/>
        </p:nvGrpSpPr>
        <p:grpSpPr>
          <a:xfrm>
            <a:off x="13411438" y="8556101"/>
            <a:ext cx="523424" cy="723539"/>
            <a:chOff x="6705719" y="4278051"/>
            <a:chExt cx="261712" cy="361770"/>
          </a:xfrm>
        </p:grpSpPr>
        <p:sp>
          <p:nvSpPr>
            <p:cNvPr id="8873" name="Google Shape;8873;p70"/>
            <p:cNvSpPr/>
            <p:nvPr/>
          </p:nvSpPr>
          <p:spPr>
            <a:xfrm>
              <a:off x="6863443" y="4340328"/>
              <a:ext cx="14331" cy="32802"/>
            </a:xfrm>
            <a:custGeom>
              <a:rect b="b" l="l" r="r" t="t"/>
              <a:pathLst>
                <a:path extrusionOk="0" h="1252" w="547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70"/>
            <p:cNvSpPr/>
            <p:nvPr/>
          </p:nvSpPr>
          <p:spPr>
            <a:xfrm>
              <a:off x="6863443" y="4573875"/>
              <a:ext cx="14331" cy="65945"/>
            </a:xfrm>
            <a:custGeom>
              <a:rect b="b" l="l" r="r" t="t"/>
              <a:pathLst>
                <a:path extrusionOk="0" h="2517" w="547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70"/>
            <p:cNvSpPr/>
            <p:nvPr/>
          </p:nvSpPr>
          <p:spPr>
            <a:xfrm>
              <a:off x="6773787" y="4364563"/>
              <a:ext cx="193644" cy="190133"/>
            </a:xfrm>
            <a:custGeom>
              <a:rect b="b" l="l" r="r" t="t"/>
              <a:pathLst>
                <a:path extrusionOk="0" h="7257" w="7391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70"/>
            <p:cNvSpPr/>
            <p:nvPr/>
          </p:nvSpPr>
          <p:spPr>
            <a:xfrm>
              <a:off x="6877512" y="4364563"/>
              <a:ext cx="89918" cy="190133"/>
            </a:xfrm>
            <a:custGeom>
              <a:rect b="b" l="l" r="r" t="t"/>
              <a:pathLst>
                <a:path extrusionOk="0" h="7257" w="3432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70"/>
            <p:cNvSpPr/>
            <p:nvPr/>
          </p:nvSpPr>
          <p:spPr>
            <a:xfrm>
              <a:off x="6779315" y="4427600"/>
              <a:ext cx="182850" cy="127096"/>
            </a:xfrm>
            <a:custGeom>
              <a:rect b="b" l="l" r="r" t="t"/>
              <a:pathLst>
                <a:path extrusionOk="0" h="4851" w="6979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70"/>
            <p:cNvSpPr/>
            <p:nvPr/>
          </p:nvSpPr>
          <p:spPr>
            <a:xfrm>
              <a:off x="6877512" y="4427600"/>
              <a:ext cx="84652" cy="127096"/>
            </a:xfrm>
            <a:custGeom>
              <a:rect b="b" l="l" r="r" t="t"/>
              <a:pathLst>
                <a:path extrusionOk="0" h="4851" w="3231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70"/>
            <p:cNvSpPr/>
            <p:nvPr/>
          </p:nvSpPr>
          <p:spPr>
            <a:xfrm>
              <a:off x="6826029" y="4554670"/>
              <a:ext cx="89421" cy="29396"/>
            </a:xfrm>
            <a:custGeom>
              <a:rect b="b" l="l" r="r" t="t"/>
              <a:pathLst>
                <a:path extrusionOk="0" h="1122" w="3413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70"/>
            <p:cNvSpPr/>
            <p:nvPr/>
          </p:nvSpPr>
          <p:spPr>
            <a:xfrm>
              <a:off x="6871722" y="4554670"/>
              <a:ext cx="43728" cy="29396"/>
            </a:xfrm>
            <a:custGeom>
              <a:rect b="b" l="l" r="r" t="t"/>
              <a:pathLst>
                <a:path extrusionOk="0" h="1122" w="1669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70"/>
            <p:cNvSpPr/>
            <p:nvPr/>
          </p:nvSpPr>
          <p:spPr>
            <a:xfrm>
              <a:off x="6863443" y="4278051"/>
              <a:ext cx="14331" cy="32540"/>
            </a:xfrm>
            <a:custGeom>
              <a:rect b="b" l="l" r="r" t="t"/>
              <a:pathLst>
                <a:path extrusionOk="0" h="1242" w="547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70"/>
            <p:cNvSpPr/>
            <p:nvPr/>
          </p:nvSpPr>
          <p:spPr>
            <a:xfrm>
              <a:off x="6705719" y="4296312"/>
              <a:ext cx="200430" cy="343508"/>
            </a:xfrm>
            <a:custGeom>
              <a:rect b="b" l="l" r="r" t="t"/>
              <a:pathLst>
                <a:path extrusionOk="0" h="13111" w="765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70"/>
            <p:cNvSpPr/>
            <p:nvPr/>
          </p:nvSpPr>
          <p:spPr>
            <a:xfrm>
              <a:off x="6922367" y="4395689"/>
              <a:ext cx="42811" cy="14358"/>
            </a:xfrm>
            <a:custGeom>
              <a:rect b="b" l="l" r="r" t="t"/>
              <a:pathLst>
                <a:path extrusionOk="0" h="548" w="1634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70"/>
            <p:cNvSpPr/>
            <p:nvPr/>
          </p:nvSpPr>
          <p:spPr>
            <a:xfrm>
              <a:off x="6901092" y="4445390"/>
              <a:ext cx="59317" cy="14148"/>
            </a:xfrm>
            <a:custGeom>
              <a:rect b="b" l="l" r="r" t="t"/>
              <a:pathLst>
                <a:path extrusionOk="0" h="540" w="2264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70"/>
            <p:cNvSpPr/>
            <p:nvPr/>
          </p:nvSpPr>
          <p:spPr>
            <a:xfrm>
              <a:off x="6922445" y="4420526"/>
              <a:ext cx="40217" cy="14148"/>
            </a:xfrm>
            <a:custGeom>
              <a:rect b="b" l="l" r="r" t="t"/>
              <a:pathLst>
                <a:path extrusionOk="0" h="540" w="1535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70"/>
            <p:cNvSpPr/>
            <p:nvPr/>
          </p:nvSpPr>
          <p:spPr>
            <a:xfrm>
              <a:off x="6922445" y="4470254"/>
              <a:ext cx="35449" cy="14148"/>
            </a:xfrm>
            <a:custGeom>
              <a:rect b="b" l="l" r="r" t="t"/>
              <a:pathLst>
                <a:path extrusionOk="0" h="540" w="1353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70"/>
            <p:cNvSpPr/>
            <p:nvPr/>
          </p:nvSpPr>
          <p:spPr>
            <a:xfrm>
              <a:off x="6901014" y="4494882"/>
              <a:ext cx="54365" cy="14358"/>
            </a:xfrm>
            <a:custGeom>
              <a:rect b="b" l="l" r="r" t="t"/>
              <a:pathLst>
                <a:path extrusionOk="0" h="548" w="2075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8" name="Google Shape;8888;p70"/>
          <p:cNvGrpSpPr/>
          <p:nvPr/>
        </p:nvGrpSpPr>
        <p:grpSpPr>
          <a:xfrm>
            <a:off x="11501301" y="5783303"/>
            <a:ext cx="640433" cy="722806"/>
            <a:chOff x="5750650" y="2891652"/>
            <a:chExt cx="320216" cy="361403"/>
          </a:xfrm>
        </p:grpSpPr>
        <p:sp>
          <p:nvSpPr>
            <p:cNvPr id="8889" name="Google Shape;8889;p70"/>
            <p:cNvSpPr/>
            <p:nvPr/>
          </p:nvSpPr>
          <p:spPr>
            <a:xfrm>
              <a:off x="5750650" y="2891652"/>
              <a:ext cx="196919" cy="193644"/>
            </a:xfrm>
            <a:custGeom>
              <a:rect b="b" l="l" r="r" t="t"/>
              <a:pathLst>
                <a:path extrusionOk="0" h="7391" w="7516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70"/>
            <p:cNvSpPr/>
            <p:nvPr/>
          </p:nvSpPr>
          <p:spPr>
            <a:xfrm>
              <a:off x="5847590" y="2891652"/>
              <a:ext cx="99979" cy="193644"/>
            </a:xfrm>
            <a:custGeom>
              <a:rect b="b" l="l" r="r" t="t"/>
              <a:pathLst>
                <a:path extrusionOk="0" h="7391" w="3816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70"/>
            <p:cNvSpPr/>
            <p:nvPr/>
          </p:nvSpPr>
          <p:spPr>
            <a:xfrm>
              <a:off x="5753428" y="2930821"/>
              <a:ext cx="191129" cy="154475"/>
            </a:xfrm>
            <a:custGeom>
              <a:rect b="b" l="l" r="r" t="t"/>
              <a:pathLst>
                <a:path extrusionOk="0" h="5896" w="7295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70"/>
            <p:cNvSpPr/>
            <p:nvPr/>
          </p:nvSpPr>
          <p:spPr>
            <a:xfrm>
              <a:off x="5847852" y="2930821"/>
              <a:ext cx="96966" cy="154475"/>
            </a:xfrm>
            <a:custGeom>
              <a:rect b="b" l="l" r="r" t="t"/>
              <a:pathLst>
                <a:path extrusionOk="0" h="5896" w="3701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70"/>
            <p:cNvSpPr/>
            <p:nvPr/>
          </p:nvSpPr>
          <p:spPr>
            <a:xfrm>
              <a:off x="5803653" y="3085270"/>
              <a:ext cx="90940" cy="29920"/>
            </a:xfrm>
            <a:custGeom>
              <a:rect b="b" l="l" r="r" t="t"/>
              <a:pathLst>
                <a:path extrusionOk="0" h="1142" w="3471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70"/>
            <p:cNvSpPr/>
            <p:nvPr/>
          </p:nvSpPr>
          <p:spPr>
            <a:xfrm>
              <a:off x="5847093" y="3085270"/>
              <a:ext cx="47501" cy="29920"/>
            </a:xfrm>
            <a:custGeom>
              <a:rect b="b" l="l" r="r" t="t"/>
              <a:pathLst>
                <a:path extrusionOk="0" h="1142" w="1813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70"/>
            <p:cNvSpPr/>
            <p:nvPr/>
          </p:nvSpPr>
          <p:spPr>
            <a:xfrm>
              <a:off x="6041470" y="2936611"/>
              <a:ext cx="14331" cy="56016"/>
            </a:xfrm>
            <a:custGeom>
              <a:rect b="b" l="l" r="r" t="t"/>
              <a:pathLst>
                <a:path extrusionOk="0" h="2138" w="547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70"/>
            <p:cNvSpPr/>
            <p:nvPr/>
          </p:nvSpPr>
          <p:spPr>
            <a:xfrm>
              <a:off x="6026405" y="2971247"/>
              <a:ext cx="44226" cy="94451"/>
            </a:xfrm>
            <a:custGeom>
              <a:rect b="b" l="l" r="r" t="t"/>
              <a:pathLst>
                <a:path extrusionOk="0" h="3605" w="1688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70"/>
            <p:cNvSpPr/>
            <p:nvPr/>
          </p:nvSpPr>
          <p:spPr>
            <a:xfrm>
              <a:off x="6038955" y="2971247"/>
              <a:ext cx="31912" cy="94215"/>
            </a:xfrm>
            <a:custGeom>
              <a:rect b="b" l="l" r="r" t="t"/>
              <a:pathLst>
                <a:path extrusionOk="0" h="3596" w="1218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70"/>
            <p:cNvSpPr/>
            <p:nvPr/>
          </p:nvSpPr>
          <p:spPr>
            <a:xfrm>
              <a:off x="5841826" y="3065934"/>
              <a:ext cx="212718" cy="187120"/>
            </a:xfrm>
            <a:custGeom>
              <a:rect b="b" l="l" r="r" t="t"/>
              <a:pathLst>
                <a:path extrusionOk="0" h="7142" w="8119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70"/>
            <p:cNvSpPr/>
            <p:nvPr/>
          </p:nvSpPr>
          <p:spPr>
            <a:xfrm>
              <a:off x="5908610" y="2923511"/>
              <a:ext cx="36706" cy="14384"/>
            </a:xfrm>
            <a:custGeom>
              <a:rect b="b" l="l" r="r" t="t"/>
              <a:pathLst>
                <a:path extrusionOk="0" h="549" w="1401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70"/>
            <p:cNvSpPr/>
            <p:nvPr/>
          </p:nvSpPr>
          <p:spPr>
            <a:xfrm>
              <a:off x="5886917" y="2973998"/>
              <a:ext cx="53369" cy="14620"/>
            </a:xfrm>
            <a:custGeom>
              <a:rect b="b" l="l" r="r" t="t"/>
              <a:pathLst>
                <a:path extrusionOk="0" h="558" w="2037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70"/>
            <p:cNvSpPr/>
            <p:nvPr/>
          </p:nvSpPr>
          <p:spPr>
            <a:xfrm>
              <a:off x="5908532" y="2948637"/>
              <a:ext cx="34270" cy="14646"/>
            </a:xfrm>
            <a:custGeom>
              <a:rect b="b" l="l" r="r" t="t"/>
              <a:pathLst>
                <a:path extrusionOk="0" h="559" w="1308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70"/>
            <p:cNvSpPr/>
            <p:nvPr/>
          </p:nvSpPr>
          <p:spPr>
            <a:xfrm>
              <a:off x="5908532" y="2999124"/>
              <a:ext cx="29501" cy="14620"/>
            </a:xfrm>
            <a:custGeom>
              <a:rect b="b" l="l" r="r" t="t"/>
              <a:pathLst>
                <a:path extrusionOk="0" h="558" w="1126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70"/>
            <p:cNvSpPr/>
            <p:nvPr/>
          </p:nvSpPr>
          <p:spPr>
            <a:xfrm>
              <a:off x="5886995" y="3024459"/>
              <a:ext cx="48522" cy="14410"/>
            </a:xfrm>
            <a:custGeom>
              <a:rect b="b" l="l" r="r" t="t"/>
              <a:pathLst>
                <a:path extrusionOk="0" h="550" w="1852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4" name="Google Shape;8904;p70"/>
          <p:cNvGrpSpPr/>
          <p:nvPr/>
        </p:nvGrpSpPr>
        <p:grpSpPr>
          <a:xfrm>
            <a:off x="13316018" y="5782779"/>
            <a:ext cx="631944" cy="723854"/>
            <a:chOff x="6658009" y="2891390"/>
            <a:chExt cx="315972" cy="361927"/>
          </a:xfrm>
        </p:grpSpPr>
        <p:sp>
          <p:nvSpPr>
            <p:cNvPr id="8905" name="Google Shape;8905;p70"/>
            <p:cNvSpPr/>
            <p:nvPr/>
          </p:nvSpPr>
          <p:spPr>
            <a:xfrm>
              <a:off x="6658009" y="2891390"/>
              <a:ext cx="315972" cy="361927"/>
            </a:xfrm>
            <a:custGeom>
              <a:rect b="b" l="l" r="r" t="t"/>
              <a:pathLst>
                <a:path extrusionOk="0" h="13814" w="1206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70"/>
            <p:cNvSpPr/>
            <p:nvPr/>
          </p:nvSpPr>
          <p:spPr>
            <a:xfrm>
              <a:off x="6658507" y="2921284"/>
              <a:ext cx="315474" cy="332033"/>
            </a:xfrm>
            <a:custGeom>
              <a:rect b="b" l="l" r="r" t="t"/>
              <a:pathLst>
                <a:path extrusionOk="0" h="12673" w="12041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70"/>
            <p:cNvSpPr/>
            <p:nvPr/>
          </p:nvSpPr>
          <p:spPr>
            <a:xfrm>
              <a:off x="6742897" y="2928567"/>
              <a:ext cx="146432" cy="55780"/>
            </a:xfrm>
            <a:custGeom>
              <a:rect b="b" l="l" r="r" t="t"/>
              <a:pathLst>
                <a:path extrusionOk="0" h="2129" w="5589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70"/>
            <p:cNvSpPr/>
            <p:nvPr/>
          </p:nvSpPr>
          <p:spPr>
            <a:xfrm>
              <a:off x="6836562" y="2928567"/>
              <a:ext cx="52767" cy="55780"/>
            </a:xfrm>
            <a:custGeom>
              <a:rect b="b" l="l" r="r" t="t"/>
              <a:pathLst>
                <a:path extrusionOk="0" h="2129" w="2014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70"/>
            <p:cNvSpPr/>
            <p:nvPr/>
          </p:nvSpPr>
          <p:spPr>
            <a:xfrm>
              <a:off x="6810702" y="3035856"/>
              <a:ext cx="11083" cy="162702"/>
            </a:xfrm>
            <a:custGeom>
              <a:rect b="b" l="l" r="r" t="t"/>
              <a:pathLst>
                <a:path extrusionOk="0" h="6210" w="423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70"/>
            <p:cNvSpPr/>
            <p:nvPr/>
          </p:nvSpPr>
          <p:spPr>
            <a:xfrm>
              <a:off x="6724059" y="3209091"/>
              <a:ext cx="11083" cy="44226"/>
            </a:xfrm>
            <a:custGeom>
              <a:rect b="b" l="l" r="r" t="t"/>
              <a:pathLst>
                <a:path extrusionOk="0" h="1688" w="423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70"/>
            <p:cNvSpPr/>
            <p:nvPr/>
          </p:nvSpPr>
          <p:spPr>
            <a:xfrm>
              <a:off x="6897346" y="3209091"/>
              <a:ext cx="11083" cy="44226"/>
            </a:xfrm>
            <a:custGeom>
              <a:rect b="b" l="l" r="r" t="t"/>
              <a:pathLst>
                <a:path extrusionOk="0" h="1688" w="423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2" name="Google Shape;8912;p70"/>
          <p:cNvGrpSpPr/>
          <p:nvPr/>
        </p:nvGrpSpPr>
        <p:grpSpPr>
          <a:xfrm>
            <a:off x="12406930" y="5782412"/>
            <a:ext cx="640957" cy="724220"/>
            <a:chOff x="6203465" y="2891206"/>
            <a:chExt cx="320478" cy="362110"/>
          </a:xfrm>
        </p:grpSpPr>
        <p:sp>
          <p:nvSpPr>
            <p:cNvPr id="8913" name="Google Shape;8913;p70"/>
            <p:cNvSpPr/>
            <p:nvPr/>
          </p:nvSpPr>
          <p:spPr>
            <a:xfrm>
              <a:off x="6203465" y="2902158"/>
              <a:ext cx="320478" cy="351159"/>
            </a:xfrm>
            <a:custGeom>
              <a:rect b="b" l="l" r="r" t="t"/>
              <a:pathLst>
                <a:path extrusionOk="0" h="13403" w="12232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70"/>
            <p:cNvSpPr/>
            <p:nvPr/>
          </p:nvSpPr>
          <p:spPr>
            <a:xfrm>
              <a:off x="6286833" y="2902132"/>
              <a:ext cx="184867" cy="71159"/>
            </a:xfrm>
            <a:custGeom>
              <a:rect b="b" l="l" r="r" t="t"/>
              <a:pathLst>
                <a:path extrusionOk="0" h="2716" w="7056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70"/>
            <p:cNvSpPr/>
            <p:nvPr/>
          </p:nvSpPr>
          <p:spPr>
            <a:xfrm>
              <a:off x="6457107" y="2973265"/>
              <a:ext cx="57771" cy="131865"/>
            </a:xfrm>
            <a:custGeom>
              <a:rect b="b" l="l" r="r" t="t"/>
              <a:pathLst>
                <a:path extrusionOk="0" h="5033" w="2205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70"/>
            <p:cNvSpPr/>
            <p:nvPr/>
          </p:nvSpPr>
          <p:spPr>
            <a:xfrm>
              <a:off x="6423807" y="2891206"/>
              <a:ext cx="97988" cy="103752"/>
            </a:xfrm>
            <a:custGeom>
              <a:rect b="b" l="l" r="r" t="t"/>
              <a:pathLst>
                <a:path extrusionOk="0" h="3960" w="374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70"/>
            <p:cNvSpPr/>
            <p:nvPr/>
          </p:nvSpPr>
          <p:spPr>
            <a:xfrm>
              <a:off x="6396087" y="2978085"/>
              <a:ext cx="33405" cy="38907"/>
            </a:xfrm>
            <a:custGeom>
              <a:rect b="b" l="l" r="r" t="t"/>
              <a:pathLst>
                <a:path extrusionOk="0" h="1485" w="1275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8" name="Google Shape;8918;p70"/>
          <p:cNvGrpSpPr/>
          <p:nvPr/>
        </p:nvGrpSpPr>
        <p:grpSpPr>
          <a:xfrm>
            <a:off x="15134560" y="5782517"/>
            <a:ext cx="614233" cy="724587"/>
            <a:chOff x="7567280" y="2891259"/>
            <a:chExt cx="307116" cy="362294"/>
          </a:xfrm>
        </p:grpSpPr>
        <p:sp>
          <p:nvSpPr>
            <p:cNvPr id="8919" name="Google Shape;8919;p70"/>
            <p:cNvSpPr/>
            <p:nvPr/>
          </p:nvSpPr>
          <p:spPr>
            <a:xfrm>
              <a:off x="7612082" y="2891337"/>
              <a:ext cx="217250" cy="207006"/>
            </a:xfrm>
            <a:custGeom>
              <a:rect b="b" l="l" r="r" t="t"/>
              <a:pathLst>
                <a:path extrusionOk="0" h="7901" w="8292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70"/>
            <p:cNvSpPr/>
            <p:nvPr/>
          </p:nvSpPr>
          <p:spPr>
            <a:xfrm>
              <a:off x="7677870" y="3190698"/>
              <a:ext cx="85936" cy="62618"/>
            </a:xfrm>
            <a:custGeom>
              <a:rect b="b" l="l" r="r" t="t"/>
              <a:pathLst>
                <a:path extrusionOk="0" h="2390" w="328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70"/>
            <p:cNvSpPr/>
            <p:nvPr/>
          </p:nvSpPr>
          <p:spPr>
            <a:xfrm>
              <a:off x="7644229" y="2891285"/>
              <a:ext cx="63299" cy="21091"/>
            </a:xfrm>
            <a:custGeom>
              <a:rect b="b" l="l" r="r" t="t"/>
              <a:pathLst>
                <a:path extrusionOk="0" h="805" w="2416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70"/>
            <p:cNvSpPr/>
            <p:nvPr/>
          </p:nvSpPr>
          <p:spPr>
            <a:xfrm>
              <a:off x="7707502" y="2891259"/>
              <a:ext cx="121830" cy="207268"/>
            </a:xfrm>
            <a:custGeom>
              <a:rect b="b" l="l" r="r" t="t"/>
              <a:pathLst>
                <a:path extrusionOk="0" h="7911" w="465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70"/>
            <p:cNvSpPr/>
            <p:nvPr/>
          </p:nvSpPr>
          <p:spPr>
            <a:xfrm>
              <a:off x="7707502" y="3190751"/>
              <a:ext cx="56304" cy="62801"/>
            </a:xfrm>
            <a:custGeom>
              <a:rect b="b" l="l" r="r" t="t"/>
              <a:pathLst>
                <a:path extrusionOk="0" h="2397" w="2149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70"/>
            <p:cNvSpPr/>
            <p:nvPr/>
          </p:nvSpPr>
          <p:spPr>
            <a:xfrm>
              <a:off x="7677870" y="3190698"/>
              <a:ext cx="85936" cy="28191"/>
            </a:xfrm>
            <a:custGeom>
              <a:rect b="b" l="l" r="r" t="t"/>
              <a:pathLst>
                <a:path extrusionOk="0" h="1076" w="328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70"/>
            <p:cNvSpPr/>
            <p:nvPr/>
          </p:nvSpPr>
          <p:spPr>
            <a:xfrm>
              <a:off x="7669958" y="3221588"/>
              <a:ext cx="99874" cy="17397"/>
            </a:xfrm>
            <a:custGeom>
              <a:rect b="b" l="l" r="r" t="t"/>
              <a:pathLst>
                <a:path extrusionOk="0" h="664" w="3812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70"/>
            <p:cNvSpPr/>
            <p:nvPr/>
          </p:nvSpPr>
          <p:spPr>
            <a:xfrm>
              <a:off x="7669958" y="3012879"/>
              <a:ext cx="99874" cy="17423"/>
            </a:xfrm>
            <a:custGeom>
              <a:rect b="b" l="l" r="r" t="t"/>
              <a:pathLst>
                <a:path extrusionOk="0" h="665" w="3812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70"/>
            <p:cNvSpPr/>
            <p:nvPr/>
          </p:nvSpPr>
          <p:spPr>
            <a:xfrm>
              <a:off x="7670010" y="3041070"/>
              <a:ext cx="99822" cy="17423"/>
            </a:xfrm>
            <a:custGeom>
              <a:rect b="b" l="l" r="r" t="t"/>
              <a:pathLst>
                <a:path extrusionOk="0" h="665" w="381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70"/>
            <p:cNvSpPr/>
            <p:nvPr/>
          </p:nvSpPr>
          <p:spPr>
            <a:xfrm>
              <a:off x="7669958" y="3066615"/>
              <a:ext cx="99874" cy="17423"/>
            </a:xfrm>
            <a:custGeom>
              <a:rect b="b" l="l" r="r" t="t"/>
              <a:pathLst>
                <a:path extrusionOk="0" h="665" w="3812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70"/>
            <p:cNvSpPr/>
            <p:nvPr/>
          </p:nvSpPr>
          <p:spPr>
            <a:xfrm>
              <a:off x="7567280" y="2994880"/>
              <a:ext cx="307116" cy="226368"/>
            </a:xfrm>
            <a:custGeom>
              <a:rect b="b" l="l" r="r" t="t"/>
              <a:pathLst>
                <a:path extrusionOk="0" h="8640" w="11722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70"/>
            <p:cNvSpPr/>
            <p:nvPr/>
          </p:nvSpPr>
          <p:spPr>
            <a:xfrm>
              <a:off x="7568144" y="3019717"/>
              <a:ext cx="305151" cy="201530"/>
            </a:xfrm>
            <a:custGeom>
              <a:rect b="b" l="l" r="r" t="t"/>
              <a:pathLst>
                <a:path extrusionOk="0" h="7692" w="11647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1" name="Google Shape;8931;p70"/>
          <p:cNvGrpSpPr/>
          <p:nvPr/>
        </p:nvGrpSpPr>
        <p:grpSpPr>
          <a:xfrm>
            <a:off x="14225158" y="5783041"/>
            <a:ext cx="677113" cy="723068"/>
            <a:chOff x="7112579" y="2891521"/>
            <a:chExt cx="338556" cy="361534"/>
          </a:xfrm>
        </p:grpSpPr>
        <p:sp>
          <p:nvSpPr>
            <p:cNvPr id="8932" name="Google Shape;8932;p70"/>
            <p:cNvSpPr/>
            <p:nvPr/>
          </p:nvSpPr>
          <p:spPr>
            <a:xfrm>
              <a:off x="7112579" y="2891521"/>
              <a:ext cx="312671" cy="361534"/>
            </a:xfrm>
            <a:custGeom>
              <a:rect b="b" l="l" r="r" t="t"/>
              <a:pathLst>
                <a:path extrusionOk="0" h="13799" w="11934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70"/>
            <p:cNvSpPr/>
            <p:nvPr/>
          </p:nvSpPr>
          <p:spPr>
            <a:xfrm>
              <a:off x="7302424" y="2891783"/>
              <a:ext cx="148711" cy="361272"/>
            </a:xfrm>
            <a:custGeom>
              <a:rect b="b" l="l" r="r" t="t"/>
              <a:pathLst>
                <a:path extrusionOk="0" h="13789" w="5676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4" name="Google Shape;8934;p70"/>
          <p:cNvGrpSpPr/>
          <p:nvPr/>
        </p:nvGrpSpPr>
        <p:grpSpPr>
          <a:xfrm>
            <a:off x="14310517" y="7610072"/>
            <a:ext cx="414956" cy="722544"/>
            <a:chOff x="7155259" y="3805036"/>
            <a:chExt cx="207478" cy="361272"/>
          </a:xfrm>
        </p:grpSpPr>
        <p:sp>
          <p:nvSpPr>
            <p:cNvPr id="8935" name="Google Shape;8935;p70"/>
            <p:cNvSpPr/>
            <p:nvPr/>
          </p:nvSpPr>
          <p:spPr>
            <a:xfrm>
              <a:off x="7178865" y="3839175"/>
              <a:ext cx="160265" cy="144179"/>
            </a:xfrm>
            <a:custGeom>
              <a:rect b="b" l="l" r="r" t="t"/>
              <a:pathLst>
                <a:path extrusionOk="0" h="5503" w="6117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70"/>
            <p:cNvSpPr/>
            <p:nvPr/>
          </p:nvSpPr>
          <p:spPr>
            <a:xfrm>
              <a:off x="7281071" y="3839175"/>
              <a:ext cx="58059" cy="144179"/>
            </a:xfrm>
            <a:custGeom>
              <a:rect b="b" l="l" r="r" t="t"/>
              <a:pathLst>
                <a:path extrusionOk="0" h="5503" w="2216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70"/>
            <p:cNvSpPr/>
            <p:nvPr/>
          </p:nvSpPr>
          <p:spPr>
            <a:xfrm>
              <a:off x="7204488" y="3805036"/>
              <a:ext cx="108756" cy="54417"/>
            </a:xfrm>
            <a:custGeom>
              <a:rect b="b" l="l" r="r" t="t"/>
              <a:pathLst>
                <a:path extrusionOk="0" h="2077" w="4151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70"/>
            <p:cNvSpPr/>
            <p:nvPr/>
          </p:nvSpPr>
          <p:spPr>
            <a:xfrm>
              <a:off x="7275805" y="3809307"/>
              <a:ext cx="37440" cy="50252"/>
            </a:xfrm>
            <a:custGeom>
              <a:rect b="b" l="l" r="r" t="t"/>
              <a:pathLst>
                <a:path extrusionOk="0" h="1918" w="1429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70"/>
            <p:cNvSpPr/>
            <p:nvPr/>
          </p:nvSpPr>
          <p:spPr>
            <a:xfrm>
              <a:off x="7243815" y="3815568"/>
              <a:ext cx="30104" cy="24707"/>
            </a:xfrm>
            <a:custGeom>
              <a:rect b="b" l="l" r="r" t="t"/>
              <a:pathLst>
                <a:path extrusionOk="0" h="943" w="1149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70"/>
            <p:cNvSpPr/>
            <p:nvPr/>
          </p:nvSpPr>
          <p:spPr>
            <a:xfrm>
              <a:off x="7155259" y="3970515"/>
              <a:ext cx="207216" cy="195793"/>
            </a:xfrm>
            <a:custGeom>
              <a:rect b="b" l="l" r="r" t="t"/>
              <a:pathLst>
                <a:path extrusionOk="0" h="7473" w="7909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70"/>
            <p:cNvSpPr/>
            <p:nvPr/>
          </p:nvSpPr>
          <p:spPr>
            <a:xfrm>
              <a:off x="7239151" y="3970515"/>
              <a:ext cx="6550" cy="4297"/>
            </a:xfrm>
            <a:custGeom>
              <a:rect b="b" l="l" r="r" t="t"/>
              <a:pathLst>
                <a:path extrusionOk="0" h="164" w="25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70"/>
            <p:cNvSpPr/>
            <p:nvPr/>
          </p:nvSpPr>
          <p:spPr>
            <a:xfrm>
              <a:off x="7245675" y="3970515"/>
              <a:ext cx="117062" cy="195766"/>
            </a:xfrm>
            <a:custGeom>
              <a:rect b="b" l="l" r="r" t="t"/>
              <a:pathLst>
                <a:path extrusionOk="0" h="7472" w="4468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70"/>
            <p:cNvSpPr/>
            <p:nvPr/>
          </p:nvSpPr>
          <p:spPr>
            <a:xfrm>
              <a:off x="7221571" y="3970515"/>
              <a:ext cx="73098" cy="84285"/>
            </a:xfrm>
            <a:custGeom>
              <a:rect b="b" l="l" r="r" t="t"/>
              <a:pathLst>
                <a:path extrusionOk="0" h="3217" w="279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70"/>
            <p:cNvSpPr/>
            <p:nvPr/>
          </p:nvSpPr>
          <p:spPr>
            <a:xfrm>
              <a:off x="7239151" y="3970515"/>
              <a:ext cx="39693" cy="19362"/>
            </a:xfrm>
            <a:custGeom>
              <a:rect b="b" l="l" r="r" t="t"/>
              <a:pathLst>
                <a:path extrusionOk="0" h="739" w="1515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70"/>
            <p:cNvSpPr/>
            <p:nvPr/>
          </p:nvSpPr>
          <p:spPr>
            <a:xfrm>
              <a:off x="7210017" y="3869069"/>
              <a:ext cx="97962" cy="110774"/>
            </a:xfrm>
            <a:custGeom>
              <a:rect b="b" l="l" r="r" t="t"/>
              <a:pathLst>
                <a:path extrusionOk="0" h="4228" w="3739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70"/>
            <p:cNvSpPr/>
            <p:nvPr/>
          </p:nvSpPr>
          <p:spPr>
            <a:xfrm>
              <a:off x="7261735" y="3869069"/>
              <a:ext cx="46243" cy="112031"/>
            </a:xfrm>
            <a:custGeom>
              <a:rect b="b" l="l" r="r" t="t"/>
              <a:pathLst>
                <a:path extrusionOk="0" h="4276" w="1765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7" name="Google Shape;8947;p70"/>
          <p:cNvGrpSpPr/>
          <p:nvPr/>
        </p:nvGrpSpPr>
        <p:grpSpPr>
          <a:xfrm>
            <a:off x="9830736" y="5782779"/>
            <a:ext cx="365700" cy="723854"/>
            <a:chOff x="4915368" y="2891390"/>
            <a:chExt cx="182850" cy="361927"/>
          </a:xfrm>
        </p:grpSpPr>
        <p:sp>
          <p:nvSpPr>
            <p:cNvPr id="8948" name="Google Shape;8948;p70"/>
            <p:cNvSpPr/>
            <p:nvPr/>
          </p:nvSpPr>
          <p:spPr>
            <a:xfrm>
              <a:off x="4940992" y="2925292"/>
              <a:ext cx="131367" cy="326504"/>
            </a:xfrm>
            <a:custGeom>
              <a:rect b="b" l="l" r="r" t="t"/>
              <a:pathLst>
                <a:path extrusionOk="0" h="12462" w="5014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70"/>
            <p:cNvSpPr/>
            <p:nvPr/>
          </p:nvSpPr>
          <p:spPr>
            <a:xfrm>
              <a:off x="4991977" y="2925292"/>
              <a:ext cx="80644" cy="328024"/>
            </a:xfrm>
            <a:custGeom>
              <a:rect b="b" l="l" r="r" t="t"/>
              <a:pathLst>
                <a:path extrusionOk="0" h="12520" w="3078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70"/>
            <p:cNvSpPr/>
            <p:nvPr/>
          </p:nvSpPr>
          <p:spPr>
            <a:xfrm>
              <a:off x="4940992" y="3044345"/>
              <a:ext cx="131367" cy="208971"/>
            </a:xfrm>
            <a:custGeom>
              <a:rect b="b" l="l" r="r" t="t"/>
              <a:pathLst>
                <a:path extrusionOk="0" h="7976" w="5014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70"/>
            <p:cNvSpPr/>
            <p:nvPr/>
          </p:nvSpPr>
          <p:spPr>
            <a:xfrm>
              <a:off x="4991977" y="3048852"/>
              <a:ext cx="80382" cy="203443"/>
            </a:xfrm>
            <a:custGeom>
              <a:rect b="b" l="l" r="r" t="t"/>
              <a:pathLst>
                <a:path extrusionOk="0" h="7765" w="3068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70"/>
            <p:cNvSpPr/>
            <p:nvPr/>
          </p:nvSpPr>
          <p:spPr>
            <a:xfrm>
              <a:off x="4963838" y="3076493"/>
              <a:ext cx="19624" cy="16558"/>
            </a:xfrm>
            <a:custGeom>
              <a:rect b="b" l="l" r="r" t="t"/>
              <a:pathLst>
                <a:path extrusionOk="0" h="632" w="749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70"/>
            <p:cNvSpPr/>
            <p:nvPr/>
          </p:nvSpPr>
          <p:spPr>
            <a:xfrm>
              <a:off x="5030386" y="3100099"/>
              <a:ext cx="16847" cy="14436"/>
            </a:xfrm>
            <a:custGeom>
              <a:rect b="b" l="l" r="r" t="t"/>
              <a:pathLst>
                <a:path extrusionOk="0" h="551" w="643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70"/>
            <p:cNvSpPr/>
            <p:nvPr/>
          </p:nvSpPr>
          <p:spPr>
            <a:xfrm>
              <a:off x="4980921" y="3202803"/>
              <a:ext cx="16847" cy="14436"/>
            </a:xfrm>
            <a:custGeom>
              <a:rect b="b" l="l" r="r" t="t"/>
              <a:pathLst>
                <a:path extrusionOk="0" h="551" w="643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70"/>
            <p:cNvSpPr/>
            <p:nvPr/>
          </p:nvSpPr>
          <p:spPr>
            <a:xfrm>
              <a:off x="5030386" y="3171651"/>
              <a:ext cx="16847" cy="14698"/>
            </a:xfrm>
            <a:custGeom>
              <a:rect b="b" l="l" r="r" t="t"/>
              <a:pathLst>
                <a:path extrusionOk="0" h="561" w="643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70"/>
            <p:cNvSpPr/>
            <p:nvPr/>
          </p:nvSpPr>
          <p:spPr>
            <a:xfrm>
              <a:off x="4974135" y="3132246"/>
              <a:ext cx="20357" cy="17397"/>
            </a:xfrm>
            <a:custGeom>
              <a:rect b="b" l="l" r="r" t="t"/>
              <a:pathLst>
                <a:path extrusionOk="0" h="664" w="777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70"/>
            <p:cNvSpPr/>
            <p:nvPr/>
          </p:nvSpPr>
          <p:spPr>
            <a:xfrm>
              <a:off x="4915368" y="2891390"/>
              <a:ext cx="182850" cy="33693"/>
            </a:xfrm>
            <a:custGeom>
              <a:rect b="b" l="l" r="r" t="t"/>
              <a:pathLst>
                <a:path extrusionOk="0" h="1286" w="6979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70"/>
            <p:cNvSpPr/>
            <p:nvPr/>
          </p:nvSpPr>
          <p:spPr>
            <a:xfrm>
              <a:off x="5055250" y="2891390"/>
              <a:ext cx="42732" cy="33693"/>
            </a:xfrm>
            <a:custGeom>
              <a:rect b="b" l="l" r="r" t="t"/>
              <a:pathLst>
                <a:path extrusionOk="0" h="1286" w="1631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9" name="Google Shape;8959;p70"/>
          <p:cNvGrpSpPr/>
          <p:nvPr/>
        </p:nvGrpSpPr>
        <p:grpSpPr>
          <a:xfrm>
            <a:off x="16057428" y="5783303"/>
            <a:ext cx="579177" cy="722806"/>
            <a:chOff x="8028714" y="2891652"/>
            <a:chExt cx="289589" cy="361403"/>
          </a:xfrm>
        </p:grpSpPr>
        <p:sp>
          <p:nvSpPr>
            <p:cNvPr id="8960" name="Google Shape;8960;p70"/>
            <p:cNvSpPr/>
            <p:nvPr/>
          </p:nvSpPr>
          <p:spPr>
            <a:xfrm>
              <a:off x="8096520" y="3139006"/>
              <a:ext cx="167025" cy="83421"/>
            </a:xfrm>
            <a:custGeom>
              <a:rect b="b" l="l" r="r" t="t"/>
              <a:pathLst>
                <a:path extrusionOk="0" h="3184" w="6375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70"/>
            <p:cNvSpPr/>
            <p:nvPr/>
          </p:nvSpPr>
          <p:spPr>
            <a:xfrm>
              <a:off x="8168360" y="3139006"/>
              <a:ext cx="95185" cy="83421"/>
            </a:xfrm>
            <a:custGeom>
              <a:rect b="b" l="l" r="r" t="t"/>
              <a:pathLst>
                <a:path extrusionOk="0" h="3184" w="3633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70"/>
            <p:cNvSpPr/>
            <p:nvPr/>
          </p:nvSpPr>
          <p:spPr>
            <a:xfrm>
              <a:off x="8028714" y="3109871"/>
              <a:ext cx="104748" cy="24392"/>
            </a:xfrm>
            <a:custGeom>
              <a:rect b="b" l="l" r="r" t="t"/>
              <a:pathLst>
                <a:path extrusionOk="0" h="931" w="3998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70"/>
            <p:cNvSpPr/>
            <p:nvPr/>
          </p:nvSpPr>
          <p:spPr>
            <a:xfrm>
              <a:off x="8101812" y="3109871"/>
              <a:ext cx="31650" cy="24392"/>
            </a:xfrm>
            <a:custGeom>
              <a:rect b="b" l="l" r="r" t="t"/>
              <a:pathLst>
                <a:path extrusionOk="0" h="931" w="1208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70"/>
            <p:cNvSpPr/>
            <p:nvPr/>
          </p:nvSpPr>
          <p:spPr>
            <a:xfrm>
              <a:off x="8053342" y="3134237"/>
              <a:ext cx="67570" cy="53527"/>
            </a:xfrm>
            <a:custGeom>
              <a:rect b="b" l="l" r="r" t="t"/>
              <a:pathLst>
                <a:path extrusionOk="0" h="2043" w="2579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70"/>
            <p:cNvSpPr/>
            <p:nvPr/>
          </p:nvSpPr>
          <p:spPr>
            <a:xfrm>
              <a:off x="8159321" y="3165127"/>
              <a:ext cx="36182" cy="31099"/>
            </a:xfrm>
            <a:custGeom>
              <a:rect b="b" l="l" r="r" t="t"/>
              <a:pathLst>
                <a:path extrusionOk="0" h="1187" w="1381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70"/>
            <p:cNvSpPr/>
            <p:nvPr/>
          </p:nvSpPr>
          <p:spPr>
            <a:xfrm>
              <a:off x="8232655" y="2960453"/>
              <a:ext cx="74356" cy="219530"/>
            </a:xfrm>
            <a:custGeom>
              <a:rect b="b" l="l" r="r" t="t"/>
              <a:pathLst>
                <a:path extrusionOk="0" h="8379" w="2838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70"/>
            <p:cNvSpPr/>
            <p:nvPr/>
          </p:nvSpPr>
          <p:spPr>
            <a:xfrm>
              <a:off x="8243685" y="2960453"/>
              <a:ext cx="63063" cy="219766"/>
            </a:xfrm>
            <a:custGeom>
              <a:rect b="b" l="l" r="r" t="t"/>
              <a:pathLst>
                <a:path extrusionOk="0" h="8388" w="2407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70"/>
            <p:cNvSpPr/>
            <p:nvPr/>
          </p:nvSpPr>
          <p:spPr>
            <a:xfrm>
              <a:off x="8041788" y="3222400"/>
              <a:ext cx="276515" cy="30654"/>
            </a:xfrm>
            <a:custGeom>
              <a:rect b="b" l="l" r="r" t="t"/>
              <a:pathLst>
                <a:path extrusionOk="0" h="1170" w="10554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70"/>
            <p:cNvSpPr/>
            <p:nvPr/>
          </p:nvSpPr>
          <p:spPr>
            <a:xfrm>
              <a:off x="8286627" y="3222400"/>
              <a:ext cx="31676" cy="30654"/>
            </a:xfrm>
            <a:custGeom>
              <a:rect b="b" l="l" r="r" t="t"/>
              <a:pathLst>
                <a:path extrusionOk="0" h="1170" w="1209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70"/>
            <p:cNvSpPr/>
            <p:nvPr/>
          </p:nvSpPr>
          <p:spPr>
            <a:xfrm>
              <a:off x="8235668" y="2891652"/>
              <a:ext cx="58531" cy="57037"/>
            </a:xfrm>
            <a:custGeom>
              <a:rect b="b" l="l" r="r" t="t"/>
              <a:pathLst>
                <a:path extrusionOk="0" h="2177" w="2234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70"/>
            <p:cNvSpPr/>
            <p:nvPr/>
          </p:nvSpPr>
          <p:spPr>
            <a:xfrm>
              <a:off x="8240698" y="2912507"/>
              <a:ext cx="53500" cy="36182"/>
            </a:xfrm>
            <a:custGeom>
              <a:rect b="b" l="l" r="r" t="t"/>
              <a:pathLst>
                <a:path extrusionOk="0" h="1381" w="2042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70"/>
            <p:cNvSpPr/>
            <p:nvPr/>
          </p:nvSpPr>
          <p:spPr>
            <a:xfrm>
              <a:off x="8094005" y="3011490"/>
              <a:ext cx="80408" cy="79281"/>
            </a:xfrm>
            <a:custGeom>
              <a:rect b="b" l="l" r="r" t="t"/>
              <a:pathLst>
                <a:path extrusionOk="0" h="3026" w="3069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70"/>
            <p:cNvSpPr/>
            <p:nvPr/>
          </p:nvSpPr>
          <p:spPr>
            <a:xfrm>
              <a:off x="8140221" y="3057157"/>
              <a:ext cx="34427" cy="33536"/>
            </a:xfrm>
            <a:custGeom>
              <a:rect b="b" l="l" r="r" t="t"/>
              <a:pathLst>
                <a:path extrusionOk="0" h="1280" w="1314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70"/>
            <p:cNvSpPr/>
            <p:nvPr/>
          </p:nvSpPr>
          <p:spPr>
            <a:xfrm>
              <a:off x="8086485" y="3036564"/>
              <a:ext cx="32907" cy="31912"/>
            </a:xfrm>
            <a:custGeom>
              <a:rect b="b" l="l" r="r" t="t"/>
              <a:pathLst>
                <a:path extrusionOk="0" h="1218" w="1256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70"/>
            <p:cNvSpPr/>
            <p:nvPr/>
          </p:nvSpPr>
          <p:spPr>
            <a:xfrm>
              <a:off x="8115855" y="3065934"/>
              <a:ext cx="32933" cy="31912"/>
            </a:xfrm>
            <a:custGeom>
              <a:rect b="b" l="l" r="r" t="t"/>
              <a:pathLst>
                <a:path extrusionOk="0" h="1218" w="1257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70"/>
            <p:cNvSpPr/>
            <p:nvPr/>
          </p:nvSpPr>
          <p:spPr>
            <a:xfrm>
              <a:off x="8212062" y="2913738"/>
              <a:ext cx="61544" cy="61570"/>
            </a:xfrm>
            <a:custGeom>
              <a:rect b="b" l="l" r="r" t="t"/>
              <a:pathLst>
                <a:path extrusionOk="0" h="2350" w="2349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70"/>
            <p:cNvSpPr/>
            <p:nvPr/>
          </p:nvSpPr>
          <p:spPr>
            <a:xfrm>
              <a:off x="8212953" y="2932078"/>
              <a:ext cx="60653" cy="43466"/>
            </a:xfrm>
            <a:custGeom>
              <a:rect b="b" l="l" r="r" t="t"/>
              <a:pathLst>
                <a:path extrusionOk="0" h="1659" w="2315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70"/>
            <p:cNvSpPr/>
            <p:nvPr/>
          </p:nvSpPr>
          <p:spPr>
            <a:xfrm>
              <a:off x="8119890" y="2937423"/>
              <a:ext cx="128354" cy="128039"/>
            </a:xfrm>
            <a:custGeom>
              <a:rect b="b" l="l" r="r" t="t"/>
              <a:pathLst>
                <a:path extrusionOk="0" h="4887" w="4899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70"/>
            <p:cNvSpPr/>
            <p:nvPr/>
          </p:nvSpPr>
          <p:spPr>
            <a:xfrm>
              <a:off x="8153531" y="2968732"/>
              <a:ext cx="94713" cy="96730"/>
            </a:xfrm>
            <a:custGeom>
              <a:rect b="b" l="l" r="r" t="t"/>
              <a:pathLst>
                <a:path extrusionOk="0" h="3692" w="3615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0" name="Google Shape;8980;p70"/>
          <p:cNvGrpSpPr/>
          <p:nvPr/>
        </p:nvGrpSpPr>
        <p:grpSpPr>
          <a:xfrm>
            <a:off x="15103644" y="7609548"/>
            <a:ext cx="586670" cy="723854"/>
            <a:chOff x="7551822" y="3804774"/>
            <a:chExt cx="293335" cy="361927"/>
          </a:xfrm>
        </p:grpSpPr>
        <p:sp>
          <p:nvSpPr>
            <p:cNvPr id="8981" name="Google Shape;8981;p70"/>
            <p:cNvSpPr/>
            <p:nvPr/>
          </p:nvSpPr>
          <p:spPr>
            <a:xfrm>
              <a:off x="7647242" y="3804774"/>
              <a:ext cx="121070" cy="30916"/>
            </a:xfrm>
            <a:custGeom>
              <a:rect b="b" l="l" r="r" t="t"/>
              <a:pathLst>
                <a:path extrusionOk="0" h="1180" w="4621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70"/>
            <p:cNvSpPr/>
            <p:nvPr/>
          </p:nvSpPr>
          <p:spPr>
            <a:xfrm>
              <a:off x="7734148" y="3804774"/>
              <a:ext cx="34165" cy="31178"/>
            </a:xfrm>
            <a:custGeom>
              <a:rect b="b" l="l" r="r" t="t"/>
              <a:pathLst>
                <a:path extrusionOk="0" h="1190" w="1304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70"/>
            <p:cNvSpPr/>
            <p:nvPr/>
          </p:nvSpPr>
          <p:spPr>
            <a:xfrm>
              <a:off x="7551822" y="3835664"/>
              <a:ext cx="285056" cy="331037"/>
            </a:xfrm>
            <a:custGeom>
              <a:rect b="b" l="l" r="r" t="t"/>
              <a:pathLst>
                <a:path extrusionOk="0" h="12635" w="1088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70"/>
            <p:cNvSpPr/>
            <p:nvPr/>
          </p:nvSpPr>
          <p:spPr>
            <a:xfrm>
              <a:off x="7669329" y="3835664"/>
              <a:ext cx="174833" cy="329020"/>
            </a:xfrm>
            <a:custGeom>
              <a:rect b="b" l="l" r="r" t="t"/>
              <a:pathLst>
                <a:path extrusionOk="0" h="12558" w="6673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70"/>
            <p:cNvSpPr/>
            <p:nvPr/>
          </p:nvSpPr>
          <p:spPr>
            <a:xfrm>
              <a:off x="7571655" y="4014007"/>
              <a:ext cx="273502" cy="152694"/>
            </a:xfrm>
            <a:custGeom>
              <a:rect b="b" l="l" r="r" t="t"/>
              <a:pathLst>
                <a:path extrusionOk="0" h="5828" w="10439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70"/>
            <p:cNvSpPr/>
            <p:nvPr/>
          </p:nvSpPr>
          <p:spPr>
            <a:xfrm>
              <a:off x="7785369" y="4022260"/>
              <a:ext cx="52269" cy="142423"/>
            </a:xfrm>
            <a:custGeom>
              <a:rect b="b" l="l" r="r" t="t"/>
              <a:pathLst>
                <a:path extrusionOk="0" h="5436" w="1995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70"/>
            <p:cNvSpPr/>
            <p:nvPr/>
          </p:nvSpPr>
          <p:spPr>
            <a:xfrm>
              <a:off x="7785107" y="4061927"/>
              <a:ext cx="19362" cy="16558"/>
            </a:xfrm>
            <a:custGeom>
              <a:rect b="b" l="l" r="r" t="t"/>
              <a:pathLst>
                <a:path extrusionOk="0" h="632" w="739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70"/>
            <p:cNvSpPr/>
            <p:nvPr/>
          </p:nvSpPr>
          <p:spPr>
            <a:xfrm>
              <a:off x="7744680" y="4122711"/>
              <a:ext cx="17109" cy="14436"/>
            </a:xfrm>
            <a:custGeom>
              <a:rect b="b" l="l" r="r" t="t"/>
              <a:pathLst>
                <a:path extrusionOk="0" h="551" w="653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70"/>
            <p:cNvSpPr/>
            <p:nvPr/>
          </p:nvSpPr>
          <p:spPr>
            <a:xfrm>
              <a:off x="7627645" y="4051892"/>
              <a:ext cx="17109" cy="14436"/>
            </a:xfrm>
            <a:custGeom>
              <a:rect b="b" l="l" r="r" t="t"/>
              <a:pathLst>
                <a:path extrusionOk="0" h="551" w="653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70"/>
            <p:cNvSpPr/>
            <p:nvPr/>
          </p:nvSpPr>
          <p:spPr>
            <a:xfrm>
              <a:off x="7651513" y="4122711"/>
              <a:ext cx="16847" cy="14436"/>
            </a:xfrm>
            <a:custGeom>
              <a:rect b="b" l="l" r="r" t="t"/>
              <a:pathLst>
                <a:path extrusionOk="0" h="551" w="643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70"/>
            <p:cNvSpPr/>
            <p:nvPr/>
          </p:nvSpPr>
          <p:spPr>
            <a:xfrm>
              <a:off x="7693459" y="4066957"/>
              <a:ext cx="20095" cy="17423"/>
            </a:xfrm>
            <a:custGeom>
              <a:rect b="b" l="l" r="r" t="t"/>
              <a:pathLst>
                <a:path extrusionOk="0" h="665" w="767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2" name="Google Shape;8992;p70"/>
          <p:cNvGrpSpPr/>
          <p:nvPr/>
        </p:nvGrpSpPr>
        <p:grpSpPr>
          <a:xfrm>
            <a:off x="12527450" y="8555315"/>
            <a:ext cx="420982" cy="724325"/>
            <a:chOff x="6263725" y="4277658"/>
            <a:chExt cx="210491" cy="362163"/>
          </a:xfrm>
        </p:grpSpPr>
        <p:sp>
          <p:nvSpPr>
            <p:cNvPr id="8993" name="Google Shape;8993;p70"/>
            <p:cNvSpPr/>
            <p:nvPr/>
          </p:nvSpPr>
          <p:spPr>
            <a:xfrm>
              <a:off x="6265480" y="4277658"/>
              <a:ext cx="88189" cy="362163"/>
            </a:xfrm>
            <a:custGeom>
              <a:rect b="b" l="l" r="r" t="t"/>
              <a:pathLst>
                <a:path extrusionOk="0" h="13823" w="3366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70"/>
            <p:cNvSpPr/>
            <p:nvPr/>
          </p:nvSpPr>
          <p:spPr>
            <a:xfrm>
              <a:off x="6265480" y="4277658"/>
              <a:ext cx="88189" cy="155497"/>
            </a:xfrm>
            <a:custGeom>
              <a:rect b="b" l="l" r="r" t="t"/>
              <a:pathLst>
                <a:path extrusionOk="0" h="5935" w="3366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70"/>
            <p:cNvSpPr/>
            <p:nvPr/>
          </p:nvSpPr>
          <p:spPr>
            <a:xfrm>
              <a:off x="6265480" y="4433600"/>
              <a:ext cx="88189" cy="206220"/>
            </a:xfrm>
            <a:custGeom>
              <a:rect b="b" l="l" r="r" t="t"/>
              <a:pathLst>
                <a:path extrusionOk="0" h="7871" w="3366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70"/>
            <p:cNvSpPr/>
            <p:nvPr/>
          </p:nvSpPr>
          <p:spPr>
            <a:xfrm>
              <a:off x="6267996" y="4349498"/>
              <a:ext cx="83159" cy="10559"/>
            </a:xfrm>
            <a:custGeom>
              <a:rect b="b" l="l" r="r" t="t"/>
              <a:pathLst>
                <a:path extrusionOk="0" h="403" w="3174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70"/>
            <p:cNvSpPr/>
            <p:nvPr/>
          </p:nvSpPr>
          <p:spPr>
            <a:xfrm>
              <a:off x="6263725" y="4453460"/>
              <a:ext cx="89945" cy="10585"/>
            </a:xfrm>
            <a:custGeom>
              <a:rect b="b" l="l" r="r" t="t"/>
              <a:pathLst>
                <a:path extrusionOk="0" h="404" w="3433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70"/>
            <p:cNvSpPr/>
            <p:nvPr/>
          </p:nvSpPr>
          <p:spPr>
            <a:xfrm>
              <a:off x="6267996" y="4381881"/>
              <a:ext cx="83159" cy="10585"/>
            </a:xfrm>
            <a:custGeom>
              <a:rect b="b" l="l" r="r" t="t"/>
              <a:pathLst>
                <a:path extrusionOk="0" h="404" w="3174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70"/>
            <p:cNvSpPr/>
            <p:nvPr/>
          </p:nvSpPr>
          <p:spPr>
            <a:xfrm>
              <a:off x="6267996" y="4525772"/>
              <a:ext cx="83159" cy="10585"/>
            </a:xfrm>
            <a:custGeom>
              <a:rect b="b" l="l" r="r" t="t"/>
              <a:pathLst>
                <a:path extrusionOk="0" h="404" w="3174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70"/>
            <p:cNvSpPr/>
            <p:nvPr/>
          </p:nvSpPr>
          <p:spPr>
            <a:xfrm>
              <a:off x="6267996" y="4557683"/>
              <a:ext cx="83159" cy="10585"/>
            </a:xfrm>
            <a:custGeom>
              <a:rect b="b" l="l" r="r" t="t"/>
              <a:pathLst>
                <a:path extrusionOk="0" h="404" w="3174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70"/>
            <p:cNvSpPr/>
            <p:nvPr/>
          </p:nvSpPr>
          <p:spPr>
            <a:xfrm>
              <a:off x="6384271" y="4277658"/>
              <a:ext cx="88163" cy="362163"/>
            </a:xfrm>
            <a:custGeom>
              <a:rect b="b" l="l" r="r" t="t"/>
              <a:pathLst>
                <a:path extrusionOk="0" h="13823" w="3365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70"/>
            <p:cNvSpPr/>
            <p:nvPr/>
          </p:nvSpPr>
          <p:spPr>
            <a:xfrm>
              <a:off x="6403371" y="4277920"/>
              <a:ext cx="69063" cy="66076"/>
            </a:xfrm>
            <a:custGeom>
              <a:rect b="b" l="l" r="r" t="t"/>
              <a:pathLst>
                <a:path extrusionOk="0" h="2522" w="2636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70"/>
            <p:cNvSpPr/>
            <p:nvPr/>
          </p:nvSpPr>
          <p:spPr>
            <a:xfrm>
              <a:off x="6384271" y="4344835"/>
              <a:ext cx="88425" cy="294986"/>
            </a:xfrm>
            <a:custGeom>
              <a:rect b="b" l="l" r="r" t="t"/>
              <a:pathLst>
                <a:path extrusionOk="0" h="11259" w="3375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70"/>
            <p:cNvSpPr/>
            <p:nvPr/>
          </p:nvSpPr>
          <p:spPr>
            <a:xfrm>
              <a:off x="6382516" y="4364563"/>
              <a:ext cx="91700" cy="10559"/>
            </a:xfrm>
            <a:custGeom>
              <a:rect b="b" l="l" r="r" t="t"/>
              <a:pathLst>
                <a:path extrusionOk="0" h="403" w="350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70"/>
            <p:cNvSpPr/>
            <p:nvPr/>
          </p:nvSpPr>
          <p:spPr>
            <a:xfrm>
              <a:off x="6382516" y="4541361"/>
              <a:ext cx="91700" cy="10559"/>
            </a:xfrm>
            <a:custGeom>
              <a:rect b="b" l="l" r="r" t="t"/>
              <a:pathLst>
                <a:path extrusionOk="0" h="403" w="350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70"/>
            <p:cNvSpPr/>
            <p:nvPr/>
          </p:nvSpPr>
          <p:spPr>
            <a:xfrm>
              <a:off x="6386524" y="4437399"/>
              <a:ext cx="81665" cy="10585"/>
            </a:xfrm>
            <a:custGeom>
              <a:rect b="b" l="l" r="r" t="t"/>
              <a:pathLst>
                <a:path extrusionOk="0" h="404" w="3117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70"/>
            <p:cNvSpPr/>
            <p:nvPr/>
          </p:nvSpPr>
          <p:spPr>
            <a:xfrm>
              <a:off x="6386524" y="4469782"/>
              <a:ext cx="83421" cy="10585"/>
            </a:xfrm>
            <a:custGeom>
              <a:rect b="b" l="l" r="r" t="t"/>
              <a:pathLst>
                <a:path extrusionOk="0" h="404" w="3184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8" name="Google Shape;9008;p70"/>
          <p:cNvGrpSpPr/>
          <p:nvPr/>
        </p:nvGrpSpPr>
        <p:grpSpPr>
          <a:xfrm>
            <a:off x="15975580" y="7609391"/>
            <a:ext cx="672606" cy="724011"/>
            <a:chOff x="7987790" y="3804695"/>
            <a:chExt cx="336303" cy="362005"/>
          </a:xfrm>
        </p:grpSpPr>
        <p:sp>
          <p:nvSpPr>
            <p:cNvPr id="9009" name="Google Shape;9009;p70"/>
            <p:cNvSpPr/>
            <p:nvPr/>
          </p:nvSpPr>
          <p:spPr>
            <a:xfrm>
              <a:off x="8053080" y="3851489"/>
              <a:ext cx="218010" cy="208080"/>
            </a:xfrm>
            <a:custGeom>
              <a:rect b="b" l="l" r="r" t="t"/>
              <a:pathLst>
                <a:path extrusionOk="0" h="7942" w="8321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70"/>
            <p:cNvSpPr/>
            <p:nvPr/>
          </p:nvSpPr>
          <p:spPr>
            <a:xfrm>
              <a:off x="8057534" y="3969939"/>
              <a:ext cx="179575" cy="21196"/>
            </a:xfrm>
            <a:custGeom>
              <a:rect b="b" l="l" r="r" t="t"/>
              <a:pathLst>
                <a:path extrusionOk="0" h="809" w="6854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70"/>
            <p:cNvSpPr/>
            <p:nvPr/>
          </p:nvSpPr>
          <p:spPr>
            <a:xfrm>
              <a:off x="8050329" y="3909312"/>
              <a:ext cx="187330" cy="27589"/>
            </a:xfrm>
            <a:custGeom>
              <a:rect b="b" l="l" r="r" t="t"/>
              <a:pathLst>
                <a:path extrusionOk="0" h="1053" w="715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70"/>
            <p:cNvSpPr/>
            <p:nvPr/>
          </p:nvSpPr>
          <p:spPr>
            <a:xfrm>
              <a:off x="8083367" y="3946568"/>
              <a:ext cx="178946" cy="18209"/>
            </a:xfrm>
            <a:custGeom>
              <a:rect b="b" l="l" r="r" t="t"/>
              <a:pathLst>
                <a:path extrusionOk="0" h="695" w="683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70"/>
            <p:cNvSpPr/>
            <p:nvPr/>
          </p:nvSpPr>
          <p:spPr>
            <a:xfrm>
              <a:off x="8082188" y="3881173"/>
              <a:ext cx="178867" cy="18052"/>
            </a:xfrm>
            <a:custGeom>
              <a:rect b="b" l="l" r="r" t="t"/>
              <a:pathLst>
                <a:path extrusionOk="0" h="689" w="6827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70"/>
            <p:cNvSpPr/>
            <p:nvPr/>
          </p:nvSpPr>
          <p:spPr>
            <a:xfrm>
              <a:off x="8083970" y="3999492"/>
              <a:ext cx="183610" cy="28322"/>
            </a:xfrm>
            <a:custGeom>
              <a:rect b="b" l="l" r="r" t="t"/>
              <a:pathLst>
                <a:path extrusionOk="0" h="1081" w="7008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70"/>
            <p:cNvSpPr/>
            <p:nvPr/>
          </p:nvSpPr>
          <p:spPr>
            <a:xfrm>
              <a:off x="8059106" y="3851489"/>
              <a:ext cx="129611" cy="29554"/>
            </a:xfrm>
            <a:custGeom>
              <a:rect b="b" l="l" r="r" t="t"/>
              <a:pathLst>
                <a:path extrusionOk="0" h="1128" w="4947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70"/>
            <p:cNvSpPr/>
            <p:nvPr/>
          </p:nvSpPr>
          <p:spPr>
            <a:xfrm>
              <a:off x="7987790" y="3804695"/>
              <a:ext cx="336041" cy="362005"/>
            </a:xfrm>
            <a:custGeom>
              <a:rect b="b" l="l" r="r" t="t"/>
              <a:pathLst>
                <a:path extrusionOk="0" h="13817" w="12826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70"/>
            <p:cNvSpPr/>
            <p:nvPr/>
          </p:nvSpPr>
          <p:spPr>
            <a:xfrm>
              <a:off x="8018680" y="3869331"/>
              <a:ext cx="51011" cy="251153"/>
            </a:xfrm>
            <a:custGeom>
              <a:rect b="b" l="l" r="r" t="t"/>
              <a:pathLst>
                <a:path extrusionOk="0" h="9586" w="1947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70"/>
            <p:cNvSpPr/>
            <p:nvPr/>
          </p:nvSpPr>
          <p:spPr>
            <a:xfrm>
              <a:off x="8006366" y="3804695"/>
              <a:ext cx="317727" cy="300724"/>
            </a:xfrm>
            <a:custGeom>
              <a:rect b="b" l="l" r="r" t="t"/>
              <a:pathLst>
                <a:path extrusionOk="0" h="11478" w="12127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9" name="Google Shape;9019;p70"/>
          <p:cNvGrpSpPr/>
          <p:nvPr/>
        </p:nvGrpSpPr>
        <p:grpSpPr>
          <a:xfrm>
            <a:off x="10546887" y="5782569"/>
            <a:ext cx="742246" cy="724535"/>
            <a:chOff x="5273444" y="2891285"/>
            <a:chExt cx="371123" cy="362267"/>
          </a:xfrm>
        </p:grpSpPr>
        <p:sp>
          <p:nvSpPr>
            <p:cNvPr id="9020" name="Google Shape;9020;p70"/>
            <p:cNvSpPr/>
            <p:nvPr/>
          </p:nvSpPr>
          <p:spPr>
            <a:xfrm>
              <a:off x="5301373" y="2914996"/>
              <a:ext cx="315186" cy="314452"/>
            </a:xfrm>
            <a:custGeom>
              <a:rect b="b" l="l" r="r" t="t"/>
              <a:pathLst>
                <a:path extrusionOk="0" h="12002" w="1203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70"/>
            <p:cNvSpPr/>
            <p:nvPr/>
          </p:nvSpPr>
          <p:spPr>
            <a:xfrm>
              <a:off x="5427945" y="2958200"/>
              <a:ext cx="188614" cy="271249"/>
            </a:xfrm>
            <a:custGeom>
              <a:rect b="b" l="l" r="r" t="t"/>
              <a:pathLst>
                <a:path extrusionOk="0" h="10353" w="7199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70"/>
            <p:cNvSpPr/>
            <p:nvPr/>
          </p:nvSpPr>
          <p:spPr>
            <a:xfrm>
              <a:off x="5430539" y="3027210"/>
              <a:ext cx="131786" cy="142318"/>
            </a:xfrm>
            <a:custGeom>
              <a:rect b="b" l="l" r="r" t="t"/>
              <a:pathLst>
                <a:path extrusionOk="0" h="5432" w="503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70"/>
            <p:cNvSpPr/>
            <p:nvPr/>
          </p:nvSpPr>
          <p:spPr>
            <a:xfrm>
              <a:off x="5441752" y="3027761"/>
              <a:ext cx="120572" cy="141585"/>
            </a:xfrm>
            <a:custGeom>
              <a:rect b="b" l="l" r="r" t="t"/>
              <a:pathLst>
                <a:path extrusionOk="0" h="5404" w="4602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70"/>
            <p:cNvSpPr/>
            <p:nvPr/>
          </p:nvSpPr>
          <p:spPr>
            <a:xfrm>
              <a:off x="5382986" y="2999779"/>
              <a:ext cx="69640" cy="69587"/>
            </a:xfrm>
            <a:custGeom>
              <a:rect b="b" l="l" r="r" t="t"/>
              <a:pathLst>
                <a:path extrusionOk="0" h="2656" w="2658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70"/>
            <p:cNvSpPr/>
            <p:nvPr/>
          </p:nvSpPr>
          <p:spPr>
            <a:xfrm>
              <a:off x="5390767" y="3000644"/>
              <a:ext cx="61858" cy="68932"/>
            </a:xfrm>
            <a:custGeom>
              <a:rect b="b" l="l" r="r" t="t"/>
              <a:pathLst>
                <a:path extrusionOk="0" h="2631" w="2361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70"/>
            <p:cNvSpPr/>
            <p:nvPr/>
          </p:nvSpPr>
          <p:spPr>
            <a:xfrm>
              <a:off x="5510554" y="2894429"/>
              <a:ext cx="37571" cy="42706"/>
            </a:xfrm>
            <a:custGeom>
              <a:rect b="b" l="l" r="r" t="t"/>
              <a:pathLst>
                <a:path extrusionOk="0" h="1630" w="1434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70"/>
            <p:cNvSpPr/>
            <p:nvPr/>
          </p:nvSpPr>
          <p:spPr>
            <a:xfrm>
              <a:off x="5597721" y="2995928"/>
              <a:ext cx="46846" cy="32619"/>
            </a:xfrm>
            <a:custGeom>
              <a:rect b="b" l="l" r="r" t="t"/>
              <a:pathLst>
                <a:path extrusionOk="0" h="1245" w="1788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70"/>
            <p:cNvSpPr/>
            <p:nvPr/>
          </p:nvSpPr>
          <p:spPr>
            <a:xfrm>
              <a:off x="5594184" y="3123941"/>
              <a:ext cx="47448" cy="33824"/>
            </a:xfrm>
            <a:custGeom>
              <a:rect b="b" l="l" r="r" t="t"/>
              <a:pathLst>
                <a:path extrusionOk="0" h="1291" w="1811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70"/>
            <p:cNvSpPr/>
            <p:nvPr/>
          </p:nvSpPr>
          <p:spPr>
            <a:xfrm>
              <a:off x="5503034" y="3211082"/>
              <a:ext cx="35894" cy="42470"/>
            </a:xfrm>
            <a:custGeom>
              <a:rect b="b" l="l" r="r" t="t"/>
              <a:pathLst>
                <a:path extrusionOk="0" h="1621" w="137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70"/>
            <p:cNvSpPr/>
            <p:nvPr/>
          </p:nvSpPr>
          <p:spPr>
            <a:xfrm>
              <a:off x="5369912" y="3207571"/>
              <a:ext cx="37466" cy="42706"/>
            </a:xfrm>
            <a:custGeom>
              <a:rect b="b" l="l" r="r" t="t"/>
              <a:pathLst>
                <a:path extrusionOk="0" h="1630" w="143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70"/>
            <p:cNvSpPr/>
            <p:nvPr/>
          </p:nvSpPr>
          <p:spPr>
            <a:xfrm>
              <a:off x="5273444" y="3116159"/>
              <a:ext cx="47029" cy="32698"/>
            </a:xfrm>
            <a:custGeom>
              <a:rect b="b" l="l" r="r" t="t"/>
              <a:pathLst>
                <a:path extrusionOk="0" h="1248" w="1795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70"/>
            <p:cNvSpPr/>
            <p:nvPr/>
          </p:nvSpPr>
          <p:spPr>
            <a:xfrm>
              <a:off x="5277452" y="2987517"/>
              <a:ext cx="46295" cy="33248"/>
            </a:xfrm>
            <a:custGeom>
              <a:rect b="b" l="l" r="r" t="t"/>
              <a:pathLst>
                <a:path extrusionOk="0" h="1269" w="1767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70"/>
            <p:cNvSpPr/>
            <p:nvPr/>
          </p:nvSpPr>
          <p:spPr>
            <a:xfrm>
              <a:off x="5379265" y="2891285"/>
              <a:ext cx="35632" cy="42575"/>
            </a:xfrm>
            <a:custGeom>
              <a:rect b="b" l="l" r="r" t="t"/>
              <a:pathLst>
                <a:path extrusionOk="0" h="1625" w="136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4" name="Google Shape;9034;p70"/>
          <p:cNvGrpSpPr/>
          <p:nvPr/>
        </p:nvGrpSpPr>
        <p:grpSpPr>
          <a:xfrm>
            <a:off x="15260794" y="6716798"/>
            <a:ext cx="429518" cy="714059"/>
            <a:chOff x="2235125" y="238075"/>
            <a:chExt cx="3144350" cy="5227375"/>
          </a:xfrm>
        </p:grpSpPr>
        <p:sp>
          <p:nvSpPr>
            <p:cNvPr id="9035" name="Google Shape;9035;p70"/>
            <p:cNvSpPr/>
            <p:nvPr/>
          </p:nvSpPr>
          <p:spPr>
            <a:xfrm>
              <a:off x="2650075" y="593150"/>
              <a:ext cx="2312675" cy="2882350"/>
            </a:xfrm>
            <a:custGeom>
              <a:rect b="b" l="l" r="r" t="t"/>
              <a:pathLst>
                <a:path extrusionOk="0" h="115294" w="92507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70"/>
            <p:cNvSpPr/>
            <p:nvPr/>
          </p:nvSpPr>
          <p:spPr>
            <a:xfrm>
              <a:off x="3257850" y="3360975"/>
              <a:ext cx="269025" cy="1808275"/>
            </a:xfrm>
            <a:custGeom>
              <a:rect b="b" l="l" r="r" t="t"/>
              <a:pathLst>
                <a:path extrusionOk="0" h="72331" w="10761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70"/>
            <p:cNvSpPr/>
            <p:nvPr/>
          </p:nvSpPr>
          <p:spPr>
            <a:xfrm>
              <a:off x="3093300" y="5170300"/>
              <a:ext cx="596675" cy="295150"/>
            </a:xfrm>
            <a:custGeom>
              <a:rect b="b" l="l" r="r" t="t"/>
              <a:pathLst>
                <a:path extrusionOk="0" h="11806" w="23867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70"/>
            <p:cNvSpPr/>
            <p:nvPr/>
          </p:nvSpPr>
          <p:spPr>
            <a:xfrm>
              <a:off x="3921750" y="5170300"/>
              <a:ext cx="596700" cy="295150"/>
            </a:xfrm>
            <a:custGeom>
              <a:rect b="b" l="l" r="r" t="t"/>
              <a:pathLst>
                <a:path extrusionOk="0" h="11806" w="23868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70"/>
            <p:cNvSpPr/>
            <p:nvPr/>
          </p:nvSpPr>
          <p:spPr>
            <a:xfrm>
              <a:off x="2235125" y="238575"/>
              <a:ext cx="2312300" cy="451450"/>
            </a:xfrm>
            <a:custGeom>
              <a:rect b="b" l="l" r="r" t="t"/>
              <a:pathLst>
                <a:path extrusionOk="0" h="18058" w="92492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70"/>
            <p:cNvSpPr/>
            <p:nvPr/>
          </p:nvSpPr>
          <p:spPr>
            <a:xfrm>
              <a:off x="2251950" y="243125"/>
              <a:ext cx="2337325" cy="448250"/>
            </a:xfrm>
            <a:custGeom>
              <a:rect b="b" l="l" r="r" t="t"/>
              <a:pathLst>
                <a:path extrusionOk="0" h="17930" w="93493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70"/>
            <p:cNvSpPr/>
            <p:nvPr/>
          </p:nvSpPr>
          <p:spPr>
            <a:xfrm>
              <a:off x="3807650" y="238075"/>
              <a:ext cx="1571825" cy="453150"/>
            </a:xfrm>
            <a:custGeom>
              <a:rect b="b" l="l" r="r" t="t"/>
              <a:pathLst>
                <a:path extrusionOk="0" h="18126" w="62873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70"/>
            <p:cNvSpPr/>
            <p:nvPr/>
          </p:nvSpPr>
          <p:spPr>
            <a:xfrm>
              <a:off x="3805500" y="298575"/>
              <a:ext cx="1011300" cy="385275"/>
            </a:xfrm>
            <a:custGeom>
              <a:rect b="b" l="l" r="r" t="t"/>
              <a:pathLst>
                <a:path extrusionOk="0" h="15411" w="40452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70"/>
            <p:cNvSpPr/>
            <p:nvPr/>
          </p:nvSpPr>
          <p:spPr>
            <a:xfrm>
              <a:off x="4086300" y="3360975"/>
              <a:ext cx="269025" cy="1808275"/>
            </a:xfrm>
            <a:custGeom>
              <a:rect b="b" l="l" r="r" t="t"/>
              <a:pathLst>
                <a:path extrusionOk="0" h="72331" w="10761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4" name="Google Shape;9044;p70"/>
          <p:cNvGrpSpPr/>
          <p:nvPr/>
        </p:nvGrpSpPr>
        <p:grpSpPr>
          <a:xfrm>
            <a:off x="5621457" y="8534214"/>
            <a:ext cx="684992" cy="703887"/>
            <a:chOff x="2810729" y="4267107"/>
            <a:chExt cx="342496" cy="351944"/>
          </a:xfrm>
        </p:grpSpPr>
        <p:sp>
          <p:nvSpPr>
            <p:cNvPr id="9045" name="Google Shape;9045;p70"/>
            <p:cNvSpPr/>
            <p:nvPr/>
          </p:nvSpPr>
          <p:spPr>
            <a:xfrm>
              <a:off x="2890682" y="4267422"/>
              <a:ext cx="35575" cy="23627"/>
            </a:xfrm>
            <a:custGeom>
              <a:rect b="b" l="l" r="r" t="t"/>
              <a:pathLst>
                <a:path extrusionOk="0" h="1578" w="2376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70"/>
            <p:cNvSpPr/>
            <p:nvPr/>
          </p:nvSpPr>
          <p:spPr>
            <a:xfrm>
              <a:off x="2890996" y="4390181"/>
              <a:ext cx="34946" cy="36533"/>
            </a:xfrm>
            <a:custGeom>
              <a:rect b="b" l="l" r="r" t="t"/>
              <a:pathLst>
                <a:path extrusionOk="0" h="2440" w="2334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70"/>
            <p:cNvSpPr/>
            <p:nvPr/>
          </p:nvSpPr>
          <p:spPr>
            <a:xfrm>
              <a:off x="2886579" y="4287245"/>
              <a:ext cx="43780" cy="105466"/>
            </a:xfrm>
            <a:custGeom>
              <a:rect b="b" l="l" r="r" t="t"/>
              <a:pathLst>
                <a:path extrusionOk="0" h="7044" w="2924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70"/>
            <p:cNvSpPr/>
            <p:nvPr/>
          </p:nvSpPr>
          <p:spPr>
            <a:xfrm>
              <a:off x="2909248" y="4287245"/>
              <a:ext cx="20797" cy="105466"/>
            </a:xfrm>
            <a:custGeom>
              <a:rect b="b" l="l" r="r" t="t"/>
              <a:pathLst>
                <a:path extrusionOk="0" h="7044" w="1389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70"/>
            <p:cNvSpPr/>
            <p:nvPr/>
          </p:nvSpPr>
          <p:spPr>
            <a:xfrm>
              <a:off x="2819532" y="4267496"/>
              <a:ext cx="38419" cy="39917"/>
            </a:xfrm>
            <a:custGeom>
              <a:rect b="b" l="l" r="r" t="t"/>
              <a:pathLst>
                <a:path extrusionOk="0" h="2666" w="2566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70"/>
            <p:cNvSpPr/>
            <p:nvPr/>
          </p:nvSpPr>
          <p:spPr>
            <a:xfrm>
              <a:off x="2815130" y="4306140"/>
              <a:ext cx="46924" cy="230442"/>
            </a:xfrm>
            <a:custGeom>
              <a:rect b="b" l="l" r="r" t="t"/>
              <a:pathLst>
                <a:path extrusionOk="0" h="15391" w="3134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70"/>
            <p:cNvSpPr/>
            <p:nvPr/>
          </p:nvSpPr>
          <p:spPr>
            <a:xfrm>
              <a:off x="2838742" y="4306140"/>
              <a:ext cx="23312" cy="230442"/>
            </a:xfrm>
            <a:custGeom>
              <a:rect b="b" l="l" r="r" t="t"/>
              <a:pathLst>
                <a:path extrusionOk="0" h="15391" w="1557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70"/>
            <p:cNvSpPr/>
            <p:nvPr/>
          </p:nvSpPr>
          <p:spPr>
            <a:xfrm>
              <a:off x="2815130" y="4505080"/>
              <a:ext cx="46924" cy="31502"/>
            </a:xfrm>
            <a:custGeom>
              <a:rect b="b" l="l" r="r" t="t"/>
              <a:pathLst>
                <a:path extrusionOk="0" h="2104" w="3134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70"/>
            <p:cNvSpPr/>
            <p:nvPr/>
          </p:nvSpPr>
          <p:spPr>
            <a:xfrm>
              <a:off x="2888795" y="4455970"/>
              <a:ext cx="39677" cy="54799"/>
            </a:xfrm>
            <a:custGeom>
              <a:rect b="b" l="l" r="r" t="t"/>
              <a:pathLst>
                <a:path extrusionOk="0" h="3660" w="265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70"/>
            <p:cNvSpPr/>
            <p:nvPr/>
          </p:nvSpPr>
          <p:spPr>
            <a:xfrm>
              <a:off x="2883435" y="4475180"/>
              <a:ext cx="50068" cy="61402"/>
            </a:xfrm>
            <a:custGeom>
              <a:rect b="b" l="l" r="r" t="t"/>
              <a:pathLst>
                <a:path extrusionOk="0" h="4101" w="3344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70"/>
            <p:cNvSpPr/>
            <p:nvPr/>
          </p:nvSpPr>
          <p:spPr>
            <a:xfrm>
              <a:off x="2912077" y="4475180"/>
              <a:ext cx="21426" cy="61402"/>
            </a:xfrm>
            <a:custGeom>
              <a:rect b="b" l="l" r="r" t="t"/>
              <a:pathLst>
                <a:path extrusionOk="0" h="4101" w="1431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70"/>
            <p:cNvSpPr/>
            <p:nvPr/>
          </p:nvSpPr>
          <p:spPr>
            <a:xfrm>
              <a:off x="2955842" y="4272767"/>
              <a:ext cx="192666" cy="259399"/>
            </a:xfrm>
            <a:custGeom>
              <a:rect b="b" l="l" r="r" t="t"/>
              <a:pathLst>
                <a:path extrusionOk="0" h="17325" w="12868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70"/>
            <p:cNvSpPr/>
            <p:nvPr/>
          </p:nvSpPr>
          <p:spPr>
            <a:xfrm>
              <a:off x="3116063" y="4273081"/>
              <a:ext cx="32445" cy="259084"/>
            </a:xfrm>
            <a:custGeom>
              <a:rect b="b" l="l" r="r" t="t"/>
              <a:pathLst>
                <a:path extrusionOk="0" h="17304" w="2167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70"/>
            <p:cNvSpPr/>
            <p:nvPr/>
          </p:nvSpPr>
          <p:spPr>
            <a:xfrm>
              <a:off x="2984484" y="4267107"/>
              <a:ext cx="18266" cy="270733"/>
            </a:xfrm>
            <a:custGeom>
              <a:rect b="b" l="l" r="r" t="t"/>
              <a:pathLst>
                <a:path extrusionOk="0" h="18082" w="122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70"/>
            <p:cNvSpPr/>
            <p:nvPr/>
          </p:nvSpPr>
          <p:spPr>
            <a:xfrm>
              <a:off x="3091193" y="4499106"/>
              <a:ext cx="32445" cy="10705"/>
            </a:xfrm>
            <a:custGeom>
              <a:rect b="b" l="l" r="r" t="t"/>
              <a:pathLst>
                <a:path extrusionOk="0" h="715" w="2167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70"/>
            <p:cNvSpPr/>
            <p:nvPr/>
          </p:nvSpPr>
          <p:spPr>
            <a:xfrm>
              <a:off x="3110718" y="4485571"/>
              <a:ext cx="12292" cy="10705"/>
            </a:xfrm>
            <a:custGeom>
              <a:rect b="b" l="l" r="r" t="t"/>
              <a:pathLst>
                <a:path extrusionOk="0" h="715" w="821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70"/>
            <p:cNvSpPr/>
            <p:nvPr/>
          </p:nvSpPr>
          <p:spPr>
            <a:xfrm>
              <a:off x="2810729" y="4557334"/>
              <a:ext cx="342496" cy="61717"/>
            </a:xfrm>
            <a:custGeom>
              <a:rect b="b" l="l" r="r" t="t"/>
              <a:pathLst>
                <a:path extrusionOk="0" h="4122" w="22875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70"/>
            <p:cNvSpPr/>
            <p:nvPr/>
          </p:nvSpPr>
          <p:spPr>
            <a:xfrm>
              <a:off x="3129598" y="4557334"/>
              <a:ext cx="23627" cy="61717"/>
            </a:xfrm>
            <a:custGeom>
              <a:rect b="b" l="l" r="r" t="t"/>
              <a:pathLst>
                <a:path extrusionOk="0" h="4122" w="1578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70"/>
            <p:cNvSpPr/>
            <p:nvPr/>
          </p:nvSpPr>
          <p:spPr>
            <a:xfrm>
              <a:off x="2838428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70"/>
            <p:cNvSpPr/>
            <p:nvPr/>
          </p:nvSpPr>
          <p:spPr>
            <a:xfrm>
              <a:off x="2863611" y="4553711"/>
              <a:ext cx="10705" cy="22219"/>
            </a:xfrm>
            <a:custGeom>
              <a:rect b="b" l="l" r="r" t="t"/>
              <a:pathLst>
                <a:path extrusionOk="0" h="1484" w="715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70"/>
            <p:cNvSpPr/>
            <p:nvPr/>
          </p:nvSpPr>
          <p:spPr>
            <a:xfrm>
              <a:off x="2888795" y="4553711"/>
              <a:ext cx="10705" cy="22219"/>
            </a:xfrm>
            <a:custGeom>
              <a:rect b="b" l="l" r="r" t="t"/>
              <a:pathLst>
                <a:path extrusionOk="0" h="1484" w="715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70"/>
            <p:cNvSpPr/>
            <p:nvPr/>
          </p:nvSpPr>
          <p:spPr>
            <a:xfrm>
              <a:off x="2913664" y="4553711"/>
              <a:ext cx="10705" cy="22219"/>
            </a:xfrm>
            <a:custGeom>
              <a:rect b="b" l="l" r="r" t="t"/>
              <a:pathLst>
                <a:path extrusionOk="0" h="1484" w="715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70"/>
            <p:cNvSpPr/>
            <p:nvPr/>
          </p:nvSpPr>
          <p:spPr>
            <a:xfrm>
              <a:off x="2938833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70"/>
            <p:cNvSpPr/>
            <p:nvPr/>
          </p:nvSpPr>
          <p:spPr>
            <a:xfrm>
              <a:off x="2964017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70"/>
            <p:cNvSpPr/>
            <p:nvPr/>
          </p:nvSpPr>
          <p:spPr>
            <a:xfrm>
              <a:off x="2989201" y="4553711"/>
              <a:ext cx="10406" cy="22219"/>
            </a:xfrm>
            <a:custGeom>
              <a:rect b="b" l="l" r="r" t="t"/>
              <a:pathLst>
                <a:path extrusionOk="0" h="1484" w="695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70"/>
            <p:cNvSpPr/>
            <p:nvPr/>
          </p:nvSpPr>
          <p:spPr>
            <a:xfrm>
              <a:off x="3014070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70"/>
            <p:cNvSpPr/>
            <p:nvPr/>
          </p:nvSpPr>
          <p:spPr>
            <a:xfrm>
              <a:off x="3039254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70"/>
            <p:cNvSpPr/>
            <p:nvPr/>
          </p:nvSpPr>
          <p:spPr>
            <a:xfrm>
              <a:off x="3064438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70"/>
            <p:cNvSpPr/>
            <p:nvPr/>
          </p:nvSpPr>
          <p:spPr>
            <a:xfrm>
              <a:off x="3089472" y="4553711"/>
              <a:ext cx="10556" cy="22219"/>
            </a:xfrm>
            <a:custGeom>
              <a:rect b="b" l="l" r="r" t="t"/>
              <a:pathLst>
                <a:path extrusionOk="0" h="1484" w="705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70"/>
            <p:cNvSpPr/>
            <p:nvPr/>
          </p:nvSpPr>
          <p:spPr>
            <a:xfrm>
              <a:off x="3114491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5" name="Google Shape;9075;p70"/>
          <p:cNvGrpSpPr/>
          <p:nvPr/>
        </p:nvGrpSpPr>
        <p:grpSpPr>
          <a:xfrm>
            <a:off x="3558336" y="7611249"/>
            <a:ext cx="564763" cy="686908"/>
            <a:chOff x="1779168" y="3805625"/>
            <a:chExt cx="282381" cy="343454"/>
          </a:xfrm>
        </p:grpSpPr>
        <p:sp>
          <p:nvSpPr>
            <p:cNvPr id="9076" name="Google Shape;9076;p70"/>
            <p:cNvSpPr/>
            <p:nvPr/>
          </p:nvSpPr>
          <p:spPr>
            <a:xfrm>
              <a:off x="1798048" y="3814758"/>
              <a:ext cx="243662" cy="314797"/>
            </a:xfrm>
            <a:custGeom>
              <a:rect b="b" l="l" r="r" t="t"/>
              <a:pathLst>
                <a:path extrusionOk="0" h="21025" w="16274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70"/>
            <p:cNvSpPr/>
            <p:nvPr/>
          </p:nvSpPr>
          <p:spPr>
            <a:xfrm>
              <a:off x="1798048" y="3814758"/>
              <a:ext cx="54485" cy="314797"/>
            </a:xfrm>
            <a:custGeom>
              <a:rect b="b" l="l" r="r" t="t"/>
              <a:pathLst>
                <a:path extrusionOk="0" h="21025" w="3639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70"/>
            <p:cNvSpPr/>
            <p:nvPr/>
          </p:nvSpPr>
          <p:spPr>
            <a:xfrm>
              <a:off x="1779168" y="4116319"/>
              <a:ext cx="282381" cy="32760"/>
            </a:xfrm>
            <a:custGeom>
              <a:rect b="b" l="l" r="r" t="t"/>
              <a:pathLst>
                <a:path extrusionOk="0" h="2188" w="1886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70"/>
            <p:cNvSpPr/>
            <p:nvPr/>
          </p:nvSpPr>
          <p:spPr>
            <a:xfrm>
              <a:off x="1930585" y="3847488"/>
              <a:ext cx="90359" cy="247750"/>
            </a:xfrm>
            <a:custGeom>
              <a:rect b="b" l="l" r="r" t="t"/>
              <a:pathLst>
                <a:path extrusionOk="0" h="16547" w="6035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70"/>
            <p:cNvSpPr/>
            <p:nvPr/>
          </p:nvSpPr>
          <p:spPr>
            <a:xfrm>
              <a:off x="1818830" y="3847488"/>
              <a:ext cx="90988" cy="147659"/>
            </a:xfrm>
            <a:custGeom>
              <a:rect b="b" l="l" r="r" t="t"/>
              <a:pathLst>
                <a:path extrusionOk="0" h="9862" w="6077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70"/>
            <p:cNvSpPr/>
            <p:nvPr/>
          </p:nvSpPr>
          <p:spPr>
            <a:xfrm>
              <a:off x="1818830" y="3847802"/>
              <a:ext cx="33703" cy="147344"/>
            </a:xfrm>
            <a:custGeom>
              <a:rect b="b" l="l" r="r" t="t"/>
              <a:pathLst>
                <a:path extrusionOk="0" h="9841" w="2251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70"/>
            <p:cNvSpPr/>
            <p:nvPr/>
          </p:nvSpPr>
          <p:spPr>
            <a:xfrm>
              <a:off x="1831737" y="3916107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70"/>
            <p:cNvSpPr/>
            <p:nvPr/>
          </p:nvSpPr>
          <p:spPr>
            <a:xfrm>
              <a:off x="1831737" y="3916107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70"/>
            <p:cNvSpPr/>
            <p:nvPr/>
          </p:nvSpPr>
          <p:spPr>
            <a:xfrm>
              <a:off x="1831737" y="3892510"/>
              <a:ext cx="63603" cy="10391"/>
            </a:xfrm>
            <a:custGeom>
              <a:rect b="b" l="l" r="r" t="t"/>
              <a:pathLst>
                <a:path extrusionOk="0" h="694" w="4248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70"/>
            <p:cNvSpPr/>
            <p:nvPr/>
          </p:nvSpPr>
          <p:spPr>
            <a:xfrm>
              <a:off x="1831737" y="3892510"/>
              <a:ext cx="20797" cy="10391"/>
            </a:xfrm>
            <a:custGeom>
              <a:rect b="b" l="l" r="r" t="t"/>
              <a:pathLst>
                <a:path extrusionOk="0" h="694" w="1389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70"/>
            <p:cNvSpPr/>
            <p:nvPr/>
          </p:nvSpPr>
          <p:spPr>
            <a:xfrm>
              <a:off x="1831737" y="3868584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70"/>
            <p:cNvSpPr/>
            <p:nvPr/>
          </p:nvSpPr>
          <p:spPr>
            <a:xfrm>
              <a:off x="1831737" y="3868584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70"/>
            <p:cNvSpPr/>
            <p:nvPr/>
          </p:nvSpPr>
          <p:spPr>
            <a:xfrm>
              <a:off x="1831737" y="3940033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70"/>
            <p:cNvSpPr/>
            <p:nvPr/>
          </p:nvSpPr>
          <p:spPr>
            <a:xfrm>
              <a:off x="1831737" y="3940033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70"/>
            <p:cNvSpPr/>
            <p:nvPr/>
          </p:nvSpPr>
          <p:spPr>
            <a:xfrm>
              <a:off x="1831737" y="3963644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70"/>
            <p:cNvSpPr/>
            <p:nvPr/>
          </p:nvSpPr>
          <p:spPr>
            <a:xfrm>
              <a:off x="1831737" y="3963644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70"/>
            <p:cNvSpPr/>
            <p:nvPr/>
          </p:nvSpPr>
          <p:spPr>
            <a:xfrm>
              <a:off x="1818830" y="4022202"/>
              <a:ext cx="22369" cy="58557"/>
            </a:xfrm>
            <a:custGeom>
              <a:rect b="b" l="l" r="r" t="t"/>
              <a:pathLst>
                <a:path extrusionOk="0" h="3911" w="1494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70"/>
            <p:cNvSpPr/>
            <p:nvPr/>
          </p:nvSpPr>
          <p:spPr>
            <a:xfrm>
              <a:off x="1865739" y="4039510"/>
              <a:ext cx="19839" cy="20168"/>
            </a:xfrm>
            <a:custGeom>
              <a:rect b="b" l="l" r="r" t="t"/>
              <a:pathLst>
                <a:path extrusionOk="0" h="1347" w="1325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70"/>
            <p:cNvSpPr/>
            <p:nvPr/>
          </p:nvSpPr>
          <p:spPr>
            <a:xfrm>
              <a:off x="1813800" y="4009760"/>
              <a:ext cx="10391" cy="83277"/>
            </a:xfrm>
            <a:custGeom>
              <a:rect b="b" l="l" r="r" t="t"/>
              <a:pathLst>
                <a:path extrusionOk="0" h="5562" w="694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70"/>
            <p:cNvSpPr/>
            <p:nvPr/>
          </p:nvSpPr>
          <p:spPr>
            <a:xfrm>
              <a:off x="1930585" y="3967732"/>
              <a:ext cx="90359" cy="20797"/>
            </a:xfrm>
            <a:custGeom>
              <a:rect b="b" l="l" r="r" t="t"/>
              <a:pathLst>
                <a:path extrusionOk="0" h="1389" w="6035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70"/>
            <p:cNvSpPr/>
            <p:nvPr/>
          </p:nvSpPr>
          <p:spPr>
            <a:xfrm>
              <a:off x="1992901" y="3889351"/>
              <a:ext cx="28043" cy="78396"/>
            </a:xfrm>
            <a:custGeom>
              <a:rect b="b" l="l" r="r" t="t"/>
              <a:pathLst>
                <a:path extrusionOk="0" h="5236" w="1873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70"/>
            <p:cNvSpPr/>
            <p:nvPr/>
          </p:nvSpPr>
          <p:spPr>
            <a:xfrm>
              <a:off x="1972134" y="3913591"/>
              <a:ext cx="20782" cy="54156"/>
            </a:xfrm>
            <a:custGeom>
              <a:rect b="b" l="l" r="r" t="t"/>
              <a:pathLst>
                <a:path extrusionOk="0" h="3617" w="1388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70"/>
            <p:cNvSpPr/>
            <p:nvPr/>
          </p:nvSpPr>
          <p:spPr>
            <a:xfrm>
              <a:off x="1930585" y="3889980"/>
              <a:ext cx="20782" cy="77767"/>
            </a:xfrm>
            <a:custGeom>
              <a:rect b="b" l="l" r="r" t="t"/>
              <a:pathLst>
                <a:path extrusionOk="0" h="5194" w="1388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70"/>
            <p:cNvSpPr/>
            <p:nvPr/>
          </p:nvSpPr>
          <p:spPr>
            <a:xfrm>
              <a:off x="1951352" y="3921467"/>
              <a:ext cx="20797" cy="46280"/>
            </a:xfrm>
            <a:custGeom>
              <a:rect b="b" l="l" r="r" t="t"/>
              <a:pathLst>
                <a:path extrusionOk="0" h="3091" w="1389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70"/>
            <p:cNvSpPr/>
            <p:nvPr/>
          </p:nvSpPr>
          <p:spPr>
            <a:xfrm>
              <a:off x="1974964" y="4026289"/>
              <a:ext cx="44393" cy="68948"/>
            </a:xfrm>
            <a:custGeom>
              <a:rect b="b" l="l" r="r" t="t"/>
              <a:pathLst>
                <a:path extrusionOk="0" h="4605" w="2965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70"/>
            <p:cNvSpPr/>
            <p:nvPr/>
          </p:nvSpPr>
          <p:spPr>
            <a:xfrm>
              <a:off x="1930585" y="4017770"/>
              <a:ext cx="20782" cy="77782"/>
            </a:xfrm>
            <a:custGeom>
              <a:rect b="b" l="l" r="r" t="t"/>
              <a:pathLst>
                <a:path extrusionOk="0" h="5195" w="1388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70"/>
            <p:cNvSpPr/>
            <p:nvPr/>
          </p:nvSpPr>
          <p:spPr>
            <a:xfrm>
              <a:off x="1951352" y="4044855"/>
              <a:ext cx="20797" cy="50697"/>
            </a:xfrm>
            <a:custGeom>
              <a:rect b="b" l="l" r="r" t="t"/>
              <a:pathLst>
                <a:path extrusionOk="0" h="3386" w="1389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70"/>
            <p:cNvSpPr/>
            <p:nvPr/>
          </p:nvSpPr>
          <p:spPr>
            <a:xfrm>
              <a:off x="1789245" y="3805625"/>
              <a:ext cx="261914" cy="21426"/>
            </a:xfrm>
            <a:custGeom>
              <a:rect b="b" l="l" r="r" t="t"/>
              <a:pathLst>
                <a:path extrusionOk="0" h="1431" w="17493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4" name="Google Shape;9104;p70"/>
          <p:cNvGrpSpPr/>
          <p:nvPr/>
        </p:nvGrpSpPr>
        <p:grpSpPr>
          <a:xfrm>
            <a:off x="5187045" y="4814057"/>
            <a:ext cx="783211" cy="729071"/>
            <a:chOff x="2593522" y="2407029"/>
            <a:chExt cx="391606" cy="364535"/>
          </a:xfrm>
        </p:grpSpPr>
        <p:sp>
          <p:nvSpPr>
            <p:cNvPr id="9105" name="Google Shape;9105;p70"/>
            <p:cNvSpPr/>
            <p:nvPr/>
          </p:nvSpPr>
          <p:spPr>
            <a:xfrm>
              <a:off x="2602641" y="2573867"/>
              <a:ext cx="97291" cy="197697"/>
            </a:xfrm>
            <a:custGeom>
              <a:rect b="b" l="l" r="r" t="t"/>
              <a:pathLst>
                <a:path extrusionOk="0" h="13204" w="6498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70"/>
            <p:cNvSpPr/>
            <p:nvPr/>
          </p:nvSpPr>
          <p:spPr>
            <a:xfrm>
              <a:off x="2680078" y="2573867"/>
              <a:ext cx="19854" cy="156148"/>
            </a:xfrm>
            <a:custGeom>
              <a:rect b="b" l="l" r="r" t="t"/>
              <a:pathLst>
                <a:path extrusionOk="0" h="10429" w="1326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70"/>
            <p:cNvSpPr/>
            <p:nvPr/>
          </p:nvSpPr>
          <p:spPr>
            <a:xfrm>
              <a:off x="2602641" y="2742907"/>
              <a:ext cx="57629" cy="28657"/>
            </a:xfrm>
            <a:custGeom>
              <a:rect b="b" l="l" r="r" t="t"/>
              <a:pathLst>
                <a:path extrusionOk="0" h="1914" w="3849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70"/>
            <p:cNvSpPr/>
            <p:nvPr/>
          </p:nvSpPr>
          <p:spPr>
            <a:xfrm>
              <a:off x="2593522" y="2516552"/>
              <a:ext cx="106410" cy="57330"/>
            </a:xfrm>
            <a:custGeom>
              <a:rect b="b" l="l" r="r" t="t"/>
              <a:pathLst>
                <a:path extrusionOk="0" h="3829" w="7107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70"/>
            <p:cNvSpPr/>
            <p:nvPr/>
          </p:nvSpPr>
          <p:spPr>
            <a:xfrm>
              <a:off x="2593522" y="2516567"/>
              <a:ext cx="106410" cy="56985"/>
            </a:xfrm>
            <a:custGeom>
              <a:rect b="b" l="l" r="r" t="t"/>
              <a:pathLst>
                <a:path extrusionOk="0" h="3806" w="7107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70"/>
            <p:cNvSpPr/>
            <p:nvPr/>
          </p:nvSpPr>
          <p:spPr>
            <a:xfrm>
              <a:off x="2629726" y="2602794"/>
              <a:ext cx="43136" cy="61432"/>
            </a:xfrm>
            <a:custGeom>
              <a:rect b="b" l="l" r="r" t="t"/>
              <a:pathLst>
                <a:path extrusionOk="0" h="4103" w="2881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70"/>
            <p:cNvSpPr/>
            <p:nvPr/>
          </p:nvSpPr>
          <p:spPr>
            <a:xfrm>
              <a:off x="2646091" y="2602704"/>
              <a:ext cx="26771" cy="61522"/>
            </a:xfrm>
            <a:custGeom>
              <a:rect b="b" l="l" r="r" t="t"/>
              <a:pathLst>
                <a:path extrusionOk="0" h="4109" w="1788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70"/>
            <p:cNvSpPr/>
            <p:nvPr/>
          </p:nvSpPr>
          <p:spPr>
            <a:xfrm>
              <a:off x="2878719" y="2573867"/>
              <a:ext cx="97276" cy="197697"/>
            </a:xfrm>
            <a:custGeom>
              <a:rect b="b" l="l" r="r" t="t"/>
              <a:pathLst>
                <a:path extrusionOk="0" h="13204" w="6497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70"/>
            <p:cNvSpPr/>
            <p:nvPr/>
          </p:nvSpPr>
          <p:spPr>
            <a:xfrm>
              <a:off x="2959929" y="2573867"/>
              <a:ext cx="15751" cy="197697"/>
            </a:xfrm>
            <a:custGeom>
              <a:rect b="b" l="l" r="r" t="t"/>
              <a:pathLst>
                <a:path extrusionOk="0" h="13204" w="1052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70"/>
            <p:cNvSpPr/>
            <p:nvPr/>
          </p:nvSpPr>
          <p:spPr>
            <a:xfrm>
              <a:off x="2878719" y="2573867"/>
              <a:ext cx="20782" cy="156148"/>
            </a:xfrm>
            <a:custGeom>
              <a:rect b="b" l="l" r="r" t="t"/>
              <a:pathLst>
                <a:path extrusionOk="0" h="10429" w="1388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70"/>
            <p:cNvSpPr/>
            <p:nvPr/>
          </p:nvSpPr>
          <p:spPr>
            <a:xfrm>
              <a:off x="2918381" y="2742907"/>
              <a:ext cx="57614" cy="28657"/>
            </a:xfrm>
            <a:custGeom>
              <a:rect b="b" l="l" r="r" t="t"/>
              <a:pathLst>
                <a:path extrusionOk="0" h="1914" w="3848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70"/>
            <p:cNvSpPr/>
            <p:nvPr/>
          </p:nvSpPr>
          <p:spPr>
            <a:xfrm>
              <a:off x="2959929" y="2742907"/>
              <a:ext cx="15751" cy="28657"/>
            </a:xfrm>
            <a:custGeom>
              <a:rect b="b" l="l" r="r" t="t"/>
              <a:pathLst>
                <a:path extrusionOk="0" h="1914" w="1052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70"/>
            <p:cNvSpPr/>
            <p:nvPr/>
          </p:nvSpPr>
          <p:spPr>
            <a:xfrm>
              <a:off x="2878719" y="2516552"/>
              <a:ext cx="106410" cy="57330"/>
            </a:xfrm>
            <a:custGeom>
              <a:rect b="b" l="l" r="r" t="t"/>
              <a:pathLst>
                <a:path extrusionOk="0" h="3829" w="7107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70"/>
            <p:cNvSpPr/>
            <p:nvPr/>
          </p:nvSpPr>
          <p:spPr>
            <a:xfrm>
              <a:off x="2878719" y="2516552"/>
              <a:ext cx="106410" cy="57330"/>
            </a:xfrm>
            <a:custGeom>
              <a:rect b="b" l="l" r="r" t="t"/>
              <a:pathLst>
                <a:path extrusionOk="0" h="3829" w="7107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70"/>
            <p:cNvSpPr/>
            <p:nvPr/>
          </p:nvSpPr>
          <p:spPr>
            <a:xfrm>
              <a:off x="2675991" y="2714249"/>
              <a:ext cx="226669" cy="28672"/>
            </a:xfrm>
            <a:custGeom>
              <a:rect b="b" l="l" r="r" t="t"/>
              <a:pathLst>
                <a:path extrusionOk="0" h="1915" w="15139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70"/>
            <p:cNvSpPr/>
            <p:nvPr/>
          </p:nvSpPr>
          <p:spPr>
            <a:xfrm>
              <a:off x="2676305" y="2714249"/>
              <a:ext cx="226354" cy="28672"/>
            </a:xfrm>
            <a:custGeom>
              <a:rect b="b" l="l" r="r" t="t"/>
              <a:pathLst>
                <a:path extrusionOk="0" h="1915" w="15118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70"/>
            <p:cNvSpPr/>
            <p:nvPr/>
          </p:nvSpPr>
          <p:spPr>
            <a:xfrm>
              <a:off x="2660255" y="2742907"/>
              <a:ext cx="258141" cy="28657"/>
            </a:xfrm>
            <a:custGeom>
              <a:rect b="b" l="l" r="r" t="t"/>
              <a:pathLst>
                <a:path extrusionOk="0" h="1914" w="17241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70"/>
            <p:cNvSpPr/>
            <p:nvPr/>
          </p:nvSpPr>
          <p:spPr>
            <a:xfrm>
              <a:off x="2660255" y="2742907"/>
              <a:ext cx="258141" cy="28657"/>
            </a:xfrm>
            <a:custGeom>
              <a:rect b="b" l="l" r="r" t="t"/>
              <a:pathLst>
                <a:path extrusionOk="0" h="1914" w="17241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70"/>
            <p:cNvSpPr/>
            <p:nvPr/>
          </p:nvSpPr>
          <p:spPr>
            <a:xfrm>
              <a:off x="2715968" y="2516567"/>
              <a:ext cx="147344" cy="197697"/>
            </a:xfrm>
            <a:custGeom>
              <a:rect b="b" l="l" r="r" t="t"/>
              <a:pathLst>
                <a:path extrusionOk="0" h="13204" w="9841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70"/>
            <p:cNvSpPr/>
            <p:nvPr/>
          </p:nvSpPr>
          <p:spPr>
            <a:xfrm>
              <a:off x="2763191" y="2618560"/>
              <a:ext cx="52583" cy="95704"/>
            </a:xfrm>
            <a:custGeom>
              <a:rect b="b" l="l" r="r" t="t"/>
              <a:pathLst>
                <a:path extrusionOk="0" h="6392" w="3512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70"/>
            <p:cNvSpPr/>
            <p:nvPr/>
          </p:nvSpPr>
          <p:spPr>
            <a:xfrm>
              <a:off x="2783329" y="2618515"/>
              <a:ext cx="32445" cy="95749"/>
            </a:xfrm>
            <a:custGeom>
              <a:rect b="b" l="l" r="r" t="t"/>
              <a:pathLst>
                <a:path extrusionOk="0" h="6395" w="2167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70"/>
            <p:cNvSpPr/>
            <p:nvPr/>
          </p:nvSpPr>
          <p:spPr>
            <a:xfrm>
              <a:off x="2692041" y="2516253"/>
              <a:ext cx="47867" cy="32131"/>
            </a:xfrm>
            <a:custGeom>
              <a:rect b="b" l="l" r="r" t="t"/>
              <a:pathLst>
                <a:path extrusionOk="0" h="2146" w="3197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70"/>
            <p:cNvSpPr/>
            <p:nvPr/>
          </p:nvSpPr>
          <p:spPr>
            <a:xfrm>
              <a:off x="2719112" y="2516253"/>
              <a:ext cx="20797" cy="31817"/>
            </a:xfrm>
            <a:custGeom>
              <a:rect b="b" l="l" r="r" t="t"/>
              <a:pathLst>
                <a:path extrusionOk="0" h="2125" w="1389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70"/>
            <p:cNvSpPr/>
            <p:nvPr/>
          </p:nvSpPr>
          <p:spPr>
            <a:xfrm>
              <a:off x="2692041" y="2682148"/>
              <a:ext cx="47867" cy="32116"/>
            </a:xfrm>
            <a:custGeom>
              <a:rect b="b" l="l" r="r" t="t"/>
              <a:pathLst>
                <a:path extrusionOk="0" h="2145" w="3197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70"/>
            <p:cNvSpPr/>
            <p:nvPr/>
          </p:nvSpPr>
          <p:spPr>
            <a:xfrm>
              <a:off x="2719112" y="2682148"/>
              <a:ext cx="20797" cy="31802"/>
            </a:xfrm>
            <a:custGeom>
              <a:rect b="b" l="l" r="r" t="t"/>
              <a:pathLst>
                <a:path extrusionOk="0" h="2124" w="1389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70"/>
            <p:cNvSpPr/>
            <p:nvPr/>
          </p:nvSpPr>
          <p:spPr>
            <a:xfrm>
              <a:off x="2699917" y="2548369"/>
              <a:ext cx="31802" cy="133794"/>
            </a:xfrm>
            <a:custGeom>
              <a:rect b="b" l="l" r="r" t="t"/>
              <a:pathLst>
                <a:path extrusionOk="0" h="8936" w="2124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70"/>
            <p:cNvSpPr/>
            <p:nvPr/>
          </p:nvSpPr>
          <p:spPr>
            <a:xfrm>
              <a:off x="2838742" y="2516253"/>
              <a:ext cx="47852" cy="32131"/>
            </a:xfrm>
            <a:custGeom>
              <a:rect b="b" l="l" r="r" t="t"/>
              <a:pathLst>
                <a:path extrusionOk="0" h="2146" w="3196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70"/>
            <p:cNvSpPr/>
            <p:nvPr/>
          </p:nvSpPr>
          <p:spPr>
            <a:xfrm>
              <a:off x="2838742" y="2682148"/>
              <a:ext cx="47852" cy="32116"/>
            </a:xfrm>
            <a:custGeom>
              <a:rect b="b" l="l" r="r" t="t"/>
              <a:pathLst>
                <a:path extrusionOk="0" h="2145" w="3196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70"/>
            <p:cNvSpPr/>
            <p:nvPr/>
          </p:nvSpPr>
          <p:spPr>
            <a:xfrm>
              <a:off x="2866127" y="2516253"/>
              <a:ext cx="20467" cy="31817"/>
            </a:xfrm>
            <a:custGeom>
              <a:rect b="b" l="l" r="r" t="t"/>
              <a:pathLst>
                <a:path extrusionOk="0" h="2125" w="1367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70"/>
            <p:cNvSpPr/>
            <p:nvPr/>
          </p:nvSpPr>
          <p:spPr>
            <a:xfrm>
              <a:off x="2865812" y="2682148"/>
              <a:ext cx="20782" cy="31802"/>
            </a:xfrm>
            <a:custGeom>
              <a:rect b="b" l="l" r="r" t="t"/>
              <a:pathLst>
                <a:path extrusionOk="0" h="2124" w="1388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70"/>
            <p:cNvSpPr/>
            <p:nvPr/>
          </p:nvSpPr>
          <p:spPr>
            <a:xfrm>
              <a:off x="2846603" y="2548369"/>
              <a:ext cx="32131" cy="133794"/>
            </a:xfrm>
            <a:custGeom>
              <a:rect b="b" l="l" r="r" t="t"/>
              <a:pathLst>
                <a:path extrusionOk="0" h="8936" w="2146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70"/>
            <p:cNvSpPr/>
            <p:nvPr/>
          </p:nvSpPr>
          <p:spPr>
            <a:xfrm>
              <a:off x="2683238" y="2407029"/>
              <a:ext cx="212175" cy="80597"/>
            </a:xfrm>
            <a:custGeom>
              <a:rect b="b" l="l" r="r" t="t"/>
              <a:pathLst>
                <a:path extrusionOk="0" h="5383" w="14171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70"/>
            <p:cNvSpPr/>
            <p:nvPr/>
          </p:nvSpPr>
          <p:spPr>
            <a:xfrm>
              <a:off x="2683238" y="2407029"/>
              <a:ext cx="212175" cy="80597"/>
            </a:xfrm>
            <a:custGeom>
              <a:rect b="b" l="l" r="r" t="t"/>
              <a:pathLst>
                <a:path extrusionOk="0" h="5383" w="14171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70"/>
            <p:cNvSpPr/>
            <p:nvPr/>
          </p:nvSpPr>
          <p:spPr>
            <a:xfrm>
              <a:off x="2668130" y="2487925"/>
              <a:ext cx="242390" cy="28657"/>
            </a:xfrm>
            <a:custGeom>
              <a:rect b="b" l="l" r="r" t="t"/>
              <a:pathLst>
                <a:path extrusionOk="0" h="1914" w="16189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70"/>
            <p:cNvSpPr/>
            <p:nvPr/>
          </p:nvSpPr>
          <p:spPr>
            <a:xfrm>
              <a:off x="2668130" y="2487611"/>
              <a:ext cx="242390" cy="28657"/>
            </a:xfrm>
            <a:custGeom>
              <a:rect b="b" l="l" r="r" t="t"/>
              <a:pathLst>
                <a:path extrusionOk="0" h="1914" w="16189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70"/>
            <p:cNvSpPr/>
            <p:nvPr/>
          </p:nvSpPr>
          <p:spPr>
            <a:xfrm>
              <a:off x="2905789" y="2602495"/>
              <a:ext cx="43136" cy="61432"/>
            </a:xfrm>
            <a:custGeom>
              <a:rect b="b" l="l" r="r" t="t"/>
              <a:pathLst>
                <a:path extrusionOk="0" h="4103" w="2881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70"/>
            <p:cNvSpPr/>
            <p:nvPr/>
          </p:nvSpPr>
          <p:spPr>
            <a:xfrm>
              <a:off x="2922154" y="2602704"/>
              <a:ext cx="26456" cy="61522"/>
            </a:xfrm>
            <a:custGeom>
              <a:rect b="b" l="l" r="r" t="t"/>
              <a:pathLst>
                <a:path extrusionOk="0" h="4109" w="1767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70"/>
            <p:cNvSpPr/>
            <p:nvPr/>
          </p:nvSpPr>
          <p:spPr>
            <a:xfrm>
              <a:off x="2758789" y="2542066"/>
              <a:ext cx="54156" cy="46115"/>
            </a:xfrm>
            <a:custGeom>
              <a:rect b="b" l="l" r="r" t="t"/>
              <a:pathLst>
                <a:path extrusionOk="0" h="3080" w="3617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70"/>
            <p:cNvSpPr/>
            <p:nvPr/>
          </p:nvSpPr>
          <p:spPr>
            <a:xfrm>
              <a:off x="2769794" y="2545210"/>
              <a:ext cx="46924" cy="43046"/>
            </a:xfrm>
            <a:custGeom>
              <a:rect b="b" l="l" r="r" t="t"/>
              <a:pathLst>
                <a:path extrusionOk="0" h="2875" w="3134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4" name="Google Shape;9144;p70"/>
          <p:cNvGrpSpPr/>
          <p:nvPr/>
        </p:nvGrpSpPr>
        <p:grpSpPr>
          <a:xfrm>
            <a:off x="7910093" y="4864484"/>
            <a:ext cx="645824" cy="668792"/>
            <a:chOff x="3955047" y="2432242"/>
            <a:chExt cx="322912" cy="334396"/>
          </a:xfrm>
        </p:grpSpPr>
        <p:sp>
          <p:nvSpPr>
            <p:cNvPr id="9145" name="Google Shape;9145;p70"/>
            <p:cNvSpPr/>
            <p:nvPr/>
          </p:nvSpPr>
          <p:spPr>
            <a:xfrm>
              <a:off x="3955047" y="2432242"/>
              <a:ext cx="322912" cy="334291"/>
            </a:xfrm>
            <a:custGeom>
              <a:rect b="b" l="l" r="r" t="t"/>
              <a:pathLst>
                <a:path extrusionOk="0" h="22327" w="21567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70"/>
            <p:cNvSpPr/>
            <p:nvPr/>
          </p:nvSpPr>
          <p:spPr>
            <a:xfrm>
              <a:off x="4009741" y="2515624"/>
              <a:ext cx="67361" cy="251014"/>
            </a:xfrm>
            <a:custGeom>
              <a:rect b="b" l="l" r="r" t="t"/>
              <a:pathLst>
                <a:path extrusionOk="0" h="16765" w="4499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70"/>
            <p:cNvSpPr/>
            <p:nvPr/>
          </p:nvSpPr>
          <p:spPr>
            <a:xfrm>
              <a:off x="4210582" y="2432317"/>
              <a:ext cx="67346" cy="293087"/>
            </a:xfrm>
            <a:custGeom>
              <a:rect b="b" l="l" r="r" t="t"/>
              <a:pathLst>
                <a:path extrusionOk="0" h="19575" w="4498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8" name="Google Shape;9148;p70"/>
          <p:cNvGrpSpPr/>
          <p:nvPr/>
        </p:nvGrpSpPr>
        <p:grpSpPr>
          <a:xfrm>
            <a:off x="3604931" y="3925709"/>
            <a:ext cx="530745" cy="703887"/>
            <a:chOff x="1802465" y="1962854"/>
            <a:chExt cx="265373" cy="351944"/>
          </a:xfrm>
        </p:grpSpPr>
        <p:sp>
          <p:nvSpPr>
            <p:cNvPr id="9149" name="Google Shape;9149;p70"/>
            <p:cNvSpPr/>
            <p:nvPr/>
          </p:nvSpPr>
          <p:spPr>
            <a:xfrm>
              <a:off x="1802465" y="2243020"/>
              <a:ext cx="265373" cy="71778"/>
            </a:xfrm>
            <a:custGeom>
              <a:rect b="b" l="l" r="r" t="t"/>
              <a:pathLst>
                <a:path extrusionOk="0" h="4794" w="17724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70"/>
            <p:cNvSpPr/>
            <p:nvPr/>
          </p:nvSpPr>
          <p:spPr>
            <a:xfrm>
              <a:off x="1802465" y="2208074"/>
              <a:ext cx="265373" cy="83442"/>
            </a:xfrm>
            <a:custGeom>
              <a:rect b="b" l="l" r="r" t="t"/>
              <a:pathLst>
                <a:path extrusionOk="0" h="5573" w="17724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70"/>
            <p:cNvSpPr/>
            <p:nvPr/>
          </p:nvSpPr>
          <p:spPr>
            <a:xfrm>
              <a:off x="1802465" y="1962854"/>
              <a:ext cx="35889" cy="316069"/>
            </a:xfrm>
            <a:custGeom>
              <a:rect b="b" l="l" r="r" t="t"/>
              <a:pathLst>
                <a:path extrusionOk="0" h="21110" w="2397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70"/>
            <p:cNvSpPr/>
            <p:nvPr/>
          </p:nvSpPr>
          <p:spPr>
            <a:xfrm>
              <a:off x="1837082" y="2286141"/>
              <a:ext cx="230756" cy="8834"/>
            </a:xfrm>
            <a:custGeom>
              <a:rect b="b" l="l" r="r" t="t"/>
              <a:pathLst>
                <a:path extrusionOk="0" h="590" w="15412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70"/>
            <p:cNvSpPr/>
            <p:nvPr/>
          </p:nvSpPr>
          <p:spPr>
            <a:xfrm>
              <a:off x="1900041" y="2262843"/>
              <a:ext cx="167797" cy="9148"/>
            </a:xfrm>
            <a:custGeom>
              <a:rect b="b" l="l" r="r" t="t"/>
              <a:pathLst>
                <a:path extrusionOk="0" h="611" w="11207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70"/>
            <p:cNvSpPr/>
            <p:nvPr/>
          </p:nvSpPr>
          <p:spPr>
            <a:xfrm>
              <a:off x="1838339" y="1962854"/>
              <a:ext cx="229498" cy="280180"/>
            </a:xfrm>
            <a:custGeom>
              <a:rect b="b" l="l" r="r" t="t"/>
              <a:pathLst>
                <a:path extrusionOk="0" h="18713" w="15328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70"/>
            <p:cNvSpPr/>
            <p:nvPr/>
          </p:nvSpPr>
          <p:spPr>
            <a:xfrm>
              <a:off x="1854091" y="1978905"/>
              <a:ext cx="197697" cy="248394"/>
            </a:xfrm>
            <a:custGeom>
              <a:rect b="b" l="l" r="r" t="t"/>
              <a:pathLst>
                <a:path extrusionOk="0" h="16590" w="13204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6" name="Google Shape;9156;p70"/>
          <p:cNvGrpSpPr/>
          <p:nvPr/>
        </p:nvGrpSpPr>
        <p:grpSpPr>
          <a:xfrm>
            <a:off x="7024141" y="3912443"/>
            <a:ext cx="747966" cy="727244"/>
            <a:chOff x="3512070" y="1956222"/>
            <a:chExt cx="373983" cy="363622"/>
          </a:xfrm>
        </p:grpSpPr>
        <p:sp>
          <p:nvSpPr>
            <p:cNvPr id="9157" name="Google Shape;9157;p70"/>
            <p:cNvSpPr/>
            <p:nvPr/>
          </p:nvSpPr>
          <p:spPr>
            <a:xfrm>
              <a:off x="3547316" y="2232314"/>
              <a:ext cx="316069" cy="53841"/>
            </a:xfrm>
            <a:custGeom>
              <a:rect b="b" l="l" r="r" t="t"/>
              <a:pathLst>
                <a:path extrusionOk="0" h="3596" w="2111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70"/>
            <p:cNvSpPr/>
            <p:nvPr/>
          </p:nvSpPr>
          <p:spPr>
            <a:xfrm>
              <a:off x="3548903" y="2232314"/>
              <a:ext cx="314482" cy="53841"/>
            </a:xfrm>
            <a:custGeom>
              <a:rect b="b" l="l" r="r" t="t"/>
              <a:pathLst>
                <a:path extrusionOk="0" h="3596" w="21004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70"/>
            <p:cNvSpPr/>
            <p:nvPr/>
          </p:nvSpPr>
          <p:spPr>
            <a:xfrm>
              <a:off x="3515215" y="2198312"/>
              <a:ext cx="370524" cy="121217"/>
            </a:xfrm>
            <a:custGeom>
              <a:rect b="b" l="l" r="r" t="t"/>
              <a:pathLst>
                <a:path extrusionOk="0" h="8096" w="24747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70"/>
            <p:cNvSpPr/>
            <p:nvPr/>
          </p:nvSpPr>
          <p:spPr>
            <a:xfrm>
              <a:off x="3864628" y="2198626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70"/>
            <p:cNvSpPr/>
            <p:nvPr/>
          </p:nvSpPr>
          <p:spPr>
            <a:xfrm>
              <a:off x="3864628" y="2286141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70"/>
            <p:cNvSpPr/>
            <p:nvPr/>
          </p:nvSpPr>
          <p:spPr>
            <a:xfrm>
              <a:off x="3574401" y="2259070"/>
              <a:ext cx="52583" cy="52838"/>
            </a:xfrm>
            <a:custGeom>
              <a:rect b="b" l="l" r="r" t="t"/>
              <a:pathLst>
                <a:path extrusionOk="0" h="3529" w="3512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70"/>
            <p:cNvSpPr/>
            <p:nvPr/>
          </p:nvSpPr>
          <p:spPr>
            <a:xfrm>
              <a:off x="3547316" y="1990239"/>
              <a:ext cx="316069" cy="53841"/>
            </a:xfrm>
            <a:custGeom>
              <a:rect b="b" l="l" r="r" t="t"/>
              <a:pathLst>
                <a:path extrusionOk="0" h="3596" w="2111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70"/>
            <p:cNvSpPr/>
            <p:nvPr/>
          </p:nvSpPr>
          <p:spPr>
            <a:xfrm>
              <a:off x="3548903" y="1990239"/>
              <a:ext cx="314482" cy="53841"/>
            </a:xfrm>
            <a:custGeom>
              <a:rect b="b" l="l" r="r" t="t"/>
              <a:pathLst>
                <a:path extrusionOk="0" h="3596" w="21004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70"/>
            <p:cNvSpPr/>
            <p:nvPr/>
          </p:nvSpPr>
          <p:spPr>
            <a:xfrm>
              <a:off x="3512070" y="1956222"/>
              <a:ext cx="373669" cy="121247"/>
            </a:xfrm>
            <a:custGeom>
              <a:rect b="b" l="l" r="r" t="t"/>
              <a:pathLst>
                <a:path extrusionOk="0" h="8098" w="24957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70"/>
            <p:cNvSpPr/>
            <p:nvPr/>
          </p:nvSpPr>
          <p:spPr>
            <a:xfrm>
              <a:off x="3864628" y="1956566"/>
              <a:ext cx="21426" cy="33688"/>
            </a:xfrm>
            <a:custGeom>
              <a:rect b="b" l="l" r="r" t="t"/>
              <a:pathLst>
                <a:path extrusionOk="0" h="2250" w="1431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70"/>
            <p:cNvSpPr/>
            <p:nvPr/>
          </p:nvSpPr>
          <p:spPr>
            <a:xfrm>
              <a:off x="3864628" y="2044065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70"/>
            <p:cNvSpPr/>
            <p:nvPr/>
          </p:nvSpPr>
          <p:spPr>
            <a:xfrm>
              <a:off x="3574401" y="2016995"/>
              <a:ext cx="52583" cy="52733"/>
            </a:xfrm>
            <a:custGeom>
              <a:rect b="b" l="l" r="r" t="t"/>
              <a:pathLst>
                <a:path extrusionOk="0" h="3522" w="3512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70"/>
            <p:cNvSpPr/>
            <p:nvPr/>
          </p:nvSpPr>
          <p:spPr>
            <a:xfrm>
              <a:off x="3536311" y="2111127"/>
              <a:ext cx="315740" cy="53841"/>
            </a:xfrm>
            <a:custGeom>
              <a:rect b="b" l="l" r="r" t="t"/>
              <a:pathLst>
                <a:path extrusionOk="0" h="3596" w="21088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70"/>
            <p:cNvSpPr/>
            <p:nvPr/>
          </p:nvSpPr>
          <p:spPr>
            <a:xfrm>
              <a:off x="3536311" y="2111127"/>
              <a:ext cx="315740" cy="53841"/>
            </a:xfrm>
            <a:custGeom>
              <a:rect b="b" l="l" r="r" t="t"/>
              <a:pathLst>
                <a:path extrusionOk="0" h="3596" w="21088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70"/>
            <p:cNvSpPr/>
            <p:nvPr/>
          </p:nvSpPr>
          <p:spPr>
            <a:xfrm>
              <a:off x="3513642" y="2077439"/>
              <a:ext cx="370509" cy="120888"/>
            </a:xfrm>
            <a:custGeom>
              <a:rect b="b" l="l" r="r" t="t"/>
              <a:pathLst>
                <a:path extrusionOk="0" h="8074" w="24746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70"/>
            <p:cNvSpPr/>
            <p:nvPr/>
          </p:nvSpPr>
          <p:spPr>
            <a:xfrm>
              <a:off x="3806385" y="2077753"/>
              <a:ext cx="77767" cy="120888"/>
            </a:xfrm>
            <a:custGeom>
              <a:rect b="b" l="l" r="r" t="t"/>
              <a:pathLst>
                <a:path extrusionOk="0" h="8074" w="5194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70"/>
            <p:cNvSpPr/>
            <p:nvPr/>
          </p:nvSpPr>
          <p:spPr>
            <a:xfrm>
              <a:off x="3772397" y="2138182"/>
              <a:ext cx="52898" cy="52568"/>
            </a:xfrm>
            <a:custGeom>
              <a:rect b="b" l="l" r="r" t="t"/>
              <a:pathLst>
                <a:path extrusionOk="0" h="3511" w="3533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4" name="Google Shape;9174;p70"/>
          <p:cNvGrpSpPr/>
          <p:nvPr/>
        </p:nvGrpSpPr>
        <p:grpSpPr>
          <a:xfrm>
            <a:off x="1685366" y="4789502"/>
            <a:ext cx="691280" cy="713320"/>
            <a:chOff x="842683" y="2394751"/>
            <a:chExt cx="345640" cy="356660"/>
          </a:xfrm>
        </p:grpSpPr>
        <p:sp>
          <p:nvSpPr>
            <p:cNvPr id="9175" name="Google Shape;9175;p70"/>
            <p:cNvSpPr/>
            <p:nvPr/>
          </p:nvSpPr>
          <p:spPr>
            <a:xfrm>
              <a:off x="1099042" y="2499888"/>
              <a:ext cx="89266" cy="107353"/>
            </a:xfrm>
            <a:custGeom>
              <a:rect b="b" l="l" r="r" t="t"/>
              <a:pathLst>
                <a:path extrusionOk="0" h="7170" w="5962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70"/>
            <p:cNvSpPr/>
            <p:nvPr/>
          </p:nvSpPr>
          <p:spPr>
            <a:xfrm>
              <a:off x="1098908" y="2603138"/>
              <a:ext cx="89416" cy="47852"/>
            </a:xfrm>
            <a:custGeom>
              <a:rect b="b" l="l" r="r" t="t"/>
              <a:pathLst>
                <a:path extrusionOk="0" h="3196" w="5972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70"/>
            <p:cNvSpPr/>
            <p:nvPr/>
          </p:nvSpPr>
          <p:spPr>
            <a:xfrm>
              <a:off x="1127236" y="2603138"/>
              <a:ext cx="61088" cy="48182"/>
            </a:xfrm>
            <a:custGeom>
              <a:rect b="b" l="l" r="r" t="t"/>
              <a:pathLst>
                <a:path extrusionOk="0" h="3218" w="408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70"/>
            <p:cNvSpPr/>
            <p:nvPr/>
          </p:nvSpPr>
          <p:spPr>
            <a:xfrm>
              <a:off x="842803" y="2499888"/>
              <a:ext cx="89281" cy="107353"/>
            </a:xfrm>
            <a:custGeom>
              <a:rect b="b" l="l" r="r" t="t"/>
              <a:pathLst>
                <a:path extrusionOk="0" h="7170" w="5963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70"/>
            <p:cNvSpPr/>
            <p:nvPr/>
          </p:nvSpPr>
          <p:spPr>
            <a:xfrm>
              <a:off x="842683" y="2603138"/>
              <a:ext cx="89715" cy="47867"/>
            </a:xfrm>
            <a:custGeom>
              <a:rect b="b" l="l" r="r" t="t"/>
              <a:pathLst>
                <a:path extrusionOk="0" h="3197" w="5992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70"/>
            <p:cNvSpPr/>
            <p:nvPr/>
          </p:nvSpPr>
          <p:spPr>
            <a:xfrm>
              <a:off x="871011" y="2603138"/>
              <a:ext cx="61073" cy="48182"/>
            </a:xfrm>
            <a:custGeom>
              <a:rect b="b" l="l" r="r" t="t"/>
              <a:pathLst>
                <a:path extrusionOk="0" h="3218" w="4079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70"/>
            <p:cNvSpPr/>
            <p:nvPr/>
          </p:nvSpPr>
          <p:spPr>
            <a:xfrm>
              <a:off x="1003533" y="2433470"/>
              <a:ext cx="23941" cy="274506"/>
            </a:xfrm>
            <a:custGeom>
              <a:rect b="b" l="l" r="r" t="t"/>
              <a:pathLst>
                <a:path extrusionOk="0" h="18334" w="1599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70"/>
            <p:cNvSpPr/>
            <p:nvPr/>
          </p:nvSpPr>
          <p:spPr>
            <a:xfrm>
              <a:off x="1015496" y="2433470"/>
              <a:ext cx="11978" cy="274506"/>
            </a:xfrm>
            <a:custGeom>
              <a:rect b="b" l="l" r="r" t="t"/>
              <a:pathLst>
                <a:path extrusionOk="0" h="18334" w="80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70"/>
            <p:cNvSpPr/>
            <p:nvPr/>
          </p:nvSpPr>
          <p:spPr>
            <a:xfrm>
              <a:off x="932698" y="2697570"/>
              <a:ext cx="165910" cy="34646"/>
            </a:xfrm>
            <a:custGeom>
              <a:rect b="b" l="l" r="r" t="t"/>
              <a:pathLst>
                <a:path extrusionOk="0" h="2314" w="11081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70"/>
            <p:cNvSpPr/>
            <p:nvPr/>
          </p:nvSpPr>
          <p:spPr>
            <a:xfrm>
              <a:off x="993771" y="2394751"/>
              <a:ext cx="43465" cy="43450"/>
            </a:xfrm>
            <a:custGeom>
              <a:rect b="b" l="l" r="r" t="t"/>
              <a:pathLst>
                <a:path extrusionOk="0" h="2902" w="2903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70"/>
            <p:cNvSpPr/>
            <p:nvPr/>
          </p:nvSpPr>
          <p:spPr>
            <a:xfrm>
              <a:off x="996286" y="2397266"/>
              <a:ext cx="45037" cy="40950"/>
            </a:xfrm>
            <a:custGeom>
              <a:rect b="b" l="l" r="r" t="t"/>
              <a:pathLst>
                <a:path extrusionOk="0" h="2735" w="3008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70"/>
            <p:cNvSpPr/>
            <p:nvPr/>
          </p:nvSpPr>
          <p:spPr>
            <a:xfrm>
              <a:off x="844570" y="2454237"/>
              <a:ext cx="341867" cy="50068"/>
            </a:xfrm>
            <a:custGeom>
              <a:rect b="b" l="l" r="r" t="t"/>
              <a:pathLst>
                <a:path extrusionOk="0" h="3344" w="22833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70"/>
            <p:cNvSpPr/>
            <p:nvPr/>
          </p:nvSpPr>
          <p:spPr>
            <a:xfrm>
              <a:off x="844570" y="2466499"/>
              <a:ext cx="341867" cy="37821"/>
            </a:xfrm>
            <a:custGeom>
              <a:rect b="b" l="l" r="r" t="t"/>
              <a:pathLst>
                <a:path extrusionOk="0" h="2526" w="22833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70"/>
            <p:cNvSpPr/>
            <p:nvPr/>
          </p:nvSpPr>
          <p:spPr>
            <a:xfrm>
              <a:off x="932698" y="2697555"/>
              <a:ext cx="165910" cy="34661"/>
            </a:xfrm>
            <a:custGeom>
              <a:rect b="b" l="l" r="r" t="t"/>
              <a:pathLst>
                <a:path extrusionOk="0" h="2315" w="11081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70"/>
            <p:cNvSpPr/>
            <p:nvPr/>
          </p:nvSpPr>
          <p:spPr>
            <a:xfrm>
              <a:off x="906885" y="2723068"/>
              <a:ext cx="217221" cy="28343"/>
            </a:xfrm>
            <a:custGeom>
              <a:rect b="b" l="l" r="r" t="t"/>
              <a:pathLst>
                <a:path extrusionOk="0" h="1893" w="14508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70"/>
            <p:cNvSpPr/>
            <p:nvPr/>
          </p:nvSpPr>
          <p:spPr>
            <a:xfrm>
              <a:off x="907200" y="2723068"/>
              <a:ext cx="216907" cy="28029"/>
            </a:xfrm>
            <a:custGeom>
              <a:rect b="b" l="l" r="r" t="t"/>
              <a:pathLst>
                <a:path extrusionOk="0" h="1872" w="14487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1" name="Google Shape;9191;p70"/>
          <p:cNvGrpSpPr/>
          <p:nvPr/>
        </p:nvGrpSpPr>
        <p:grpSpPr>
          <a:xfrm>
            <a:off x="2581231" y="4798935"/>
            <a:ext cx="673673" cy="685022"/>
            <a:chOff x="1290615" y="2399467"/>
            <a:chExt cx="336836" cy="342511"/>
          </a:xfrm>
        </p:grpSpPr>
        <p:sp>
          <p:nvSpPr>
            <p:cNvPr id="9192" name="Google Shape;9192;p70"/>
            <p:cNvSpPr/>
            <p:nvPr/>
          </p:nvSpPr>
          <p:spPr>
            <a:xfrm>
              <a:off x="1399226" y="2683720"/>
              <a:ext cx="119316" cy="39363"/>
            </a:xfrm>
            <a:custGeom>
              <a:rect b="b" l="l" r="r" t="t"/>
              <a:pathLst>
                <a:path extrusionOk="0" h="2629" w="7969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70"/>
            <p:cNvSpPr/>
            <p:nvPr/>
          </p:nvSpPr>
          <p:spPr>
            <a:xfrm>
              <a:off x="1321788" y="2662624"/>
              <a:ext cx="58872" cy="79354"/>
            </a:xfrm>
            <a:custGeom>
              <a:rect b="b" l="l" r="r" t="t"/>
              <a:pathLst>
                <a:path extrusionOk="0" h="5300" w="3932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70"/>
            <p:cNvSpPr/>
            <p:nvPr/>
          </p:nvSpPr>
          <p:spPr>
            <a:xfrm>
              <a:off x="1540866" y="2676159"/>
              <a:ext cx="58887" cy="65819"/>
            </a:xfrm>
            <a:custGeom>
              <a:rect b="b" l="l" r="r" t="t"/>
              <a:pathLst>
                <a:path extrusionOk="0" h="4396" w="3933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70"/>
            <p:cNvSpPr/>
            <p:nvPr/>
          </p:nvSpPr>
          <p:spPr>
            <a:xfrm>
              <a:off x="1290615" y="2471560"/>
              <a:ext cx="115857" cy="80283"/>
            </a:xfrm>
            <a:custGeom>
              <a:rect b="b" l="l" r="r" t="t"/>
              <a:pathLst>
                <a:path extrusionOk="0" h="5362" w="7738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70"/>
            <p:cNvSpPr/>
            <p:nvPr/>
          </p:nvSpPr>
          <p:spPr>
            <a:xfrm>
              <a:off x="1555045" y="2471859"/>
              <a:ext cx="72407" cy="79983"/>
            </a:xfrm>
            <a:custGeom>
              <a:rect b="b" l="l" r="r" t="t"/>
              <a:pathLst>
                <a:path extrusionOk="0" h="5342" w="4836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70"/>
            <p:cNvSpPr/>
            <p:nvPr/>
          </p:nvSpPr>
          <p:spPr>
            <a:xfrm>
              <a:off x="1313598" y="2399467"/>
              <a:ext cx="290871" cy="263172"/>
            </a:xfrm>
            <a:custGeom>
              <a:rect b="b" l="l" r="r" t="t"/>
              <a:pathLst>
                <a:path extrusionOk="0" h="17577" w="19427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70"/>
            <p:cNvSpPr/>
            <p:nvPr/>
          </p:nvSpPr>
          <p:spPr>
            <a:xfrm>
              <a:off x="1313598" y="2399467"/>
              <a:ext cx="77138" cy="263172"/>
            </a:xfrm>
            <a:custGeom>
              <a:rect b="b" l="l" r="r" t="t"/>
              <a:pathLst>
                <a:path extrusionOk="0" h="17577" w="5152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70"/>
            <p:cNvSpPr/>
            <p:nvPr/>
          </p:nvSpPr>
          <p:spPr>
            <a:xfrm>
              <a:off x="1332793" y="2446376"/>
              <a:ext cx="252481" cy="129392"/>
            </a:xfrm>
            <a:custGeom>
              <a:rect b="b" l="l" r="r" t="t"/>
              <a:pathLst>
                <a:path extrusionOk="0" h="8642" w="16863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70"/>
            <p:cNvSpPr/>
            <p:nvPr/>
          </p:nvSpPr>
          <p:spPr>
            <a:xfrm>
              <a:off x="1332479" y="2446376"/>
              <a:ext cx="44094" cy="129392"/>
            </a:xfrm>
            <a:custGeom>
              <a:rect b="b" l="l" r="r" t="t"/>
              <a:pathLst>
                <a:path extrusionOk="0" h="8642" w="2945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70"/>
            <p:cNvSpPr/>
            <p:nvPr/>
          </p:nvSpPr>
          <p:spPr>
            <a:xfrm>
              <a:off x="1332479" y="2446376"/>
              <a:ext cx="252796" cy="38105"/>
            </a:xfrm>
            <a:custGeom>
              <a:rect b="b" l="l" r="r" t="t"/>
              <a:pathLst>
                <a:path extrusionOk="0" h="2545" w="16884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70"/>
            <p:cNvSpPr/>
            <p:nvPr/>
          </p:nvSpPr>
          <p:spPr>
            <a:xfrm>
              <a:off x="1335323" y="2597464"/>
              <a:ext cx="40935" cy="40620"/>
            </a:xfrm>
            <a:custGeom>
              <a:rect b="b" l="l" r="r" t="t"/>
              <a:pathLst>
                <a:path extrusionOk="0" h="2713" w="2734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70"/>
            <p:cNvSpPr/>
            <p:nvPr/>
          </p:nvSpPr>
          <p:spPr>
            <a:xfrm>
              <a:off x="1541824" y="2597464"/>
              <a:ext cx="40620" cy="40620"/>
            </a:xfrm>
            <a:custGeom>
              <a:rect b="b" l="l" r="r" t="t"/>
              <a:pathLst>
                <a:path extrusionOk="0" h="2713" w="2713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70"/>
            <p:cNvSpPr/>
            <p:nvPr/>
          </p:nvSpPr>
          <p:spPr>
            <a:xfrm>
              <a:off x="1327448" y="2441331"/>
              <a:ext cx="263172" cy="139783"/>
            </a:xfrm>
            <a:custGeom>
              <a:rect b="b" l="l" r="r" t="t"/>
              <a:pathLst>
                <a:path extrusionOk="0" h="9336" w="17577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70"/>
            <p:cNvSpPr/>
            <p:nvPr/>
          </p:nvSpPr>
          <p:spPr>
            <a:xfrm>
              <a:off x="1321459" y="2592149"/>
              <a:ext cx="59830" cy="51296"/>
            </a:xfrm>
            <a:custGeom>
              <a:rect b="b" l="l" r="r" t="t"/>
              <a:pathLst>
                <a:path extrusionOk="0" h="3426" w="3996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70"/>
            <p:cNvSpPr/>
            <p:nvPr/>
          </p:nvSpPr>
          <p:spPr>
            <a:xfrm>
              <a:off x="1527960" y="2592149"/>
              <a:ext cx="59830" cy="51296"/>
            </a:xfrm>
            <a:custGeom>
              <a:rect b="b" l="l" r="r" t="t"/>
              <a:pathLst>
                <a:path extrusionOk="0" h="3426" w="3996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70"/>
            <p:cNvSpPr/>
            <p:nvPr/>
          </p:nvSpPr>
          <p:spPr>
            <a:xfrm>
              <a:off x="1401427" y="2594005"/>
              <a:ext cx="115228" cy="84385"/>
            </a:xfrm>
            <a:custGeom>
              <a:rect b="b" l="l" r="r" t="t"/>
              <a:pathLst>
                <a:path extrusionOk="0" h="5636" w="7696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70"/>
            <p:cNvSpPr/>
            <p:nvPr/>
          </p:nvSpPr>
          <p:spPr>
            <a:xfrm>
              <a:off x="1396067" y="2588660"/>
              <a:ext cx="125619" cy="70520"/>
            </a:xfrm>
            <a:custGeom>
              <a:rect b="b" l="l" r="r" t="t"/>
              <a:pathLst>
                <a:path extrusionOk="0" h="4710" w="839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70"/>
            <p:cNvSpPr/>
            <p:nvPr/>
          </p:nvSpPr>
          <p:spPr>
            <a:xfrm>
              <a:off x="1301950" y="2659165"/>
              <a:ext cx="317956" cy="49125"/>
            </a:xfrm>
            <a:custGeom>
              <a:rect b="b" l="l" r="r" t="t"/>
              <a:pathLst>
                <a:path extrusionOk="0" h="3281" w="21236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70"/>
            <p:cNvSpPr/>
            <p:nvPr/>
          </p:nvSpPr>
          <p:spPr>
            <a:xfrm>
              <a:off x="1301950" y="2659165"/>
              <a:ext cx="45666" cy="49125"/>
            </a:xfrm>
            <a:custGeom>
              <a:rect b="b" l="l" r="r" t="t"/>
              <a:pathLst>
                <a:path extrusionOk="0" h="3281" w="305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1" name="Google Shape;9211;p70"/>
          <p:cNvGrpSpPr/>
          <p:nvPr/>
        </p:nvGrpSpPr>
        <p:grpSpPr>
          <a:xfrm>
            <a:off x="3496620" y="4817201"/>
            <a:ext cx="617017" cy="666755"/>
            <a:chOff x="1748310" y="2408601"/>
            <a:chExt cx="308508" cy="333378"/>
          </a:xfrm>
        </p:grpSpPr>
        <p:sp>
          <p:nvSpPr>
            <p:cNvPr id="9212" name="Google Shape;9212;p70"/>
            <p:cNvSpPr/>
            <p:nvPr/>
          </p:nvSpPr>
          <p:spPr>
            <a:xfrm>
              <a:off x="1748310" y="2433470"/>
              <a:ext cx="308508" cy="308508"/>
            </a:xfrm>
            <a:custGeom>
              <a:rect b="b" l="l" r="r" t="t"/>
              <a:pathLst>
                <a:path extrusionOk="0" h="20605" w="20605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70"/>
            <p:cNvSpPr/>
            <p:nvPr/>
          </p:nvSpPr>
          <p:spPr>
            <a:xfrm>
              <a:off x="2022187" y="2433470"/>
              <a:ext cx="34631" cy="308508"/>
            </a:xfrm>
            <a:custGeom>
              <a:rect b="b" l="l" r="r" t="t"/>
              <a:pathLst>
                <a:path extrusionOk="0" h="20605" w="2313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70"/>
            <p:cNvSpPr/>
            <p:nvPr/>
          </p:nvSpPr>
          <p:spPr>
            <a:xfrm>
              <a:off x="1748310" y="2433470"/>
              <a:ext cx="308508" cy="55728"/>
            </a:xfrm>
            <a:custGeom>
              <a:rect b="b" l="l" r="r" t="t"/>
              <a:pathLst>
                <a:path extrusionOk="0" h="3722" w="20605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70"/>
            <p:cNvSpPr/>
            <p:nvPr/>
          </p:nvSpPr>
          <p:spPr>
            <a:xfrm>
              <a:off x="2022187" y="2433470"/>
              <a:ext cx="34631" cy="55728"/>
            </a:xfrm>
            <a:custGeom>
              <a:rect b="b" l="l" r="r" t="t"/>
              <a:pathLst>
                <a:path extrusionOk="0" h="3722" w="2313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70"/>
            <p:cNvSpPr/>
            <p:nvPr/>
          </p:nvSpPr>
          <p:spPr>
            <a:xfrm>
              <a:off x="1780111" y="2408601"/>
              <a:ext cx="28657" cy="49754"/>
            </a:xfrm>
            <a:custGeom>
              <a:rect b="b" l="l" r="r" t="t"/>
              <a:pathLst>
                <a:path extrusionOk="0" h="3323" w="1914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70"/>
            <p:cNvSpPr/>
            <p:nvPr/>
          </p:nvSpPr>
          <p:spPr>
            <a:xfrm>
              <a:off x="1852189" y="2408601"/>
              <a:ext cx="28358" cy="49754"/>
            </a:xfrm>
            <a:custGeom>
              <a:rect b="b" l="l" r="r" t="t"/>
              <a:pathLst>
                <a:path extrusionOk="0" h="3323" w="1894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70"/>
            <p:cNvSpPr/>
            <p:nvPr/>
          </p:nvSpPr>
          <p:spPr>
            <a:xfrm>
              <a:off x="1924282" y="2408601"/>
              <a:ext cx="28343" cy="49754"/>
            </a:xfrm>
            <a:custGeom>
              <a:rect b="b" l="l" r="r" t="t"/>
              <a:pathLst>
                <a:path extrusionOk="0" h="3323" w="1893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70"/>
            <p:cNvSpPr/>
            <p:nvPr/>
          </p:nvSpPr>
          <p:spPr>
            <a:xfrm>
              <a:off x="1996060" y="2408601"/>
              <a:ext cx="28657" cy="49754"/>
            </a:xfrm>
            <a:custGeom>
              <a:rect b="b" l="l" r="r" t="t"/>
              <a:pathLst>
                <a:path extrusionOk="0" h="3323" w="1914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0" name="Google Shape;9220;p70"/>
          <p:cNvGrpSpPr/>
          <p:nvPr/>
        </p:nvGrpSpPr>
        <p:grpSpPr>
          <a:xfrm>
            <a:off x="6089228" y="4836067"/>
            <a:ext cx="752368" cy="630282"/>
            <a:chOff x="3044614" y="2418033"/>
            <a:chExt cx="376184" cy="315141"/>
          </a:xfrm>
        </p:grpSpPr>
        <p:sp>
          <p:nvSpPr>
            <p:cNvPr id="9221" name="Google Shape;9221;p70"/>
            <p:cNvSpPr/>
            <p:nvPr/>
          </p:nvSpPr>
          <p:spPr>
            <a:xfrm>
              <a:off x="3326965" y="2418033"/>
              <a:ext cx="93833" cy="233601"/>
            </a:xfrm>
            <a:custGeom>
              <a:rect b="b" l="l" r="r" t="t"/>
              <a:pathLst>
                <a:path extrusionOk="0" h="15602" w="6267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70"/>
            <p:cNvSpPr/>
            <p:nvPr/>
          </p:nvSpPr>
          <p:spPr>
            <a:xfrm>
              <a:off x="3393398" y="2639656"/>
              <a:ext cx="27400" cy="29286"/>
            </a:xfrm>
            <a:custGeom>
              <a:rect b="b" l="l" r="r" t="t"/>
              <a:pathLst>
                <a:path extrusionOk="0" h="1956" w="183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70"/>
            <p:cNvSpPr/>
            <p:nvPr/>
          </p:nvSpPr>
          <p:spPr>
            <a:xfrm>
              <a:off x="3044928" y="2418033"/>
              <a:ext cx="93503" cy="233601"/>
            </a:xfrm>
            <a:custGeom>
              <a:rect b="b" l="l" r="r" t="t"/>
              <a:pathLst>
                <a:path extrusionOk="0" h="15602" w="6245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70"/>
            <p:cNvSpPr/>
            <p:nvPr/>
          </p:nvSpPr>
          <p:spPr>
            <a:xfrm>
              <a:off x="3044614" y="2639641"/>
              <a:ext cx="27400" cy="29301"/>
            </a:xfrm>
            <a:custGeom>
              <a:rect b="b" l="l" r="r" t="t"/>
              <a:pathLst>
                <a:path extrusionOk="0" h="1957" w="183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70"/>
            <p:cNvSpPr/>
            <p:nvPr/>
          </p:nvSpPr>
          <p:spPr>
            <a:xfrm>
              <a:off x="3061922" y="2599275"/>
              <a:ext cx="341238" cy="133899"/>
            </a:xfrm>
            <a:custGeom>
              <a:rect b="b" l="l" r="r" t="t"/>
              <a:pathLst>
                <a:path extrusionOk="0" h="8943" w="22791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70"/>
            <p:cNvSpPr/>
            <p:nvPr/>
          </p:nvSpPr>
          <p:spPr>
            <a:xfrm>
              <a:off x="3261176" y="2611628"/>
              <a:ext cx="129707" cy="108625"/>
            </a:xfrm>
            <a:custGeom>
              <a:rect b="b" l="l" r="r" t="t"/>
              <a:pathLst>
                <a:path extrusionOk="0" h="7255" w="8663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70"/>
            <p:cNvSpPr/>
            <p:nvPr/>
          </p:nvSpPr>
          <p:spPr>
            <a:xfrm>
              <a:off x="3074828" y="2611628"/>
              <a:ext cx="129707" cy="108625"/>
            </a:xfrm>
            <a:custGeom>
              <a:rect b="b" l="l" r="r" t="t"/>
              <a:pathLst>
                <a:path extrusionOk="0" h="7255" w="8663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70"/>
            <p:cNvSpPr/>
            <p:nvPr/>
          </p:nvSpPr>
          <p:spPr>
            <a:xfrm>
              <a:off x="3090250" y="2617302"/>
              <a:ext cx="102322" cy="95704"/>
            </a:xfrm>
            <a:custGeom>
              <a:rect b="b" l="l" r="r" t="t"/>
              <a:pathLst>
                <a:path extrusionOk="0" h="6392" w="6834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70"/>
            <p:cNvSpPr/>
            <p:nvPr/>
          </p:nvSpPr>
          <p:spPr>
            <a:xfrm>
              <a:off x="3276613" y="2617302"/>
              <a:ext cx="102307" cy="95704"/>
            </a:xfrm>
            <a:custGeom>
              <a:rect b="b" l="l" r="r" t="t"/>
              <a:pathLst>
                <a:path extrusionOk="0" h="6392" w="6833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0" name="Google Shape;9230;p70"/>
          <p:cNvGrpSpPr/>
          <p:nvPr/>
        </p:nvGrpSpPr>
        <p:grpSpPr>
          <a:xfrm>
            <a:off x="7887275" y="7630145"/>
            <a:ext cx="715865" cy="685351"/>
            <a:chOff x="3943638" y="3815072"/>
            <a:chExt cx="357933" cy="342676"/>
          </a:xfrm>
        </p:grpSpPr>
        <p:sp>
          <p:nvSpPr>
            <p:cNvPr id="9231" name="Google Shape;9231;p70"/>
            <p:cNvSpPr/>
            <p:nvPr/>
          </p:nvSpPr>
          <p:spPr>
            <a:xfrm>
              <a:off x="4136918" y="3996389"/>
              <a:ext cx="87215" cy="87514"/>
            </a:xfrm>
            <a:custGeom>
              <a:rect b="b" l="l" r="r" t="t"/>
              <a:pathLst>
                <a:path extrusionOk="0" h="5845" w="5825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70"/>
            <p:cNvSpPr/>
            <p:nvPr/>
          </p:nvSpPr>
          <p:spPr>
            <a:xfrm>
              <a:off x="4173750" y="4034240"/>
              <a:ext cx="127820" cy="123508"/>
            </a:xfrm>
            <a:custGeom>
              <a:rect b="b" l="l" r="r" t="t"/>
              <a:pathLst>
                <a:path extrusionOk="0" h="8249" w="8537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70"/>
            <p:cNvSpPr/>
            <p:nvPr/>
          </p:nvSpPr>
          <p:spPr>
            <a:xfrm>
              <a:off x="4173750" y="4042969"/>
              <a:ext cx="122460" cy="114779"/>
            </a:xfrm>
            <a:custGeom>
              <a:rect b="b" l="l" r="r" t="t"/>
              <a:pathLst>
                <a:path extrusionOk="0" h="7666" w="8179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70"/>
            <p:cNvSpPr/>
            <p:nvPr/>
          </p:nvSpPr>
          <p:spPr>
            <a:xfrm>
              <a:off x="3943638" y="3815072"/>
              <a:ext cx="268846" cy="245235"/>
            </a:xfrm>
            <a:custGeom>
              <a:rect b="b" l="l" r="r" t="t"/>
              <a:pathLst>
                <a:path extrusionOk="0" h="16379" w="17956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70"/>
            <p:cNvSpPr/>
            <p:nvPr/>
          </p:nvSpPr>
          <p:spPr>
            <a:xfrm>
              <a:off x="3974795" y="3843715"/>
              <a:ext cx="206516" cy="187860"/>
            </a:xfrm>
            <a:custGeom>
              <a:rect b="b" l="l" r="r" t="t"/>
              <a:pathLst>
                <a:path extrusionOk="0" h="12547" w="13793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70"/>
            <p:cNvSpPr/>
            <p:nvPr/>
          </p:nvSpPr>
          <p:spPr>
            <a:xfrm>
              <a:off x="3973538" y="3863538"/>
              <a:ext cx="178817" cy="167857"/>
            </a:xfrm>
            <a:custGeom>
              <a:rect b="b" l="l" r="r" t="t"/>
              <a:pathLst>
                <a:path extrusionOk="0" h="11211" w="11943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70"/>
            <p:cNvSpPr/>
            <p:nvPr/>
          </p:nvSpPr>
          <p:spPr>
            <a:xfrm>
              <a:off x="4028008" y="3869842"/>
              <a:ext cx="102202" cy="29017"/>
            </a:xfrm>
            <a:custGeom>
              <a:rect b="b" l="l" r="r" t="t"/>
              <a:pathLst>
                <a:path extrusionOk="0" h="1938" w="6826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70"/>
            <p:cNvSpPr/>
            <p:nvPr/>
          </p:nvSpPr>
          <p:spPr>
            <a:xfrm>
              <a:off x="4173750" y="4034240"/>
              <a:ext cx="51640" cy="50936"/>
            </a:xfrm>
            <a:custGeom>
              <a:rect b="b" l="l" r="r" t="t"/>
              <a:pathLst>
                <a:path extrusionOk="0" h="3402" w="3449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70"/>
            <p:cNvSpPr/>
            <p:nvPr/>
          </p:nvSpPr>
          <p:spPr>
            <a:xfrm>
              <a:off x="4173750" y="4042969"/>
              <a:ext cx="36533" cy="42207"/>
            </a:xfrm>
            <a:custGeom>
              <a:rect b="b" l="l" r="r" t="t"/>
              <a:pathLst>
                <a:path extrusionOk="0" h="2819" w="244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0" name="Google Shape;9240;p70"/>
          <p:cNvGrpSpPr/>
          <p:nvPr/>
        </p:nvGrpSpPr>
        <p:grpSpPr>
          <a:xfrm>
            <a:off x="7016565" y="7620682"/>
            <a:ext cx="703288" cy="703917"/>
            <a:chOff x="3508282" y="3810341"/>
            <a:chExt cx="351644" cy="351959"/>
          </a:xfrm>
        </p:grpSpPr>
        <p:sp>
          <p:nvSpPr>
            <p:cNvPr id="9241" name="Google Shape;9241;p70"/>
            <p:cNvSpPr/>
            <p:nvPr/>
          </p:nvSpPr>
          <p:spPr>
            <a:xfrm>
              <a:off x="3508282" y="3810341"/>
              <a:ext cx="133180" cy="64232"/>
            </a:xfrm>
            <a:custGeom>
              <a:rect b="b" l="l" r="r" t="t"/>
              <a:pathLst>
                <a:path extrusionOk="0" h="4290" w="8895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70"/>
            <p:cNvSpPr/>
            <p:nvPr/>
          </p:nvSpPr>
          <p:spPr>
            <a:xfrm>
              <a:off x="3535053" y="3847802"/>
              <a:ext cx="58872" cy="26771"/>
            </a:xfrm>
            <a:custGeom>
              <a:rect b="b" l="l" r="r" t="t"/>
              <a:pathLst>
                <a:path extrusionOk="0" h="1788" w="3932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70"/>
            <p:cNvSpPr/>
            <p:nvPr/>
          </p:nvSpPr>
          <p:spPr>
            <a:xfrm>
              <a:off x="3545743" y="3810341"/>
              <a:ext cx="239261" cy="351959"/>
            </a:xfrm>
            <a:custGeom>
              <a:rect b="b" l="l" r="r" t="t"/>
              <a:pathLst>
                <a:path extrusionOk="0" h="23507" w="1598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70"/>
            <p:cNvSpPr/>
            <p:nvPr/>
          </p:nvSpPr>
          <p:spPr>
            <a:xfrm>
              <a:off x="3583205" y="4082317"/>
              <a:ext cx="201799" cy="79983"/>
            </a:xfrm>
            <a:custGeom>
              <a:rect b="b" l="l" r="r" t="t"/>
              <a:pathLst>
                <a:path extrusionOk="0" h="5342" w="13478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70"/>
            <p:cNvSpPr/>
            <p:nvPr/>
          </p:nvSpPr>
          <p:spPr>
            <a:xfrm>
              <a:off x="3545429" y="3810341"/>
              <a:ext cx="232328" cy="15437"/>
            </a:xfrm>
            <a:custGeom>
              <a:rect b="b" l="l" r="r" t="t"/>
              <a:pathLst>
                <a:path extrusionOk="0" h="1031" w="15517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70"/>
            <p:cNvSpPr/>
            <p:nvPr/>
          </p:nvSpPr>
          <p:spPr>
            <a:xfrm>
              <a:off x="3620666" y="4097753"/>
              <a:ext cx="239261" cy="64546"/>
            </a:xfrm>
            <a:custGeom>
              <a:rect b="b" l="l" r="r" t="t"/>
              <a:pathLst>
                <a:path extrusionOk="0" h="4311" w="1598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70"/>
            <p:cNvSpPr/>
            <p:nvPr/>
          </p:nvSpPr>
          <p:spPr>
            <a:xfrm>
              <a:off x="3620666" y="4147791"/>
              <a:ext cx="231385" cy="14508"/>
            </a:xfrm>
            <a:custGeom>
              <a:rect b="b" l="l" r="r" t="t"/>
              <a:pathLst>
                <a:path extrusionOk="0" h="969" w="15454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70"/>
            <p:cNvSpPr/>
            <p:nvPr/>
          </p:nvSpPr>
          <p:spPr>
            <a:xfrm>
              <a:off x="3604301" y="4097753"/>
              <a:ext cx="53841" cy="27085"/>
            </a:xfrm>
            <a:custGeom>
              <a:rect b="b" l="l" r="r" t="t"/>
              <a:pathLst>
                <a:path extrusionOk="0" h="1809" w="3596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70"/>
            <p:cNvSpPr/>
            <p:nvPr/>
          </p:nvSpPr>
          <p:spPr>
            <a:xfrm>
              <a:off x="3606187" y="3867401"/>
              <a:ext cx="159292" cy="25124"/>
            </a:xfrm>
            <a:custGeom>
              <a:rect b="b" l="l" r="r" t="t"/>
              <a:pathLst>
                <a:path extrusionOk="0" h="1678" w="10639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70"/>
            <p:cNvSpPr/>
            <p:nvPr/>
          </p:nvSpPr>
          <p:spPr>
            <a:xfrm>
              <a:off x="3606187" y="3904159"/>
              <a:ext cx="159292" cy="25184"/>
            </a:xfrm>
            <a:custGeom>
              <a:rect b="b" l="l" r="r" t="t"/>
              <a:pathLst>
                <a:path extrusionOk="0" h="1682" w="10639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70"/>
            <p:cNvSpPr/>
            <p:nvPr/>
          </p:nvSpPr>
          <p:spPr>
            <a:xfrm>
              <a:off x="3606187" y="3940976"/>
              <a:ext cx="159292" cy="25199"/>
            </a:xfrm>
            <a:custGeom>
              <a:rect b="b" l="l" r="r" t="t"/>
              <a:pathLst>
                <a:path extrusionOk="0" h="1683" w="10639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70"/>
            <p:cNvSpPr/>
            <p:nvPr/>
          </p:nvSpPr>
          <p:spPr>
            <a:xfrm>
              <a:off x="3711639" y="3882434"/>
              <a:ext cx="147030" cy="147015"/>
            </a:xfrm>
            <a:custGeom>
              <a:rect b="b" l="l" r="r" t="t"/>
              <a:pathLst>
                <a:path extrusionOk="0" h="9819" w="982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70"/>
            <p:cNvSpPr/>
            <p:nvPr/>
          </p:nvSpPr>
          <p:spPr>
            <a:xfrm>
              <a:off x="3682996" y="3930915"/>
              <a:ext cx="127191" cy="127176"/>
            </a:xfrm>
            <a:custGeom>
              <a:rect b="b" l="l" r="r" t="t"/>
              <a:pathLst>
                <a:path extrusionOk="0" h="8494" w="8495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4" name="Google Shape;9254;p70"/>
          <p:cNvGrpSpPr/>
          <p:nvPr/>
        </p:nvGrpSpPr>
        <p:grpSpPr>
          <a:xfrm>
            <a:off x="4449170" y="3925709"/>
            <a:ext cx="606326" cy="703618"/>
            <a:chOff x="2224585" y="1962854"/>
            <a:chExt cx="303163" cy="351809"/>
          </a:xfrm>
        </p:grpSpPr>
        <p:sp>
          <p:nvSpPr>
            <p:cNvPr id="9255" name="Google Shape;9255;p70"/>
            <p:cNvSpPr/>
            <p:nvPr/>
          </p:nvSpPr>
          <p:spPr>
            <a:xfrm>
              <a:off x="2283143" y="1962854"/>
              <a:ext cx="181018" cy="81870"/>
            </a:xfrm>
            <a:custGeom>
              <a:rect b="b" l="l" r="r" t="t"/>
              <a:pathLst>
                <a:path extrusionOk="0" h="5468" w="1209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70"/>
            <p:cNvSpPr/>
            <p:nvPr/>
          </p:nvSpPr>
          <p:spPr>
            <a:xfrm>
              <a:off x="2224899" y="1962854"/>
              <a:ext cx="141355" cy="186378"/>
            </a:xfrm>
            <a:custGeom>
              <a:rect b="b" l="l" r="r" t="t"/>
              <a:pathLst>
                <a:path extrusionOk="0" h="12448" w="9441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70"/>
            <p:cNvSpPr/>
            <p:nvPr/>
          </p:nvSpPr>
          <p:spPr>
            <a:xfrm>
              <a:off x="2386393" y="1962854"/>
              <a:ext cx="141355" cy="186378"/>
            </a:xfrm>
            <a:custGeom>
              <a:rect b="b" l="l" r="r" t="t"/>
              <a:pathLst>
                <a:path extrusionOk="0" h="12448" w="9441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70"/>
            <p:cNvSpPr/>
            <p:nvPr/>
          </p:nvSpPr>
          <p:spPr>
            <a:xfrm>
              <a:off x="2279684" y="2074609"/>
              <a:ext cx="86571" cy="74623"/>
            </a:xfrm>
            <a:custGeom>
              <a:rect b="b" l="l" r="r" t="t"/>
              <a:pathLst>
                <a:path extrusionOk="0" h="4984" w="5782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70"/>
            <p:cNvSpPr/>
            <p:nvPr/>
          </p:nvSpPr>
          <p:spPr>
            <a:xfrm>
              <a:off x="2386393" y="2074609"/>
              <a:ext cx="86571" cy="74623"/>
            </a:xfrm>
            <a:custGeom>
              <a:rect b="b" l="l" r="r" t="t"/>
              <a:pathLst>
                <a:path extrusionOk="0" h="4984" w="5782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70"/>
            <p:cNvSpPr/>
            <p:nvPr/>
          </p:nvSpPr>
          <p:spPr>
            <a:xfrm>
              <a:off x="2224585" y="2087830"/>
              <a:ext cx="265073" cy="226833"/>
            </a:xfrm>
            <a:custGeom>
              <a:rect b="b" l="l" r="r" t="t"/>
              <a:pathLst>
                <a:path extrusionOk="0" h="15150" w="17704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70"/>
            <p:cNvSpPr/>
            <p:nvPr/>
          </p:nvSpPr>
          <p:spPr>
            <a:xfrm>
              <a:off x="2274953" y="2125605"/>
              <a:ext cx="177244" cy="151627"/>
            </a:xfrm>
            <a:custGeom>
              <a:rect b="b" l="l" r="r" t="t"/>
              <a:pathLst>
                <a:path extrusionOk="0" h="10127" w="11838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70"/>
            <p:cNvSpPr/>
            <p:nvPr/>
          </p:nvSpPr>
          <p:spPr>
            <a:xfrm>
              <a:off x="2326263" y="2154053"/>
              <a:ext cx="99492" cy="89191"/>
            </a:xfrm>
            <a:custGeom>
              <a:rect b="b" l="l" r="r" t="t"/>
              <a:pathLst>
                <a:path extrusionOk="0" h="5957" w="6645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3" name="Google Shape;9263;p70"/>
          <p:cNvGrpSpPr/>
          <p:nvPr/>
        </p:nvGrpSpPr>
        <p:grpSpPr>
          <a:xfrm>
            <a:off x="5245587" y="3981736"/>
            <a:ext cx="778181" cy="592462"/>
            <a:chOff x="2622794" y="1990868"/>
            <a:chExt cx="389090" cy="296231"/>
          </a:xfrm>
        </p:grpSpPr>
        <p:sp>
          <p:nvSpPr>
            <p:cNvPr id="9264" name="Google Shape;9264;p70"/>
            <p:cNvSpPr/>
            <p:nvPr/>
          </p:nvSpPr>
          <p:spPr>
            <a:xfrm>
              <a:off x="2654910" y="1990868"/>
              <a:ext cx="324873" cy="224468"/>
            </a:xfrm>
            <a:custGeom>
              <a:rect b="b" l="l" r="r" t="t"/>
              <a:pathLst>
                <a:path extrusionOk="0" h="14992" w="21698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70"/>
            <p:cNvSpPr/>
            <p:nvPr/>
          </p:nvSpPr>
          <p:spPr>
            <a:xfrm>
              <a:off x="2654910" y="1990868"/>
              <a:ext cx="324873" cy="224468"/>
            </a:xfrm>
            <a:custGeom>
              <a:rect b="b" l="l" r="r" t="t"/>
              <a:pathLst>
                <a:path extrusionOk="0" h="14992" w="21698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70"/>
            <p:cNvSpPr/>
            <p:nvPr/>
          </p:nvSpPr>
          <p:spPr>
            <a:xfrm>
              <a:off x="2679135" y="2015108"/>
              <a:ext cx="276407" cy="162137"/>
            </a:xfrm>
            <a:custGeom>
              <a:rect b="b" l="l" r="r" t="t"/>
              <a:pathLst>
                <a:path extrusionOk="0" h="10829" w="18461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70"/>
            <p:cNvSpPr/>
            <p:nvPr/>
          </p:nvSpPr>
          <p:spPr>
            <a:xfrm>
              <a:off x="2679135" y="2015108"/>
              <a:ext cx="276722" cy="162137"/>
            </a:xfrm>
            <a:custGeom>
              <a:rect b="b" l="l" r="r" t="t"/>
              <a:pathLst>
                <a:path extrusionOk="0" h="10829" w="18482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70"/>
            <p:cNvSpPr/>
            <p:nvPr/>
          </p:nvSpPr>
          <p:spPr>
            <a:xfrm>
              <a:off x="2622794" y="2264430"/>
              <a:ext cx="388776" cy="22668"/>
            </a:xfrm>
            <a:custGeom>
              <a:rect b="b" l="l" r="r" t="t"/>
              <a:pathLst>
                <a:path extrusionOk="0" h="1514" w="25966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70"/>
            <p:cNvSpPr/>
            <p:nvPr/>
          </p:nvSpPr>
          <p:spPr>
            <a:xfrm>
              <a:off x="2623108" y="2201471"/>
              <a:ext cx="388776" cy="62974"/>
            </a:xfrm>
            <a:custGeom>
              <a:rect b="b" l="l" r="r" t="t"/>
              <a:pathLst>
                <a:path extrusionOk="0" h="4206" w="25966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70"/>
            <p:cNvSpPr/>
            <p:nvPr/>
          </p:nvSpPr>
          <p:spPr>
            <a:xfrm>
              <a:off x="2623108" y="2201471"/>
              <a:ext cx="388776" cy="62974"/>
            </a:xfrm>
            <a:custGeom>
              <a:rect b="b" l="l" r="r" t="t"/>
              <a:pathLst>
                <a:path extrusionOk="0" h="4206" w="25966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70"/>
            <p:cNvSpPr/>
            <p:nvPr/>
          </p:nvSpPr>
          <p:spPr>
            <a:xfrm>
              <a:off x="2766021" y="2232943"/>
              <a:ext cx="102951" cy="31502"/>
            </a:xfrm>
            <a:custGeom>
              <a:rect b="b" l="l" r="r" t="t"/>
              <a:pathLst>
                <a:path extrusionOk="0" h="2104" w="6876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70"/>
            <p:cNvSpPr/>
            <p:nvPr/>
          </p:nvSpPr>
          <p:spPr>
            <a:xfrm>
              <a:off x="2766021" y="2253096"/>
              <a:ext cx="102951" cy="11349"/>
            </a:xfrm>
            <a:custGeom>
              <a:rect b="b" l="l" r="r" t="t"/>
              <a:pathLst>
                <a:path extrusionOk="0" h="758" w="6876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3" name="Google Shape;9273;p70"/>
          <p:cNvGrpSpPr/>
          <p:nvPr/>
        </p:nvGrpSpPr>
        <p:grpSpPr>
          <a:xfrm>
            <a:off x="7954652" y="3904298"/>
            <a:ext cx="654149" cy="750482"/>
            <a:chOff x="3977326" y="1952149"/>
            <a:chExt cx="327074" cy="375241"/>
          </a:xfrm>
        </p:grpSpPr>
        <p:sp>
          <p:nvSpPr>
            <p:cNvPr id="9274" name="Google Shape;9274;p70"/>
            <p:cNvSpPr/>
            <p:nvPr/>
          </p:nvSpPr>
          <p:spPr>
            <a:xfrm>
              <a:off x="4035868" y="2103566"/>
              <a:ext cx="209974" cy="49754"/>
            </a:xfrm>
            <a:custGeom>
              <a:rect b="b" l="l" r="r" t="t"/>
              <a:pathLst>
                <a:path extrusionOk="0" h="3323" w="14024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70"/>
            <p:cNvSpPr/>
            <p:nvPr/>
          </p:nvSpPr>
          <p:spPr>
            <a:xfrm>
              <a:off x="4035868" y="2142285"/>
              <a:ext cx="209974" cy="185105"/>
            </a:xfrm>
            <a:custGeom>
              <a:rect b="b" l="l" r="r" t="t"/>
              <a:pathLst>
                <a:path extrusionOk="0" h="12363" w="14024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70"/>
            <p:cNvSpPr/>
            <p:nvPr/>
          </p:nvSpPr>
          <p:spPr>
            <a:xfrm>
              <a:off x="4064825" y="2171242"/>
              <a:ext cx="41264" cy="156148"/>
            </a:xfrm>
            <a:custGeom>
              <a:rect b="b" l="l" r="r" t="t"/>
              <a:pathLst>
                <a:path extrusionOk="0" h="10429" w="2756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70"/>
            <p:cNvSpPr/>
            <p:nvPr/>
          </p:nvSpPr>
          <p:spPr>
            <a:xfrm>
              <a:off x="4120553" y="2171242"/>
              <a:ext cx="40935" cy="156148"/>
            </a:xfrm>
            <a:custGeom>
              <a:rect b="b" l="l" r="r" t="t"/>
              <a:pathLst>
                <a:path extrusionOk="0" h="10429" w="2734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70"/>
            <p:cNvSpPr/>
            <p:nvPr/>
          </p:nvSpPr>
          <p:spPr>
            <a:xfrm>
              <a:off x="4175951" y="2171242"/>
              <a:ext cx="41249" cy="156148"/>
            </a:xfrm>
            <a:custGeom>
              <a:rect b="b" l="l" r="r" t="t"/>
              <a:pathLst>
                <a:path extrusionOk="0" h="10429" w="2755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70"/>
            <p:cNvSpPr/>
            <p:nvPr/>
          </p:nvSpPr>
          <p:spPr>
            <a:xfrm>
              <a:off x="3977326" y="1952149"/>
              <a:ext cx="327074" cy="64232"/>
            </a:xfrm>
            <a:custGeom>
              <a:rect b="b" l="l" r="r" t="t"/>
              <a:pathLst>
                <a:path extrusionOk="0" h="4290" w="21845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70"/>
            <p:cNvSpPr/>
            <p:nvPr/>
          </p:nvSpPr>
          <p:spPr>
            <a:xfrm>
              <a:off x="4223489" y="2103566"/>
              <a:ext cx="22354" cy="49754"/>
            </a:xfrm>
            <a:custGeom>
              <a:rect b="b" l="l" r="r" t="t"/>
              <a:pathLst>
                <a:path extrusionOk="0" h="3323" w="1493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70"/>
            <p:cNvSpPr/>
            <p:nvPr/>
          </p:nvSpPr>
          <p:spPr>
            <a:xfrm>
              <a:off x="4223489" y="2142285"/>
              <a:ext cx="22354" cy="185105"/>
            </a:xfrm>
            <a:custGeom>
              <a:rect b="b" l="l" r="r" t="t"/>
              <a:pathLst>
                <a:path extrusionOk="0" h="12363" w="1493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70"/>
            <p:cNvSpPr/>
            <p:nvPr/>
          </p:nvSpPr>
          <p:spPr>
            <a:xfrm>
              <a:off x="4077103" y="2171242"/>
              <a:ext cx="28987" cy="156148"/>
            </a:xfrm>
            <a:custGeom>
              <a:rect b="b" l="l" r="r" t="t"/>
              <a:pathLst>
                <a:path extrusionOk="0" h="10429" w="1936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70"/>
            <p:cNvSpPr/>
            <p:nvPr/>
          </p:nvSpPr>
          <p:spPr>
            <a:xfrm>
              <a:off x="4132516" y="2171242"/>
              <a:ext cx="28972" cy="156148"/>
            </a:xfrm>
            <a:custGeom>
              <a:rect b="b" l="l" r="r" t="t"/>
              <a:pathLst>
                <a:path extrusionOk="0" h="10429" w="1935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70"/>
            <p:cNvSpPr/>
            <p:nvPr/>
          </p:nvSpPr>
          <p:spPr>
            <a:xfrm>
              <a:off x="4188228" y="2171242"/>
              <a:ext cx="28657" cy="156148"/>
            </a:xfrm>
            <a:custGeom>
              <a:rect b="b" l="l" r="r" t="t"/>
              <a:pathLst>
                <a:path extrusionOk="0" h="10429" w="1914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70"/>
            <p:cNvSpPr/>
            <p:nvPr/>
          </p:nvSpPr>
          <p:spPr>
            <a:xfrm>
              <a:off x="4255590" y="1952149"/>
              <a:ext cx="48810" cy="64232"/>
            </a:xfrm>
            <a:custGeom>
              <a:rect b="b" l="l" r="r" t="t"/>
              <a:pathLst>
                <a:path extrusionOk="0" h="4290" w="326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70"/>
            <p:cNvSpPr/>
            <p:nvPr/>
          </p:nvSpPr>
          <p:spPr>
            <a:xfrm>
              <a:off x="3988346" y="2010706"/>
              <a:ext cx="307865" cy="98235"/>
            </a:xfrm>
            <a:custGeom>
              <a:rect b="b" l="l" r="r" t="t"/>
              <a:pathLst>
                <a:path extrusionOk="0" h="6561" w="20562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70"/>
            <p:cNvSpPr/>
            <p:nvPr/>
          </p:nvSpPr>
          <p:spPr>
            <a:xfrm>
              <a:off x="4230092" y="2010706"/>
              <a:ext cx="66119" cy="98549"/>
            </a:xfrm>
            <a:custGeom>
              <a:rect b="b" l="l" r="r" t="t"/>
              <a:pathLst>
                <a:path extrusionOk="0" h="6582" w="4416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70"/>
            <p:cNvSpPr/>
            <p:nvPr/>
          </p:nvSpPr>
          <p:spPr>
            <a:xfrm>
              <a:off x="3982671" y="2005346"/>
              <a:ext cx="318899" cy="109254"/>
            </a:xfrm>
            <a:custGeom>
              <a:rect b="b" l="l" r="r" t="t"/>
              <a:pathLst>
                <a:path extrusionOk="0" h="7297" w="21299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70"/>
            <p:cNvSpPr/>
            <p:nvPr/>
          </p:nvSpPr>
          <p:spPr>
            <a:xfrm>
              <a:off x="4014158" y="2043871"/>
              <a:ext cx="65175" cy="71045"/>
            </a:xfrm>
            <a:custGeom>
              <a:rect b="b" l="l" r="r" t="t"/>
              <a:pathLst>
                <a:path extrusionOk="0" h="4745" w="4353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70"/>
            <p:cNvSpPr/>
            <p:nvPr/>
          </p:nvSpPr>
          <p:spPr>
            <a:xfrm>
              <a:off x="4204908" y="2043751"/>
              <a:ext cx="65490" cy="71164"/>
            </a:xfrm>
            <a:custGeom>
              <a:rect b="b" l="l" r="r" t="t"/>
              <a:pathLst>
                <a:path extrusionOk="0" h="4753" w="4374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1" name="Google Shape;9291;p70"/>
          <p:cNvGrpSpPr/>
          <p:nvPr/>
        </p:nvGrpSpPr>
        <p:grpSpPr>
          <a:xfrm>
            <a:off x="2683224" y="6680110"/>
            <a:ext cx="518797" cy="741049"/>
            <a:chOff x="1341612" y="3340055"/>
            <a:chExt cx="259399" cy="370524"/>
          </a:xfrm>
        </p:grpSpPr>
        <p:sp>
          <p:nvSpPr>
            <p:cNvPr id="9292" name="Google Shape;9292;p70"/>
            <p:cNvSpPr/>
            <p:nvPr/>
          </p:nvSpPr>
          <p:spPr>
            <a:xfrm>
              <a:off x="1383954" y="3340055"/>
              <a:ext cx="43615" cy="35664"/>
            </a:xfrm>
            <a:custGeom>
              <a:rect b="b" l="l" r="r" t="t"/>
              <a:pathLst>
                <a:path extrusionOk="0" h="2382" w="2913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70"/>
            <p:cNvSpPr/>
            <p:nvPr/>
          </p:nvSpPr>
          <p:spPr>
            <a:xfrm>
              <a:off x="1363966" y="3403329"/>
              <a:ext cx="237045" cy="307251"/>
            </a:xfrm>
            <a:custGeom>
              <a:rect b="b" l="l" r="r" t="t"/>
              <a:pathLst>
                <a:path extrusionOk="0" h="20521" w="15832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70"/>
            <p:cNvSpPr/>
            <p:nvPr/>
          </p:nvSpPr>
          <p:spPr>
            <a:xfrm>
              <a:off x="1341612" y="3371841"/>
              <a:ext cx="237045" cy="306936"/>
            </a:xfrm>
            <a:custGeom>
              <a:rect b="b" l="l" r="r" t="t"/>
              <a:pathLst>
                <a:path extrusionOk="0" h="20500" w="15832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70"/>
            <p:cNvSpPr/>
            <p:nvPr/>
          </p:nvSpPr>
          <p:spPr>
            <a:xfrm>
              <a:off x="1556303" y="3371841"/>
              <a:ext cx="22354" cy="306936"/>
            </a:xfrm>
            <a:custGeom>
              <a:rect b="b" l="l" r="r" t="t"/>
              <a:pathLst>
                <a:path extrusionOk="0" h="20500" w="1493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70"/>
            <p:cNvSpPr/>
            <p:nvPr/>
          </p:nvSpPr>
          <p:spPr>
            <a:xfrm>
              <a:off x="1379387" y="3455583"/>
              <a:ext cx="44708" cy="44708"/>
            </a:xfrm>
            <a:custGeom>
              <a:rect b="b" l="l" r="r" t="t"/>
              <a:pathLst>
                <a:path extrusionOk="0" h="2986" w="2986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70"/>
            <p:cNvSpPr/>
            <p:nvPr/>
          </p:nvSpPr>
          <p:spPr>
            <a:xfrm>
              <a:off x="1379387" y="3527975"/>
              <a:ext cx="44708" cy="44723"/>
            </a:xfrm>
            <a:custGeom>
              <a:rect b="b" l="l" r="r" t="t"/>
              <a:pathLst>
                <a:path extrusionOk="0" h="2987" w="2986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70"/>
            <p:cNvSpPr/>
            <p:nvPr/>
          </p:nvSpPr>
          <p:spPr>
            <a:xfrm>
              <a:off x="1379387" y="3600067"/>
              <a:ext cx="44708" cy="44708"/>
            </a:xfrm>
            <a:custGeom>
              <a:rect b="b" l="l" r="r" t="t"/>
              <a:pathLst>
                <a:path extrusionOk="0" h="2986" w="2986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70"/>
            <p:cNvSpPr/>
            <p:nvPr/>
          </p:nvSpPr>
          <p:spPr>
            <a:xfrm>
              <a:off x="1444233" y="3459041"/>
              <a:ext cx="103894" cy="11035"/>
            </a:xfrm>
            <a:custGeom>
              <a:rect b="b" l="l" r="r" t="t"/>
              <a:pathLst>
                <a:path extrusionOk="0" h="737" w="6939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70"/>
            <p:cNvSpPr/>
            <p:nvPr/>
          </p:nvSpPr>
          <p:spPr>
            <a:xfrm>
              <a:off x="1444233" y="3482967"/>
              <a:ext cx="103894" cy="10720"/>
            </a:xfrm>
            <a:custGeom>
              <a:rect b="b" l="l" r="r" t="t"/>
              <a:pathLst>
                <a:path extrusionOk="0" h="716" w="6939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70"/>
            <p:cNvSpPr/>
            <p:nvPr/>
          </p:nvSpPr>
          <p:spPr>
            <a:xfrm>
              <a:off x="1444233" y="3531433"/>
              <a:ext cx="103894" cy="10735"/>
            </a:xfrm>
            <a:custGeom>
              <a:rect b="b" l="l" r="r" t="t"/>
              <a:pathLst>
                <a:path extrusionOk="0" h="717" w="6939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70"/>
            <p:cNvSpPr/>
            <p:nvPr/>
          </p:nvSpPr>
          <p:spPr>
            <a:xfrm>
              <a:off x="1444233" y="3555359"/>
              <a:ext cx="103894" cy="10720"/>
            </a:xfrm>
            <a:custGeom>
              <a:rect b="b" l="l" r="r" t="t"/>
              <a:pathLst>
                <a:path extrusionOk="0" h="716" w="6939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70"/>
            <p:cNvSpPr/>
            <p:nvPr/>
          </p:nvSpPr>
          <p:spPr>
            <a:xfrm>
              <a:off x="1444233" y="3603526"/>
              <a:ext cx="103894" cy="11035"/>
            </a:xfrm>
            <a:custGeom>
              <a:rect b="b" l="l" r="r" t="t"/>
              <a:pathLst>
                <a:path extrusionOk="0" h="737" w="6939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70"/>
            <p:cNvSpPr/>
            <p:nvPr/>
          </p:nvSpPr>
          <p:spPr>
            <a:xfrm>
              <a:off x="1444233" y="3627452"/>
              <a:ext cx="103894" cy="11035"/>
            </a:xfrm>
            <a:custGeom>
              <a:rect b="b" l="l" r="r" t="t"/>
              <a:pathLst>
                <a:path extrusionOk="0" h="737" w="6939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70"/>
            <p:cNvSpPr/>
            <p:nvPr/>
          </p:nvSpPr>
          <p:spPr>
            <a:xfrm>
              <a:off x="1390183" y="3448845"/>
              <a:ext cx="55413" cy="37087"/>
            </a:xfrm>
            <a:custGeom>
              <a:rect b="b" l="l" r="r" t="t"/>
              <a:pathLst>
                <a:path extrusionOk="0" h="2477" w="3701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70"/>
            <p:cNvSpPr/>
            <p:nvPr/>
          </p:nvSpPr>
          <p:spPr>
            <a:xfrm>
              <a:off x="1390183" y="3521686"/>
              <a:ext cx="54874" cy="37147"/>
            </a:xfrm>
            <a:custGeom>
              <a:rect b="b" l="l" r="r" t="t"/>
              <a:pathLst>
                <a:path extrusionOk="0" h="2481" w="3665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70"/>
            <p:cNvSpPr/>
            <p:nvPr/>
          </p:nvSpPr>
          <p:spPr>
            <a:xfrm>
              <a:off x="1390183" y="3595216"/>
              <a:ext cx="55413" cy="37267"/>
            </a:xfrm>
            <a:custGeom>
              <a:rect b="b" l="l" r="r" t="t"/>
              <a:pathLst>
                <a:path extrusionOk="0" h="2489" w="3701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70"/>
            <p:cNvSpPr/>
            <p:nvPr/>
          </p:nvSpPr>
          <p:spPr>
            <a:xfrm>
              <a:off x="1368682" y="3362409"/>
              <a:ext cx="74309" cy="38734"/>
            </a:xfrm>
            <a:custGeom>
              <a:rect b="b" l="l" r="r" t="t"/>
              <a:pathLst>
                <a:path extrusionOk="0" h="2587" w="4963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70"/>
            <p:cNvSpPr/>
            <p:nvPr/>
          </p:nvSpPr>
          <p:spPr>
            <a:xfrm>
              <a:off x="1409602" y="3362409"/>
              <a:ext cx="33389" cy="38734"/>
            </a:xfrm>
            <a:custGeom>
              <a:rect b="b" l="l" r="r" t="t"/>
              <a:pathLst>
                <a:path extrusionOk="0" h="2587" w="223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0" name="Google Shape;9310;p70"/>
          <p:cNvGrpSpPr/>
          <p:nvPr/>
        </p:nvGrpSpPr>
        <p:grpSpPr>
          <a:xfrm>
            <a:off x="4359784" y="7689945"/>
            <a:ext cx="703258" cy="564763"/>
            <a:chOff x="2179892" y="3844972"/>
            <a:chExt cx="351629" cy="282381"/>
          </a:xfrm>
        </p:grpSpPr>
        <p:sp>
          <p:nvSpPr>
            <p:cNvPr id="9311" name="Google Shape;9311;p70"/>
            <p:cNvSpPr/>
            <p:nvPr/>
          </p:nvSpPr>
          <p:spPr>
            <a:xfrm>
              <a:off x="2179892" y="3844972"/>
              <a:ext cx="70206" cy="282381"/>
            </a:xfrm>
            <a:custGeom>
              <a:rect b="b" l="l" r="r" t="t"/>
              <a:pathLst>
                <a:path extrusionOk="0" h="18860" w="4689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70"/>
            <p:cNvSpPr/>
            <p:nvPr/>
          </p:nvSpPr>
          <p:spPr>
            <a:xfrm>
              <a:off x="2179892" y="3844972"/>
              <a:ext cx="15751" cy="282381"/>
            </a:xfrm>
            <a:custGeom>
              <a:rect b="b" l="l" r="r" t="t"/>
              <a:pathLst>
                <a:path extrusionOk="0" h="18860" w="1052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70"/>
            <p:cNvSpPr/>
            <p:nvPr/>
          </p:nvSpPr>
          <p:spPr>
            <a:xfrm>
              <a:off x="2250083" y="3844972"/>
              <a:ext cx="70535" cy="282381"/>
            </a:xfrm>
            <a:custGeom>
              <a:rect b="b" l="l" r="r" t="t"/>
              <a:pathLst>
                <a:path extrusionOk="0" h="18860" w="4711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70"/>
            <p:cNvSpPr/>
            <p:nvPr/>
          </p:nvSpPr>
          <p:spPr>
            <a:xfrm>
              <a:off x="2250083" y="3844972"/>
              <a:ext cx="16065" cy="282381"/>
            </a:xfrm>
            <a:custGeom>
              <a:rect b="b" l="l" r="r" t="t"/>
              <a:pathLst>
                <a:path extrusionOk="0" h="18860" w="1073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70"/>
            <p:cNvSpPr/>
            <p:nvPr/>
          </p:nvSpPr>
          <p:spPr>
            <a:xfrm>
              <a:off x="2320604" y="3844972"/>
              <a:ext cx="70206" cy="282381"/>
            </a:xfrm>
            <a:custGeom>
              <a:rect b="b" l="l" r="r" t="t"/>
              <a:pathLst>
                <a:path extrusionOk="0" h="18860" w="4689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70"/>
            <p:cNvSpPr/>
            <p:nvPr/>
          </p:nvSpPr>
          <p:spPr>
            <a:xfrm>
              <a:off x="2390795" y="3844972"/>
              <a:ext cx="70535" cy="282381"/>
            </a:xfrm>
            <a:custGeom>
              <a:rect b="b" l="l" r="r" t="t"/>
              <a:pathLst>
                <a:path extrusionOk="0" h="18860" w="4711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70"/>
            <p:cNvSpPr/>
            <p:nvPr/>
          </p:nvSpPr>
          <p:spPr>
            <a:xfrm>
              <a:off x="2461315" y="3844972"/>
              <a:ext cx="70206" cy="282381"/>
            </a:xfrm>
            <a:custGeom>
              <a:rect b="b" l="l" r="r" t="t"/>
              <a:pathLst>
                <a:path extrusionOk="0" h="18860" w="4689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70"/>
            <p:cNvSpPr/>
            <p:nvPr/>
          </p:nvSpPr>
          <p:spPr>
            <a:xfrm>
              <a:off x="2320604" y="3844972"/>
              <a:ext cx="15751" cy="282381"/>
            </a:xfrm>
            <a:custGeom>
              <a:rect b="b" l="l" r="r" t="t"/>
              <a:pathLst>
                <a:path extrusionOk="0" h="18860" w="1052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70"/>
            <p:cNvSpPr/>
            <p:nvPr/>
          </p:nvSpPr>
          <p:spPr>
            <a:xfrm>
              <a:off x="2390795" y="3844972"/>
              <a:ext cx="16065" cy="282381"/>
            </a:xfrm>
            <a:custGeom>
              <a:rect b="b" l="l" r="r" t="t"/>
              <a:pathLst>
                <a:path extrusionOk="0" h="18860" w="1073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70"/>
            <p:cNvSpPr/>
            <p:nvPr/>
          </p:nvSpPr>
          <p:spPr>
            <a:xfrm>
              <a:off x="2461315" y="3844972"/>
              <a:ext cx="15751" cy="282381"/>
            </a:xfrm>
            <a:custGeom>
              <a:rect b="b" l="l" r="r" t="t"/>
              <a:pathLst>
                <a:path extrusionOk="0" h="18860" w="1052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70"/>
            <p:cNvSpPr/>
            <p:nvPr/>
          </p:nvSpPr>
          <p:spPr>
            <a:xfrm>
              <a:off x="2229631" y="3844972"/>
              <a:ext cx="41249" cy="175672"/>
            </a:xfrm>
            <a:custGeom>
              <a:rect b="b" l="l" r="r" t="t"/>
              <a:pathLst>
                <a:path extrusionOk="0" h="11733" w="2755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70"/>
            <p:cNvSpPr/>
            <p:nvPr/>
          </p:nvSpPr>
          <p:spPr>
            <a:xfrm>
              <a:off x="2229631" y="3844972"/>
              <a:ext cx="13550" cy="175672"/>
            </a:xfrm>
            <a:custGeom>
              <a:rect b="b" l="l" r="r" t="t"/>
              <a:pathLst>
                <a:path extrusionOk="0" h="11733" w="905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70"/>
            <p:cNvSpPr/>
            <p:nvPr/>
          </p:nvSpPr>
          <p:spPr>
            <a:xfrm>
              <a:off x="2370342" y="3844972"/>
              <a:ext cx="41249" cy="175672"/>
            </a:xfrm>
            <a:custGeom>
              <a:rect b="b" l="l" r="r" t="t"/>
              <a:pathLst>
                <a:path extrusionOk="0" h="11733" w="2755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70"/>
            <p:cNvSpPr/>
            <p:nvPr/>
          </p:nvSpPr>
          <p:spPr>
            <a:xfrm>
              <a:off x="2370342" y="3844972"/>
              <a:ext cx="13550" cy="175672"/>
            </a:xfrm>
            <a:custGeom>
              <a:rect b="b" l="l" r="r" t="t"/>
              <a:pathLst>
                <a:path extrusionOk="0" h="11733" w="905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70"/>
            <p:cNvSpPr/>
            <p:nvPr/>
          </p:nvSpPr>
          <p:spPr>
            <a:xfrm>
              <a:off x="2440533" y="3844972"/>
              <a:ext cx="41249" cy="175672"/>
            </a:xfrm>
            <a:custGeom>
              <a:rect b="b" l="l" r="r" t="t"/>
              <a:pathLst>
                <a:path extrusionOk="0" h="11733" w="2755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70"/>
            <p:cNvSpPr/>
            <p:nvPr/>
          </p:nvSpPr>
          <p:spPr>
            <a:xfrm>
              <a:off x="2440533" y="3844972"/>
              <a:ext cx="13550" cy="175672"/>
            </a:xfrm>
            <a:custGeom>
              <a:rect b="b" l="l" r="r" t="t"/>
              <a:pathLst>
                <a:path extrusionOk="0" h="11733" w="905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70"/>
            <p:cNvSpPr/>
            <p:nvPr/>
          </p:nvSpPr>
          <p:spPr>
            <a:xfrm>
              <a:off x="2244738" y="3985684"/>
              <a:ext cx="10720" cy="141670"/>
            </a:xfrm>
            <a:custGeom>
              <a:rect b="b" l="l" r="r" t="t"/>
              <a:pathLst>
                <a:path extrusionOk="0" h="9462" w="716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70"/>
            <p:cNvSpPr/>
            <p:nvPr/>
          </p:nvSpPr>
          <p:spPr>
            <a:xfrm>
              <a:off x="2315244" y="3844972"/>
              <a:ext cx="10720" cy="282381"/>
            </a:xfrm>
            <a:custGeom>
              <a:rect b="b" l="l" r="r" t="t"/>
              <a:pathLst>
                <a:path extrusionOk="0" h="18860" w="716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70"/>
            <p:cNvSpPr/>
            <p:nvPr/>
          </p:nvSpPr>
          <p:spPr>
            <a:xfrm>
              <a:off x="2385450" y="3985684"/>
              <a:ext cx="10720" cy="141670"/>
            </a:xfrm>
            <a:custGeom>
              <a:rect b="b" l="l" r="r" t="t"/>
              <a:pathLst>
                <a:path extrusionOk="0" h="9462" w="716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70"/>
            <p:cNvSpPr/>
            <p:nvPr/>
          </p:nvSpPr>
          <p:spPr>
            <a:xfrm>
              <a:off x="2455955" y="3985684"/>
              <a:ext cx="10720" cy="141670"/>
            </a:xfrm>
            <a:custGeom>
              <a:rect b="b" l="l" r="r" t="t"/>
              <a:pathLst>
                <a:path extrusionOk="0" h="9462" w="716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70"/>
          <p:cNvGrpSpPr/>
          <p:nvPr/>
        </p:nvGrpSpPr>
        <p:grpSpPr>
          <a:xfrm>
            <a:off x="6262340" y="7633768"/>
            <a:ext cx="440102" cy="676338"/>
            <a:chOff x="3131170" y="3816884"/>
            <a:chExt cx="220051" cy="338169"/>
          </a:xfrm>
        </p:grpSpPr>
        <p:sp>
          <p:nvSpPr>
            <p:cNvPr id="9332" name="Google Shape;9332;p70"/>
            <p:cNvSpPr/>
            <p:nvPr/>
          </p:nvSpPr>
          <p:spPr>
            <a:xfrm>
              <a:off x="3131170" y="3816884"/>
              <a:ext cx="220051" cy="258530"/>
            </a:xfrm>
            <a:custGeom>
              <a:rect b="b" l="l" r="r" t="t"/>
              <a:pathLst>
                <a:path extrusionOk="0" h="17267" w="14697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70"/>
            <p:cNvSpPr/>
            <p:nvPr/>
          </p:nvSpPr>
          <p:spPr>
            <a:xfrm>
              <a:off x="3131170" y="3816884"/>
              <a:ext cx="118373" cy="258530"/>
            </a:xfrm>
            <a:custGeom>
              <a:rect b="b" l="l" r="r" t="t"/>
              <a:pathLst>
                <a:path extrusionOk="0" h="17267" w="7906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70"/>
            <p:cNvSpPr/>
            <p:nvPr/>
          </p:nvSpPr>
          <p:spPr>
            <a:xfrm>
              <a:off x="3235049" y="3816884"/>
              <a:ext cx="12292" cy="179041"/>
            </a:xfrm>
            <a:custGeom>
              <a:rect b="b" l="l" r="r" t="t"/>
              <a:pathLst>
                <a:path extrusionOk="0" h="11958" w="821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70"/>
            <p:cNvSpPr/>
            <p:nvPr/>
          </p:nvSpPr>
          <p:spPr>
            <a:xfrm>
              <a:off x="3212396" y="3974350"/>
              <a:ext cx="57929" cy="30858"/>
            </a:xfrm>
            <a:custGeom>
              <a:rect b="b" l="l" r="r" t="t"/>
              <a:pathLst>
                <a:path extrusionOk="0" h="2061" w="3869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70"/>
            <p:cNvSpPr/>
            <p:nvPr/>
          </p:nvSpPr>
          <p:spPr>
            <a:xfrm>
              <a:off x="3213339" y="3981597"/>
              <a:ext cx="56042" cy="23612"/>
            </a:xfrm>
            <a:custGeom>
              <a:rect b="b" l="l" r="r" t="t"/>
              <a:pathLst>
                <a:path extrusionOk="0" h="1577" w="3743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70"/>
            <p:cNvSpPr/>
            <p:nvPr/>
          </p:nvSpPr>
          <p:spPr>
            <a:xfrm>
              <a:off x="3199804" y="4118834"/>
              <a:ext cx="83112" cy="36218"/>
            </a:xfrm>
            <a:custGeom>
              <a:rect b="b" l="l" r="r" t="t"/>
              <a:pathLst>
                <a:path extrusionOk="0" h="2419" w="5551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70"/>
            <p:cNvSpPr/>
            <p:nvPr/>
          </p:nvSpPr>
          <p:spPr>
            <a:xfrm>
              <a:off x="3199804" y="4118834"/>
              <a:ext cx="25199" cy="36218"/>
            </a:xfrm>
            <a:custGeom>
              <a:rect b="b" l="l" r="r" t="t"/>
              <a:pathLst>
                <a:path extrusionOk="0" h="2419" w="1683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70"/>
            <p:cNvSpPr/>
            <p:nvPr/>
          </p:nvSpPr>
          <p:spPr>
            <a:xfrm>
              <a:off x="3176192" y="4074770"/>
              <a:ext cx="130021" cy="44708"/>
            </a:xfrm>
            <a:custGeom>
              <a:rect b="b" l="l" r="r" t="t"/>
              <a:pathLst>
                <a:path extrusionOk="0" h="2986" w="8684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70"/>
            <p:cNvSpPr/>
            <p:nvPr/>
          </p:nvSpPr>
          <p:spPr>
            <a:xfrm>
              <a:off x="3176192" y="4093336"/>
              <a:ext cx="130021" cy="26142"/>
            </a:xfrm>
            <a:custGeom>
              <a:rect b="b" l="l" r="r" t="t"/>
              <a:pathLst>
                <a:path extrusionOk="0" h="1746" w="8684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1" name="Google Shape;9341;p70"/>
          <p:cNvGrpSpPr/>
          <p:nvPr/>
        </p:nvGrpSpPr>
        <p:grpSpPr>
          <a:xfrm>
            <a:off x="1807003" y="6719128"/>
            <a:ext cx="495979" cy="666785"/>
            <a:chOff x="903502" y="3359564"/>
            <a:chExt cx="247990" cy="333393"/>
          </a:xfrm>
        </p:grpSpPr>
        <p:sp>
          <p:nvSpPr>
            <p:cNvPr id="9342" name="Google Shape;9342;p70"/>
            <p:cNvSpPr/>
            <p:nvPr/>
          </p:nvSpPr>
          <p:spPr>
            <a:xfrm>
              <a:off x="903502" y="3364610"/>
              <a:ext cx="247930" cy="328347"/>
            </a:xfrm>
            <a:custGeom>
              <a:rect b="b" l="l" r="r" t="t"/>
              <a:pathLst>
                <a:path extrusionOk="0" h="21930" w="16559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70"/>
            <p:cNvSpPr/>
            <p:nvPr/>
          </p:nvSpPr>
          <p:spPr>
            <a:xfrm>
              <a:off x="1032175" y="3364610"/>
              <a:ext cx="119316" cy="328347"/>
            </a:xfrm>
            <a:custGeom>
              <a:rect b="b" l="l" r="r" t="t"/>
              <a:pathLst>
                <a:path extrusionOk="0" h="21930" w="7969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70"/>
            <p:cNvSpPr/>
            <p:nvPr/>
          </p:nvSpPr>
          <p:spPr>
            <a:xfrm>
              <a:off x="953480" y="3587460"/>
              <a:ext cx="147958" cy="77782"/>
            </a:xfrm>
            <a:custGeom>
              <a:rect b="b" l="l" r="r" t="t"/>
              <a:pathLst>
                <a:path extrusionOk="0" h="5195" w="9882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70"/>
            <p:cNvSpPr/>
            <p:nvPr/>
          </p:nvSpPr>
          <p:spPr>
            <a:xfrm>
              <a:off x="1013295" y="3587490"/>
              <a:ext cx="88473" cy="77752"/>
            </a:xfrm>
            <a:custGeom>
              <a:rect b="b" l="l" r="r" t="t"/>
              <a:pathLst>
                <a:path extrusionOk="0" h="5193" w="5909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70"/>
            <p:cNvSpPr/>
            <p:nvPr/>
          </p:nvSpPr>
          <p:spPr>
            <a:xfrm>
              <a:off x="1048226" y="3630282"/>
              <a:ext cx="19854" cy="17323"/>
            </a:xfrm>
            <a:custGeom>
              <a:rect b="b" l="l" r="r" t="t"/>
              <a:pathLst>
                <a:path extrusionOk="0" h="1157" w="1326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70"/>
            <p:cNvSpPr/>
            <p:nvPr/>
          </p:nvSpPr>
          <p:spPr>
            <a:xfrm>
              <a:off x="1056101" y="3630282"/>
              <a:ext cx="12682" cy="17173"/>
            </a:xfrm>
            <a:custGeom>
              <a:rect b="b" l="l" r="r" t="t"/>
              <a:pathLst>
                <a:path extrusionOk="0" h="1147" w="847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70"/>
            <p:cNvSpPr/>
            <p:nvPr/>
          </p:nvSpPr>
          <p:spPr>
            <a:xfrm>
              <a:off x="981493" y="3635013"/>
              <a:ext cx="19854" cy="16994"/>
            </a:xfrm>
            <a:custGeom>
              <a:rect b="b" l="l" r="r" t="t"/>
              <a:pathLst>
                <a:path extrusionOk="0" h="1135" w="1326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70"/>
            <p:cNvSpPr/>
            <p:nvPr/>
          </p:nvSpPr>
          <p:spPr>
            <a:xfrm>
              <a:off x="989369" y="3635013"/>
              <a:ext cx="12682" cy="16844"/>
            </a:xfrm>
            <a:custGeom>
              <a:rect b="b" l="l" r="r" t="t"/>
              <a:pathLst>
                <a:path extrusionOk="0" h="1125" w="847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70"/>
            <p:cNvSpPr/>
            <p:nvPr/>
          </p:nvSpPr>
          <p:spPr>
            <a:xfrm>
              <a:off x="1008249" y="3606041"/>
              <a:ext cx="24255" cy="20602"/>
            </a:xfrm>
            <a:custGeom>
              <a:rect b="b" l="l" r="r" t="t"/>
              <a:pathLst>
                <a:path extrusionOk="0" h="1376" w="162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70"/>
            <p:cNvSpPr/>
            <p:nvPr/>
          </p:nvSpPr>
          <p:spPr>
            <a:xfrm>
              <a:off x="1018011" y="3606041"/>
              <a:ext cx="14179" cy="20662"/>
            </a:xfrm>
            <a:custGeom>
              <a:rect b="b" l="l" r="r" t="t"/>
              <a:pathLst>
                <a:path extrusionOk="0" h="1380" w="947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70"/>
            <p:cNvSpPr/>
            <p:nvPr/>
          </p:nvSpPr>
          <p:spPr>
            <a:xfrm>
              <a:off x="995657" y="3550329"/>
              <a:ext cx="24255" cy="20602"/>
            </a:xfrm>
            <a:custGeom>
              <a:rect b="b" l="l" r="r" t="t"/>
              <a:pathLst>
                <a:path extrusionOk="0" h="1376" w="162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70"/>
            <p:cNvSpPr/>
            <p:nvPr/>
          </p:nvSpPr>
          <p:spPr>
            <a:xfrm>
              <a:off x="1004790" y="3550329"/>
              <a:ext cx="15751" cy="20363"/>
            </a:xfrm>
            <a:custGeom>
              <a:rect b="b" l="l" r="r" t="t"/>
              <a:pathLst>
                <a:path extrusionOk="0" h="1360" w="1052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70"/>
            <p:cNvSpPr/>
            <p:nvPr/>
          </p:nvSpPr>
          <p:spPr>
            <a:xfrm>
              <a:off x="1026830" y="3523558"/>
              <a:ext cx="23941" cy="20437"/>
            </a:xfrm>
            <a:custGeom>
              <a:rect b="b" l="l" r="r" t="t"/>
              <a:pathLst>
                <a:path extrusionOk="0" h="1365" w="1599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70"/>
            <p:cNvSpPr/>
            <p:nvPr/>
          </p:nvSpPr>
          <p:spPr>
            <a:xfrm>
              <a:off x="1035948" y="3523258"/>
              <a:ext cx="15766" cy="20677"/>
            </a:xfrm>
            <a:custGeom>
              <a:rect b="b" l="l" r="r" t="t"/>
              <a:pathLst>
                <a:path extrusionOk="0" h="1381" w="1053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70"/>
            <p:cNvSpPr/>
            <p:nvPr/>
          </p:nvSpPr>
          <p:spPr>
            <a:xfrm>
              <a:off x="1012666" y="3484854"/>
              <a:ext cx="19839" cy="17144"/>
            </a:xfrm>
            <a:custGeom>
              <a:rect b="b" l="l" r="r" t="t"/>
              <a:pathLst>
                <a:path extrusionOk="0" h="1145" w="1325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70"/>
            <p:cNvSpPr/>
            <p:nvPr/>
          </p:nvSpPr>
          <p:spPr>
            <a:xfrm>
              <a:off x="1020527" y="3484854"/>
              <a:ext cx="12622" cy="16934"/>
            </a:xfrm>
            <a:custGeom>
              <a:rect b="b" l="l" r="r" t="t"/>
              <a:pathLst>
                <a:path extrusionOk="0" h="1131" w="843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70"/>
            <p:cNvSpPr/>
            <p:nvPr/>
          </p:nvSpPr>
          <p:spPr>
            <a:xfrm>
              <a:off x="918534" y="3642559"/>
              <a:ext cx="24884" cy="10091"/>
            </a:xfrm>
            <a:custGeom>
              <a:rect b="b" l="l" r="r" t="t"/>
              <a:pathLst>
                <a:path extrusionOk="0" h="674" w="1662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70"/>
            <p:cNvSpPr/>
            <p:nvPr/>
          </p:nvSpPr>
          <p:spPr>
            <a:xfrm>
              <a:off x="933342" y="3615175"/>
              <a:ext cx="24555" cy="10091"/>
            </a:xfrm>
            <a:custGeom>
              <a:rect b="b" l="l" r="r" t="t"/>
              <a:pathLst>
                <a:path extrusionOk="0" h="674" w="164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70"/>
            <p:cNvSpPr/>
            <p:nvPr/>
          </p:nvSpPr>
          <p:spPr>
            <a:xfrm>
              <a:off x="947820" y="3587790"/>
              <a:ext cx="24884" cy="10091"/>
            </a:xfrm>
            <a:custGeom>
              <a:rect b="b" l="l" r="r" t="t"/>
              <a:pathLst>
                <a:path extrusionOk="0" h="674" w="1662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70"/>
            <p:cNvSpPr/>
            <p:nvPr/>
          </p:nvSpPr>
          <p:spPr>
            <a:xfrm>
              <a:off x="962299" y="3560405"/>
              <a:ext cx="24884" cy="10406"/>
            </a:xfrm>
            <a:custGeom>
              <a:rect b="b" l="l" r="r" t="t"/>
              <a:pathLst>
                <a:path extrusionOk="0" h="695" w="1662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70"/>
            <p:cNvSpPr/>
            <p:nvPr/>
          </p:nvSpPr>
          <p:spPr>
            <a:xfrm>
              <a:off x="984637" y="3359564"/>
              <a:ext cx="85957" cy="26456"/>
            </a:xfrm>
            <a:custGeom>
              <a:rect b="b" l="l" r="r" t="t"/>
              <a:pathLst>
                <a:path extrusionOk="0" h="1767" w="5741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70"/>
            <p:cNvSpPr/>
            <p:nvPr/>
          </p:nvSpPr>
          <p:spPr>
            <a:xfrm>
              <a:off x="1037535" y="3359564"/>
              <a:ext cx="33059" cy="26456"/>
            </a:xfrm>
            <a:custGeom>
              <a:rect b="b" l="l" r="r" t="t"/>
              <a:pathLst>
                <a:path extrusionOk="0" h="1767" w="2208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4" name="Google Shape;9364;p70"/>
          <p:cNvGrpSpPr/>
          <p:nvPr/>
        </p:nvGrpSpPr>
        <p:grpSpPr>
          <a:xfrm>
            <a:off x="5232382" y="5780921"/>
            <a:ext cx="731586" cy="722303"/>
            <a:chOff x="2616191" y="2890461"/>
            <a:chExt cx="365793" cy="361152"/>
          </a:xfrm>
        </p:grpSpPr>
        <p:sp>
          <p:nvSpPr>
            <p:cNvPr id="9365" name="Google Shape;9365;p70"/>
            <p:cNvSpPr/>
            <p:nvPr/>
          </p:nvSpPr>
          <p:spPr>
            <a:xfrm>
              <a:off x="2616191" y="3225545"/>
              <a:ext cx="30604" cy="26067"/>
            </a:xfrm>
            <a:custGeom>
              <a:rect b="b" l="l" r="r" t="t"/>
              <a:pathLst>
                <a:path extrusionOk="0" h="1741" w="2044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70"/>
            <p:cNvSpPr/>
            <p:nvPr/>
          </p:nvSpPr>
          <p:spPr>
            <a:xfrm>
              <a:off x="2627196" y="3189506"/>
              <a:ext cx="53527" cy="51326"/>
            </a:xfrm>
            <a:custGeom>
              <a:rect b="b" l="l" r="r" t="t"/>
              <a:pathLst>
                <a:path extrusionOk="0" h="3428" w="3575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70"/>
            <p:cNvSpPr/>
            <p:nvPr/>
          </p:nvSpPr>
          <p:spPr>
            <a:xfrm>
              <a:off x="2631298" y="3201544"/>
              <a:ext cx="49424" cy="39288"/>
            </a:xfrm>
            <a:custGeom>
              <a:rect b="b" l="l" r="r" t="t"/>
              <a:pathLst>
                <a:path extrusionOk="0" h="2624" w="3301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70"/>
            <p:cNvSpPr/>
            <p:nvPr/>
          </p:nvSpPr>
          <p:spPr>
            <a:xfrm>
              <a:off x="2643576" y="2890461"/>
              <a:ext cx="338094" cy="334007"/>
            </a:xfrm>
            <a:custGeom>
              <a:rect b="b" l="l" r="r" t="t"/>
              <a:pathLst>
                <a:path extrusionOk="0" h="22308" w="22581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70"/>
            <p:cNvSpPr/>
            <p:nvPr/>
          </p:nvSpPr>
          <p:spPr>
            <a:xfrm>
              <a:off x="2643576" y="2890461"/>
              <a:ext cx="338094" cy="334007"/>
            </a:xfrm>
            <a:custGeom>
              <a:rect b="b" l="l" r="r" t="t"/>
              <a:pathLst>
                <a:path extrusionOk="0" h="22308" w="22581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70"/>
            <p:cNvSpPr/>
            <p:nvPr/>
          </p:nvSpPr>
          <p:spPr>
            <a:xfrm>
              <a:off x="2663085" y="2897153"/>
              <a:ext cx="318899" cy="327314"/>
            </a:xfrm>
            <a:custGeom>
              <a:rect b="b" l="l" r="r" t="t"/>
              <a:pathLst>
                <a:path extrusionOk="0" h="21861" w="21299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70"/>
            <p:cNvSpPr/>
            <p:nvPr/>
          </p:nvSpPr>
          <p:spPr>
            <a:xfrm>
              <a:off x="2643576" y="3148033"/>
              <a:ext cx="78082" cy="76435"/>
            </a:xfrm>
            <a:custGeom>
              <a:rect b="b" l="l" r="r" t="t"/>
              <a:pathLst>
                <a:path extrusionOk="0" h="5105" w="5215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70"/>
            <p:cNvSpPr/>
            <p:nvPr/>
          </p:nvSpPr>
          <p:spPr>
            <a:xfrm>
              <a:off x="2815759" y="2931141"/>
              <a:ext cx="122774" cy="122789"/>
            </a:xfrm>
            <a:custGeom>
              <a:rect b="b" l="l" r="r" t="t"/>
              <a:pathLst>
                <a:path extrusionOk="0" h="8201" w="820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70"/>
            <p:cNvSpPr/>
            <p:nvPr/>
          </p:nvSpPr>
          <p:spPr>
            <a:xfrm>
              <a:off x="2663085" y="3185179"/>
              <a:ext cx="58572" cy="39288"/>
            </a:xfrm>
            <a:custGeom>
              <a:rect b="b" l="l" r="r" t="t"/>
              <a:pathLst>
                <a:path extrusionOk="0" h="2624" w="3912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70"/>
            <p:cNvSpPr/>
            <p:nvPr/>
          </p:nvSpPr>
          <p:spPr>
            <a:xfrm>
              <a:off x="2852906" y="2968288"/>
              <a:ext cx="85628" cy="85643"/>
            </a:xfrm>
            <a:custGeom>
              <a:rect b="b" l="l" r="r" t="t"/>
              <a:pathLst>
                <a:path extrusionOk="0" h="5720" w="5719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70"/>
            <p:cNvSpPr/>
            <p:nvPr/>
          </p:nvSpPr>
          <p:spPr>
            <a:xfrm>
              <a:off x="2874302" y="2921783"/>
              <a:ext cx="82813" cy="146311"/>
            </a:xfrm>
            <a:custGeom>
              <a:rect b="b" l="l" r="r" t="t"/>
              <a:pathLst>
                <a:path extrusionOk="0" h="9772" w="5531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6" name="Google Shape;9376;p70"/>
          <p:cNvGrpSpPr/>
          <p:nvPr/>
        </p:nvGrpSpPr>
        <p:grpSpPr>
          <a:xfrm>
            <a:off x="6099918" y="3891721"/>
            <a:ext cx="805880" cy="777073"/>
            <a:chOff x="3049959" y="1945861"/>
            <a:chExt cx="402940" cy="388536"/>
          </a:xfrm>
        </p:grpSpPr>
        <p:sp>
          <p:nvSpPr>
            <p:cNvPr id="9377" name="Google Shape;9377;p70"/>
            <p:cNvSpPr/>
            <p:nvPr/>
          </p:nvSpPr>
          <p:spPr>
            <a:xfrm>
              <a:off x="3049959" y="1993398"/>
              <a:ext cx="355402" cy="340999"/>
            </a:xfrm>
            <a:custGeom>
              <a:rect b="b" l="l" r="r" t="t"/>
              <a:pathLst>
                <a:path extrusionOk="0" h="22775" w="23737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70"/>
            <p:cNvSpPr/>
            <p:nvPr/>
          </p:nvSpPr>
          <p:spPr>
            <a:xfrm>
              <a:off x="3093080" y="2196350"/>
              <a:ext cx="12607" cy="11184"/>
            </a:xfrm>
            <a:custGeom>
              <a:rect b="b" l="l" r="r" t="t"/>
              <a:pathLst>
                <a:path extrusionOk="0" h="747" w="842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70"/>
            <p:cNvSpPr/>
            <p:nvPr/>
          </p:nvSpPr>
          <p:spPr>
            <a:xfrm>
              <a:off x="3093080" y="2164564"/>
              <a:ext cx="12607" cy="11184"/>
            </a:xfrm>
            <a:custGeom>
              <a:rect b="b" l="l" r="r" t="t"/>
              <a:pathLst>
                <a:path extrusionOk="0" h="747" w="842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70"/>
            <p:cNvSpPr/>
            <p:nvPr/>
          </p:nvSpPr>
          <p:spPr>
            <a:xfrm>
              <a:off x="3336413" y="2211458"/>
              <a:ext cx="12292" cy="11514"/>
            </a:xfrm>
            <a:custGeom>
              <a:rect b="b" l="l" r="r" t="t"/>
              <a:pathLst>
                <a:path extrusionOk="0" h="769" w="821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70"/>
            <p:cNvSpPr/>
            <p:nvPr/>
          </p:nvSpPr>
          <p:spPr>
            <a:xfrm>
              <a:off x="3196330" y="1945861"/>
              <a:ext cx="116172" cy="116486"/>
            </a:xfrm>
            <a:custGeom>
              <a:rect b="b" l="l" r="r" t="t"/>
              <a:pathLst>
                <a:path extrusionOk="0" h="7780" w="7759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70"/>
            <p:cNvSpPr/>
            <p:nvPr/>
          </p:nvSpPr>
          <p:spPr>
            <a:xfrm>
              <a:off x="3336413" y="2085943"/>
              <a:ext cx="116486" cy="116486"/>
            </a:xfrm>
            <a:custGeom>
              <a:rect b="b" l="l" r="r" t="t"/>
              <a:pathLst>
                <a:path extrusionOk="0" h="7780" w="778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3" name="Google Shape;9383;p70"/>
          <p:cNvGrpSpPr/>
          <p:nvPr/>
        </p:nvGrpSpPr>
        <p:grpSpPr>
          <a:xfrm>
            <a:off x="4966051" y="8537358"/>
            <a:ext cx="404856" cy="698228"/>
            <a:chOff x="2483025" y="4268679"/>
            <a:chExt cx="202428" cy="349114"/>
          </a:xfrm>
        </p:grpSpPr>
        <p:sp>
          <p:nvSpPr>
            <p:cNvPr id="9384" name="Google Shape;9384;p70"/>
            <p:cNvSpPr/>
            <p:nvPr/>
          </p:nvSpPr>
          <p:spPr>
            <a:xfrm>
              <a:off x="2497818" y="4274339"/>
              <a:ext cx="172528" cy="337780"/>
            </a:xfrm>
            <a:custGeom>
              <a:rect b="b" l="l" r="r" t="t"/>
              <a:pathLst>
                <a:path extrusionOk="0" h="22560" w="11523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70"/>
            <p:cNvSpPr/>
            <p:nvPr/>
          </p:nvSpPr>
          <p:spPr>
            <a:xfrm>
              <a:off x="2599811" y="4274339"/>
              <a:ext cx="76195" cy="337780"/>
            </a:xfrm>
            <a:custGeom>
              <a:rect b="b" l="l" r="r" t="t"/>
              <a:pathLst>
                <a:path extrusionOk="0" h="22560" w="5089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70"/>
            <p:cNvSpPr/>
            <p:nvPr/>
          </p:nvSpPr>
          <p:spPr>
            <a:xfrm>
              <a:off x="2492159" y="4274339"/>
              <a:ext cx="76195" cy="337780"/>
            </a:xfrm>
            <a:custGeom>
              <a:rect b="b" l="l" r="r" t="t"/>
              <a:pathLst>
                <a:path extrusionOk="0" h="22560" w="5089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70"/>
            <p:cNvSpPr/>
            <p:nvPr/>
          </p:nvSpPr>
          <p:spPr>
            <a:xfrm>
              <a:off x="2483025" y="4606444"/>
              <a:ext cx="202428" cy="11349"/>
            </a:xfrm>
            <a:custGeom>
              <a:rect b="b" l="l" r="r" t="t"/>
              <a:pathLst>
                <a:path extrusionOk="0" h="758" w="1352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70"/>
            <p:cNvSpPr/>
            <p:nvPr/>
          </p:nvSpPr>
          <p:spPr>
            <a:xfrm>
              <a:off x="2483025" y="4268679"/>
              <a:ext cx="202428" cy="11349"/>
            </a:xfrm>
            <a:custGeom>
              <a:rect b="b" l="l" r="r" t="t"/>
              <a:pathLst>
                <a:path extrusionOk="0" h="758" w="1352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70"/>
            <p:cNvSpPr/>
            <p:nvPr/>
          </p:nvSpPr>
          <p:spPr>
            <a:xfrm>
              <a:off x="2520487" y="4378847"/>
              <a:ext cx="127506" cy="210933"/>
            </a:xfrm>
            <a:custGeom>
              <a:rect b="b" l="l" r="r" t="t"/>
              <a:pathLst>
                <a:path extrusionOk="0" h="14088" w="8516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0" name="Google Shape;9390;p70"/>
          <p:cNvGrpSpPr/>
          <p:nvPr/>
        </p:nvGrpSpPr>
        <p:grpSpPr>
          <a:xfrm>
            <a:off x="1725014" y="5771968"/>
            <a:ext cx="659179" cy="729999"/>
            <a:chOff x="862507" y="2885984"/>
            <a:chExt cx="329590" cy="365000"/>
          </a:xfrm>
        </p:grpSpPr>
        <p:sp>
          <p:nvSpPr>
            <p:cNvPr id="9391" name="Google Shape;9391;p70"/>
            <p:cNvSpPr/>
            <p:nvPr/>
          </p:nvSpPr>
          <p:spPr>
            <a:xfrm>
              <a:off x="862821" y="2975834"/>
              <a:ext cx="313854" cy="275150"/>
            </a:xfrm>
            <a:custGeom>
              <a:rect b="b" l="l" r="r" t="t"/>
              <a:pathLst>
                <a:path extrusionOk="0" h="18377" w="20962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70"/>
            <p:cNvSpPr/>
            <p:nvPr/>
          </p:nvSpPr>
          <p:spPr>
            <a:xfrm>
              <a:off x="862507" y="2975819"/>
              <a:ext cx="250894" cy="275165"/>
            </a:xfrm>
            <a:custGeom>
              <a:rect b="b" l="l" r="r" t="t"/>
              <a:pathLst>
                <a:path extrusionOk="0" h="18378" w="16757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70"/>
            <p:cNvSpPr/>
            <p:nvPr/>
          </p:nvSpPr>
          <p:spPr>
            <a:xfrm>
              <a:off x="1034691" y="2885984"/>
              <a:ext cx="157406" cy="87050"/>
            </a:xfrm>
            <a:custGeom>
              <a:rect b="b" l="l" r="r" t="t"/>
              <a:pathLst>
                <a:path extrusionOk="0" h="5814" w="10513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70"/>
            <p:cNvSpPr/>
            <p:nvPr/>
          </p:nvSpPr>
          <p:spPr>
            <a:xfrm>
              <a:off x="1034691" y="2885984"/>
              <a:ext cx="157406" cy="58707"/>
            </a:xfrm>
            <a:custGeom>
              <a:rect b="b" l="l" r="r" t="t"/>
              <a:pathLst>
                <a:path extrusionOk="0" h="3921" w="10513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70"/>
            <p:cNvSpPr/>
            <p:nvPr/>
          </p:nvSpPr>
          <p:spPr>
            <a:xfrm>
              <a:off x="1103639" y="3030843"/>
              <a:ext cx="44393" cy="63139"/>
            </a:xfrm>
            <a:custGeom>
              <a:rect b="b" l="l" r="r" t="t"/>
              <a:pathLst>
                <a:path extrusionOk="0" h="4217" w="2965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70"/>
            <p:cNvSpPr/>
            <p:nvPr/>
          </p:nvSpPr>
          <p:spPr>
            <a:xfrm>
              <a:off x="986853" y="3004491"/>
              <a:ext cx="65804" cy="14808"/>
            </a:xfrm>
            <a:custGeom>
              <a:rect b="b" l="l" r="r" t="t"/>
              <a:pathLst>
                <a:path extrusionOk="0" h="989" w="4395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70"/>
            <p:cNvSpPr/>
            <p:nvPr/>
          </p:nvSpPr>
          <p:spPr>
            <a:xfrm>
              <a:off x="991330" y="2933641"/>
              <a:ext cx="56356" cy="85972"/>
            </a:xfrm>
            <a:custGeom>
              <a:rect b="b" l="l" r="r" t="t"/>
              <a:pathLst>
                <a:path extrusionOk="0" h="5742" w="3764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8" name="Google Shape;9398;p70"/>
          <p:cNvGrpSpPr/>
          <p:nvPr/>
        </p:nvGrpSpPr>
        <p:grpSpPr>
          <a:xfrm>
            <a:off x="6164150" y="5743610"/>
            <a:ext cx="637769" cy="759615"/>
            <a:chOff x="3082075" y="2871805"/>
            <a:chExt cx="318884" cy="379807"/>
          </a:xfrm>
        </p:grpSpPr>
        <p:sp>
          <p:nvSpPr>
            <p:cNvPr id="9399" name="Google Shape;9399;p70"/>
            <p:cNvSpPr/>
            <p:nvPr/>
          </p:nvSpPr>
          <p:spPr>
            <a:xfrm>
              <a:off x="3105357" y="2915584"/>
              <a:ext cx="248708" cy="281887"/>
            </a:xfrm>
            <a:custGeom>
              <a:rect b="b" l="l" r="r" t="t"/>
              <a:pathLst>
                <a:path extrusionOk="0" h="18827" w="16611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70"/>
            <p:cNvSpPr/>
            <p:nvPr/>
          </p:nvSpPr>
          <p:spPr>
            <a:xfrm>
              <a:off x="3210180" y="2990956"/>
              <a:ext cx="62974" cy="68005"/>
            </a:xfrm>
            <a:custGeom>
              <a:rect b="b" l="l" r="r" t="t"/>
              <a:pathLst>
                <a:path extrusionOk="0" h="4542" w="4206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70"/>
            <p:cNvSpPr/>
            <p:nvPr/>
          </p:nvSpPr>
          <p:spPr>
            <a:xfrm>
              <a:off x="3241667" y="3020542"/>
              <a:ext cx="31487" cy="163709"/>
            </a:xfrm>
            <a:custGeom>
              <a:rect b="b" l="l" r="r" t="t"/>
              <a:pathLst>
                <a:path extrusionOk="0" h="10934" w="2103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70"/>
            <p:cNvSpPr/>
            <p:nvPr/>
          </p:nvSpPr>
          <p:spPr>
            <a:xfrm>
              <a:off x="3210180" y="3020542"/>
              <a:ext cx="31502" cy="163709"/>
            </a:xfrm>
            <a:custGeom>
              <a:rect b="b" l="l" r="r" t="t"/>
              <a:pathLst>
                <a:path extrusionOk="0" h="10934" w="2104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70"/>
            <p:cNvSpPr/>
            <p:nvPr/>
          </p:nvSpPr>
          <p:spPr>
            <a:xfrm>
              <a:off x="3236307" y="3026845"/>
              <a:ext cx="10720" cy="157406"/>
            </a:xfrm>
            <a:custGeom>
              <a:rect b="b" l="l" r="r" t="t"/>
              <a:pathLst>
                <a:path extrusionOk="0" h="10513" w="716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70"/>
            <p:cNvSpPr/>
            <p:nvPr/>
          </p:nvSpPr>
          <p:spPr>
            <a:xfrm>
              <a:off x="3224673" y="2973318"/>
              <a:ext cx="33688" cy="30080"/>
            </a:xfrm>
            <a:custGeom>
              <a:rect b="b" l="l" r="r" t="t"/>
              <a:pathLst>
                <a:path extrusionOk="0" h="2009" w="225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70"/>
            <p:cNvSpPr/>
            <p:nvPr/>
          </p:nvSpPr>
          <p:spPr>
            <a:xfrm>
              <a:off x="3255651" y="2935558"/>
              <a:ext cx="81720" cy="99477"/>
            </a:xfrm>
            <a:custGeom>
              <a:rect b="b" l="l" r="r" t="t"/>
              <a:pathLst>
                <a:path extrusionOk="0" h="6644" w="5458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70"/>
            <p:cNvSpPr/>
            <p:nvPr/>
          </p:nvSpPr>
          <p:spPr>
            <a:xfrm>
              <a:off x="3230752" y="2932399"/>
              <a:ext cx="25304" cy="13880"/>
            </a:xfrm>
            <a:custGeom>
              <a:rect b="b" l="l" r="r" t="t"/>
              <a:pathLst>
                <a:path extrusionOk="0" h="927" w="169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70"/>
            <p:cNvSpPr/>
            <p:nvPr/>
          </p:nvSpPr>
          <p:spPr>
            <a:xfrm>
              <a:off x="3374817" y="3024629"/>
              <a:ext cx="26142" cy="10091"/>
            </a:xfrm>
            <a:custGeom>
              <a:rect b="b" l="l" r="r" t="t"/>
              <a:pathLst>
                <a:path extrusionOk="0" h="674" w="1746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70"/>
            <p:cNvSpPr/>
            <p:nvPr/>
          </p:nvSpPr>
          <p:spPr>
            <a:xfrm>
              <a:off x="3082075" y="3024629"/>
              <a:ext cx="26142" cy="10091"/>
            </a:xfrm>
            <a:custGeom>
              <a:rect b="b" l="l" r="r" t="t"/>
              <a:pathLst>
                <a:path extrusionOk="0" h="674" w="1746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70"/>
            <p:cNvSpPr/>
            <p:nvPr/>
          </p:nvSpPr>
          <p:spPr>
            <a:xfrm>
              <a:off x="3355623" y="2948000"/>
              <a:ext cx="25528" cy="16844"/>
            </a:xfrm>
            <a:custGeom>
              <a:rect b="b" l="l" r="r" t="t"/>
              <a:pathLst>
                <a:path extrusionOk="0" h="1125" w="1705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70"/>
            <p:cNvSpPr/>
            <p:nvPr/>
          </p:nvSpPr>
          <p:spPr>
            <a:xfrm>
              <a:off x="3102213" y="3094371"/>
              <a:ext cx="25528" cy="16844"/>
            </a:xfrm>
            <a:custGeom>
              <a:rect b="b" l="l" r="r" t="t"/>
              <a:pathLst>
                <a:path extrusionOk="0" h="1125" w="1705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70"/>
            <p:cNvSpPr/>
            <p:nvPr/>
          </p:nvSpPr>
          <p:spPr>
            <a:xfrm>
              <a:off x="3305001" y="2892257"/>
              <a:ext cx="19629" cy="20976"/>
            </a:xfrm>
            <a:custGeom>
              <a:rect b="b" l="l" r="r" t="t"/>
              <a:pathLst>
                <a:path extrusionOk="0" h="1401" w="1311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70"/>
            <p:cNvSpPr/>
            <p:nvPr/>
          </p:nvSpPr>
          <p:spPr>
            <a:xfrm>
              <a:off x="3236307" y="2871805"/>
              <a:ext cx="10406" cy="22833"/>
            </a:xfrm>
            <a:custGeom>
              <a:rect b="b" l="l" r="r" t="t"/>
              <a:pathLst>
                <a:path extrusionOk="0" h="1525" w="695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70"/>
            <p:cNvSpPr/>
            <p:nvPr/>
          </p:nvSpPr>
          <p:spPr>
            <a:xfrm>
              <a:off x="3158405" y="2892257"/>
              <a:ext cx="19689" cy="21276"/>
            </a:xfrm>
            <a:custGeom>
              <a:rect b="b" l="l" r="r" t="t"/>
              <a:pathLst>
                <a:path extrusionOk="0" h="1421" w="1315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70"/>
            <p:cNvSpPr/>
            <p:nvPr/>
          </p:nvSpPr>
          <p:spPr>
            <a:xfrm>
              <a:off x="3101884" y="2948000"/>
              <a:ext cx="25528" cy="16844"/>
            </a:xfrm>
            <a:custGeom>
              <a:rect b="b" l="l" r="r" t="t"/>
              <a:pathLst>
                <a:path extrusionOk="0" h="1125" w="1705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70"/>
            <p:cNvSpPr/>
            <p:nvPr/>
          </p:nvSpPr>
          <p:spPr>
            <a:xfrm>
              <a:off x="3355278" y="3094371"/>
              <a:ext cx="25543" cy="16844"/>
            </a:xfrm>
            <a:custGeom>
              <a:rect b="b" l="l" r="r" t="t"/>
              <a:pathLst>
                <a:path extrusionOk="0" h="1125" w="1706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70"/>
            <p:cNvSpPr/>
            <p:nvPr/>
          </p:nvSpPr>
          <p:spPr>
            <a:xfrm>
              <a:off x="3223401" y="3230187"/>
              <a:ext cx="36533" cy="21426"/>
            </a:xfrm>
            <a:custGeom>
              <a:rect b="b" l="l" r="r" t="t"/>
              <a:pathLst>
                <a:path extrusionOk="0" h="1431" w="244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70"/>
            <p:cNvSpPr/>
            <p:nvPr/>
          </p:nvSpPr>
          <p:spPr>
            <a:xfrm>
              <a:off x="3188470" y="3173531"/>
              <a:ext cx="106095" cy="61088"/>
            </a:xfrm>
            <a:custGeom>
              <a:rect b="b" l="l" r="r" t="t"/>
              <a:pathLst>
                <a:path extrusionOk="0" h="4080" w="7086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70"/>
            <p:cNvSpPr/>
            <p:nvPr/>
          </p:nvSpPr>
          <p:spPr>
            <a:xfrm>
              <a:off x="3188470" y="3191153"/>
              <a:ext cx="106095" cy="13865"/>
            </a:xfrm>
            <a:custGeom>
              <a:rect b="b" l="l" r="r" t="t"/>
              <a:pathLst>
                <a:path extrusionOk="0" h="926" w="7086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9" name="Google Shape;9419;p70"/>
          <p:cNvGrpSpPr/>
          <p:nvPr/>
        </p:nvGrpSpPr>
        <p:grpSpPr>
          <a:xfrm>
            <a:off x="5189560" y="3032988"/>
            <a:ext cx="820373" cy="648489"/>
            <a:chOff x="2594780" y="1516494"/>
            <a:chExt cx="410187" cy="324244"/>
          </a:xfrm>
        </p:grpSpPr>
        <p:sp>
          <p:nvSpPr>
            <p:cNvPr id="9420" name="Google Shape;9420;p70"/>
            <p:cNvSpPr/>
            <p:nvPr/>
          </p:nvSpPr>
          <p:spPr>
            <a:xfrm>
              <a:off x="2594780" y="1641455"/>
              <a:ext cx="241776" cy="199284"/>
            </a:xfrm>
            <a:custGeom>
              <a:rect b="b" l="l" r="r" t="t"/>
              <a:pathLst>
                <a:path extrusionOk="0" h="13310" w="16148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70"/>
            <p:cNvSpPr/>
            <p:nvPr/>
          </p:nvSpPr>
          <p:spPr>
            <a:xfrm>
              <a:off x="2632556" y="1738731"/>
              <a:ext cx="204000" cy="102008"/>
            </a:xfrm>
            <a:custGeom>
              <a:rect b="b" l="l" r="r" t="t"/>
              <a:pathLst>
                <a:path extrusionOk="0" h="6813" w="13625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70"/>
            <p:cNvSpPr/>
            <p:nvPr/>
          </p:nvSpPr>
          <p:spPr>
            <a:xfrm>
              <a:off x="2721957" y="1516494"/>
              <a:ext cx="241132" cy="239560"/>
            </a:xfrm>
            <a:custGeom>
              <a:rect b="b" l="l" r="r" t="t"/>
              <a:pathLst>
                <a:path extrusionOk="0" h="16000" w="16105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70"/>
            <p:cNvSpPr/>
            <p:nvPr/>
          </p:nvSpPr>
          <p:spPr>
            <a:xfrm>
              <a:off x="2881234" y="1828446"/>
              <a:ext cx="40306" cy="12292"/>
            </a:xfrm>
            <a:custGeom>
              <a:rect b="b" l="l" r="r" t="t"/>
              <a:pathLst>
                <a:path extrusionOk="0" h="821" w="2692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70"/>
            <p:cNvSpPr/>
            <p:nvPr/>
          </p:nvSpPr>
          <p:spPr>
            <a:xfrm>
              <a:off x="2735177" y="1828446"/>
              <a:ext cx="89101" cy="12292"/>
            </a:xfrm>
            <a:custGeom>
              <a:rect b="b" l="l" r="r" t="t"/>
              <a:pathLst>
                <a:path extrusionOk="0" h="821" w="5951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70"/>
            <p:cNvSpPr/>
            <p:nvPr/>
          </p:nvSpPr>
          <p:spPr>
            <a:xfrm>
              <a:off x="2832439" y="1828446"/>
              <a:ext cx="14179" cy="12203"/>
            </a:xfrm>
            <a:custGeom>
              <a:rect b="b" l="l" r="r" t="t"/>
              <a:pathLst>
                <a:path extrusionOk="0" h="815" w="947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70"/>
            <p:cNvSpPr/>
            <p:nvPr/>
          </p:nvSpPr>
          <p:spPr>
            <a:xfrm>
              <a:off x="2990773" y="1828446"/>
              <a:ext cx="14194" cy="12203"/>
            </a:xfrm>
            <a:custGeom>
              <a:rect b="b" l="l" r="r" t="t"/>
              <a:pathLst>
                <a:path extrusionOk="0" h="815" w="948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70"/>
            <p:cNvSpPr/>
            <p:nvPr/>
          </p:nvSpPr>
          <p:spPr>
            <a:xfrm>
              <a:off x="2928143" y="1828446"/>
              <a:ext cx="45022" cy="12292"/>
            </a:xfrm>
            <a:custGeom>
              <a:rect b="b" l="l" r="r" t="t"/>
              <a:pathLst>
                <a:path extrusionOk="0" h="821" w="3007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8" name="Google Shape;9428;p70"/>
          <p:cNvGrpSpPr/>
          <p:nvPr/>
        </p:nvGrpSpPr>
        <p:grpSpPr>
          <a:xfrm>
            <a:off x="3485929" y="3005918"/>
            <a:ext cx="667384" cy="666725"/>
            <a:chOff x="1742965" y="1502959"/>
            <a:chExt cx="333692" cy="333363"/>
          </a:xfrm>
        </p:grpSpPr>
        <p:sp>
          <p:nvSpPr>
            <p:cNvPr id="9429" name="Google Shape;9429;p70"/>
            <p:cNvSpPr/>
            <p:nvPr/>
          </p:nvSpPr>
          <p:spPr>
            <a:xfrm>
              <a:off x="1742965" y="1502959"/>
              <a:ext cx="333692" cy="333363"/>
            </a:xfrm>
            <a:custGeom>
              <a:rect b="b" l="l" r="r" t="t"/>
              <a:pathLst>
                <a:path extrusionOk="0" h="22265" w="22287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70"/>
            <p:cNvSpPr/>
            <p:nvPr/>
          </p:nvSpPr>
          <p:spPr>
            <a:xfrm>
              <a:off x="1854719" y="1629492"/>
              <a:ext cx="22040" cy="21740"/>
            </a:xfrm>
            <a:custGeom>
              <a:rect b="b" l="l" r="r" t="t"/>
              <a:pathLst>
                <a:path extrusionOk="0" h="1452" w="1472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70"/>
            <p:cNvSpPr/>
            <p:nvPr/>
          </p:nvSpPr>
          <p:spPr>
            <a:xfrm>
              <a:off x="1898783" y="1629492"/>
              <a:ext cx="22054" cy="21740"/>
            </a:xfrm>
            <a:custGeom>
              <a:rect b="b" l="l" r="r" t="t"/>
              <a:pathLst>
                <a:path extrusionOk="0" h="1452" w="1473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70"/>
            <p:cNvSpPr/>
            <p:nvPr/>
          </p:nvSpPr>
          <p:spPr>
            <a:xfrm>
              <a:off x="1942863" y="1629492"/>
              <a:ext cx="21725" cy="21740"/>
            </a:xfrm>
            <a:custGeom>
              <a:rect b="b" l="l" r="r" t="t"/>
              <a:pathLst>
                <a:path extrusionOk="0" h="1452" w="1451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3" name="Google Shape;9433;p70"/>
          <p:cNvGrpSpPr/>
          <p:nvPr/>
        </p:nvGrpSpPr>
        <p:grpSpPr>
          <a:xfrm>
            <a:off x="6103062" y="3033617"/>
            <a:ext cx="780067" cy="593091"/>
            <a:chOff x="3051531" y="1516809"/>
            <a:chExt cx="390034" cy="296545"/>
          </a:xfrm>
        </p:grpSpPr>
        <p:sp>
          <p:nvSpPr>
            <p:cNvPr id="9434" name="Google Shape;9434;p70"/>
            <p:cNvSpPr/>
            <p:nvPr/>
          </p:nvSpPr>
          <p:spPr>
            <a:xfrm>
              <a:off x="3051531" y="1516809"/>
              <a:ext cx="389719" cy="296545"/>
            </a:xfrm>
            <a:custGeom>
              <a:rect b="b" l="l" r="r" t="t"/>
              <a:pathLst>
                <a:path extrusionOk="0" h="19806" w="26029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70"/>
            <p:cNvSpPr/>
            <p:nvPr/>
          </p:nvSpPr>
          <p:spPr>
            <a:xfrm>
              <a:off x="3051531" y="1744391"/>
              <a:ext cx="389719" cy="68963"/>
            </a:xfrm>
            <a:custGeom>
              <a:rect b="b" l="l" r="r" t="t"/>
              <a:pathLst>
                <a:path extrusionOk="0" h="4606" w="26029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70"/>
            <p:cNvSpPr/>
            <p:nvPr/>
          </p:nvSpPr>
          <p:spPr>
            <a:xfrm>
              <a:off x="3051531" y="1753838"/>
              <a:ext cx="389719" cy="59516"/>
            </a:xfrm>
            <a:custGeom>
              <a:rect b="b" l="l" r="r" t="t"/>
              <a:pathLst>
                <a:path extrusionOk="0" h="3975" w="26029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70"/>
            <p:cNvSpPr/>
            <p:nvPr/>
          </p:nvSpPr>
          <p:spPr>
            <a:xfrm>
              <a:off x="3051846" y="1516809"/>
              <a:ext cx="389405" cy="65804"/>
            </a:xfrm>
            <a:custGeom>
              <a:rect b="b" l="l" r="r" t="t"/>
              <a:pathLst>
                <a:path extrusionOk="0" h="4395" w="26008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70"/>
            <p:cNvSpPr/>
            <p:nvPr/>
          </p:nvSpPr>
          <p:spPr>
            <a:xfrm>
              <a:off x="3051846" y="1516809"/>
              <a:ext cx="389719" cy="56356"/>
            </a:xfrm>
            <a:custGeom>
              <a:rect b="b" l="l" r="r" t="t"/>
              <a:pathLst>
                <a:path extrusionOk="0" h="3764" w="26029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70"/>
            <p:cNvSpPr/>
            <p:nvPr/>
          </p:nvSpPr>
          <p:spPr>
            <a:xfrm>
              <a:off x="3077973" y="1539148"/>
              <a:ext cx="15751" cy="11978"/>
            </a:xfrm>
            <a:custGeom>
              <a:rect b="b" l="l" r="r" t="t"/>
              <a:pathLst>
                <a:path extrusionOk="0" h="800" w="1052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70"/>
            <p:cNvSpPr/>
            <p:nvPr/>
          </p:nvSpPr>
          <p:spPr>
            <a:xfrm>
              <a:off x="3100012" y="1539148"/>
              <a:ext cx="15751" cy="11978"/>
            </a:xfrm>
            <a:custGeom>
              <a:rect b="b" l="l" r="r" t="t"/>
              <a:pathLst>
                <a:path extrusionOk="0" h="800" w="1052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70"/>
            <p:cNvSpPr/>
            <p:nvPr/>
          </p:nvSpPr>
          <p:spPr>
            <a:xfrm>
              <a:off x="3121737" y="1539148"/>
              <a:ext cx="15751" cy="11978"/>
            </a:xfrm>
            <a:custGeom>
              <a:rect b="b" l="l" r="r" t="t"/>
              <a:pathLst>
                <a:path extrusionOk="0" h="800" w="1052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70"/>
            <p:cNvSpPr/>
            <p:nvPr/>
          </p:nvSpPr>
          <p:spPr>
            <a:xfrm>
              <a:off x="3336727" y="1539148"/>
              <a:ext cx="81226" cy="11978"/>
            </a:xfrm>
            <a:custGeom>
              <a:rect b="b" l="l" r="r" t="t"/>
              <a:pathLst>
                <a:path extrusionOk="0" h="800" w="5425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70"/>
            <p:cNvSpPr/>
            <p:nvPr/>
          </p:nvSpPr>
          <p:spPr>
            <a:xfrm>
              <a:off x="3301153" y="1539148"/>
              <a:ext cx="30244" cy="11978"/>
            </a:xfrm>
            <a:custGeom>
              <a:rect b="b" l="l" r="r" t="t"/>
              <a:pathLst>
                <a:path extrusionOk="0" h="800" w="202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70"/>
            <p:cNvSpPr/>
            <p:nvPr/>
          </p:nvSpPr>
          <p:spPr>
            <a:xfrm>
              <a:off x="3170832" y="1608096"/>
              <a:ext cx="151432" cy="107667"/>
            </a:xfrm>
            <a:custGeom>
              <a:rect b="b" l="l" r="r" t="t"/>
              <a:pathLst>
                <a:path extrusionOk="0" h="7191" w="10114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70"/>
            <p:cNvSpPr/>
            <p:nvPr/>
          </p:nvSpPr>
          <p:spPr>
            <a:xfrm>
              <a:off x="3170832" y="1608096"/>
              <a:ext cx="151432" cy="44079"/>
            </a:xfrm>
            <a:custGeom>
              <a:rect b="b" l="l" r="r" t="t"/>
              <a:pathLst>
                <a:path extrusionOk="0" h="2944" w="10114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70"/>
            <p:cNvSpPr/>
            <p:nvPr/>
          </p:nvSpPr>
          <p:spPr>
            <a:xfrm>
              <a:off x="3227503" y="1642084"/>
              <a:ext cx="41878" cy="40007"/>
            </a:xfrm>
            <a:custGeom>
              <a:rect b="b" l="l" r="r" t="t"/>
              <a:pathLst>
                <a:path extrusionOk="0" h="2672" w="2797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70"/>
            <p:cNvSpPr/>
            <p:nvPr/>
          </p:nvSpPr>
          <p:spPr>
            <a:xfrm>
              <a:off x="3087106" y="1776177"/>
              <a:ext cx="160865" cy="11679"/>
            </a:xfrm>
            <a:custGeom>
              <a:rect b="b" l="l" r="r" t="t"/>
              <a:pathLst>
                <a:path extrusionOk="0" h="780" w="10744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70"/>
            <p:cNvSpPr/>
            <p:nvPr/>
          </p:nvSpPr>
          <p:spPr>
            <a:xfrm>
              <a:off x="3362540" y="1775563"/>
              <a:ext cx="46295" cy="11978"/>
            </a:xfrm>
            <a:custGeom>
              <a:rect b="b" l="l" r="r" t="t"/>
              <a:pathLst>
                <a:path extrusionOk="0" h="800" w="3092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9" name="Google Shape;9449;p70"/>
          <p:cNvGrpSpPr/>
          <p:nvPr/>
        </p:nvGrpSpPr>
        <p:grpSpPr>
          <a:xfrm>
            <a:off x="7029800" y="2978039"/>
            <a:ext cx="708289" cy="703737"/>
            <a:chOff x="3514900" y="1489020"/>
            <a:chExt cx="354145" cy="351869"/>
          </a:xfrm>
        </p:grpSpPr>
        <p:sp>
          <p:nvSpPr>
            <p:cNvPr id="9450" name="Google Shape;9450;p70"/>
            <p:cNvSpPr/>
            <p:nvPr/>
          </p:nvSpPr>
          <p:spPr>
            <a:xfrm>
              <a:off x="3514900" y="1489020"/>
              <a:ext cx="354145" cy="351869"/>
            </a:xfrm>
            <a:custGeom>
              <a:rect b="b" l="l" r="r" t="t"/>
              <a:pathLst>
                <a:path extrusionOk="0" h="23501" w="23653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70"/>
            <p:cNvSpPr/>
            <p:nvPr/>
          </p:nvSpPr>
          <p:spPr>
            <a:xfrm>
              <a:off x="3619094" y="1759498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70"/>
            <p:cNvSpPr/>
            <p:nvPr/>
          </p:nvSpPr>
          <p:spPr>
            <a:xfrm>
              <a:off x="3623181" y="1722052"/>
              <a:ext cx="41249" cy="41249"/>
            </a:xfrm>
            <a:custGeom>
              <a:rect b="b" l="l" r="r" t="t"/>
              <a:pathLst>
                <a:path extrusionOk="0" h="2755" w="2755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70"/>
            <p:cNvSpPr/>
            <p:nvPr/>
          </p:nvSpPr>
          <p:spPr>
            <a:xfrm>
              <a:off x="3560536" y="1784682"/>
              <a:ext cx="41264" cy="41579"/>
            </a:xfrm>
            <a:custGeom>
              <a:rect b="b" l="l" r="r" t="t"/>
              <a:pathLst>
                <a:path extrusionOk="0" h="2777" w="2756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70"/>
            <p:cNvSpPr/>
            <p:nvPr/>
          </p:nvSpPr>
          <p:spPr>
            <a:xfrm>
              <a:off x="3660957" y="1717635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70"/>
            <p:cNvSpPr/>
            <p:nvPr/>
          </p:nvSpPr>
          <p:spPr>
            <a:xfrm>
              <a:off x="3681739" y="1696868"/>
              <a:ext cx="24570" cy="24555"/>
            </a:xfrm>
            <a:custGeom>
              <a:rect b="b" l="l" r="r" t="t"/>
              <a:pathLst>
                <a:path extrusionOk="0" h="1640" w="1641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70"/>
            <p:cNvSpPr/>
            <p:nvPr/>
          </p:nvSpPr>
          <p:spPr>
            <a:xfrm>
              <a:off x="3686141" y="1659092"/>
              <a:ext cx="41249" cy="41564"/>
            </a:xfrm>
            <a:custGeom>
              <a:rect b="b" l="l" r="r" t="t"/>
              <a:pathLst>
                <a:path extrusionOk="0" h="2776" w="2755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70"/>
            <p:cNvSpPr/>
            <p:nvPr/>
          </p:nvSpPr>
          <p:spPr>
            <a:xfrm>
              <a:off x="3723602" y="1654990"/>
              <a:ext cx="24884" cy="24570"/>
            </a:xfrm>
            <a:custGeom>
              <a:rect b="b" l="l" r="r" t="t"/>
              <a:pathLst>
                <a:path extrusionOk="0" h="1641" w="1662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70"/>
            <p:cNvSpPr/>
            <p:nvPr/>
          </p:nvSpPr>
          <p:spPr>
            <a:xfrm>
              <a:off x="3744698" y="1633909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70"/>
            <p:cNvSpPr/>
            <p:nvPr/>
          </p:nvSpPr>
          <p:spPr>
            <a:xfrm>
              <a:off x="3748786" y="1596447"/>
              <a:ext cx="41564" cy="41249"/>
            </a:xfrm>
            <a:custGeom>
              <a:rect b="b" l="l" r="r" t="t"/>
              <a:pathLst>
                <a:path extrusionOk="0" h="2755" w="2776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70"/>
            <p:cNvSpPr/>
            <p:nvPr/>
          </p:nvSpPr>
          <p:spPr>
            <a:xfrm>
              <a:off x="3786561" y="1592030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70"/>
            <p:cNvSpPr/>
            <p:nvPr/>
          </p:nvSpPr>
          <p:spPr>
            <a:xfrm>
              <a:off x="3807343" y="1571264"/>
              <a:ext cx="24869" cy="24570"/>
            </a:xfrm>
            <a:custGeom>
              <a:rect b="b" l="l" r="r" t="t"/>
              <a:pathLst>
                <a:path extrusionOk="0" h="1641" w="1661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70"/>
            <p:cNvSpPr/>
            <p:nvPr/>
          </p:nvSpPr>
          <p:spPr>
            <a:xfrm>
              <a:off x="3811745" y="1533488"/>
              <a:ext cx="41249" cy="41564"/>
            </a:xfrm>
            <a:custGeom>
              <a:rect b="b" l="l" r="r" t="t"/>
              <a:pathLst>
                <a:path extrusionOk="0" h="2776" w="2755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70"/>
            <p:cNvSpPr/>
            <p:nvPr/>
          </p:nvSpPr>
          <p:spPr>
            <a:xfrm>
              <a:off x="3597998" y="1780594"/>
              <a:ext cx="24570" cy="24570"/>
            </a:xfrm>
            <a:custGeom>
              <a:rect b="b" l="l" r="r" t="t"/>
              <a:pathLst>
                <a:path extrusionOk="0" h="1641" w="1641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70"/>
            <p:cNvSpPr/>
            <p:nvPr/>
          </p:nvSpPr>
          <p:spPr>
            <a:xfrm>
              <a:off x="3623181" y="1625090"/>
              <a:ext cx="108940" cy="108925"/>
            </a:xfrm>
            <a:custGeom>
              <a:rect b="b" l="l" r="r" t="t"/>
              <a:pathLst>
                <a:path extrusionOk="0" h="7275" w="7276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70"/>
            <p:cNvSpPr/>
            <p:nvPr/>
          </p:nvSpPr>
          <p:spPr>
            <a:xfrm>
              <a:off x="3517416" y="1493826"/>
              <a:ext cx="316698" cy="313225"/>
            </a:xfrm>
            <a:custGeom>
              <a:rect b="b" l="l" r="r" t="t"/>
              <a:pathLst>
                <a:path extrusionOk="0" h="20920" w="21152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70"/>
            <p:cNvSpPr/>
            <p:nvPr/>
          </p:nvSpPr>
          <p:spPr>
            <a:xfrm>
              <a:off x="3788133" y="1761399"/>
              <a:ext cx="73230" cy="72287"/>
            </a:xfrm>
            <a:custGeom>
              <a:rect b="b" l="l" r="r" t="t"/>
              <a:pathLst>
                <a:path extrusionOk="0" h="4828" w="4891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70"/>
            <p:cNvSpPr/>
            <p:nvPr/>
          </p:nvSpPr>
          <p:spPr>
            <a:xfrm>
              <a:off x="3822136" y="1761399"/>
              <a:ext cx="39198" cy="72407"/>
            </a:xfrm>
            <a:custGeom>
              <a:rect b="b" l="l" r="r" t="t"/>
              <a:pathLst>
                <a:path extrusionOk="0" h="4836" w="2618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70"/>
            <p:cNvSpPr/>
            <p:nvPr/>
          </p:nvSpPr>
          <p:spPr>
            <a:xfrm>
              <a:off x="3541656" y="1493781"/>
              <a:ext cx="292458" cy="313270"/>
            </a:xfrm>
            <a:custGeom>
              <a:rect b="b" l="l" r="r" t="t"/>
              <a:pathLst>
                <a:path extrusionOk="0" h="20923" w="19533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70"/>
            <p:cNvSpPr/>
            <p:nvPr/>
          </p:nvSpPr>
          <p:spPr>
            <a:xfrm>
              <a:off x="3834728" y="1807979"/>
              <a:ext cx="26636" cy="25708"/>
            </a:xfrm>
            <a:custGeom>
              <a:rect b="b" l="l" r="r" t="t"/>
              <a:pathLst>
                <a:path extrusionOk="0" h="1717" w="1779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70"/>
            <p:cNvSpPr/>
            <p:nvPr/>
          </p:nvSpPr>
          <p:spPr>
            <a:xfrm>
              <a:off x="3552047" y="1524984"/>
              <a:ext cx="68320" cy="68334"/>
            </a:xfrm>
            <a:custGeom>
              <a:rect b="b" l="l" r="r" t="t"/>
              <a:pathLst>
                <a:path extrusionOk="0" h="4564" w="4563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70"/>
            <p:cNvSpPr/>
            <p:nvPr/>
          </p:nvSpPr>
          <p:spPr>
            <a:xfrm>
              <a:off x="3593281" y="1566218"/>
              <a:ext cx="221623" cy="221952"/>
            </a:xfrm>
            <a:custGeom>
              <a:rect b="b" l="l" r="r" t="t"/>
              <a:pathLst>
                <a:path extrusionOk="0" h="14824" w="14802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2" name="Google Shape;9472;p70"/>
          <p:cNvGrpSpPr/>
          <p:nvPr/>
        </p:nvGrpSpPr>
        <p:grpSpPr>
          <a:xfrm>
            <a:off x="6132648" y="6700892"/>
            <a:ext cx="693197" cy="666366"/>
            <a:chOff x="3066324" y="3350446"/>
            <a:chExt cx="346598" cy="333183"/>
          </a:xfrm>
        </p:grpSpPr>
        <p:sp>
          <p:nvSpPr>
            <p:cNvPr id="9473" name="Google Shape;9473;p70"/>
            <p:cNvSpPr/>
            <p:nvPr/>
          </p:nvSpPr>
          <p:spPr>
            <a:xfrm>
              <a:off x="3077658" y="3672759"/>
              <a:ext cx="297174" cy="10735"/>
            </a:xfrm>
            <a:custGeom>
              <a:rect b="b" l="l" r="r" t="t"/>
              <a:pathLst>
                <a:path extrusionOk="0" h="717" w="19848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70"/>
            <p:cNvSpPr/>
            <p:nvPr/>
          </p:nvSpPr>
          <p:spPr>
            <a:xfrm>
              <a:off x="3066324" y="3350446"/>
              <a:ext cx="346598" cy="333183"/>
            </a:xfrm>
            <a:custGeom>
              <a:rect b="b" l="l" r="r" t="t"/>
              <a:pathLst>
                <a:path extrusionOk="0" h="22253" w="23149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70"/>
            <p:cNvSpPr/>
            <p:nvPr/>
          </p:nvSpPr>
          <p:spPr>
            <a:xfrm>
              <a:off x="3079545" y="3516970"/>
              <a:ext cx="333378" cy="166524"/>
            </a:xfrm>
            <a:custGeom>
              <a:rect b="b" l="l" r="r" t="t"/>
              <a:pathLst>
                <a:path extrusionOk="0" h="11122" w="22266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70"/>
            <p:cNvSpPr/>
            <p:nvPr/>
          </p:nvSpPr>
          <p:spPr>
            <a:xfrm>
              <a:off x="3079545" y="3371841"/>
              <a:ext cx="333378" cy="145143"/>
            </a:xfrm>
            <a:custGeom>
              <a:rect b="b" l="l" r="r" t="t"/>
              <a:pathLst>
                <a:path extrusionOk="0" h="9694" w="22266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70"/>
            <p:cNvSpPr/>
            <p:nvPr/>
          </p:nvSpPr>
          <p:spPr>
            <a:xfrm>
              <a:off x="3188784" y="3371841"/>
              <a:ext cx="224138" cy="145143"/>
            </a:xfrm>
            <a:custGeom>
              <a:rect b="b" l="l" r="r" t="t"/>
              <a:pathLst>
                <a:path extrusionOk="0" h="9694" w="1497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70"/>
            <p:cNvSpPr/>
            <p:nvPr/>
          </p:nvSpPr>
          <p:spPr>
            <a:xfrm>
              <a:off x="3079545" y="3516970"/>
              <a:ext cx="333378" cy="144814"/>
            </a:xfrm>
            <a:custGeom>
              <a:rect b="b" l="l" r="r" t="t"/>
              <a:pathLst>
                <a:path extrusionOk="0" h="9672" w="22266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70"/>
            <p:cNvSpPr/>
            <p:nvPr/>
          </p:nvSpPr>
          <p:spPr>
            <a:xfrm>
              <a:off x="3079545" y="3516970"/>
              <a:ext cx="181018" cy="136938"/>
            </a:xfrm>
            <a:custGeom>
              <a:rect b="b" l="l" r="r" t="t"/>
              <a:pathLst>
                <a:path extrusionOk="0" h="9146" w="1209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70"/>
            <p:cNvSpPr/>
            <p:nvPr/>
          </p:nvSpPr>
          <p:spPr>
            <a:xfrm>
              <a:off x="3079545" y="3430084"/>
              <a:ext cx="333378" cy="173771"/>
            </a:xfrm>
            <a:custGeom>
              <a:rect b="b" l="l" r="r" t="t"/>
              <a:pathLst>
                <a:path extrusionOk="0" h="11606" w="22266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70"/>
            <p:cNvSpPr/>
            <p:nvPr/>
          </p:nvSpPr>
          <p:spPr>
            <a:xfrm>
              <a:off x="3079545" y="3444563"/>
              <a:ext cx="333378" cy="144814"/>
            </a:xfrm>
            <a:custGeom>
              <a:rect b="b" l="l" r="r" t="t"/>
              <a:pathLst>
                <a:path extrusionOk="0" h="9672" w="22266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70"/>
            <p:cNvSpPr/>
            <p:nvPr/>
          </p:nvSpPr>
          <p:spPr>
            <a:xfrm>
              <a:off x="3079545" y="3444563"/>
              <a:ext cx="186692" cy="144814"/>
            </a:xfrm>
            <a:custGeom>
              <a:rect b="b" l="l" r="r" t="t"/>
              <a:pathLst>
                <a:path extrusionOk="0" h="9672" w="12469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3" name="Google Shape;9483;p70"/>
          <p:cNvGrpSpPr/>
          <p:nvPr/>
        </p:nvGrpSpPr>
        <p:grpSpPr>
          <a:xfrm>
            <a:off x="2565510" y="3904178"/>
            <a:ext cx="726556" cy="726675"/>
            <a:chOff x="1282755" y="1952089"/>
            <a:chExt cx="363278" cy="363338"/>
          </a:xfrm>
        </p:grpSpPr>
        <p:sp>
          <p:nvSpPr>
            <p:cNvPr id="9484" name="Google Shape;9484;p70"/>
            <p:cNvSpPr/>
            <p:nvPr/>
          </p:nvSpPr>
          <p:spPr>
            <a:xfrm>
              <a:off x="1282755" y="1952089"/>
              <a:ext cx="359924" cy="363338"/>
            </a:xfrm>
            <a:custGeom>
              <a:rect b="b" l="l" r="r" t="t"/>
              <a:pathLst>
                <a:path extrusionOk="0" h="24267" w="24039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70"/>
            <p:cNvSpPr/>
            <p:nvPr/>
          </p:nvSpPr>
          <p:spPr>
            <a:xfrm>
              <a:off x="1437900" y="2104404"/>
              <a:ext cx="61118" cy="57644"/>
            </a:xfrm>
            <a:custGeom>
              <a:rect b="b" l="l" r="r" t="t"/>
              <a:pathLst>
                <a:path extrusionOk="0" h="3850" w="4082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70"/>
            <p:cNvSpPr/>
            <p:nvPr/>
          </p:nvSpPr>
          <p:spPr>
            <a:xfrm>
              <a:off x="1286214" y="2015019"/>
              <a:ext cx="61148" cy="47313"/>
            </a:xfrm>
            <a:custGeom>
              <a:rect b="b" l="l" r="r" t="t"/>
              <a:pathLst>
                <a:path extrusionOk="0" h="3160" w="4084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70"/>
            <p:cNvSpPr/>
            <p:nvPr/>
          </p:nvSpPr>
          <p:spPr>
            <a:xfrm>
              <a:off x="1595396" y="2201696"/>
              <a:ext cx="50637" cy="47253"/>
            </a:xfrm>
            <a:custGeom>
              <a:rect b="b" l="l" r="r" t="t"/>
              <a:pathLst>
                <a:path extrusionOk="0" h="3156" w="3382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70"/>
            <p:cNvSpPr/>
            <p:nvPr/>
          </p:nvSpPr>
          <p:spPr>
            <a:xfrm>
              <a:off x="1452034" y="2121653"/>
              <a:ext cx="46984" cy="40276"/>
            </a:xfrm>
            <a:custGeom>
              <a:rect b="b" l="l" r="r" t="t"/>
              <a:pathLst>
                <a:path extrusionOk="0" h="2690" w="3138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70"/>
            <p:cNvSpPr/>
            <p:nvPr/>
          </p:nvSpPr>
          <p:spPr>
            <a:xfrm>
              <a:off x="1307445" y="2032701"/>
              <a:ext cx="33868" cy="29631"/>
            </a:xfrm>
            <a:custGeom>
              <a:rect b="b" l="l" r="r" t="t"/>
              <a:pathLst>
                <a:path extrusionOk="0" h="1979" w="2262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70"/>
            <p:cNvSpPr/>
            <p:nvPr/>
          </p:nvSpPr>
          <p:spPr>
            <a:xfrm>
              <a:off x="1612464" y="2219064"/>
              <a:ext cx="33568" cy="29750"/>
            </a:xfrm>
            <a:custGeom>
              <a:rect b="b" l="l" r="r" t="t"/>
              <a:pathLst>
                <a:path extrusionOk="0" h="1987" w="2242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1" name="Google Shape;9491;p70"/>
          <p:cNvGrpSpPr/>
          <p:nvPr/>
        </p:nvGrpSpPr>
        <p:grpSpPr>
          <a:xfrm>
            <a:off x="7020188" y="5818562"/>
            <a:ext cx="710265" cy="687148"/>
            <a:chOff x="3510094" y="2909281"/>
            <a:chExt cx="355133" cy="343574"/>
          </a:xfrm>
        </p:grpSpPr>
        <p:sp>
          <p:nvSpPr>
            <p:cNvPr id="9492" name="Google Shape;9492;p70"/>
            <p:cNvSpPr/>
            <p:nvPr/>
          </p:nvSpPr>
          <p:spPr>
            <a:xfrm>
              <a:off x="3583205" y="3134527"/>
              <a:ext cx="50652" cy="47523"/>
            </a:xfrm>
            <a:custGeom>
              <a:rect b="b" l="l" r="r" t="t"/>
              <a:pathLst>
                <a:path extrusionOk="0" h="3174" w="3383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70"/>
            <p:cNvSpPr/>
            <p:nvPr/>
          </p:nvSpPr>
          <p:spPr>
            <a:xfrm>
              <a:off x="3655746" y="2909281"/>
              <a:ext cx="209480" cy="192127"/>
            </a:xfrm>
            <a:custGeom>
              <a:rect b="b" l="l" r="r" t="t"/>
              <a:pathLst>
                <a:path extrusionOk="0" h="12832" w="13991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70"/>
            <p:cNvSpPr/>
            <p:nvPr/>
          </p:nvSpPr>
          <p:spPr>
            <a:xfrm>
              <a:off x="3673863" y="2923430"/>
              <a:ext cx="184806" cy="179550"/>
            </a:xfrm>
            <a:custGeom>
              <a:rect b="b" l="l" r="r" t="t"/>
              <a:pathLst>
                <a:path extrusionOk="0" h="11992" w="12343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70"/>
            <p:cNvSpPr/>
            <p:nvPr/>
          </p:nvSpPr>
          <p:spPr>
            <a:xfrm>
              <a:off x="3541970" y="3007531"/>
              <a:ext cx="218793" cy="216383"/>
            </a:xfrm>
            <a:custGeom>
              <a:rect b="b" l="l" r="r" t="t"/>
              <a:pathLst>
                <a:path extrusionOk="0" h="14452" w="14613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70"/>
            <p:cNvSpPr/>
            <p:nvPr/>
          </p:nvSpPr>
          <p:spPr>
            <a:xfrm>
              <a:off x="3562123" y="3027504"/>
              <a:ext cx="198640" cy="196409"/>
            </a:xfrm>
            <a:custGeom>
              <a:rect b="b" l="l" r="r" t="t"/>
              <a:pathLst>
                <a:path extrusionOk="0" h="13118" w="13267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70"/>
            <p:cNvSpPr/>
            <p:nvPr/>
          </p:nvSpPr>
          <p:spPr>
            <a:xfrm>
              <a:off x="3516562" y="3033523"/>
              <a:ext cx="217446" cy="210304"/>
            </a:xfrm>
            <a:custGeom>
              <a:rect b="b" l="l" r="r" t="t"/>
              <a:pathLst>
                <a:path extrusionOk="0" h="14046" w="14523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70"/>
            <p:cNvSpPr/>
            <p:nvPr/>
          </p:nvSpPr>
          <p:spPr>
            <a:xfrm>
              <a:off x="3524033" y="3056041"/>
              <a:ext cx="202413" cy="188100"/>
            </a:xfrm>
            <a:custGeom>
              <a:rect b="b" l="l" r="r" t="t"/>
              <a:pathLst>
                <a:path extrusionOk="0" h="12563" w="13519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70"/>
            <p:cNvSpPr/>
            <p:nvPr/>
          </p:nvSpPr>
          <p:spPr>
            <a:xfrm>
              <a:off x="3556389" y="3171360"/>
              <a:ext cx="39108" cy="35620"/>
            </a:xfrm>
            <a:custGeom>
              <a:rect b="b" l="l" r="r" t="t"/>
              <a:pathLst>
                <a:path extrusionOk="0" h="2379" w="2612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70"/>
            <p:cNvSpPr/>
            <p:nvPr/>
          </p:nvSpPr>
          <p:spPr>
            <a:xfrm>
              <a:off x="3573413" y="3180268"/>
              <a:ext cx="22084" cy="21920"/>
            </a:xfrm>
            <a:custGeom>
              <a:rect b="b" l="l" r="r" t="t"/>
              <a:pathLst>
                <a:path extrusionOk="0" h="1464" w="1475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70"/>
            <p:cNvSpPr/>
            <p:nvPr/>
          </p:nvSpPr>
          <p:spPr>
            <a:xfrm>
              <a:off x="3510094" y="2969111"/>
              <a:ext cx="174534" cy="41549"/>
            </a:xfrm>
            <a:custGeom>
              <a:rect b="b" l="l" r="r" t="t"/>
              <a:pathLst>
                <a:path extrusionOk="0" h="2775" w="11657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70"/>
            <p:cNvSpPr/>
            <p:nvPr/>
          </p:nvSpPr>
          <p:spPr>
            <a:xfrm>
              <a:off x="3529948" y="2930572"/>
              <a:ext cx="133270" cy="33928"/>
            </a:xfrm>
            <a:custGeom>
              <a:rect b="b" l="l" r="r" t="t"/>
              <a:pathLst>
                <a:path extrusionOk="0" h="2266" w="8901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70"/>
            <p:cNvSpPr/>
            <p:nvPr/>
          </p:nvSpPr>
          <p:spPr>
            <a:xfrm>
              <a:off x="3753292" y="3083980"/>
              <a:ext cx="52793" cy="168875"/>
            </a:xfrm>
            <a:custGeom>
              <a:rect b="b" l="l" r="r" t="t"/>
              <a:pathLst>
                <a:path extrusionOk="0" h="11279" w="3526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70"/>
            <p:cNvSpPr/>
            <p:nvPr/>
          </p:nvSpPr>
          <p:spPr>
            <a:xfrm>
              <a:off x="3799243" y="3105481"/>
              <a:ext cx="43046" cy="127700"/>
            </a:xfrm>
            <a:custGeom>
              <a:rect b="b" l="l" r="r" t="t"/>
              <a:pathLst>
                <a:path extrusionOk="0" h="8529" w="2875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5" name="Google Shape;9505;p70"/>
          <p:cNvSpPr/>
          <p:nvPr/>
        </p:nvSpPr>
        <p:spPr>
          <a:xfrm>
            <a:off x="5027767" y="3624163"/>
            <a:ext cx="65490" cy="52913"/>
          </a:xfrm>
          <a:custGeom>
            <a:rect b="b" l="l" r="r" t="t"/>
            <a:pathLst>
              <a:path extrusionOk="0" h="1767" w="2187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6" name="Google Shape;9506;p70"/>
          <p:cNvGrpSpPr/>
          <p:nvPr/>
        </p:nvGrpSpPr>
        <p:grpSpPr>
          <a:xfrm>
            <a:off x="4327683" y="3013943"/>
            <a:ext cx="765574" cy="663132"/>
            <a:chOff x="2163842" y="1506972"/>
            <a:chExt cx="382787" cy="331566"/>
          </a:xfrm>
        </p:grpSpPr>
        <p:sp>
          <p:nvSpPr>
            <p:cNvPr id="9507" name="Google Shape;9507;p70"/>
            <p:cNvSpPr/>
            <p:nvPr/>
          </p:nvSpPr>
          <p:spPr>
            <a:xfrm>
              <a:off x="2247253" y="1506972"/>
              <a:ext cx="214152" cy="101768"/>
            </a:xfrm>
            <a:custGeom>
              <a:rect b="b" l="l" r="r" t="t"/>
              <a:pathLst>
                <a:path extrusionOk="0" h="6797" w="14303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70"/>
            <p:cNvSpPr/>
            <p:nvPr/>
          </p:nvSpPr>
          <p:spPr>
            <a:xfrm>
              <a:off x="2163842" y="1812081"/>
              <a:ext cx="382787" cy="26456"/>
            </a:xfrm>
            <a:custGeom>
              <a:rect b="b" l="l" r="r" t="t"/>
              <a:pathLst>
                <a:path extrusionOk="0" h="1767" w="25566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70"/>
            <p:cNvSpPr/>
            <p:nvPr/>
          </p:nvSpPr>
          <p:spPr>
            <a:xfrm>
              <a:off x="2178634" y="1592030"/>
              <a:ext cx="353201" cy="220066"/>
            </a:xfrm>
            <a:custGeom>
              <a:rect b="b" l="l" r="r" t="t"/>
              <a:pathLst>
                <a:path extrusionOk="0" h="14698" w="2359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70"/>
            <p:cNvSpPr/>
            <p:nvPr/>
          </p:nvSpPr>
          <p:spPr>
            <a:xfrm>
              <a:off x="2178634" y="1592030"/>
              <a:ext cx="353201" cy="220066"/>
            </a:xfrm>
            <a:custGeom>
              <a:rect b="b" l="l" r="r" t="t"/>
              <a:pathLst>
                <a:path extrusionOk="0" h="14698" w="2359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70"/>
            <p:cNvSpPr/>
            <p:nvPr/>
          </p:nvSpPr>
          <p:spPr>
            <a:xfrm>
              <a:off x="2201602" y="1615013"/>
              <a:ext cx="307251" cy="174100"/>
            </a:xfrm>
            <a:custGeom>
              <a:rect b="b" l="l" r="r" t="t"/>
              <a:pathLst>
                <a:path extrusionOk="0" h="11628" w="20521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70"/>
            <p:cNvSpPr/>
            <p:nvPr/>
          </p:nvSpPr>
          <p:spPr>
            <a:xfrm>
              <a:off x="2201932" y="1615013"/>
              <a:ext cx="306921" cy="173786"/>
            </a:xfrm>
            <a:custGeom>
              <a:rect b="b" l="l" r="r" t="t"/>
              <a:pathLst>
                <a:path extrusionOk="0" h="11607" w="20499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70"/>
            <p:cNvSpPr/>
            <p:nvPr/>
          </p:nvSpPr>
          <p:spPr>
            <a:xfrm>
              <a:off x="2254500" y="1777450"/>
              <a:ext cx="76824" cy="34646"/>
            </a:xfrm>
            <a:custGeom>
              <a:rect b="b" l="l" r="r" t="t"/>
              <a:pathLst>
                <a:path extrusionOk="0" h="2314" w="5131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70"/>
            <p:cNvSpPr/>
            <p:nvPr/>
          </p:nvSpPr>
          <p:spPr>
            <a:xfrm>
              <a:off x="2300765" y="1777450"/>
              <a:ext cx="30873" cy="34646"/>
            </a:xfrm>
            <a:custGeom>
              <a:rect b="b" l="l" r="r" t="t"/>
              <a:pathLst>
                <a:path extrusionOk="0" h="2314" w="2062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5" name="Google Shape;9515;p70"/>
          <p:cNvGrpSpPr/>
          <p:nvPr/>
        </p:nvGrpSpPr>
        <p:grpSpPr>
          <a:xfrm>
            <a:off x="3477754" y="6699304"/>
            <a:ext cx="715835" cy="701072"/>
            <a:chOff x="1738877" y="3349652"/>
            <a:chExt cx="357918" cy="350536"/>
          </a:xfrm>
        </p:grpSpPr>
        <p:sp>
          <p:nvSpPr>
            <p:cNvPr id="9516" name="Google Shape;9516;p70"/>
            <p:cNvSpPr/>
            <p:nvPr/>
          </p:nvSpPr>
          <p:spPr>
            <a:xfrm>
              <a:off x="1814114" y="3407461"/>
              <a:ext cx="154516" cy="282965"/>
            </a:xfrm>
            <a:custGeom>
              <a:rect b="b" l="l" r="r" t="t"/>
              <a:pathLst>
                <a:path extrusionOk="0" h="18899" w="1032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70"/>
            <p:cNvSpPr/>
            <p:nvPr/>
          </p:nvSpPr>
          <p:spPr>
            <a:xfrm>
              <a:off x="1813800" y="3521057"/>
              <a:ext cx="47538" cy="80402"/>
            </a:xfrm>
            <a:custGeom>
              <a:rect b="b" l="l" r="r" t="t"/>
              <a:pathLst>
                <a:path extrusionOk="0" h="5370" w="3175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70"/>
            <p:cNvSpPr/>
            <p:nvPr/>
          </p:nvSpPr>
          <p:spPr>
            <a:xfrm>
              <a:off x="1900041" y="3407506"/>
              <a:ext cx="61402" cy="56896"/>
            </a:xfrm>
            <a:custGeom>
              <a:rect b="b" l="l" r="r" t="t"/>
              <a:pathLst>
                <a:path extrusionOk="0" h="3800" w="4101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70"/>
            <p:cNvSpPr/>
            <p:nvPr/>
          </p:nvSpPr>
          <p:spPr>
            <a:xfrm>
              <a:off x="1738877" y="3658310"/>
              <a:ext cx="215320" cy="41878"/>
            </a:xfrm>
            <a:custGeom>
              <a:rect b="b" l="l" r="r" t="t"/>
              <a:pathLst>
                <a:path extrusionOk="0" h="2797" w="14381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70"/>
            <p:cNvSpPr/>
            <p:nvPr/>
          </p:nvSpPr>
          <p:spPr>
            <a:xfrm>
              <a:off x="1901928" y="3658310"/>
              <a:ext cx="52269" cy="41878"/>
            </a:xfrm>
            <a:custGeom>
              <a:rect b="b" l="l" r="r" t="t"/>
              <a:pathLst>
                <a:path extrusionOk="0" h="2797" w="3491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70"/>
            <p:cNvSpPr/>
            <p:nvPr/>
          </p:nvSpPr>
          <p:spPr>
            <a:xfrm>
              <a:off x="1781369" y="3503749"/>
              <a:ext cx="93818" cy="80402"/>
            </a:xfrm>
            <a:custGeom>
              <a:rect b="b" l="l" r="r" t="t"/>
              <a:pathLst>
                <a:path extrusionOk="0" h="5370" w="6266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70"/>
            <p:cNvSpPr/>
            <p:nvPr/>
          </p:nvSpPr>
          <p:spPr>
            <a:xfrm>
              <a:off x="1829221" y="3503749"/>
              <a:ext cx="45966" cy="80283"/>
            </a:xfrm>
            <a:custGeom>
              <a:rect b="b" l="l" r="r" t="t"/>
              <a:pathLst>
                <a:path extrusionOk="0" h="5362" w="307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70"/>
            <p:cNvSpPr/>
            <p:nvPr/>
          </p:nvSpPr>
          <p:spPr>
            <a:xfrm>
              <a:off x="1813800" y="3528289"/>
              <a:ext cx="36832" cy="31337"/>
            </a:xfrm>
            <a:custGeom>
              <a:rect b="b" l="l" r="r" t="t"/>
              <a:pathLst>
                <a:path extrusionOk="0" h="2093" w="246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70"/>
            <p:cNvSpPr/>
            <p:nvPr/>
          </p:nvSpPr>
          <p:spPr>
            <a:xfrm>
              <a:off x="1881475" y="3351479"/>
              <a:ext cx="95075" cy="97186"/>
            </a:xfrm>
            <a:custGeom>
              <a:rect b="b" l="l" r="r" t="t"/>
              <a:pathLst>
                <a:path extrusionOk="0" h="6491" w="635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70"/>
            <p:cNvSpPr/>
            <p:nvPr/>
          </p:nvSpPr>
          <p:spPr>
            <a:xfrm>
              <a:off x="1914834" y="3370584"/>
              <a:ext cx="61717" cy="78082"/>
            </a:xfrm>
            <a:custGeom>
              <a:rect b="b" l="l" r="r" t="t"/>
              <a:pathLst>
                <a:path extrusionOk="0" h="5215" w="4122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70"/>
            <p:cNvSpPr/>
            <p:nvPr/>
          </p:nvSpPr>
          <p:spPr>
            <a:xfrm>
              <a:off x="1934987" y="3382861"/>
              <a:ext cx="140412" cy="147255"/>
            </a:xfrm>
            <a:custGeom>
              <a:rect b="b" l="l" r="r" t="t"/>
              <a:pathLst>
                <a:path extrusionOk="0" h="9835" w="9378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70"/>
            <p:cNvSpPr/>
            <p:nvPr/>
          </p:nvSpPr>
          <p:spPr>
            <a:xfrm>
              <a:off x="1974020" y="3389165"/>
              <a:ext cx="101379" cy="140801"/>
            </a:xfrm>
            <a:custGeom>
              <a:rect b="b" l="l" r="r" t="t"/>
              <a:pathLst>
                <a:path extrusionOk="0" h="9404" w="6771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70"/>
            <p:cNvSpPr/>
            <p:nvPr/>
          </p:nvSpPr>
          <p:spPr>
            <a:xfrm>
              <a:off x="2010538" y="3427884"/>
              <a:ext cx="86257" cy="88937"/>
            </a:xfrm>
            <a:custGeom>
              <a:rect b="b" l="l" r="r" t="t"/>
              <a:pathLst>
                <a:path extrusionOk="0" h="5940" w="5761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70"/>
            <p:cNvSpPr/>
            <p:nvPr/>
          </p:nvSpPr>
          <p:spPr>
            <a:xfrm>
              <a:off x="2020929" y="3432600"/>
              <a:ext cx="75866" cy="84370"/>
            </a:xfrm>
            <a:custGeom>
              <a:rect b="b" l="l" r="r" t="t"/>
              <a:pathLst>
                <a:path extrusionOk="0" h="5635" w="5067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70"/>
            <p:cNvSpPr/>
            <p:nvPr/>
          </p:nvSpPr>
          <p:spPr>
            <a:xfrm>
              <a:off x="1861322" y="3349652"/>
              <a:ext cx="46924" cy="44873"/>
            </a:xfrm>
            <a:custGeom>
              <a:rect b="b" l="l" r="r" t="t"/>
              <a:pathLst>
                <a:path extrusionOk="0" h="2997" w="3134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70"/>
            <p:cNvSpPr/>
            <p:nvPr/>
          </p:nvSpPr>
          <p:spPr>
            <a:xfrm>
              <a:off x="1877687" y="3358306"/>
              <a:ext cx="30559" cy="36218"/>
            </a:xfrm>
            <a:custGeom>
              <a:rect b="b" l="l" r="r" t="t"/>
              <a:pathLst>
                <a:path extrusionOk="0" h="2419" w="2041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70"/>
            <p:cNvSpPr/>
            <p:nvPr/>
          </p:nvSpPr>
          <p:spPr>
            <a:xfrm>
              <a:off x="1872656" y="3625880"/>
              <a:ext cx="42193" cy="32430"/>
            </a:xfrm>
            <a:custGeom>
              <a:rect b="b" l="l" r="r" t="t"/>
              <a:pathLst>
                <a:path extrusionOk="0" h="2166" w="2818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70"/>
            <p:cNvSpPr/>
            <p:nvPr/>
          </p:nvSpPr>
          <p:spPr>
            <a:xfrm>
              <a:off x="1885563" y="3625745"/>
              <a:ext cx="28972" cy="32565"/>
            </a:xfrm>
            <a:custGeom>
              <a:rect b="b" l="l" r="r" t="t"/>
              <a:pathLst>
                <a:path extrusionOk="0" h="2175" w="1935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4" name="Google Shape;9534;p70"/>
          <p:cNvGrpSpPr/>
          <p:nvPr/>
        </p:nvGrpSpPr>
        <p:grpSpPr>
          <a:xfrm>
            <a:off x="3943639" y="8553708"/>
            <a:ext cx="766562" cy="667893"/>
            <a:chOff x="1971819" y="4276854"/>
            <a:chExt cx="383281" cy="333947"/>
          </a:xfrm>
        </p:grpSpPr>
        <p:sp>
          <p:nvSpPr>
            <p:cNvPr id="9535" name="Google Shape;9535;p70"/>
            <p:cNvSpPr/>
            <p:nvPr/>
          </p:nvSpPr>
          <p:spPr>
            <a:xfrm>
              <a:off x="1971819" y="4277094"/>
              <a:ext cx="383281" cy="333707"/>
            </a:xfrm>
            <a:custGeom>
              <a:rect b="b" l="l" r="r" t="t"/>
              <a:pathLst>
                <a:path extrusionOk="0" h="22288" w="25599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70"/>
            <p:cNvSpPr/>
            <p:nvPr/>
          </p:nvSpPr>
          <p:spPr>
            <a:xfrm>
              <a:off x="2071910" y="4276854"/>
              <a:ext cx="281124" cy="183233"/>
            </a:xfrm>
            <a:custGeom>
              <a:rect b="b" l="l" r="r" t="t"/>
              <a:pathLst>
                <a:path extrusionOk="0" h="12238" w="18776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70"/>
            <p:cNvSpPr/>
            <p:nvPr/>
          </p:nvSpPr>
          <p:spPr>
            <a:xfrm>
              <a:off x="2169187" y="4328644"/>
              <a:ext cx="141984" cy="106574"/>
            </a:xfrm>
            <a:custGeom>
              <a:rect b="b" l="l" r="r" t="t"/>
              <a:pathLst>
                <a:path extrusionOk="0" h="7118" w="9483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70"/>
            <p:cNvSpPr/>
            <p:nvPr/>
          </p:nvSpPr>
          <p:spPr>
            <a:xfrm>
              <a:off x="2194685" y="4328959"/>
              <a:ext cx="103894" cy="98699"/>
            </a:xfrm>
            <a:custGeom>
              <a:rect b="b" l="l" r="r" t="t"/>
              <a:pathLst>
                <a:path extrusionOk="0" h="6592" w="6939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70"/>
            <p:cNvSpPr/>
            <p:nvPr/>
          </p:nvSpPr>
          <p:spPr>
            <a:xfrm>
              <a:off x="2061849" y="4499810"/>
              <a:ext cx="81226" cy="60684"/>
            </a:xfrm>
            <a:custGeom>
              <a:rect b="b" l="l" r="r" t="t"/>
              <a:pathLst>
                <a:path extrusionOk="0" h="4053" w="5425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70"/>
            <p:cNvSpPr/>
            <p:nvPr/>
          </p:nvSpPr>
          <p:spPr>
            <a:xfrm>
              <a:off x="2075384" y="4499600"/>
              <a:ext cx="62660" cy="57435"/>
            </a:xfrm>
            <a:custGeom>
              <a:rect b="b" l="l" r="r" t="t"/>
              <a:pathLst>
                <a:path extrusionOk="0" h="3836" w="4185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70"/>
            <p:cNvSpPr/>
            <p:nvPr/>
          </p:nvSpPr>
          <p:spPr>
            <a:xfrm>
              <a:off x="2030047" y="4417027"/>
              <a:ext cx="81241" cy="60684"/>
            </a:xfrm>
            <a:custGeom>
              <a:rect b="b" l="l" r="r" t="t"/>
              <a:pathLst>
                <a:path extrusionOk="0" h="4053" w="5426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70"/>
            <p:cNvSpPr/>
            <p:nvPr/>
          </p:nvSpPr>
          <p:spPr>
            <a:xfrm>
              <a:off x="2043897" y="4416937"/>
              <a:ext cx="62345" cy="57315"/>
            </a:xfrm>
            <a:custGeom>
              <a:rect b="b" l="l" r="r" t="t"/>
              <a:pathLst>
                <a:path extrusionOk="0" h="3828" w="4164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70"/>
            <p:cNvSpPr/>
            <p:nvPr/>
          </p:nvSpPr>
          <p:spPr>
            <a:xfrm>
              <a:off x="2067194" y="4330845"/>
              <a:ext cx="80911" cy="60609"/>
            </a:xfrm>
            <a:custGeom>
              <a:rect b="b" l="l" r="r" t="t"/>
              <a:pathLst>
                <a:path extrusionOk="0" h="4048" w="5404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70"/>
            <p:cNvSpPr/>
            <p:nvPr/>
          </p:nvSpPr>
          <p:spPr>
            <a:xfrm>
              <a:off x="2080415" y="4330845"/>
              <a:ext cx="62974" cy="57464"/>
            </a:xfrm>
            <a:custGeom>
              <a:rect b="b" l="l" r="r" t="t"/>
              <a:pathLst>
                <a:path extrusionOk="0" h="3838" w="4206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5" name="Google Shape;9545;p70"/>
          <p:cNvGrpSpPr/>
          <p:nvPr/>
        </p:nvGrpSpPr>
        <p:grpSpPr>
          <a:xfrm>
            <a:off x="3650238" y="5771638"/>
            <a:ext cx="351974" cy="722782"/>
            <a:chOff x="1825119" y="2885819"/>
            <a:chExt cx="175987" cy="361391"/>
          </a:xfrm>
        </p:grpSpPr>
        <p:sp>
          <p:nvSpPr>
            <p:cNvPr id="9546" name="Google Shape;9546;p70"/>
            <p:cNvSpPr/>
            <p:nvPr/>
          </p:nvSpPr>
          <p:spPr>
            <a:xfrm>
              <a:off x="1825119" y="2885819"/>
              <a:ext cx="175987" cy="56356"/>
            </a:xfrm>
            <a:custGeom>
              <a:rect b="b" l="l" r="r" t="t"/>
              <a:pathLst>
                <a:path extrusionOk="0" h="3764" w="11754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70"/>
            <p:cNvSpPr/>
            <p:nvPr/>
          </p:nvSpPr>
          <p:spPr>
            <a:xfrm>
              <a:off x="1951666" y="2886119"/>
              <a:ext cx="49439" cy="56371"/>
            </a:xfrm>
            <a:custGeom>
              <a:rect b="b" l="l" r="r" t="t"/>
              <a:pathLst>
                <a:path extrusionOk="0" h="3765" w="3302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70"/>
            <p:cNvSpPr/>
            <p:nvPr/>
          </p:nvSpPr>
          <p:spPr>
            <a:xfrm>
              <a:off x="1853776" y="2942161"/>
              <a:ext cx="118058" cy="304735"/>
            </a:xfrm>
            <a:custGeom>
              <a:rect b="b" l="l" r="r" t="t"/>
              <a:pathLst>
                <a:path extrusionOk="0" h="20353" w="7885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70"/>
            <p:cNvSpPr/>
            <p:nvPr/>
          </p:nvSpPr>
          <p:spPr>
            <a:xfrm>
              <a:off x="1853776" y="2942161"/>
              <a:ext cx="118058" cy="305050"/>
            </a:xfrm>
            <a:custGeom>
              <a:rect b="b" l="l" r="r" t="t"/>
              <a:pathLst>
                <a:path extrusionOk="0" h="20374" w="7885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70"/>
            <p:cNvSpPr/>
            <p:nvPr/>
          </p:nvSpPr>
          <p:spPr>
            <a:xfrm>
              <a:off x="1933100" y="2963257"/>
              <a:ext cx="38419" cy="10705"/>
            </a:xfrm>
            <a:custGeom>
              <a:rect b="b" l="l" r="r" t="t"/>
              <a:pathLst>
                <a:path extrusionOk="0" h="715" w="2566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70"/>
            <p:cNvSpPr/>
            <p:nvPr/>
          </p:nvSpPr>
          <p:spPr>
            <a:xfrm>
              <a:off x="1933100" y="3001347"/>
              <a:ext cx="38419" cy="11020"/>
            </a:xfrm>
            <a:custGeom>
              <a:rect b="b" l="l" r="r" t="t"/>
              <a:pathLst>
                <a:path extrusionOk="0" h="736" w="2566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70"/>
            <p:cNvSpPr/>
            <p:nvPr/>
          </p:nvSpPr>
          <p:spPr>
            <a:xfrm>
              <a:off x="1933100" y="3039437"/>
              <a:ext cx="38419" cy="11020"/>
            </a:xfrm>
            <a:custGeom>
              <a:rect b="b" l="l" r="r" t="t"/>
              <a:pathLst>
                <a:path extrusionOk="0" h="736" w="2566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70"/>
            <p:cNvSpPr/>
            <p:nvPr/>
          </p:nvSpPr>
          <p:spPr>
            <a:xfrm>
              <a:off x="1933100" y="3077527"/>
              <a:ext cx="38419" cy="11020"/>
            </a:xfrm>
            <a:custGeom>
              <a:rect b="b" l="l" r="r" t="t"/>
              <a:pathLst>
                <a:path extrusionOk="0" h="736" w="2566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70"/>
            <p:cNvSpPr/>
            <p:nvPr/>
          </p:nvSpPr>
          <p:spPr>
            <a:xfrm>
              <a:off x="1933100" y="3115931"/>
              <a:ext cx="38419" cy="10705"/>
            </a:xfrm>
            <a:custGeom>
              <a:rect b="b" l="l" r="r" t="t"/>
              <a:pathLst>
                <a:path extrusionOk="0" h="715" w="2566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70"/>
            <p:cNvSpPr/>
            <p:nvPr/>
          </p:nvSpPr>
          <p:spPr>
            <a:xfrm>
              <a:off x="1933100" y="3154007"/>
              <a:ext cx="38419" cy="10720"/>
            </a:xfrm>
            <a:custGeom>
              <a:rect b="b" l="l" r="r" t="t"/>
              <a:pathLst>
                <a:path extrusionOk="0" h="716" w="2566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6" name="Google Shape;9556;p70"/>
          <p:cNvGrpSpPr/>
          <p:nvPr/>
        </p:nvGrpSpPr>
        <p:grpSpPr>
          <a:xfrm>
            <a:off x="7009647" y="6811688"/>
            <a:ext cx="739791" cy="452679"/>
            <a:chOff x="3504824" y="3405844"/>
            <a:chExt cx="369896" cy="226339"/>
          </a:xfrm>
        </p:grpSpPr>
        <p:sp>
          <p:nvSpPr>
            <p:cNvPr id="9557" name="Google Shape;9557;p70"/>
            <p:cNvSpPr/>
            <p:nvPr/>
          </p:nvSpPr>
          <p:spPr>
            <a:xfrm>
              <a:off x="3504824" y="3461871"/>
              <a:ext cx="369896" cy="141984"/>
            </a:xfrm>
            <a:custGeom>
              <a:rect b="b" l="l" r="r" t="t"/>
              <a:pathLst>
                <a:path extrusionOk="0" h="9483" w="24705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70"/>
            <p:cNvSpPr/>
            <p:nvPr/>
          </p:nvSpPr>
          <p:spPr>
            <a:xfrm>
              <a:off x="3835357" y="3461557"/>
              <a:ext cx="39363" cy="142299"/>
            </a:xfrm>
            <a:custGeom>
              <a:rect b="b" l="l" r="r" t="t"/>
              <a:pathLst>
                <a:path extrusionOk="0" h="9504" w="2629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70"/>
            <p:cNvSpPr/>
            <p:nvPr/>
          </p:nvSpPr>
          <p:spPr>
            <a:xfrm>
              <a:off x="3554877" y="3603840"/>
              <a:ext cx="73051" cy="28343"/>
            </a:xfrm>
            <a:custGeom>
              <a:rect b="b" l="l" r="r" t="t"/>
              <a:pathLst>
                <a:path extrusionOk="0" h="1893" w="4879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70"/>
            <p:cNvSpPr/>
            <p:nvPr/>
          </p:nvSpPr>
          <p:spPr>
            <a:xfrm>
              <a:off x="3595797" y="3603840"/>
              <a:ext cx="32131" cy="28343"/>
            </a:xfrm>
            <a:custGeom>
              <a:rect b="b" l="l" r="r" t="t"/>
              <a:pathLst>
                <a:path extrusionOk="0" h="1893" w="2146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70"/>
            <p:cNvSpPr/>
            <p:nvPr/>
          </p:nvSpPr>
          <p:spPr>
            <a:xfrm>
              <a:off x="3751930" y="3603840"/>
              <a:ext cx="73051" cy="28343"/>
            </a:xfrm>
            <a:custGeom>
              <a:rect b="b" l="l" r="r" t="t"/>
              <a:pathLst>
                <a:path extrusionOk="0" h="1893" w="4879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70"/>
            <p:cNvSpPr/>
            <p:nvPr/>
          </p:nvSpPr>
          <p:spPr>
            <a:xfrm>
              <a:off x="3796638" y="3603840"/>
              <a:ext cx="28343" cy="28343"/>
            </a:xfrm>
            <a:custGeom>
              <a:rect b="b" l="l" r="r" t="t"/>
              <a:pathLst>
                <a:path extrusionOk="0" h="1893" w="1893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70"/>
            <p:cNvSpPr/>
            <p:nvPr/>
          </p:nvSpPr>
          <p:spPr>
            <a:xfrm>
              <a:off x="3510813" y="3405844"/>
              <a:ext cx="184791" cy="158229"/>
            </a:xfrm>
            <a:custGeom>
              <a:rect b="b" l="l" r="r" t="t"/>
              <a:pathLst>
                <a:path extrusionOk="0" h="10568" w="12342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70"/>
            <p:cNvSpPr/>
            <p:nvPr/>
          </p:nvSpPr>
          <p:spPr>
            <a:xfrm>
              <a:off x="3600528" y="3405844"/>
              <a:ext cx="99792" cy="158110"/>
            </a:xfrm>
            <a:custGeom>
              <a:rect b="b" l="l" r="r" t="t"/>
              <a:pathLst>
                <a:path extrusionOk="0" h="10560" w="6665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70"/>
            <p:cNvSpPr/>
            <p:nvPr/>
          </p:nvSpPr>
          <p:spPr>
            <a:xfrm>
              <a:off x="3548274" y="3433543"/>
              <a:ext cx="119630" cy="102562"/>
            </a:xfrm>
            <a:custGeom>
              <a:rect b="b" l="l" r="r" t="t"/>
              <a:pathLst>
                <a:path extrusionOk="0" h="6850" w="799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70"/>
            <p:cNvSpPr/>
            <p:nvPr/>
          </p:nvSpPr>
          <p:spPr>
            <a:xfrm>
              <a:off x="3603987" y="3433543"/>
              <a:ext cx="65490" cy="102322"/>
            </a:xfrm>
            <a:custGeom>
              <a:rect b="b" l="l" r="r" t="t"/>
              <a:pathLst>
                <a:path extrusionOk="0" h="6834" w="4374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70"/>
            <p:cNvSpPr/>
            <p:nvPr/>
          </p:nvSpPr>
          <p:spPr>
            <a:xfrm>
              <a:off x="3705979" y="3507208"/>
              <a:ext cx="59815" cy="50981"/>
            </a:xfrm>
            <a:custGeom>
              <a:rect b="b" l="l" r="r" t="t"/>
              <a:pathLst>
                <a:path extrusionOk="0" h="3405" w="3995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70"/>
            <p:cNvSpPr/>
            <p:nvPr/>
          </p:nvSpPr>
          <p:spPr>
            <a:xfrm>
              <a:off x="3730849" y="3507208"/>
              <a:ext cx="37476" cy="50966"/>
            </a:xfrm>
            <a:custGeom>
              <a:rect b="b" l="l" r="r" t="t"/>
              <a:pathLst>
                <a:path extrusionOk="0" h="3404" w="2503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70"/>
            <p:cNvSpPr/>
            <p:nvPr/>
          </p:nvSpPr>
          <p:spPr>
            <a:xfrm>
              <a:off x="3779943" y="3507208"/>
              <a:ext cx="59516" cy="50981"/>
            </a:xfrm>
            <a:custGeom>
              <a:rect b="b" l="l" r="r" t="t"/>
              <a:pathLst>
                <a:path extrusionOk="0" h="3405" w="3975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70"/>
            <p:cNvSpPr/>
            <p:nvPr/>
          </p:nvSpPr>
          <p:spPr>
            <a:xfrm>
              <a:off x="3804498" y="3506893"/>
              <a:ext cx="37476" cy="51281"/>
            </a:xfrm>
            <a:custGeom>
              <a:rect b="b" l="l" r="r" t="t"/>
              <a:pathLst>
                <a:path extrusionOk="0" h="3425" w="2503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70"/>
            <p:cNvSpPr/>
            <p:nvPr/>
          </p:nvSpPr>
          <p:spPr>
            <a:xfrm>
              <a:off x="3751930" y="3436059"/>
              <a:ext cx="65175" cy="25513"/>
            </a:xfrm>
            <a:custGeom>
              <a:rect b="b" l="l" r="r" t="t"/>
              <a:pathLst>
                <a:path extrusionOk="0" h="1704" w="4353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70"/>
            <p:cNvSpPr/>
            <p:nvPr/>
          </p:nvSpPr>
          <p:spPr>
            <a:xfrm>
              <a:off x="3777428" y="3436059"/>
              <a:ext cx="39677" cy="25513"/>
            </a:xfrm>
            <a:custGeom>
              <a:rect b="b" l="l" r="r" t="t"/>
              <a:pathLst>
                <a:path extrusionOk="0" h="1704" w="265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3" name="Google Shape;9573;p70"/>
          <p:cNvGrpSpPr/>
          <p:nvPr/>
        </p:nvGrpSpPr>
        <p:grpSpPr>
          <a:xfrm>
            <a:off x="2591322" y="7639188"/>
            <a:ext cx="691280" cy="685800"/>
            <a:chOff x="1295661" y="3819594"/>
            <a:chExt cx="345640" cy="342900"/>
          </a:xfrm>
        </p:grpSpPr>
        <p:sp>
          <p:nvSpPr>
            <p:cNvPr id="9574" name="Google Shape;9574;p70"/>
            <p:cNvSpPr/>
            <p:nvPr/>
          </p:nvSpPr>
          <p:spPr>
            <a:xfrm>
              <a:off x="1465015" y="4073902"/>
              <a:ext cx="10391" cy="88233"/>
            </a:xfrm>
            <a:custGeom>
              <a:rect b="b" l="l" r="r" t="t"/>
              <a:pathLst>
                <a:path extrusionOk="0" h="5893" w="694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70"/>
            <p:cNvSpPr/>
            <p:nvPr/>
          </p:nvSpPr>
          <p:spPr>
            <a:xfrm>
              <a:off x="1465015" y="4011961"/>
              <a:ext cx="10391" cy="60773"/>
            </a:xfrm>
            <a:custGeom>
              <a:rect b="b" l="l" r="r" t="t"/>
              <a:pathLst>
                <a:path extrusionOk="0" h="4059" w="694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70"/>
            <p:cNvSpPr/>
            <p:nvPr/>
          </p:nvSpPr>
          <p:spPr>
            <a:xfrm>
              <a:off x="1497610" y="4073947"/>
              <a:ext cx="71434" cy="88547"/>
            </a:xfrm>
            <a:custGeom>
              <a:rect b="b" l="l" r="r" t="t"/>
              <a:pathLst>
                <a:path extrusionOk="0" h="5914" w="4771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70"/>
            <p:cNvSpPr/>
            <p:nvPr/>
          </p:nvSpPr>
          <p:spPr>
            <a:xfrm>
              <a:off x="1372455" y="4073797"/>
              <a:ext cx="70341" cy="88428"/>
            </a:xfrm>
            <a:custGeom>
              <a:rect b="b" l="l" r="r" t="t"/>
              <a:pathLst>
                <a:path extrusionOk="0" h="5906" w="4698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70"/>
            <p:cNvSpPr/>
            <p:nvPr/>
          </p:nvSpPr>
          <p:spPr>
            <a:xfrm>
              <a:off x="1431956" y="3957356"/>
              <a:ext cx="76509" cy="67376"/>
            </a:xfrm>
            <a:custGeom>
              <a:rect b="b" l="l" r="r" t="t"/>
              <a:pathLst>
                <a:path extrusionOk="0" h="4500" w="511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70"/>
            <p:cNvSpPr/>
            <p:nvPr/>
          </p:nvSpPr>
          <p:spPr>
            <a:xfrm>
              <a:off x="1431956" y="3957356"/>
              <a:ext cx="76509" cy="67376"/>
            </a:xfrm>
            <a:custGeom>
              <a:rect b="b" l="l" r="r" t="t"/>
              <a:pathLst>
                <a:path extrusionOk="0" h="4500" w="511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70"/>
            <p:cNvSpPr/>
            <p:nvPr/>
          </p:nvSpPr>
          <p:spPr>
            <a:xfrm>
              <a:off x="1359549" y="3850318"/>
              <a:ext cx="205572" cy="136639"/>
            </a:xfrm>
            <a:custGeom>
              <a:rect b="b" l="l" r="r" t="t"/>
              <a:pathLst>
                <a:path extrusionOk="0" h="9126" w="1373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70"/>
            <p:cNvSpPr/>
            <p:nvPr/>
          </p:nvSpPr>
          <p:spPr>
            <a:xfrm>
              <a:off x="1359549" y="3850318"/>
              <a:ext cx="188893" cy="136639"/>
            </a:xfrm>
            <a:custGeom>
              <a:rect b="b" l="l" r="r" t="t"/>
              <a:pathLst>
                <a:path extrusionOk="0" h="9126" w="12616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70"/>
            <p:cNvSpPr/>
            <p:nvPr/>
          </p:nvSpPr>
          <p:spPr>
            <a:xfrm>
              <a:off x="1323360" y="3819594"/>
              <a:ext cx="68005" cy="151507"/>
            </a:xfrm>
            <a:custGeom>
              <a:rect b="b" l="l" r="r" t="t"/>
              <a:pathLst>
                <a:path extrusionOk="0" h="10119" w="4542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70"/>
            <p:cNvSpPr/>
            <p:nvPr/>
          </p:nvSpPr>
          <p:spPr>
            <a:xfrm>
              <a:off x="1324304" y="3819774"/>
              <a:ext cx="55099" cy="151132"/>
            </a:xfrm>
            <a:custGeom>
              <a:rect b="b" l="l" r="r" t="t"/>
              <a:pathLst>
                <a:path extrusionOk="0" h="10094" w="368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70"/>
            <p:cNvSpPr/>
            <p:nvPr/>
          </p:nvSpPr>
          <p:spPr>
            <a:xfrm>
              <a:off x="1295976" y="3845482"/>
              <a:ext cx="57929" cy="89850"/>
            </a:xfrm>
            <a:custGeom>
              <a:rect b="b" l="l" r="r" t="t"/>
              <a:pathLst>
                <a:path extrusionOk="0" h="6001" w="3869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70"/>
            <p:cNvSpPr/>
            <p:nvPr/>
          </p:nvSpPr>
          <p:spPr>
            <a:xfrm>
              <a:off x="1295661" y="3845332"/>
              <a:ext cx="55728" cy="90000"/>
            </a:xfrm>
            <a:custGeom>
              <a:rect b="b" l="l" r="r" t="t"/>
              <a:pathLst>
                <a:path extrusionOk="0" h="6011" w="3722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70"/>
            <p:cNvSpPr/>
            <p:nvPr/>
          </p:nvSpPr>
          <p:spPr>
            <a:xfrm>
              <a:off x="1549999" y="3927755"/>
              <a:ext cx="65175" cy="56057"/>
            </a:xfrm>
            <a:custGeom>
              <a:rect b="b" l="l" r="r" t="t"/>
              <a:pathLst>
                <a:path extrusionOk="0" h="3744" w="4353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70"/>
            <p:cNvSpPr/>
            <p:nvPr/>
          </p:nvSpPr>
          <p:spPr>
            <a:xfrm>
              <a:off x="1549999" y="3927755"/>
              <a:ext cx="28972" cy="46295"/>
            </a:xfrm>
            <a:custGeom>
              <a:rect b="b" l="l" r="r" t="t"/>
              <a:pathLst>
                <a:path extrusionOk="0" h="3092" w="1935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70"/>
            <p:cNvSpPr/>
            <p:nvPr/>
          </p:nvSpPr>
          <p:spPr>
            <a:xfrm>
              <a:off x="1600995" y="3929477"/>
              <a:ext cx="40306" cy="73710"/>
            </a:xfrm>
            <a:custGeom>
              <a:rect b="b" l="l" r="r" t="t"/>
              <a:pathLst>
                <a:path extrusionOk="0" h="4923" w="2692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70"/>
            <p:cNvSpPr/>
            <p:nvPr/>
          </p:nvSpPr>
          <p:spPr>
            <a:xfrm>
              <a:off x="1403942" y="4059663"/>
              <a:ext cx="132537" cy="23926"/>
            </a:xfrm>
            <a:custGeom>
              <a:rect b="b" l="l" r="r" t="t"/>
              <a:pathLst>
                <a:path extrusionOk="0" h="1598" w="8852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70"/>
            <p:cNvSpPr/>
            <p:nvPr/>
          </p:nvSpPr>
          <p:spPr>
            <a:xfrm>
              <a:off x="1403942" y="4059663"/>
              <a:ext cx="33688" cy="24240"/>
            </a:xfrm>
            <a:custGeom>
              <a:rect b="b" l="l" r="r" t="t"/>
              <a:pathLst>
                <a:path extrusionOk="0" h="1619" w="225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1" name="Google Shape;9591;p70"/>
          <p:cNvGrpSpPr/>
          <p:nvPr/>
        </p:nvGrpSpPr>
        <p:grpSpPr>
          <a:xfrm>
            <a:off x="6973144" y="4866940"/>
            <a:ext cx="758657" cy="563475"/>
            <a:chOff x="3486572" y="2433470"/>
            <a:chExt cx="379328" cy="281738"/>
          </a:xfrm>
        </p:grpSpPr>
        <p:sp>
          <p:nvSpPr>
            <p:cNvPr id="9592" name="Google Shape;9592;p70"/>
            <p:cNvSpPr/>
            <p:nvPr/>
          </p:nvSpPr>
          <p:spPr>
            <a:xfrm>
              <a:off x="3549217" y="2556544"/>
              <a:ext cx="253724" cy="139858"/>
            </a:xfrm>
            <a:custGeom>
              <a:rect b="b" l="l" r="r" t="t"/>
              <a:pathLst>
                <a:path extrusionOk="0" h="9341" w="16946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70"/>
            <p:cNvSpPr/>
            <p:nvPr/>
          </p:nvSpPr>
          <p:spPr>
            <a:xfrm>
              <a:off x="3549532" y="2556544"/>
              <a:ext cx="62016" cy="129392"/>
            </a:xfrm>
            <a:custGeom>
              <a:rect b="b" l="l" r="r" t="t"/>
              <a:pathLst>
                <a:path extrusionOk="0" h="8642" w="4142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70"/>
            <p:cNvSpPr/>
            <p:nvPr/>
          </p:nvSpPr>
          <p:spPr>
            <a:xfrm>
              <a:off x="3746734" y="2570079"/>
              <a:ext cx="12921" cy="113342"/>
            </a:xfrm>
            <a:custGeom>
              <a:rect b="b" l="l" r="r" t="t"/>
              <a:pathLst>
                <a:path extrusionOk="0" h="7570" w="863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70"/>
            <p:cNvSpPr/>
            <p:nvPr/>
          </p:nvSpPr>
          <p:spPr>
            <a:xfrm>
              <a:off x="3549532" y="2556544"/>
              <a:ext cx="253410" cy="56057"/>
            </a:xfrm>
            <a:custGeom>
              <a:rect b="b" l="l" r="r" t="t"/>
              <a:pathLst>
                <a:path extrusionOk="0" h="3744" w="16925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70"/>
            <p:cNvSpPr/>
            <p:nvPr/>
          </p:nvSpPr>
          <p:spPr>
            <a:xfrm>
              <a:off x="3486572" y="2433470"/>
              <a:ext cx="379328" cy="171255"/>
            </a:xfrm>
            <a:custGeom>
              <a:rect b="b" l="l" r="r" t="t"/>
              <a:pathLst>
                <a:path extrusionOk="0" h="11438" w="25335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70"/>
            <p:cNvSpPr/>
            <p:nvPr/>
          </p:nvSpPr>
          <p:spPr>
            <a:xfrm>
              <a:off x="3486572" y="2505862"/>
              <a:ext cx="189507" cy="98863"/>
            </a:xfrm>
            <a:custGeom>
              <a:rect b="b" l="l" r="r" t="t"/>
              <a:pathLst>
                <a:path extrusionOk="0" h="6603" w="12657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70"/>
            <p:cNvSpPr/>
            <p:nvPr/>
          </p:nvSpPr>
          <p:spPr>
            <a:xfrm>
              <a:off x="3667994" y="2491294"/>
              <a:ext cx="111650" cy="223914"/>
            </a:xfrm>
            <a:custGeom>
              <a:rect b="b" l="l" r="r" t="t"/>
              <a:pathLst>
                <a:path extrusionOk="0" h="14955" w="7457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99" name="Google Shape;9599;p70"/>
          <p:cNvSpPr/>
          <p:nvPr/>
        </p:nvSpPr>
        <p:spPr>
          <a:xfrm>
            <a:off x="7503860" y="5419066"/>
            <a:ext cx="76210" cy="65070"/>
          </a:xfrm>
          <a:custGeom>
            <a:rect b="b" l="l" r="r" t="t"/>
            <a:pathLst>
              <a:path extrusionOk="0" h="2173" w="2545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00" name="Google Shape;9600;p70"/>
          <p:cNvGrpSpPr/>
          <p:nvPr/>
        </p:nvGrpSpPr>
        <p:grpSpPr>
          <a:xfrm>
            <a:off x="7994299" y="6659268"/>
            <a:ext cx="541465" cy="711523"/>
            <a:chOff x="3997149" y="3329634"/>
            <a:chExt cx="270733" cy="355762"/>
          </a:xfrm>
        </p:grpSpPr>
        <p:sp>
          <p:nvSpPr>
            <p:cNvPr id="9601" name="Google Shape;9601;p70"/>
            <p:cNvSpPr/>
            <p:nvPr/>
          </p:nvSpPr>
          <p:spPr>
            <a:xfrm>
              <a:off x="4161787" y="3488627"/>
              <a:ext cx="32430" cy="32445"/>
            </a:xfrm>
            <a:custGeom>
              <a:rect b="b" l="l" r="r" t="t"/>
              <a:pathLst>
                <a:path extrusionOk="0" h="2167" w="2166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70"/>
            <p:cNvSpPr/>
            <p:nvPr/>
          </p:nvSpPr>
          <p:spPr>
            <a:xfrm>
              <a:off x="4181925" y="3488627"/>
              <a:ext cx="20168" cy="55114"/>
            </a:xfrm>
            <a:custGeom>
              <a:rect b="b" l="l" r="r" t="t"/>
              <a:pathLst>
                <a:path extrusionOk="0" h="3681" w="1347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70"/>
            <p:cNvSpPr/>
            <p:nvPr/>
          </p:nvSpPr>
          <p:spPr>
            <a:xfrm>
              <a:off x="4181925" y="3488627"/>
              <a:ext cx="20168" cy="17338"/>
            </a:xfrm>
            <a:custGeom>
              <a:rect b="b" l="l" r="r" t="t"/>
              <a:pathLst>
                <a:path extrusionOk="0" h="1158" w="1347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70"/>
            <p:cNvSpPr/>
            <p:nvPr/>
          </p:nvSpPr>
          <p:spPr>
            <a:xfrm>
              <a:off x="4181925" y="3488627"/>
              <a:ext cx="7576" cy="55114"/>
            </a:xfrm>
            <a:custGeom>
              <a:rect b="b" l="l" r="r" t="t"/>
              <a:pathLst>
                <a:path extrusionOk="0" h="3681" w="506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70"/>
            <p:cNvSpPr/>
            <p:nvPr/>
          </p:nvSpPr>
          <p:spPr>
            <a:xfrm>
              <a:off x="4161787" y="3493673"/>
              <a:ext cx="20153" cy="8819"/>
            </a:xfrm>
            <a:custGeom>
              <a:rect b="b" l="l" r="r" t="t"/>
              <a:pathLst>
                <a:path extrusionOk="0" h="589" w="1346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70"/>
            <p:cNvSpPr/>
            <p:nvPr/>
          </p:nvSpPr>
          <p:spPr>
            <a:xfrm>
              <a:off x="4161787" y="3493673"/>
              <a:ext cx="7576" cy="27400"/>
            </a:xfrm>
            <a:custGeom>
              <a:rect b="b" l="l" r="r" t="t"/>
              <a:pathLst>
                <a:path extrusionOk="0" h="1830" w="506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70"/>
            <p:cNvSpPr/>
            <p:nvPr/>
          </p:nvSpPr>
          <p:spPr>
            <a:xfrm>
              <a:off x="4163988" y="3331550"/>
              <a:ext cx="35904" cy="33389"/>
            </a:xfrm>
            <a:custGeom>
              <a:rect b="b" l="l" r="r" t="t"/>
              <a:pathLst>
                <a:path extrusionOk="0" h="2230" w="2398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70"/>
            <p:cNvSpPr/>
            <p:nvPr/>
          </p:nvSpPr>
          <p:spPr>
            <a:xfrm>
              <a:off x="4163988" y="3331550"/>
              <a:ext cx="13550" cy="33389"/>
            </a:xfrm>
            <a:custGeom>
              <a:rect b="b" l="l" r="r" t="t"/>
              <a:pathLst>
                <a:path extrusionOk="0" h="2230" w="905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70"/>
            <p:cNvSpPr/>
            <p:nvPr/>
          </p:nvSpPr>
          <p:spPr>
            <a:xfrm>
              <a:off x="3997149" y="3374342"/>
              <a:ext cx="180074" cy="268577"/>
            </a:xfrm>
            <a:custGeom>
              <a:rect b="b" l="l" r="r" t="t"/>
              <a:pathLst>
                <a:path extrusionOk="0" h="17938" w="12027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70"/>
            <p:cNvSpPr/>
            <p:nvPr/>
          </p:nvSpPr>
          <p:spPr>
            <a:xfrm>
              <a:off x="4133459" y="3631539"/>
              <a:ext cx="52269" cy="42207"/>
            </a:xfrm>
            <a:custGeom>
              <a:rect b="b" l="l" r="r" t="t"/>
              <a:pathLst>
                <a:path extrusionOk="0" h="2819" w="3491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70"/>
            <p:cNvSpPr/>
            <p:nvPr/>
          </p:nvSpPr>
          <p:spPr>
            <a:xfrm>
              <a:off x="4152339" y="3354219"/>
              <a:ext cx="59201" cy="141355"/>
            </a:xfrm>
            <a:custGeom>
              <a:rect b="b" l="l" r="r" t="t"/>
              <a:pathLst>
                <a:path extrusionOk="0" h="9441" w="3954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70"/>
            <p:cNvSpPr/>
            <p:nvPr/>
          </p:nvSpPr>
          <p:spPr>
            <a:xfrm>
              <a:off x="4152339" y="3354219"/>
              <a:ext cx="21111" cy="141355"/>
            </a:xfrm>
            <a:custGeom>
              <a:rect b="b" l="l" r="r" t="t"/>
              <a:pathLst>
                <a:path extrusionOk="0" h="9441" w="141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70"/>
            <p:cNvSpPr/>
            <p:nvPr/>
          </p:nvSpPr>
          <p:spPr>
            <a:xfrm>
              <a:off x="4133459" y="3577713"/>
              <a:ext cx="99477" cy="36533"/>
            </a:xfrm>
            <a:custGeom>
              <a:rect b="b" l="l" r="r" t="t"/>
              <a:pathLst>
                <a:path extrusionOk="0" h="2440" w="6644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70"/>
            <p:cNvSpPr/>
            <p:nvPr/>
          </p:nvSpPr>
          <p:spPr>
            <a:xfrm>
              <a:off x="4133459" y="3577713"/>
              <a:ext cx="97276" cy="19225"/>
            </a:xfrm>
            <a:custGeom>
              <a:rect b="b" l="l" r="r" t="t"/>
              <a:pathLst>
                <a:path extrusionOk="0" h="1284" w="6497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70"/>
            <p:cNvSpPr/>
            <p:nvPr/>
          </p:nvSpPr>
          <p:spPr>
            <a:xfrm>
              <a:off x="4133459" y="3614231"/>
              <a:ext cx="73979" cy="28657"/>
            </a:xfrm>
            <a:custGeom>
              <a:rect b="b" l="l" r="r" t="t"/>
              <a:pathLst>
                <a:path extrusionOk="0" h="1914" w="4941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70"/>
            <p:cNvSpPr/>
            <p:nvPr/>
          </p:nvSpPr>
          <p:spPr>
            <a:xfrm>
              <a:off x="4145736" y="3329664"/>
              <a:ext cx="71149" cy="11035"/>
            </a:xfrm>
            <a:custGeom>
              <a:rect b="b" l="l" r="r" t="t"/>
              <a:pathLst>
                <a:path extrusionOk="0" h="737" w="4752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70"/>
            <p:cNvSpPr/>
            <p:nvPr/>
          </p:nvSpPr>
          <p:spPr>
            <a:xfrm>
              <a:off x="4161667" y="3329634"/>
              <a:ext cx="55219" cy="11080"/>
            </a:xfrm>
            <a:custGeom>
              <a:rect b="b" l="l" r="r" t="t"/>
              <a:pathLst>
                <a:path extrusionOk="0" h="740" w="3688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70"/>
            <p:cNvSpPr/>
            <p:nvPr/>
          </p:nvSpPr>
          <p:spPr>
            <a:xfrm>
              <a:off x="4043744" y="3662712"/>
              <a:ext cx="224138" cy="22683"/>
            </a:xfrm>
            <a:custGeom>
              <a:rect b="b" l="l" r="r" t="t"/>
              <a:pathLst>
                <a:path extrusionOk="0" h="1515" w="1497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70"/>
            <p:cNvSpPr/>
            <p:nvPr/>
          </p:nvSpPr>
          <p:spPr>
            <a:xfrm>
              <a:off x="4084035" y="3662712"/>
              <a:ext cx="183847" cy="22683"/>
            </a:xfrm>
            <a:custGeom>
              <a:rect b="b" l="l" r="r" t="t"/>
              <a:pathLst>
                <a:path extrusionOk="0" h="1515" w="12279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70"/>
            <p:cNvSpPr/>
            <p:nvPr/>
          </p:nvSpPr>
          <p:spPr>
            <a:xfrm>
              <a:off x="4105131" y="3396396"/>
              <a:ext cx="30544" cy="25917"/>
            </a:xfrm>
            <a:custGeom>
              <a:rect b="b" l="l" r="r" t="t"/>
              <a:pathLst>
                <a:path extrusionOk="0" h="1731" w="204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70"/>
            <p:cNvSpPr/>
            <p:nvPr/>
          </p:nvSpPr>
          <p:spPr>
            <a:xfrm>
              <a:off x="4087179" y="3593135"/>
              <a:ext cx="30559" cy="25917"/>
            </a:xfrm>
            <a:custGeom>
              <a:rect b="b" l="l" r="r" t="t"/>
              <a:pathLst>
                <a:path extrusionOk="0" h="1731" w="2041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2" name="Google Shape;9622;p70"/>
          <p:cNvGrpSpPr/>
          <p:nvPr/>
        </p:nvGrpSpPr>
        <p:grpSpPr>
          <a:xfrm>
            <a:off x="7908686" y="5798709"/>
            <a:ext cx="691310" cy="687058"/>
            <a:chOff x="3954343" y="2899354"/>
            <a:chExt cx="345655" cy="343529"/>
          </a:xfrm>
        </p:grpSpPr>
        <p:sp>
          <p:nvSpPr>
            <p:cNvPr id="9623" name="Google Shape;9623;p70"/>
            <p:cNvSpPr/>
            <p:nvPr/>
          </p:nvSpPr>
          <p:spPr>
            <a:xfrm>
              <a:off x="3954343" y="2899354"/>
              <a:ext cx="345655" cy="343529"/>
            </a:xfrm>
            <a:custGeom>
              <a:rect b="b" l="l" r="r" t="t"/>
              <a:pathLst>
                <a:path extrusionOk="0" h="22944" w="23086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70"/>
            <p:cNvSpPr/>
            <p:nvPr/>
          </p:nvSpPr>
          <p:spPr>
            <a:xfrm>
              <a:off x="4210897" y="2911946"/>
              <a:ext cx="33434" cy="31502"/>
            </a:xfrm>
            <a:custGeom>
              <a:rect b="b" l="l" r="r" t="t"/>
              <a:pathLst>
                <a:path extrusionOk="0" h="2104" w="2233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70"/>
            <p:cNvSpPr/>
            <p:nvPr/>
          </p:nvSpPr>
          <p:spPr>
            <a:xfrm>
              <a:off x="4186656" y="2936501"/>
              <a:ext cx="27834" cy="25049"/>
            </a:xfrm>
            <a:custGeom>
              <a:rect b="b" l="l" r="r" t="t"/>
              <a:pathLst>
                <a:path extrusionOk="0" h="1673" w="1859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70"/>
            <p:cNvSpPr/>
            <p:nvPr/>
          </p:nvSpPr>
          <p:spPr>
            <a:xfrm>
              <a:off x="4162101" y="2960727"/>
              <a:ext cx="26501" cy="24600"/>
            </a:xfrm>
            <a:custGeom>
              <a:rect b="b" l="l" r="r" t="t"/>
              <a:pathLst>
                <a:path extrusionOk="0" h="1643" w="177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70"/>
            <p:cNvSpPr/>
            <p:nvPr/>
          </p:nvSpPr>
          <p:spPr>
            <a:xfrm>
              <a:off x="4137861" y="2985281"/>
              <a:ext cx="27834" cy="25064"/>
            </a:xfrm>
            <a:custGeom>
              <a:rect b="b" l="l" r="r" t="t"/>
              <a:pathLst>
                <a:path extrusionOk="0" h="1674" w="1859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70"/>
            <p:cNvSpPr/>
            <p:nvPr/>
          </p:nvSpPr>
          <p:spPr>
            <a:xfrm>
              <a:off x="4113306" y="3009522"/>
              <a:ext cx="33434" cy="31517"/>
            </a:xfrm>
            <a:custGeom>
              <a:rect b="b" l="l" r="r" t="t"/>
              <a:pathLst>
                <a:path extrusionOk="0" h="2105" w="2233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70"/>
            <p:cNvSpPr/>
            <p:nvPr/>
          </p:nvSpPr>
          <p:spPr>
            <a:xfrm>
              <a:off x="4089066" y="3034077"/>
              <a:ext cx="27504" cy="25184"/>
            </a:xfrm>
            <a:custGeom>
              <a:rect b="b" l="l" r="r" t="t"/>
              <a:pathLst>
                <a:path extrusionOk="0" h="1682" w="1837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70"/>
            <p:cNvSpPr/>
            <p:nvPr/>
          </p:nvSpPr>
          <p:spPr>
            <a:xfrm>
              <a:off x="4064511" y="3058317"/>
              <a:ext cx="26516" cy="24585"/>
            </a:xfrm>
            <a:custGeom>
              <a:rect b="b" l="l" r="r" t="t"/>
              <a:pathLst>
                <a:path extrusionOk="0" h="1642" w="1771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70"/>
            <p:cNvSpPr/>
            <p:nvPr/>
          </p:nvSpPr>
          <p:spPr>
            <a:xfrm>
              <a:off x="4040285" y="3082872"/>
              <a:ext cx="27729" cy="25184"/>
            </a:xfrm>
            <a:custGeom>
              <a:rect b="b" l="l" r="r" t="t"/>
              <a:pathLst>
                <a:path extrusionOk="0" h="1682" w="1852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70"/>
            <p:cNvSpPr/>
            <p:nvPr/>
          </p:nvSpPr>
          <p:spPr>
            <a:xfrm>
              <a:off x="4015730" y="3107113"/>
              <a:ext cx="34751" cy="32281"/>
            </a:xfrm>
            <a:custGeom>
              <a:rect b="b" l="l" r="r" t="t"/>
              <a:pathLst>
                <a:path extrusionOk="0" h="2156" w="2321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70"/>
            <p:cNvSpPr/>
            <p:nvPr/>
          </p:nvSpPr>
          <p:spPr>
            <a:xfrm>
              <a:off x="3991490" y="3131668"/>
              <a:ext cx="27789" cy="25318"/>
            </a:xfrm>
            <a:custGeom>
              <a:rect b="b" l="l" r="r" t="t"/>
              <a:pathLst>
                <a:path extrusionOk="0" h="1691" w="1856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70"/>
            <p:cNvSpPr/>
            <p:nvPr/>
          </p:nvSpPr>
          <p:spPr>
            <a:xfrm>
              <a:off x="3966935" y="3155908"/>
              <a:ext cx="27834" cy="25348"/>
            </a:xfrm>
            <a:custGeom>
              <a:rect b="b" l="l" r="r" t="t"/>
              <a:pathLst>
                <a:path extrusionOk="0" h="1693" w="1859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5" name="Google Shape;9635;p70"/>
          <p:cNvGrpSpPr/>
          <p:nvPr/>
        </p:nvGrpSpPr>
        <p:grpSpPr>
          <a:xfrm>
            <a:off x="4332085" y="6702688"/>
            <a:ext cx="739132" cy="699605"/>
            <a:chOff x="2166043" y="3351344"/>
            <a:chExt cx="369566" cy="349803"/>
          </a:xfrm>
        </p:grpSpPr>
        <p:sp>
          <p:nvSpPr>
            <p:cNvPr id="9636" name="Google Shape;9636;p70"/>
            <p:cNvSpPr/>
            <p:nvPr/>
          </p:nvSpPr>
          <p:spPr>
            <a:xfrm>
              <a:off x="2166357" y="3351344"/>
              <a:ext cx="369252" cy="349803"/>
            </a:xfrm>
            <a:custGeom>
              <a:rect b="b" l="l" r="r" t="t"/>
              <a:pathLst>
                <a:path extrusionOk="0" h="23363" w="24662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70"/>
            <p:cNvSpPr/>
            <p:nvPr/>
          </p:nvSpPr>
          <p:spPr>
            <a:xfrm>
              <a:off x="2166043" y="3351344"/>
              <a:ext cx="353516" cy="335624"/>
            </a:xfrm>
            <a:custGeom>
              <a:rect b="b" l="l" r="r" t="t"/>
              <a:pathLst>
                <a:path extrusionOk="0" h="22416" w="23611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70"/>
            <p:cNvSpPr/>
            <p:nvPr/>
          </p:nvSpPr>
          <p:spPr>
            <a:xfrm>
              <a:off x="2373487" y="3352332"/>
              <a:ext cx="159292" cy="158978"/>
            </a:xfrm>
            <a:custGeom>
              <a:rect b="b" l="l" r="r" t="t"/>
              <a:pathLst>
                <a:path extrusionOk="0" h="10618" w="10639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70"/>
            <p:cNvSpPr/>
            <p:nvPr/>
          </p:nvSpPr>
          <p:spPr>
            <a:xfrm>
              <a:off x="2373487" y="3352332"/>
              <a:ext cx="71149" cy="45337"/>
            </a:xfrm>
            <a:custGeom>
              <a:rect b="b" l="l" r="r" t="t"/>
              <a:pathLst>
                <a:path extrusionOk="0" h="3028" w="4752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70"/>
            <p:cNvSpPr/>
            <p:nvPr/>
          </p:nvSpPr>
          <p:spPr>
            <a:xfrm>
              <a:off x="2275596" y="3447587"/>
              <a:ext cx="166195" cy="157032"/>
            </a:xfrm>
            <a:custGeom>
              <a:rect b="b" l="l" r="r" t="t"/>
              <a:pathLst>
                <a:path extrusionOk="0" h="10488" w="1110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70"/>
            <p:cNvSpPr/>
            <p:nvPr/>
          </p:nvSpPr>
          <p:spPr>
            <a:xfrm>
              <a:off x="2284191" y="3555853"/>
              <a:ext cx="46774" cy="42657"/>
            </a:xfrm>
            <a:custGeom>
              <a:rect b="b" l="l" r="r" t="t"/>
              <a:pathLst>
                <a:path extrusionOk="0" h="2849" w="3124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70"/>
            <p:cNvSpPr/>
            <p:nvPr/>
          </p:nvSpPr>
          <p:spPr>
            <a:xfrm>
              <a:off x="2317235" y="3521342"/>
              <a:ext cx="47418" cy="43166"/>
            </a:xfrm>
            <a:custGeom>
              <a:rect b="b" l="l" r="r" t="t"/>
              <a:pathLst>
                <a:path extrusionOk="0" h="2883" w="3167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70"/>
            <p:cNvSpPr/>
            <p:nvPr/>
          </p:nvSpPr>
          <p:spPr>
            <a:xfrm>
              <a:off x="2352121" y="3487863"/>
              <a:ext cx="46475" cy="42657"/>
            </a:xfrm>
            <a:custGeom>
              <a:rect b="b" l="l" r="r" t="t"/>
              <a:pathLst>
                <a:path extrusionOk="0" h="2849" w="3104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70"/>
            <p:cNvSpPr/>
            <p:nvPr/>
          </p:nvSpPr>
          <p:spPr>
            <a:xfrm>
              <a:off x="2386108" y="3453861"/>
              <a:ext cx="46475" cy="42732"/>
            </a:xfrm>
            <a:custGeom>
              <a:rect b="b" l="l" r="r" t="t"/>
              <a:pathLst>
                <a:path extrusionOk="0" h="2854" w="3104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5" name="Google Shape;9645;p70"/>
          <p:cNvGrpSpPr/>
          <p:nvPr/>
        </p:nvGrpSpPr>
        <p:grpSpPr>
          <a:xfrm>
            <a:off x="5239299" y="6704665"/>
            <a:ext cx="731586" cy="658550"/>
            <a:chOff x="2619649" y="3352332"/>
            <a:chExt cx="365793" cy="329275"/>
          </a:xfrm>
        </p:grpSpPr>
        <p:sp>
          <p:nvSpPr>
            <p:cNvPr id="9646" name="Google Shape;9646;p70"/>
            <p:cNvSpPr/>
            <p:nvPr/>
          </p:nvSpPr>
          <p:spPr>
            <a:xfrm>
              <a:off x="2707164" y="3352332"/>
              <a:ext cx="190765" cy="72437"/>
            </a:xfrm>
            <a:custGeom>
              <a:rect b="b" l="l" r="r" t="t"/>
              <a:pathLst>
                <a:path extrusionOk="0" h="4838" w="12741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70"/>
            <p:cNvSpPr/>
            <p:nvPr/>
          </p:nvSpPr>
          <p:spPr>
            <a:xfrm>
              <a:off x="2743038" y="3358306"/>
              <a:ext cx="118687" cy="29301"/>
            </a:xfrm>
            <a:custGeom>
              <a:rect b="b" l="l" r="r" t="t"/>
              <a:pathLst>
                <a:path extrusionOk="0" h="1957" w="7927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70"/>
            <p:cNvSpPr/>
            <p:nvPr/>
          </p:nvSpPr>
          <p:spPr>
            <a:xfrm>
              <a:off x="2632556" y="3552530"/>
              <a:ext cx="339666" cy="129078"/>
            </a:xfrm>
            <a:custGeom>
              <a:rect b="b" l="l" r="r" t="t"/>
              <a:pathLst>
                <a:path extrusionOk="0" h="8621" w="22686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70"/>
            <p:cNvSpPr/>
            <p:nvPr/>
          </p:nvSpPr>
          <p:spPr>
            <a:xfrm>
              <a:off x="2632556" y="3552530"/>
              <a:ext cx="48810" cy="129078"/>
            </a:xfrm>
            <a:custGeom>
              <a:rect b="b" l="l" r="r" t="t"/>
              <a:pathLst>
                <a:path extrusionOk="0" h="8621" w="326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70"/>
            <p:cNvSpPr/>
            <p:nvPr/>
          </p:nvSpPr>
          <p:spPr>
            <a:xfrm>
              <a:off x="2632870" y="3552530"/>
              <a:ext cx="339352" cy="69907"/>
            </a:xfrm>
            <a:custGeom>
              <a:rect b="b" l="l" r="r" t="t"/>
              <a:pathLst>
                <a:path extrusionOk="0" h="4669" w="22665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70"/>
            <p:cNvSpPr/>
            <p:nvPr/>
          </p:nvSpPr>
          <p:spPr>
            <a:xfrm>
              <a:off x="2619649" y="3415606"/>
              <a:ext cx="365793" cy="177544"/>
            </a:xfrm>
            <a:custGeom>
              <a:rect b="b" l="l" r="r" t="t"/>
              <a:pathLst>
                <a:path extrusionOk="0" h="11858" w="24431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70"/>
            <p:cNvSpPr/>
            <p:nvPr/>
          </p:nvSpPr>
          <p:spPr>
            <a:xfrm>
              <a:off x="2619649" y="3415591"/>
              <a:ext cx="48167" cy="140113"/>
            </a:xfrm>
            <a:custGeom>
              <a:rect b="b" l="l" r="r" t="t"/>
              <a:pathLst>
                <a:path extrusionOk="0" h="9358" w="3217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70"/>
            <p:cNvSpPr/>
            <p:nvPr/>
          </p:nvSpPr>
          <p:spPr>
            <a:xfrm>
              <a:off x="2726358" y="3508151"/>
              <a:ext cx="152061" cy="81540"/>
            </a:xfrm>
            <a:custGeom>
              <a:rect b="b" l="l" r="r" t="t"/>
              <a:pathLst>
                <a:path extrusionOk="0" h="5446" w="10156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70"/>
            <p:cNvSpPr/>
            <p:nvPr/>
          </p:nvSpPr>
          <p:spPr>
            <a:xfrm>
              <a:off x="2770108" y="3553473"/>
              <a:ext cx="64861" cy="80926"/>
            </a:xfrm>
            <a:custGeom>
              <a:rect b="b" l="l" r="r" t="t"/>
              <a:pathLst>
                <a:path extrusionOk="0" h="5405" w="4332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70"/>
            <p:cNvSpPr/>
            <p:nvPr/>
          </p:nvSpPr>
          <p:spPr>
            <a:xfrm>
              <a:off x="2787431" y="3572368"/>
              <a:ext cx="29915" cy="42821"/>
            </a:xfrm>
            <a:custGeom>
              <a:rect b="b" l="l" r="r" t="t"/>
              <a:pathLst>
                <a:path extrusionOk="0" h="2860" w="1998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6" name="Google Shape;9656;p70"/>
          <p:cNvGrpSpPr/>
          <p:nvPr/>
        </p:nvGrpSpPr>
        <p:grpSpPr>
          <a:xfrm>
            <a:off x="2587519" y="2996455"/>
            <a:ext cx="681249" cy="703887"/>
            <a:chOff x="1293760" y="1498228"/>
            <a:chExt cx="340624" cy="351944"/>
          </a:xfrm>
        </p:grpSpPr>
        <p:sp>
          <p:nvSpPr>
            <p:cNvPr id="9657" name="Google Shape;9657;p70"/>
            <p:cNvSpPr/>
            <p:nvPr/>
          </p:nvSpPr>
          <p:spPr>
            <a:xfrm>
              <a:off x="1331535" y="1498228"/>
              <a:ext cx="265388" cy="71164"/>
            </a:xfrm>
            <a:custGeom>
              <a:rect b="b" l="l" r="r" t="t"/>
              <a:pathLst>
                <a:path extrusionOk="0" h="4753" w="17725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70"/>
            <p:cNvSpPr/>
            <p:nvPr/>
          </p:nvSpPr>
          <p:spPr>
            <a:xfrm>
              <a:off x="1337839" y="1585353"/>
              <a:ext cx="69263" cy="67212"/>
            </a:xfrm>
            <a:custGeom>
              <a:rect b="b" l="l" r="r" t="t"/>
              <a:pathLst>
                <a:path extrusionOk="0" h="4489" w="4626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70"/>
            <p:cNvSpPr/>
            <p:nvPr/>
          </p:nvSpPr>
          <p:spPr>
            <a:xfrm>
              <a:off x="1521042" y="1585353"/>
              <a:ext cx="69577" cy="67212"/>
            </a:xfrm>
            <a:custGeom>
              <a:rect b="b" l="l" r="r" t="t"/>
              <a:pathLst>
                <a:path extrusionOk="0" h="4489" w="4647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70"/>
            <p:cNvSpPr/>
            <p:nvPr/>
          </p:nvSpPr>
          <p:spPr>
            <a:xfrm>
              <a:off x="1349173" y="1766505"/>
              <a:ext cx="87514" cy="83666"/>
            </a:xfrm>
            <a:custGeom>
              <a:rect b="b" l="l" r="r" t="t"/>
              <a:pathLst>
                <a:path extrusionOk="0" h="5588" w="5845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70"/>
            <p:cNvSpPr/>
            <p:nvPr/>
          </p:nvSpPr>
          <p:spPr>
            <a:xfrm>
              <a:off x="1491457" y="1766505"/>
              <a:ext cx="87829" cy="83666"/>
            </a:xfrm>
            <a:custGeom>
              <a:rect b="b" l="l" r="r" t="t"/>
              <a:pathLst>
                <a:path extrusionOk="0" h="5588" w="5866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70"/>
            <p:cNvSpPr/>
            <p:nvPr/>
          </p:nvSpPr>
          <p:spPr>
            <a:xfrm>
              <a:off x="1342870" y="1588257"/>
              <a:ext cx="242405" cy="242405"/>
            </a:xfrm>
            <a:custGeom>
              <a:rect b="b" l="l" r="r" t="t"/>
              <a:pathLst>
                <a:path extrusionOk="0" h="16190" w="1619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70"/>
            <p:cNvSpPr/>
            <p:nvPr/>
          </p:nvSpPr>
          <p:spPr>
            <a:xfrm>
              <a:off x="1364205" y="1611420"/>
              <a:ext cx="208792" cy="196334"/>
            </a:xfrm>
            <a:custGeom>
              <a:rect b="b" l="l" r="r" t="t"/>
              <a:pathLst>
                <a:path extrusionOk="0" h="13113" w="13945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70"/>
            <p:cNvSpPr/>
            <p:nvPr/>
          </p:nvSpPr>
          <p:spPr>
            <a:xfrm>
              <a:off x="1402370" y="1612812"/>
              <a:ext cx="187620" cy="192981"/>
            </a:xfrm>
            <a:custGeom>
              <a:rect b="b" l="l" r="r" t="t"/>
              <a:pathLst>
                <a:path extrusionOk="0" h="12889" w="12531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70"/>
            <p:cNvSpPr/>
            <p:nvPr/>
          </p:nvSpPr>
          <p:spPr>
            <a:xfrm>
              <a:off x="1449893" y="1635795"/>
              <a:ext cx="26456" cy="94447"/>
            </a:xfrm>
            <a:custGeom>
              <a:rect b="b" l="l" r="r" t="t"/>
              <a:pathLst>
                <a:path extrusionOk="0" h="6308" w="1767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70"/>
            <p:cNvSpPr/>
            <p:nvPr/>
          </p:nvSpPr>
          <p:spPr>
            <a:xfrm>
              <a:off x="1448635" y="1704414"/>
              <a:ext cx="65175" cy="62660"/>
            </a:xfrm>
            <a:custGeom>
              <a:rect b="b" l="l" r="r" t="t"/>
              <a:pathLst>
                <a:path extrusionOk="0" h="4185" w="4353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70"/>
            <p:cNvSpPr/>
            <p:nvPr/>
          </p:nvSpPr>
          <p:spPr>
            <a:xfrm>
              <a:off x="1293760" y="1542382"/>
              <a:ext cx="95405" cy="89655"/>
            </a:xfrm>
            <a:custGeom>
              <a:rect b="b" l="l" r="r" t="t"/>
              <a:pathLst>
                <a:path extrusionOk="0" h="5988" w="6372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70"/>
            <p:cNvSpPr/>
            <p:nvPr/>
          </p:nvSpPr>
          <p:spPr>
            <a:xfrm>
              <a:off x="1309511" y="1542382"/>
              <a:ext cx="77453" cy="61552"/>
            </a:xfrm>
            <a:custGeom>
              <a:rect b="b" l="l" r="r" t="t"/>
              <a:pathLst>
                <a:path extrusionOk="0" h="4111" w="5173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70"/>
            <p:cNvSpPr/>
            <p:nvPr/>
          </p:nvSpPr>
          <p:spPr>
            <a:xfrm>
              <a:off x="1538350" y="1542546"/>
              <a:ext cx="96034" cy="89551"/>
            </a:xfrm>
            <a:custGeom>
              <a:rect b="b" l="l" r="r" t="t"/>
              <a:pathLst>
                <a:path extrusionOk="0" h="5981" w="6414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70"/>
            <p:cNvSpPr/>
            <p:nvPr/>
          </p:nvSpPr>
          <p:spPr>
            <a:xfrm>
              <a:off x="1565735" y="1550167"/>
              <a:ext cx="68649" cy="80283"/>
            </a:xfrm>
            <a:custGeom>
              <a:rect b="b" l="l" r="r" t="t"/>
              <a:pathLst>
                <a:path extrusionOk="0" h="5362" w="4585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1" name="Google Shape;9671;p70"/>
          <p:cNvGrpSpPr/>
          <p:nvPr/>
        </p:nvGrpSpPr>
        <p:grpSpPr>
          <a:xfrm>
            <a:off x="1699201" y="3904148"/>
            <a:ext cx="813426" cy="767490"/>
            <a:chOff x="849601" y="1952074"/>
            <a:chExt cx="406713" cy="383745"/>
          </a:xfrm>
        </p:grpSpPr>
        <p:sp>
          <p:nvSpPr>
            <p:cNvPr id="9672" name="Google Shape;9672;p70"/>
            <p:cNvSpPr/>
            <p:nvPr/>
          </p:nvSpPr>
          <p:spPr>
            <a:xfrm>
              <a:off x="849601" y="2240819"/>
              <a:ext cx="130650" cy="95001"/>
            </a:xfrm>
            <a:custGeom>
              <a:rect b="b" l="l" r="r" t="t"/>
              <a:pathLst>
                <a:path extrusionOk="0" h="6345" w="8726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70"/>
            <p:cNvSpPr/>
            <p:nvPr/>
          </p:nvSpPr>
          <p:spPr>
            <a:xfrm>
              <a:off x="875728" y="2284494"/>
              <a:ext cx="75252" cy="51326"/>
            </a:xfrm>
            <a:custGeom>
              <a:rect b="b" l="l" r="r" t="t"/>
              <a:pathLst>
                <a:path extrusionOk="0" h="3428" w="5026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70"/>
            <p:cNvSpPr/>
            <p:nvPr/>
          </p:nvSpPr>
          <p:spPr>
            <a:xfrm>
              <a:off x="890520" y="2158335"/>
              <a:ext cx="156777" cy="155519"/>
            </a:xfrm>
            <a:custGeom>
              <a:rect b="b" l="l" r="r" t="t"/>
              <a:pathLst>
                <a:path extrusionOk="0" h="10387" w="10471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70"/>
            <p:cNvSpPr/>
            <p:nvPr/>
          </p:nvSpPr>
          <p:spPr>
            <a:xfrm>
              <a:off x="890206" y="2158335"/>
              <a:ext cx="157091" cy="138840"/>
            </a:xfrm>
            <a:custGeom>
              <a:rect b="b" l="l" r="r" t="t"/>
              <a:pathLst>
                <a:path extrusionOk="0" h="9273" w="10492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70"/>
            <p:cNvSpPr/>
            <p:nvPr/>
          </p:nvSpPr>
          <p:spPr>
            <a:xfrm>
              <a:off x="903741" y="1952074"/>
              <a:ext cx="352572" cy="349817"/>
            </a:xfrm>
            <a:custGeom>
              <a:rect b="b" l="l" r="r" t="t"/>
              <a:pathLst>
                <a:path extrusionOk="0" h="23364" w="23548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70"/>
            <p:cNvSpPr/>
            <p:nvPr/>
          </p:nvSpPr>
          <p:spPr>
            <a:xfrm>
              <a:off x="903741" y="1952074"/>
              <a:ext cx="258141" cy="227372"/>
            </a:xfrm>
            <a:custGeom>
              <a:rect b="b" l="l" r="r" t="t"/>
              <a:pathLst>
                <a:path extrusionOk="0" h="15186" w="17241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70"/>
            <p:cNvSpPr/>
            <p:nvPr/>
          </p:nvSpPr>
          <p:spPr>
            <a:xfrm>
              <a:off x="989054" y="2039274"/>
              <a:ext cx="178817" cy="175268"/>
            </a:xfrm>
            <a:custGeom>
              <a:rect b="b" l="l" r="r" t="t"/>
              <a:pathLst>
                <a:path extrusionOk="0" h="11706" w="11943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9" name="Google Shape;9679;p70"/>
          <p:cNvGrpSpPr/>
          <p:nvPr/>
        </p:nvGrpSpPr>
        <p:grpSpPr>
          <a:xfrm>
            <a:off x="4507743" y="5786731"/>
            <a:ext cx="407971" cy="710834"/>
            <a:chOff x="2253871" y="2893365"/>
            <a:chExt cx="203985" cy="355417"/>
          </a:xfrm>
        </p:grpSpPr>
        <p:sp>
          <p:nvSpPr>
            <p:cNvPr id="9680" name="Google Shape;9680;p70"/>
            <p:cNvSpPr/>
            <p:nvPr/>
          </p:nvSpPr>
          <p:spPr>
            <a:xfrm>
              <a:off x="2329722" y="3200915"/>
              <a:ext cx="51326" cy="47553"/>
            </a:xfrm>
            <a:custGeom>
              <a:rect b="b" l="l" r="r" t="t"/>
              <a:pathLst>
                <a:path extrusionOk="0" h="3176" w="3428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70"/>
            <p:cNvSpPr/>
            <p:nvPr/>
          </p:nvSpPr>
          <p:spPr>
            <a:xfrm>
              <a:off x="2342628" y="3200915"/>
              <a:ext cx="38419" cy="47867"/>
            </a:xfrm>
            <a:custGeom>
              <a:rect b="b" l="l" r="r" t="t"/>
              <a:pathLst>
                <a:path extrusionOk="0" h="3197" w="2566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70"/>
            <p:cNvSpPr/>
            <p:nvPr/>
          </p:nvSpPr>
          <p:spPr>
            <a:xfrm>
              <a:off x="2253871" y="2893365"/>
              <a:ext cx="203985" cy="326775"/>
            </a:xfrm>
            <a:custGeom>
              <a:rect b="b" l="l" r="r" t="t"/>
              <a:pathLst>
                <a:path extrusionOk="0" h="21825" w="13624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70"/>
            <p:cNvSpPr/>
            <p:nvPr/>
          </p:nvSpPr>
          <p:spPr>
            <a:xfrm>
              <a:off x="2326578" y="2893365"/>
              <a:ext cx="131279" cy="326775"/>
            </a:xfrm>
            <a:custGeom>
              <a:rect b="b" l="l" r="r" t="t"/>
              <a:pathLst>
                <a:path extrusionOk="0" h="21825" w="8768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70"/>
            <p:cNvSpPr/>
            <p:nvPr/>
          </p:nvSpPr>
          <p:spPr>
            <a:xfrm>
              <a:off x="2350504" y="2893365"/>
              <a:ext cx="10720" cy="58093"/>
            </a:xfrm>
            <a:custGeom>
              <a:rect b="b" l="l" r="r" t="t"/>
              <a:pathLst>
                <a:path extrusionOk="0" h="3880" w="716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70"/>
            <p:cNvSpPr/>
            <p:nvPr/>
          </p:nvSpPr>
          <p:spPr>
            <a:xfrm>
              <a:off x="2330036" y="2946248"/>
              <a:ext cx="51326" cy="50068"/>
            </a:xfrm>
            <a:custGeom>
              <a:rect b="b" l="l" r="r" t="t"/>
              <a:pathLst>
                <a:path extrusionOk="0" h="3344" w="3428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70"/>
            <p:cNvSpPr/>
            <p:nvPr/>
          </p:nvSpPr>
          <p:spPr>
            <a:xfrm>
              <a:off x="2342943" y="2946248"/>
              <a:ext cx="38419" cy="49754"/>
            </a:xfrm>
            <a:custGeom>
              <a:rect b="b" l="l" r="r" t="t"/>
              <a:pathLst>
                <a:path extrusionOk="0" h="3323" w="2566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70"/>
            <p:cNvSpPr/>
            <p:nvPr/>
          </p:nvSpPr>
          <p:spPr>
            <a:xfrm>
              <a:off x="2254186" y="3012037"/>
              <a:ext cx="32116" cy="118073"/>
            </a:xfrm>
            <a:custGeom>
              <a:rect b="b" l="l" r="r" t="t"/>
              <a:pathLst>
                <a:path extrusionOk="0" h="7886" w="2145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70"/>
            <p:cNvSpPr/>
            <p:nvPr/>
          </p:nvSpPr>
          <p:spPr>
            <a:xfrm>
              <a:off x="2255758" y="3012037"/>
              <a:ext cx="30544" cy="117759"/>
            </a:xfrm>
            <a:custGeom>
              <a:rect b="b" l="l" r="r" t="t"/>
              <a:pathLst>
                <a:path extrusionOk="0" h="7865" w="204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70"/>
            <p:cNvSpPr/>
            <p:nvPr/>
          </p:nvSpPr>
          <p:spPr>
            <a:xfrm>
              <a:off x="2425426" y="3012037"/>
              <a:ext cx="32430" cy="118073"/>
            </a:xfrm>
            <a:custGeom>
              <a:rect b="b" l="l" r="r" t="t"/>
              <a:pathLst>
                <a:path extrusionOk="0" h="7886" w="2166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70"/>
            <p:cNvSpPr/>
            <p:nvPr/>
          </p:nvSpPr>
          <p:spPr>
            <a:xfrm>
              <a:off x="2441791" y="3012037"/>
              <a:ext cx="16065" cy="118073"/>
            </a:xfrm>
            <a:custGeom>
              <a:rect b="b" l="l" r="r" t="t"/>
              <a:pathLst>
                <a:path extrusionOk="0" h="7886" w="1073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1" name="Google Shape;9691;p70"/>
          <p:cNvGrpSpPr/>
          <p:nvPr/>
        </p:nvGrpSpPr>
        <p:grpSpPr>
          <a:xfrm>
            <a:off x="4383082" y="4817201"/>
            <a:ext cx="617646" cy="685142"/>
            <a:chOff x="2191541" y="2408601"/>
            <a:chExt cx="308823" cy="342571"/>
          </a:xfrm>
        </p:grpSpPr>
        <p:sp>
          <p:nvSpPr>
            <p:cNvPr id="9692" name="Google Shape;9692;p70"/>
            <p:cNvSpPr/>
            <p:nvPr/>
          </p:nvSpPr>
          <p:spPr>
            <a:xfrm>
              <a:off x="2222384" y="2722754"/>
              <a:ext cx="22054" cy="28418"/>
            </a:xfrm>
            <a:custGeom>
              <a:rect b="b" l="l" r="r" t="t"/>
              <a:pathLst>
                <a:path extrusionOk="0" h="1898" w="1473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70"/>
            <p:cNvSpPr/>
            <p:nvPr/>
          </p:nvSpPr>
          <p:spPr>
            <a:xfrm>
              <a:off x="2447451" y="2724640"/>
              <a:ext cx="22054" cy="26456"/>
            </a:xfrm>
            <a:custGeom>
              <a:rect b="b" l="l" r="r" t="t"/>
              <a:pathLst>
                <a:path extrusionOk="0" h="1767" w="1473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70"/>
            <p:cNvSpPr/>
            <p:nvPr/>
          </p:nvSpPr>
          <p:spPr>
            <a:xfrm>
              <a:off x="2191541" y="2611313"/>
              <a:ext cx="308823" cy="16709"/>
            </a:xfrm>
            <a:custGeom>
              <a:rect b="b" l="l" r="r" t="t"/>
              <a:pathLst>
                <a:path extrusionOk="0" h="1116" w="20626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70"/>
            <p:cNvSpPr/>
            <p:nvPr/>
          </p:nvSpPr>
          <p:spPr>
            <a:xfrm>
              <a:off x="2211993" y="2470287"/>
              <a:ext cx="140412" cy="263052"/>
            </a:xfrm>
            <a:custGeom>
              <a:rect b="b" l="l" r="r" t="t"/>
              <a:pathLst>
                <a:path extrusionOk="0" h="17569" w="9378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70"/>
            <p:cNvSpPr/>
            <p:nvPr/>
          </p:nvSpPr>
          <p:spPr>
            <a:xfrm>
              <a:off x="2233718" y="2470287"/>
              <a:ext cx="118687" cy="262917"/>
            </a:xfrm>
            <a:custGeom>
              <a:rect b="b" l="l" r="r" t="t"/>
              <a:pathLst>
                <a:path extrusionOk="0" h="17560" w="7927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70"/>
            <p:cNvSpPr/>
            <p:nvPr/>
          </p:nvSpPr>
          <p:spPr>
            <a:xfrm>
              <a:off x="2339484" y="2470287"/>
              <a:ext cx="140098" cy="263052"/>
            </a:xfrm>
            <a:custGeom>
              <a:rect b="b" l="l" r="r" t="t"/>
              <a:pathLst>
                <a:path extrusionOk="0" h="17569" w="9357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70"/>
            <p:cNvSpPr/>
            <p:nvPr/>
          </p:nvSpPr>
          <p:spPr>
            <a:xfrm>
              <a:off x="2339484" y="2470287"/>
              <a:ext cx="140412" cy="257512"/>
            </a:xfrm>
            <a:custGeom>
              <a:rect b="b" l="l" r="r" t="t"/>
              <a:pathLst>
                <a:path extrusionOk="0" h="17199" w="9378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70"/>
            <p:cNvSpPr/>
            <p:nvPr/>
          </p:nvSpPr>
          <p:spPr>
            <a:xfrm>
              <a:off x="2328150" y="2408601"/>
              <a:ext cx="35275" cy="32116"/>
            </a:xfrm>
            <a:custGeom>
              <a:rect b="b" l="l" r="r" t="t"/>
              <a:pathLst>
                <a:path extrusionOk="0" h="2145" w="2356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70"/>
            <p:cNvSpPr/>
            <p:nvPr/>
          </p:nvSpPr>
          <p:spPr>
            <a:xfrm>
              <a:off x="2291632" y="2434728"/>
              <a:ext cx="94776" cy="80911"/>
            </a:xfrm>
            <a:custGeom>
              <a:rect b="b" l="l" r="r" t="t"/>
              <a:pathLst>
                <a:path extrusionOk="0" h="5404" w="633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70"/>
            <p:cNvSpPr/>
            <p:nvPr/>
          </p:nvSpPr>
          <p:spPr>
            <a:xfrm>
              <a:off x="2336025" y="2434728"/>
              <a:ext cx="53212" cy="80911"/>
            </a:xfrm>
            <a:custGeom>
              <a:rect b="b" l="l" r="r" t="t"/>
              <a:pathLst>
                <a:path extrusionOk="0" h="5404" w="3554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70"/>
            <p:cNvSpPr/>
            <p:nvPr/>
          </p:nvSpPr>
          <p:spPr>
            <a:xfrm>
              <a:off x="2324691" y="2459283"/>
              <a:ext cx="36847" cy="31637"/>
            </a:xfrm>
            <a:custGeom>
              <a:rect b="b" l="l" r="r" t="t"/>
              <a:pathLst>
                <a:path extrusionOk="0" h="2113" w="2461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70"/>
            <p:cNvSpPr/>
            <p:nvPr/>
          </p:nvSpPr>
          <p:spPr>
            <a:xfrm>
              <a:off x="2328464" y="2591804"/>
              <a:ext cx="34961" cy="56042"/>
            </a:xfrm>
            <a:custGeom>
              <a:rect b="b" l="l" r="r" t="t"/>
              <a:pathLst>
                <a:path extrusionOk="0" h="3743" w="2335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70"/>
            <p:cNvSpPr/>
            <p:nvPr/>
          </p:nvSpPr>
          <p:spPr>
            <a:xfrm>
              <a:off x="2339484" y="2591804"/>
              <a:ext cx="23941" cy="56042"/>
            </a:xfrm>
            <a:custGeom>
              <a:rect b="b" l="l" r="r" t="t"/>
              <a:pathLst>
                <a:path extrusionOk="0" h="3743" w="1599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5" name="Google Shape;9705;p70"/>
          <p:cNvGrpSpPr/>
          <p:nvPr/>
        </p:nvGrpSpPr>
        <p:grpSpPr>
          <a:xfrm>
            <a:off x="1694799" y="3007176"/>
            <a:ext cx="684992" cy="683105"/>
            <a:chOff x="847400" y="1503588"/>
            <a:chExt cx="342496" cy="341553"/>
          </a:xfrm>
        </p:grpSpPr>
        <p:sp>
          <p:nvSpPr>
            <p:cNvPr id="9706" name="Google Shape;9706;p70"/>
            <p:cNvSpPr/>
            <p:nvPr/>
          </p:nvSpPr>
          <p:spPr>
            <a:xfrm>
              <a:off x="989998" y="1503588"/>
              <a:ext cx="57300" cy="31487"/>
            </a:xfrm>
            <a:custGeom>
              <a:rect b="b" l="l" r="r" t="t"/>
              <a:pathLst>
                <a:path extrusionOk="0" h="2103" w="3827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70"/>
            <p:cNvSpPr/>
            <p:nvPr/>
          </p:nvSpPr>
          <p:spPr>
            <a:xfrm>
              <a:off x="1025572" y="1503588"/>
              <a:ext cx="21725" cy="31487"/>
            </a:xfrm>
            <a:custGeom>
              <a:rect b="b" l="l" r="r" t="t"/>
              <a:pathLst>
                <a:path extrusionOk="0" h="2103" w="1451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70"/>
            <p:cNvSpPr/>
            <p:nvPr/>
          </p:nvSpPr>
          <p:spPr>
            <a:xfrm>
              <a:off x="867538" y="1552368"/>
              <a:ext cx="302220" cy="183233"/>
            </a:xfrm>
            <a:custGeom>
              <a:rect b="b" l="l" r="r" t="t"/>
              <a:pathLst>
                <a:path extrusionOk="0" h="12238" w="20185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70"/>
            <p:cNvSpPr/>
            <p:nvPr/>
          </p:nvSpPr>
          <p:spPr>
            <a:xfrm>
              <a:off x="1149275" y="1552368"/>
              <a:ext cx="20482" cy="183233"/>
            </a:xfrm>
            <a:custGeom>
              <a:rect b="b" l="l" r="r" t="t"/>
              <a:pathLst>
                <a:path extrusionOk="0" h="12238" w="1368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70"/>
            <p:cNvSpPr/>
            <p:nvPr/>
          </p:nvSpPr>
          <p:spPr>
            <a:xfrm>
              <a:off x="847400" y="1524984"/>
              <a:ext cx="342496" cy="37476"/>
            </a:xfrm>
            <a:custGeom>
              <a:rect b="b" l="l" r="r" t="t"/>
              <a:pathLst>
                <a:path extrusionOk="0" h="2503" w="22875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70"/>
            <p:cNvSpPr/>
            <p:nvPr/>
          </p:nvSpPr>
          <p:spPr>
            <a:xfrm>
              <a:off x="950964" y="1790042"/>
              <a:ext cx="135366" cy="31487"/>
            </a:xfrm>
            <a:custGeom>
              <a:rect b="b" l="l" r="r" t="t"/>
              <a:pathLst>
                <a:path extrusionOk="0" h="2103" w="9041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70"/>
            <p:cNvSpPr/>
            <p:nvPr/>
          </p:nvSpPr>
          <p:spPr>
            <a:xfrm>
              <a:off x="911931" y="1752581"/>
              <a:ext cx="82798" cy="92560"/>
            </a:xfrm>
            <a:custGeom>
              <a:rect b="b" l="l" r="r" t="t"/>
              <a:pathLst>
                <a:path extrusionOk="0" h="6182" w="553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70"/>
            <p:cNvSpPr/>
            <p:nvPr/>
          </p:nvSpPr>
          <p:spPr>
            <a:xfrm>
              <a:off x="1041623" y="1752850"/>
              <a:ext cx="83741" cy="92290"/>
            </a:xfrm>
            <a:custGeom>
              <a:rect b="b" l="l" r="r" t="t"/>
              <a:pathLst>
                <a:path extrusionOk="0" h="6164" w="5593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70"/>
            <p:cNvSpPr/>
            <p:nvPr/>
          </p:nvSpPr>
          <p:spPr>
            <a:xfrm>
              <a:off x="949392" y="1752850"/>
              <a:ext cx="46535" cy="20198"/>
            </a:xfrm>
            <a:custGeom>
              <a:rect b="b" l="l" r="r" t="t"/>
              <a:pathLst>
                <a:path extrusionOk="0" h="1349" w="3108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70"/>
            <p:cNvSpPr/>
            <p:nvPr/>
          </p:nvSpPr>
          <p:spPr>
            <a:xfrm>
              <a:off x="1041623" y="1752850"/>
              <a:ext cx="46280" cy="20198"/>
            </a:xfrm>
            <a:custGeom>
              <a:rect b="b" l="l" r="r" t="t"/>
              <a:pathLst>
                <a:path extrusionOk="0" h="1349" w="3091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70"/>
            <p:cNvSpPr/>
            <p:nvPr/>
          </p:nvSpPr>
          <p:spPr>
            <a:xfrm>
              <a:off x="847400" y="1725510"/>
              <a:ext cx="342496" cy="37162"/>
            </a:xfrm>
            <a:custGeom>
              <a:rect b="b" l="l" r="r" t="t"/>
              <a:pathLst>
                <a:path extrusionOk="0" h="2482" w="22875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70"/>
            <p:cNvSpPr/>
            <p:nvPr/>
          </p:nvSpPr>
          <p:spPr>
            <a:xfrm>
              <a:off x="1168799" y="1524984"/>
              <a:ext cx="21096" cy="37476"/>
            </a:xfrm>
            <a:custGeom>
              <a:rect b="b" l="l" r="r" t="t"/>
              <a:pathLst>
                <a:path extrusionOk="0" h="2503" w="1409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70"/>
            <p:cNvSpPr/>
            <p:nvPr/>
          </p:nvSpPr>
          <p:spPr>
            <a:xfrm>
              <a:off x="1168799" y="1725510"/>
              <a:ext cx="21096" cy="37162"/>
            </a:xfrm>
            <a:custGeom>
              <a:rect b="b" l="l" r="r" t="t"/>
              <a:pathLst>
                <a:path extrusionOk="0" h="2482" w="1409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70"/>
            <p:cNvSpPr/>
            <p:nvPr/>
          </p:nvSpPr>
          <p:spPr>
            <a:xfrm>
              <a:off x="1046339" y="1601703"/>
              <a:ext cx="47418" cy="50787"/>
            </a:xfrm>
            <a:custGeom>
              <a:rect b="b" l="l" r="r" t="t"/>
              <a:pathLst>
                <a:path extrusionOk="0" h="3392" w="3167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70"/>
            <p:cNvSpPr/>
            <p:nvPr/>
          </p:nvSpPr>
          <p:spPr>
            <a:xfrm>
              <a:off x="990567" y="1630091"/>
              <a:ext cx="48556" cy="29331"/>
            </a:xfrm>
            <a:custGeom>
              <a:rect b="b" l="l" r="r" t="t"/>
              <a:pathLst>
                <a:path extrusionOk="0" h="1959" w="3243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70"/>
            <p:cNvSpPr/>
            <p:nvPr/>
          </p:nvSpPr>
          <p:spPr>
            <a:xfrm>
              <a:off x="940573" y="1633983"/>
              <a:ext cx="44543" cy="51565"/>
            </a:xfrm>
            <a:custGeom>
              <a:rect b="b" l="l" r="r" t="t"/>
              <a:pathLst>
                <a:path extrusionOk="0" h="3444" w="2975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70"/>
            <p:cNvSpPr/>
            <p:nvPr/>
          </p:nvSpPr>
          <p:spPr>
            <a:xfrm>
              <a:off x="912560" y="1673256"/>
              <a:ext cx="45966" cy="39408"/>
            </a:xfrm>
            <a:custGeom>
              <a:rect b="b" l="l" r="r" t="t"/>
              <a:pathLst>
                <a:path extrusionOk="0" h="2632" w="307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70"/>
            <p:cNvSpPr/>
            <p:nvPr/>
          </p:nvSpPr>
          <p:spPr>
            <a:xfrm>
              <a:off x="960502" y="1606823"/>
              <a:ext cx="45876" cy="39318"/>
            </a:xfrm>
            <a:custGeom>
              <a:rect b="b" l="l" r="r" t="t"/>
              <a:pathLst>
                <a:path extrusionOk="0" h="2626" w="3064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70"/>
            <p:cNvSpPr/>
            <p:nvPr/>
          </p:nvSpPr>
          <p:spPr>
            <a:xfrm>
              <a:off x="1019269" y="1640197"/>
              <a:ext cx="45981" cy="39423"/>
            </a:xfrm>
            <a:custGeom>
              <a:rect b="b" l="l" r="r" t="t"/>
              <a:pathLst>
                <a:path extrusionOk="0" h="2633" w="3071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70"/>
            <p:cNvSpPr/>
            <p:nvPr/>
          </p:nvSpPr>
          <p:spPr>
            <a:xfrm>
              <a:off x="1067750" y="1575037"/>
              <a:ext cx="46280" cy="39318"/>
            </a:xfrm>
            <a:custGeom>
              <a:rect b="b" l="l" r="r" t="t"/>
              <a:pathLst>
                <a:path extrusionOk="0" h="2626" w="3091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6" name="Google Shape;9726;p70"/>
          <p:cNvGrpSpPr/>
          <p:nvPr/>
        </p:nvGrpSpPr>
        <p:grpSpPr>
          <a:xfrm>
            <a:off x="2659926" y="5799337"/>
            <a:ext cx="560990" cy="722154"/>
            <a:chOff x="1329963" y="2899669"/>
            <a:chExt cx="280495" cy="361077"/>
          </a:xfrm>
        </p:grpSpPr>
        <p:sp>
          <p:nvSpPr>
            <p:cNvPr id="9727" name="Google Shape;9727;p70"/>
            <p:cNvSpPr/>
            <p:nvPr/>
          </p:nvSpPr>
          <p:spPr>
            <a:xfrm>
              <a:off x="1329963" y="2899669"/>
              <a:ext cx="280495" cy="361077"/>
            </a:xfrm>
            <a:custGeom>
              <a:rect b="b" l="l" r="r" t="t"/>
              <a:pathLst>
                <a:path extrusionOk="0" h="24116" w="18734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70"/>
            <p:cNvSpPr/>
            <p:nvPr/>
          </p:nvSpPr>
          <p:spPr>
            <a:xfrm>
              <a:off x="1537722" y="2899669"/>
              <a:ext cx="72736" cy="361077"/>
            </a:xfrm>
            <a:custGeom>
              <a:rect b="b" l="l" r="r" t="t"/>
              <a:pathLst>
                <a:path extrusionOk="0" h="24116" w="4858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70"/>
            <p:cNvSpPr/>
            <p:nvPr/>
          </p:nvSpPr>
          <p:spPr>
            <a:xfrm>
              <a:off x="1402685" y="3004806"/>
              <a:ext cx="135052" cy="255940"/>
            </a:xfrm>
            <a:custGeom>
              <a:rect b="b" l="l" r="r" t="t"/>
              <a:pathLst>
                <a:path extrusionOk="0" h="17094" w="902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70"/>
            <p:cNvSpPr/>
            <p:nvPr/>
          </p:nvSpPr>
          <p:spPr>
            <a:xfrm>
              <a:off x="1459655" y="3004806"/>
              <a:ext cx="57315" cy="255940"/>
            </a:xfrm>
            <a:custGeom>
              <a:rect b="b" l="l" r="r" t="t"/>
              <a:pathLst>
                <a:path extrusionOk="0" h="17094" w="3828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70"/>
            <p:cNvSpPr/>
            <p:nvPr/>
          </p:nvSpPr>
          <p:spPr>
            <a:xfrm>
              <a:off x="1480437" y="3004806"/>
              <a:ext cx="57300" cy="255940"/>
            </a:xfrm>
            <a:custGeom>
              <a:rect b="b" l="l" r="r" t="t"/>
              <a:pathLst>
                <a:path extrusionOk="0" h="17094" w="3827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70"/>
            <p:cNvSpPr/>
            <p:nvPr/>
          </p:nvSpPr>
          <p:spPr>
            <a:xfrm>
              <a:off x="1480437" y="3004806"/>
              <a:ext cx="57300" cy="255940"/>
            </a:xfrm>
            <a:custGeom>
              <a:rect b="b" l="l" r="r" t="t"/>
              <a:pathLst>
                <a:path extrusionOk="0" h="17094" w="3827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70"/>
            <p:cNvSpPr/>
            <p:nvPr/>
          </p:nvSpPr>
          <p:spPr>
            <a:xfrm>
              <a:off x="1425024" y="3119390"/>
              <a:ext cx="31502" cy="26906"/>
            </a:xfrm>
            <a:custGeom>
              <a:rect b="b" l="l" r="r" t="t"/>
              <a:pathLst>
                <a:path extrusionOk="0" h="1797" w="2104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4" name="Google Shape;9734;p70"/>
          <p:cNvGrpSpPr/>
          <p:nvPr/>
        </p:nvGrpSpPr>
        <p:grpSpPr>
          <a:xfrm>
            <a:off x="1874858" y="7601817"/>
            <a:ext cx="390992" cy="686878"/>
            <a:chOff x="937429" y="3800908"/>
            <a:chExt cx="195496" cy="343439"/>
          </a:xfrm>
        </p:grpSpPr>
        <p:sp>
          <p:nvSpPr>
            <p:cNvPr id="9735" name="Google Shape;9735;p70"/>
            <p:cNvSpPr/>
            <p:nvPr/>
          </p:nvSpPr>
          <p:spPr>
            <a:xfrm>
              <a:off x="1010450" y="3957356"/>
              <a:ext cx="49439" cy="88473"/>
            </a:xfrm>
            <a:custGeom>
              <a:rect b="b" l="l" r="r" t="t"/>
              <a:pathLst>
                <a:path extrusionOk="0" h="5909" w="3302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70"/>
            <p:cNvSpPr/>
            <p:nvPr/>
          </p:nvSpPr>
          <p:spPr>
            <a:xfrm>
              <a:off x="1035005" y="3957356"/>
              <a:ext cx="24570" cy="88473"/>
            </a:xfrm>
            <a:custGeom>
              <a:rect b="b" l="l" r="r" t="t"/>
              <a:pathLst>
                <a:path extrusionOk="0" h="5909" w="1641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70"/>
            <p:cNvSpPr/>
            <p:nvPr/>
          </p:nvSpPr>
          <p:spPr>
            <a:xfrm>
              <a:off x="967015" y="3818845"/>
              <a:ext cx="136325" cy="164653"/>
            </a:xfrm>
            <a:custGeom>
              <a:rect b="b" l="l" r="r" t="t"/>
              <a:pathLst>
                <a:path extrusionOk="0" h="10997" w="9105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70"/>
            <p:cNvSpPr/>
            <p:nvPr/>
          </p:nvSpPr>
          <p:spPr>
            <a:xfrm>
              <a:off x="986225" y="3818845"/>
              <a:ext cx="117115" cy="146925"/>
            </a:xfrm>
            <a:custGeom>
              <a:rect b="b" l="l" r="r" t="t"/>
              <a:pathLst>
                <a:path extrusionOk="0" h="9813" w="7822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70"/>
            <p:cNvSpPr/>
            <p:nvPr/>
          </p:nvSpPr>
          <p:spPr>
            <a:xfrm>
              <a:off x="937429" y="3800908"/>
              <a:ext cx="195496" cy="37776"/>
            </a:xfrm>
            <a:custGeom>
              <a:rect b="b" l="l" r="r" t="t"/>
              <a:pathLst>
                <a:path extrusionOk="0" h="2523" w="13057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70"/>
            <p:cNvSpPr/>
            <p:nvPr/>
          </p:nvSpPr>
          <p:spPr>
            <a:xfrm>
              <a:off x="961984" y="3800908"/>
              <a:ext cx="170941" cy="37776"/>
            </a:xfrm>
            <a:custGeom>
              <a:rect b="b" l="l" r="r" t="t"/>
              <a:pathLst>
                <a:path extrusionOk="0" h="2523" w="11417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70"/>
            <p:cNvSpPr/>
            <p:nvPr/>
          </p:nvSpPr>
          <p:spPr>
            <a:xfrm>
              <a:off x="988740" y="3858987"/>
              <a:ext cx="92560" cy="85493"/>
            </a:xfrm>
            <a:custGeom>
              <a:rect b="b" l="l" r="r" t="t"/>
              <a:pathLst>
                <a:path extrusionOk="0" h="5710" w="6182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70"/>
            <p:cNvSpPr/>
            <p:nvPr/>
          </p:nvSpPr>
          <p:spPr>
            <a:xfrm>
              <a:off x="988426" y="4031320"/>
              <a:ext cx="93818" cy="37162"/>
            </a:xfrm>
            <a:custGeom>
              <a:rect b="b" l="l" r="r" t="t"/>
              <a:pathLst>
                <a:path extrusionOk="0" h="2482" w="6266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70"/>
            <p:cNvSpPr/>
            <p:nvPr/>
          </p:nvSpPr>
          <p:spPr>
            <a:xfrm>
              <a:off x="967015" y="4057762"/>
              <a:ext cx="136325" cy="38734"/>
            </a:xfrm>
            <a:custGeom>
              <a:rect b="b" l="l" r="r" t="t"/>
              <a:pathLst>
                <a:path extrusionOk="0" h="2587" w="9105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70"/>
            <p:cNvSpPr/>
            <p:nvPr/>
          </p:nvSpPr>
          <p:spPr>
            <a:xfrm>
              <a:off x="937429" y="4076971"/>
              <a:ext cx="195496" cy="67376"/>
            </a:xfrm>
            <a:custGeom>
              <a:rect b="b" l="l" r="r" t="t"/>
              <a:pathLst>
                <a:path extrusionOk="0" h="4500" w="13057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70"/>
            <p:cNvSpPr/>
            <p:nvPr/>
          </p:nvSpPr>
          <p:spPr>
            <a:xfrm>
              <a:off x="961984" y="4076971"/>
              <a:ext cx="170941" cy="67376"/>
            </a:xfrm>
            <a:custGeom>
              <a:rect b="b" l="l" r="r" t="t"/>
              <a:pathLst>
                <a:path extrusionOk="0" h="4500" w="11417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70"/>
            <p:cNvSpPr/>
            <p:nvPr/>
          </p:nvSpPr>
          <p:spPr>
            <a:xfrm>
              <a:off x="992513" y="4093336"/>
              <a:ext cx="85328" cy="10406"/>
            </a:xfrm>
            <a:custGeom>
              <a:rect b="b" l="l" r="r" t="t"/>
              <a:pathLst>
                <a:path extrusionOk="0" h="695" w="5699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70"/>
            <p:cNvSpPr/>
            <p:nvPr/>
          </p:nvSpPr>
          <p:spPr>
            <a:xfrm>
              <a:off x="992513" y="4116319"/>
              <a:ext cx="85328" cy="10406"/>
            </a:xfrm>
            <a:custGeom>
              <a:rect b="b" l="l" r="r" t="t"/>
              <a:pathLst>
                <a:path extrusionOk="0" h="695" w="5699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8" name="Google Shape;9748;p70"/>
          <p:cNvGrpSpPr/>
          <p:nvPr/>
        </p:nvGrpSpPr>
        <p:grpSpPr>
          <a:xfrm>
            <a:off x="5375319" y="7621311"/>
            <a:ext cx="730329" cy="685022"/>
            <a:chOff x="2611459" y="3810655"/>
            <a:chExt cx="365164" cy="342511"/>
          </a:xfrm>
        </p:grpSpPr>
        <p:sp>
          <p:nvSpPr>
            <p:cNvPr id="9749" name="Google Shape;9749;p70"/>
            <p:cNvSpPr/>
            <p:nvPr/>
          </p:nvSpPr>
          <p:spPr>
            <a:xfrm>
              <a:off x="2901073" y="3962941"/>
              <a:ext cx="56042" cy="160640"/>
            </a:xfrm>
            <a:custGeom>
              <a:rect b="b" l="l" r="r" t="t"/>
              <a:pathLst>
                <a:path extrusionOk="0" h="10729" w="3743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70"/>
            <p:cNvSpPr/>
            <p:nvPr/>
          </p:nvSpPr>
          <p:spPr>
            <a:xfrm>
              <a:off x="2879976" y="4089249"/>
              <a:ext cx="39677" cy="54470"/>
            </a:xfrm>
            <a:custGeom>
              <a:rect b="b" l="l" r="r" t="t"/>
              <a:pathLst>
                <a:path extrusionOk="0" h="3638" w="265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70"/>
            <p:cNvSpPr/>
            <p:nvPr/>
          </p:nvSpPr>
          <p:spPr>
            <a:xfrm>
              <a:off x="2901073" y="4089249"/>
              <a:ext cx="18581" cy="54470"/>
            </a:xfrm>
            <a:custGeom>
              <a:rect b="b" l="l" r="r" t="t"/>
              <a:pathLst>
                <a:path extrusionOk="0" h="3638" w="1241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70"/>
            <p:cNvSpPr/>
            <p:nvPr/>
          </p:nvSpPr>
          <p:spPr>
            <a:xfrm>
              <a:off x="2622479" y="4021573"/>
              <a:ext cx="269475" cy="131593"/>
            </a:xfrm>
            <a:custGeom>
              <a:rect b="b" l="l" r="r" t="t"/>
              <a:pathLst>
                <a:path extrusionOk="0" h="8789" w="17998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70"/>
            <p:cNvSpPr/>
            <p:nvPr/>
          </p:nvSpPr>
          <p:spPr>
            <a:xfrm>
              <a:off x="2642947" y="4021573"/>
              <a:ext cx="248693" cy="131279"/>
            </a:xfrm>
            <a:custGeom>
              <a:rect b="b" l="l" r="r" t="t"/>
              <a:pathLst>
                <a:path extrusionOk="0" h="8768" w="1661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70"/>
            <p:cNvSpPr/>
            <p:nvPr/>
          </p:nvSpPr>
          <p:spPr>
            <a:xfrm>
              <a:off x="2921525" y="3936889"/>
              <a:ext cx="52898" cy="45352"/>
            </a:xfrm>
            <a:custGeom>
              <a:rect b="b" l="l" r="r" t="t"/>
              <a:pathLst>
                <a:path extrusionOk="0" h="3029" w="3533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70"/>
            <p:cNvSpPr/>
            <p:nvPr/>
          </p:nvSpPr>
          <p:spPr>
            <a:xfrm>
              <a:off x="2942621" y="3936889"/>
              <a:ext cx="34003" cy="45307"/>
            </a:xfrm>
            <a:custGeom>
              <a:rect b="b" l="l" r="r" t="t"/>
              <a:pathLst>
                <a:path extrusionOk="0" h="3026" w="2271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70"/>
            <p:cNvSpPr/>
            <p:nvPr/>
          </p:nvSpPr>
          <p:spPr>
            <a:xfrm>
              <a:off x="2611459" y="3810655"/>
              <a:ext cx="295288" cy="284163"/>
            </a:xfrm>
            <a:custGeom>
              <a:rect b="b" l="l" r="r" t="t"/>
              <a:pathLst>
                <a:path extrusionOk="0" h="18979" w="19722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70"/>
            <p:cNvSpPr/>
            <p:nvPr/>
          </p:nvSpPr>
          <p:spPr>
            <a:xfrm>
              <a:off x="2744924" y="3810655"/>
              <a:ext cx="166854" cy="284313"/>
            </a:xfrm>
            <a:custGeom>
              <a:rect b="b" l="l" r="r" t="t"/>
              <a:pathLst>
                <a:path extrusionOk="0" h="18989" w="11144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70"/>
            <p:cNvSpPr/>
            <p:nvPr/>
          </p:nvSpPr>
          <p:spPr>
            <a:xfrm>
              <a:off x="2722900" y="3921467"/>
              <a:ext cx="73036" cy="62540"/>
            </a:xfrm>
            <a:custGeom>
              <a:rect b="b" l="l" r="r" t="t"/>
              <a:pathLst>
                <a:path extrusionOk="0" h="4177" w="4878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70"/>
            <p:cNvSpPr/>
            <p:nvPr/>
          </p:nvSpPr>
          <p:spPr>
            <a:xfrm>
              <a:off x="2752800" y="3921467"/>
              <a:ext cx="46295" cy="62540"/>
            </a:xfrm>
            <a:custGeom>
              <a:rect b="b" l="l" r="r" t="t"/>
              <a:pathLst>
                <a:path extrusionOk="0" h="4177" w="3092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0" name="Google Shape;9760;p70"/>
          <p:cNvGrpSpPr/>
          <p:nvPr/>
        </p:nvGrpSpPr>
        <p:grpSpPr>
          <a:xfrm>
            <a:off x="7904913" y="3048560"/>
            <a:ext cx="740390" cy="600307"/>
            <a:chOff x="3952456" y="1524280"/>
            <a:chExt cx="370195" cy="300154"/>
          </a:xfrm>
        </p:grpSpPr>
        <p:sp>
          <p:nvSpPr>
            <p:cNvPr id="9761" name="Google Shape;9761;p70"/>
            <p:cNvSpPr/>
            <p:nvPr/>
          </p:nvSpPr>
          <p:spPr>
            <a:xfrm>
              <a:off x="3952456" y="1550482"/>
              <a:ext cx="370195" cy="248064"/>
            </a:xfrm>
            <a:custGeom>
              <a:rect b="b" l="l" r="r" t="t"/>
              <a:pathLst>
                <a:path extrusionOk="0" h="16568" w="24725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70"/>
            <p:cNvSpPr/>
            <p:nvPr/>
          </p:nvSpPr>
          <p:spPr>
            <a:xfrm>
              <a:off x="3977955" y="1550482"/>
              <a:ext cx="344697" cy="226669"/>
            </a:xfrm>
            <a:custGeom>
              <a:rect b="b" l="l" r="r" t="t"/>
              <a:pathLst>
                <a:path extrusionOk="0" h="15139" w="23022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70"/>
            <p:cNvSpPr/>
            <p:nvPr/>
          </p:nvSpPr>
          <p:spPr>
            <a:xfrm>
              <a:off x="3990232" y="1524280"/>
              <a:ext cx="294644" cy="251613"/>
            </a:xfrm>
            <a:custGeom>
              <a:rect b="b" l="l" r="r" t="t"/>
              <a:pathLst>
                <a:path extrusionOk="0" h="16805" w="19679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70"/>
            <p:cNvSpPr/>
            <p:nvPr/>
          </p:nvSpPr>
          <p:spPr>
            <a:xfrm>
              <a:off x="4003138" y="1524430"/>
              <a:ext cx="281738" cy="230367"/>
            </a:xfrm>
            <a:custGeom>
              <a:rect b="b" l="l" r="r" t="t"/>
              <a:pathLst>
                <a:path extrusionOk="0" h="15386" w="18817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70"/>
            <p:cNvSpPr/>
            <p:nvPr/>
          </p:nvSpPr>
          <p:spPr>
            <a:xfrm>
              <a:off x="4137547" y="1524280"/>
              <a:ext cx="147329" cy="230517"/>
            </a:xfrm>
            <a:custGeom>
              <a:rect b="b" l="l" r="r" t="t"/>
              <a:pathLst>
                <a:path extrusionOk="0" h="15396" w="984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70"/>
            <p:cNvSpPr/>
            <p:nvPr/>
          </p:nvSpPr>
          <p:spPr>
            <a:xfrm>
              <a:off x="4137547" y="1766430"/>
              <a:ext cx="25828" cy="58003"/>
            </a:xfrm>
            <a:custGeom>
              <a:rect b="b" l="l" r="r" t="t"/>
              <a:pathLst>
                <a:path extrusionOk="0" h="3874" w="1725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770" name="Shape 9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1" name="Google Shape;9771;p71"/>
          <p:cNvSpPr txBox="1"/>
          <p:nvPr>
            <p:ph idx="4294967295" type="title"/>
          </p:nvPr>
        </p:nvSpPr>
        <p:spPr>
          <a:xfrm>
            <a:off x="1699350" y="188755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2" name="Google Shape;9772;p71"/>
          <p:cNvSpPr txBox="1"/>
          <p:nvPr>
            <p:ph idx="4294967295" type="title"/>
          </p:nvPr>
        </p:nvSpPr>
        <p:spPr>
          <a:xfrm>
            <a:off x="9716800" y="188755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73" name="Google Shape;9773;p71"/>
          <p:cNvGrpSpPr/>
          <p:nvPr/>
        </p:nvGrpSpPr>
        <p:grpSpPr>
          <a:xfrm>
            <a:off x="1816964" y="3005170"/>
            <a:ext cx="514223" cy="725616"/>
            <a:chOff x="908482" y="1502585"/>
            <a:chExt cx="257112" cy="362808"/>
          </a:xfrm>
        </p:grpSpPr>
        <p:sp>
          <p:nvSpPr>
            <p:cNvPr id="9774" name="Google Shape;9774;p71"/>
            <p:cNvSpPr/>
            <p:nvPr/>
          </p:nvSpPr>
          <p:spPr>
            <a:xfrm>
              <a:off x="908482" y="1526088"/>
              <a:ext cx="257112" cy="339305"/>
            </a:xfrm>
            <a:custGeom>
              <a:rect b="b" l="l" r="r" t="t"/>
              <a:pathLst>
                <a:path extrusionOk="0" h="12921" w="9791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71"/>
            <p:cNvSpPr/>
            <p:nvPr/>
          </p:nvSpPr>
          <p:spPr>
            <a:xfrm>
              <a:off x="920036" y="1526088"/>
              <a:ext cx="234003" cy="315671"/>
            </a:xfrm>
            <a:custGeom>
              <a:rect b="b" l="l" r="r" t="t"/>
              <a:pathLst>
                <a:path extrusionOk="0" h="12021" w="8911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71"/>
            <p:cNvSpPr/>
            <p:nvPr/>
          </p:nvSpPr>
          <p:spPr>
            <a:xfrm>
              <a:off x="931853" y="1549459"/>
              <a:ext cx="210631" cy="280746"/>
            </a:xfrm>
            <a:custGeom>
              <a:rect b="b" l="l" r="r" t="t"/>
              <a:pathLst>
                <a:path extrusionOk="0" h="10691" w="8021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71"/>
            <p:cNvSpPr/>
            <p:nvPr/>
          </p:nvSpPr>
          <p:spPr>
            <a:xfrm>
              <a:off x="984373" y="1502585"/>
              <a:ext cx="105329" cy="52678"/>
            </a:xfrm>
            <a:custGeom>
              <a:rect b="b" l="l" r="r" t="t"/>
              <a:pathLst>
                <a:path extrusionOk="0" h="2006" w="4011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71"/>
            <p:cNvSpPr/>
            <p:nvPr/>
          </p:nvSpPr>
          <p:spPr>
            <a:xfrm>
              <a:off x="964022" y="1663559"/>
              <a:ext cx="29175" cy="29175"/>
            </a:xfrm>
            <a:custGeom>
              <a:rect b="b" l="l" r="r" t="t"/>
              <a:pathLst>
                <a:path extrusionOk="0" h="1111" w="1111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71"/>
            <p:cNvSpPr/>
            <p:nvPr/>
          </p:nvSpPr>
          <p:spPr>
            <a:xfrm>
              <a:off x="964022" y="1716079"/>
              <a:ext cx="29175" cy="29437"/>
            </a:xfrm>
            <a:custGeom>
              <a:rect b="b" l="l" r="r" t="t"/>
              <a:pathLst>
                <a:path extrusionOk="0" h="1121" w="1111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71"/>
            <p:cNvSpPr/>
            <p:nvPr/>
          </p:nvSpPr>
          <p:spPr>
            <a:xfrm>
              <a:off x="964022" y="1768862"/>
              <a:ext cx="29175" cy="29175"/>
            </a:xfrm>
            <a:custGeom>
              <a:rect b="b" l="l" r="r" t="t"/>
              <a:pathLst>
                <a:path extrusionOk="0" h="1111" w="1111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71"/>
            <p:cNvSpPr/>
            <p:nvPr/>
          </p:nvSpPr>
          <p:spPr>
            <a:xfrm>
              <a:off x="1005985" y="1660539"/>
              <a:ext cx="68145" cy="11843"/>
            </a:xfrm>
            <a:custGeom>
              <a:rect b="b" l="l" r="r" t="t"/>
              <a:pathLst>
                <a:path extrusionOk="0" h="451" w="259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71"/>
            <p:cNvSpPr/>
            <p:nvPr/>
          </p:nvSpPr>
          <p:spPr>
            <a:xfrm>
              <a:off x="1005985" y="1683910"/>
              <a:ext cx="109110" cy="11843"/>
            </a:xfrm>
            <a:custGeom>
              <a:rect b="b" l="l" r="r" t="t"/>
              <a:pathLst>
                <a:path extrusionOk="0" h="451" w="415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71"/>
            <p:cNvSpPr/>
            <p:nvPr/>
          </p:nvSpPr>
          <p:spPr>
            <a:xfrm>
              <a:off x="1005985" y="1713322"/>
              <a:ext cx="68145" cy="11581"/>
            </a:xfrm>
            <a:custGeom>
              <a:rect b="b" l="l" r="r" t="t"/>
              <a:pathLst>
                <a:path extrusionOk="0" h="441" w="259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71"/>
            <p:cNvSpPr/>
            <p:nvPr/>
          </p:nvSpPr>
          <p:spPr>
            <a:xfrm>
              <a:off x="1005985" y="1736693"/>
              <a:ext cx="109110" cy="11581"/>
            </a:xfrm>
            <a:custGeom>
              <a:rect b="b" l="l" r="r" t="t"/>
              <a:pathLst>
                <a:path extrusionOk="0" h="441" w="415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71"/>
            <p:cNvSpPr/>
            <p:nvPr/>
          </p:nvSpPr>
          <p:spPr>
            <a:xfrm>
              <a:off x="1005985" y="1765842"/>
              <a:ext cx="68145" cy="11843"/>
            </a:xfrm>
            <a:custGeom>
              <a:rect b="b" l="l" r="r" t="t"/>
              <a:pathLst>
                <a:path extrusionOk="0" h="451" w="259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71"/>
            <p:cNvSpPr/>
            <p:nvPr/>
          </p:nvSpPr>
          <p:spPr>
            <a:xfrm>
              <a:off x="1005985" y="1789213"/>
              <a:ext cx="109110" cy="11843"/>
            </a:xfrm>
            <a:custGeom>
              <a:rect b="b" l="l" r="r" t="t"/>
              <a:pathLst>
                <a:path extrusionOk="0" h="451" w="415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71"/>
            <p:cNvSpPr/>
            <p:nvPr/>
          </p:nvSpPr>
          <p:spPr>
            <a:xfrm>
              <a:off x="1005985" y="1572831"/>
              <a:ext cx="103333" cy="11843"/>
            </a:xfrm>
            <a:custGeom>
              <a:rect b="b" l="l" r="r" t="t"/>
              <a:pathLst>
                <a:path extrusionOk="0" h="451" w="393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71"/>
            <p:cNvSpPr/>
            <p:nvPr/>
          </p:nvSpPr>
          <p:spPr>
            <a:xfrm>
              <a:off x="959243" y="1625613"/>
              <a:ext cx="155853" cy="11581"/>
            </a:xfrm>
            <a:custGeom>
              <a:rect b="b" l="l" r="r" t="t"/>
              <a:pathLst>
                <a:path extrusionOk="0" h="441" w="593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71"/>
            <p:cNvSpPr/>
            <p:nvPr/>
          </p:nvSpPr>
          <p:spPr>
            <a:xfrm>
              <a:off x="1005985" y="1596202"/>
              <a:ext cx="27179" cy="11843"/>
            </a:xfrm>
            <a:custGeom>
              <a:rect b="b" l="l" r="r" t="t"/>
              <a:pathLst>
                <a:path extrusionOk="0" h="451" w="103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71"/>
            <p:cNvSpPr/>
            <p:nvPr/>
          </p:nvSpPr>
          <p:spPr>
            <a:xfrm>
              <a:off x="1040911" y="1596202"/>
              <a:ext cx="38996" cy="11843"/>
            </a:xfrm>
            <a:custGeom>
              <a:rect b="b" l="l" r="r" t="t"/>
              <a:pathLst>
                <a:path extrusionOk="0" h="451" w="1485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71"/>
            <p:cNvSpPr/>
            <p:nvPr/>
          </p:nvSpPr>
          <p:spPr>
            <a:xfrm>
              <a:off x="961002" y="1572831"/>
              <a:ext cx="35215" cy="35215"/>
            </a:xfrm>
            <a:custGeom>
              <a:rect b="b" l="l" r="r" t="t"/>
              <a:pathLst>
                <a:path extrusionOk="0" h="1341" w="1341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71"/>
            <p:cNvSpPr/>
            <p:nvPr/>
          </p:nvSpPr>
          <p:spPr>
            <a:xfrm>
              <a:off x="984373" y="1543682"/>
              <a:ext cx="105329" cy="11581"/>
            </a:xfrm>
            <a:custGeom>
              <a:rect b="b" l="l" r="r" t="t"/>
              <a:pathLst>
                <a:path extrusionOk="0" h="441" w="4011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71"/>
            <p:cNvSpPr/>
            <p:nvPr/>
          </p:nvSpPr>
          <p:spPr>
            <a:xfrm>
              <a:off x="969799" y="1581628"/>
              <a:ext cx="17620" cy="17620"/>
            </a:xfrm>
            <a:custGeom>
              <a:rect b="b" l="l" r="r" t="t"/>
              <a:pathLst>
                <a:path extrusionOk="0" h="671" w="671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4" name="Google Shape;9794;p71"/>
          <p:cNvGrpSpPr/>
          <p:nvPr/>
        </p:nvGrpSpPr>
        <p:grpSpPr>
          <a:xfrm>
            <a:off x="2607075" y="3005433"/>
            <a:ext cx="725879" cy="725354"/>
            <a:chOff x="1303537" y="1502716"/>
            <a:chExt cx="362939" cy="362677"/>
          </a:xfrm>
        </p:grpSpPr>
        <p:sp>
          <p:nvSpPr>
            <p:cNvPr id="9795" name="Google Shape;9795;p71"/>
            <p:cNvSpPr/>
            <p:nvPr/>
          </p:nvSpPr>
          <p:spPr>
            <a:xfrm>
              <a:off x="1426697" y="1695727"/>
              <a:ext cx="116883" cy="99552"/>
            </a:xfrm>
            <a:custGeom>
              <a:rect b="b" l="l" r="r" t="t"/>
              <a:pathLst>
                <a:path extrusionOk="0" h="3791" w="4451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71"/>
            <p:cNvSpPr/>
            <p:nvPr/>
          </p:nvSpPr>
          <p:spPr>
            <a:xfrm>
              <a:off x="1464643" y="1695727"/>
              <a:ext cx="40992" cy="17620"/>
            </a:xfrm>
            <a:custGeom>
              <a:rect b="b" l="l" r="r" t="t"/>
              <a:pathLst>
                <a:path extrusionOk="0" h="671" w="1561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71"/>
            <p:cNvSpPr/>
            <p:nvPr/>
          </p:nvSpPr>
          <p:spPr>
            <a:xfrm>
              <a:off x="1426697" y="1710538"/>
              <a:ext cx="116883" cy="84741"/>
            </a:xfrm>
            <a:custGeom>
              <a:rect b="b" l="l" r="r" t="t"/>
              <a:pathLst>
                <a:path extrusionOk="0" h="3227" w="4451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71"/>
            <p:cNvSpPr/>
            <p:nvPr/>
          </p:nvSpPr>
          <p:spPr>
            <a:xfrm>
              <a:off x="1444291" y="1613796"/>
              <a:ext cx="29437" cy="64363"/>
            </a:xfrm>
            <a:custGeom>
              <a:rect b="b" l="l" r="r" t="t"/>
              <a:pathLst>
                <a:path extrusionOk="0" h="2451" w="1121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71"/>
            <p:cNvSpPr/>
            <p:nvPr/>
          </p:nvSpPr>
          <p:spPr>
            <a:xfrm>
              <a:off x="1456108" y="1608019"/>
              <a:ext cx="69878" cy="70140"/>
            </a:xfrm>
            <a:custGeom>
              <a:rect b="b" l="l" r="r" t="t"/>
              <a:pathLst>
                <a:path extrusionOk="0" h="2671" w="2661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71"/>
            <p:cNvSpPr/>
            <p:nvPr/>
          </p:nvSpPr>
          <p:spPr>
            <a:xfrm>
              <a:off x="1450068" y="1637168"/>
              <a:ext cx="70140" cy="64363"/>
            </a:xfrm>
            <a:custGeom>
              <a:rect b="b" l="l" r="r" t="t"/>
              <a:pathLst>
                <a:path extrusionOk="0" h="2451" w="2671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71"/>
            <p:cNvSpPr/>
            <p:nvPr/>
          </p:nvSpPr>
          <p:spPr>
            <a:xfrm>
              <a:off x="1450068" y="1637168"/>
              <a:ext cx="70140" cy="63103"/>
            </a:xfrm>
            <a:custGeom>
              <a:rect b="b" l="l" r="r" t="t"/>
              <a:pathLst>
                <a:path extrusionOk="0" h="2403" w="2671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71"/>
            <p:cNvSpPr/>
            <p:nvPr/>
          </p:nvSpPr>
          <p:spPr>
            <a:xfrm>
              <a:off x="1426697" y="1725638"/>
              <a:ext cx="23398" cy="69642"/>
            </a:xfrm>
            <a:custGeom>
              <a:rect b="b" l="l" r="r" t="t"/>
              <a:pathLst>
                <a:path extrusionOk="0" h="2652" w="891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71"/>
            <p:cNvSpPr/>
            <p:nvPr/>
          </p:nvSpPr>
          <p:spPr>
            <a:xfrm>
              <a:off x="1520182" y="1725638"/>
              <a:ext cx="23398" cy="69642"/>
            </a:xfrm>
            <a:custGeom>
              <a:rect b="b" l="l" r="r" t="t"/>
              <a:pathLst>
                <a:path extrusionOk="0" h="2652" w="891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71"/>
            <p:cNvSpPr/>
            <p:nvPr/>
          </p:nvSpPr>
          <p:spPr>
            <a:xfrm>
              <a:off x="1303537" y="1502716"/>
              <a:ext cx="362939" cy="362677"/>
            </a:xfrm>
            <a:custGeom>
              <a:rect b="b" l="l" r="r" t="t"/>
              <a:pathLst>
                <a:path extrusionOk="0" h="13811" w="13821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71"/>
            <p:cNvSpPr/>
            <p:nvPr/>
          </p:nvSpPr>
          <p:spPr>
            <a:xfrm>
              <a:off x="1346262" y="1555236"/>
              <a:ext cx="267694" cy="257742"/>
            </a:xfrm>
            <a:custGeom>
              <a:rect b="b" l="l" r="r" t="t"/>
              <a:pathLst>
                <a:path extrusionOk="0" h="9815" w="10194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6" name="Google Shape;9806;p71"/>
          <p:cNvGrpSpPr/>
          <p:nvPr/>
        </p:nvGrpSpPr>
        <p:grpSpPr>
          <a:xfrm>
            <a:off x="3503801" y="3005433"/>
            <a:ext cx="725354" cy="725354"/>
            <a:chOff x="1751901" y="1502716"/>
            <a:chExt cx="362677" cy="362677"/>
          </a:xfrm>
        </p:grpSpPr>
        <p:sp>
          <p:nvSpPr>
            <p:cNvPr id="9807" name="Google Shape;9807;p71"/>
            <p:cNvSpPr/>
            <p:nvPr/>
          </p:nvSpPr>
          <p:spPr>
            <a:xfrm>
              <a:off x="1751901" y="1502716"/>
              <a:ext cx="362677" cy="362677"/>
            </a:xfrm>
            <a:custGeom>
              <a:rect b="b" l="l" r="r" t="t"/>
              <a:pathLst>
                <a:path extrusionOk="0" h="13811" w="13811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71"/>
            <p:cNvSpPr/>
            <p:nvPr/>
          </p:nvSpPr>
          <p:spPr>
            <a:xfrm>
              <a:off x="1779027" y="1529843"/>
              <a:ext cx="308397" cy="308397"/>
            </a:xfrm>
            <a:custGeom>
              <a:rect b="b" l="l" r="r" t="t"/>
              <a:pathLst>
                <a:path extrusionOk="0" h="11744" w="11744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71"/>
            <p:cNvSpPr/>
            <p:nvPr/>
          </p:nvSpPr>
          <p:spPr>
            <a:xfrm>
              <a:off x="1927816" y="1551035"/>
              <a:ext cx="10845" cy="138416"/>
            </a:xfrm>
            <a:custGeom>
              <a:rect b="b" l="l" r="r" t="t"/>
              <a:pathLst>
                <a:path extrusionOk="0" h="5271" w="413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71"/>
            <p:cNvSpPr/>
            <p:nvPr/>
          </p:nvSpPr>
          <p:spPr>
            <a:xfrm>
              <a:off x="1925821" y="1678632"/>
              <a:ext cx="142014" cy="10819"/>
            </a:xfrm>
            <a:custGeom>
              <a:rect b="b" l="l" r="r" t="t"/>
              <a:pathLst>
                <a:path extrusionOk="0" h="412" w="5408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71"/>
            <p:cNvSpPr/>
            <p:nvPr/>
          </p:nvSpPr>
          <p:spPr>
            <a:xfrm>
              <a:off x="1816999" y="1567789"/>
              <a:ext cx="288020" cy="270215"/>
            </a:xfrm>
            <a:custGeom>
              <a:rect b="b" l="l" r="r" t="t"/>
              <a:pathLst>
                <a:path extrusionOk="0" h="10290" w="10968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71"/>
            <p:cNvSpPr/>
            <p:nvPr/>
          </p:nvSpPr>
          <p:spPr>
            <a:xfrm>
              <a:off x="1798644" y="1678632"/>
              <a:ext cx="22400" cy="10819"/>
            </a:xfrm>
            <a:custGeom>
              <a:rect b="b" l="l" r="r" t="t"/>
              <a:pathLst>
                <a:path extrusionOk="0" h="412" w="853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71"/>
            <p:cNvSpPr/>
            <p:nvPr/>
          </p:nvSpPr>
          <p:spPr>
            <a:xfrm>
              <a:off x="1927816" y="1798063"/>
              <a:ext cx="10845" cy="18828"/>
            </a:xfrm>
            <a:custGeom>
              <a:rect b="b" l="l" r="r" t="t"/>
              <a:pathLst>
                <a:path extrusionOk="0" h="717" w="413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71"/>
            <p:cNvSpPr/>
            <p:nvPr/>
          </p:nvSpPr>
          <p:spPr>
            <a:xfrm>
              <a:off x="1835486" y="1588508"/>
              <a:ext cx="20667" cy="16518"/>
            </a:xfrm>
            <a:custGeom>
              <a:rect b="b" l="l" r="r" t="t"/>
              <a:pathLst>
                <a:path extrusionOk="0" h="629" w="787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71"/>
            <p:cNvSpPr/>
            <p:nvPr/>
          </p:nvSpPr>
          <p:spPr>
            <a:xfrm>
              <a:off x="2009958" y="1763189"/>
              <a:ext cx="20667" cy="16491"/>
            </a:xfrm>
            <a:custGeom>
              <a:rect b="b" l="l" r="r" t="t"/>
              <a:pathLst>
                <a:path extrusionOk="0" h="628" w="787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71"/>
            <p:cNvSpPr/>
            <p:nvPr/>
          </p:nvSpPr>
          <p:spPr>
            <a:xfrm>
              <a:off x="2010247" y="1588193"/>
              <a:ext cx="21113" cy="16833"/>
            </a:xfrm>
            <a:custGeom>
              <a:rect b="b" l="l" r="r" t="t"/>
              <a:pathLst>
                <a:path extrusionOk="0" h="641" w="804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71"/>
            <p:cNvSpPr/>
            <p:nvPr/>
          </p:nvSpPr>
          <p:spPr>
            <a:xfrm>
              <a:off x="1835591" y="1762927"/>
              <a:ext cx="20719" cy="16754"/>
            </a:xfrm>
            <a:custGeom>
              <a:rect b="b" l="l" r="r" t="t"/>
              <a:pathLst>
                <a:path extrusionOk="0" h="638" w="789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71"/>
            <p:cNvSpPr/>
            <p:nvPr/>
          </p:nvSpPr>
          <p:spPr>
            <a:xfrm>
              <a:off x="1808018" y="1628581"/>
              <a:ext cx="22820" cy="14128"/>
            </a:xfrm>
            <a:custGeom>
              <a:rect b="b" l="l" r="r" t="t"/>
              <a:pathLst>
                <a:path extrusionOk="0" h="538" w="869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71"/>
            <p:cNvSpPr/>
            <p:nvPr/>
          </p:nvSpPr>
          <p:spPr>
            <a:xfrm>
              <a:off x="2035194" y="1725139"/>
              <a:ext cx="23004" cy="14102"/>
            </a:xfrm>
            <a:custGeom>
              <a:rect b="b" l="l" r="r" t="t"/>
              <a:pathLst>
                <a:path extrusionOk="0" h="537" w="876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71"/>
            <p:cNvSpPr/>
            <p:nvPr/>
          </p:nvSpPr>
          <p:spPr>
            <a:xfrm>
              <a:off x="1973299" y="1561276"/>
              <a:ext cx="16649" cy="18119"/>
            </a:xfrm>
            <a:custGeom>
              <a:rect b="b" l="l" r="r" t="t"/>
              <a:pathLst>
                <a:path extrusionOk="0" h="690" w="634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71"/>
            <p:cNvSpPr/>
            <p:nvPr/>
          </p:nvSpPr>
          <p:spPr>
            <a:xfrm>
              <a:off x="1876557" y="1788557"/>
              <a:ext cx="16623" cy="18277"/>
            </a:xfrm>
            <a:custGeom>
              <a:rect b="b" l="l" r="r" t="t"/>
              <a:pathLst>
                <a:path extrusionOk="0" h="696" w="633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71"/>
            <p:cNvSpPr/>
            <p:nvPr/>
          </p:nvSpPr>
          <p:spPr>
            <a:xfrm>
              <a:off x="1878710" y="1560541"/>
              <a:ext cx="15966" cy="18093"/>
            </a:xfrm>
            <a:custGeom>
              <a:rect b="b" l="l" r="r" t="t"/>
              <a:pathLst>
                <a:path extrusionOk="0" h="689" w="608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71"/>
            <p:cNvSpPr/>
            <p:nvPr/>
          </p:nvSpPr>
          <p:spPr>
            <a:xfrm>
              <a:off x="1971014" y="1789292"/>
              <a:ext cx="16386" cy="18277"/>
            </a:xfrm>
            <a:custGeom>
              <a:rect b="b" l="l" r="r" t="t"/>
              <a:pathLst>
                <a:path extrusionOk="0" h="696" w="624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71"/>
            <p:cNvSpPr/>
            <p:nvPr/>
          </p:nvSpPr>
          <p:spPr>
            <a:xfrm>
              <a:off x="2036375" y="1630734"/>
              <a:ext cx="22951" cy="13997"/>
            </a:xfrm>
            <a:custGeom>
              <a:rect b="b" l="l" r="r" t="t"/>
              <a:pathLst>
                <a:path extrusionOk="0" h="533" w="874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71"/>
            <p:cNvSpPr/>
            <p:nvPr/>
          </p:nvSpPr>
          <p:spPr>
            <a:xfrm>
              <a:off x="1807441" y="1723143"/>
              <a:ext cx="22846" cy="14075"/>
            </a:xfrm>
            <a:custGeom>
              <a:rect b="b" l="l" r="r" t="t"/>
              <a:pathLst>
                <a:path extrusionOk="0" h="536" w="87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6" name="Google Shape;9826;p71"/>
          <p:cNvGrpSpPr/>
          <p:nvPr/>
        </p:nvGrpSpPr>
        <p:grpSpPr>
          <a:xfrm>
            <a:off x="6190357" y="3005433"/>
            <a:ext cx="668580" cy="725354"/>
            <a:chOff x="3095178" y="1502716"/>
            <a:chExt cx="334290" cy="362677"/>
          </a:xfrm>
        </p:grpSpPr>
        <p:sp>
          <p:nvSpPr>
            <p:cNvPr id="9827" name="Google Shape;9827;p71"/>
            <p:cNvSpPr/>
            <p:nvPr/>
          </p:nvSpPr>
          <p:spPr>
            <a:xfrm>
              <a:off x="3125351" y="1502716"/>
              <a:ext cx="304117" cy="304117"/>
            </a:xfrm>
            <a:custGeom>
              <a:rect b="b" l="l" r="r" t="t"/>
              <a:pathLst>
                <a:path extrusionOk="0" h="11581" w="11581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71"/>
            <p:cNvSpPr/>
            <p:nvPr/>
          </p:nvSpPr>
          <p:spPr>
            <a:xfrm>
              <a:off x="3095178" y="1505973"/>
              <a:ext cx="289306" cy="300887"/>
            </a:xfrm>
            <a:custGeom>
              <a:rect b="b" l="l" r="r" t="t"/>
              <a:pathLst>
                <a:path extrusionOk="0" h="11458" w="11017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71"/>
            <p:cNvSpPr/>
            <p:nvPr/>
          </p:nvSpPr>
          <p:spPr>
            <a:xfrm>
              <a:off x="3125351" y="1503215"/>
              <a:ext cx="303854" cy="303356"/>
            </a:xfrm>
            <a:custGeom>
              <a:rect b="b" l="l" r="r" t="t"/>
              <a:pathLst>
                <a:path extrusionOk="0" h="11552" w="11571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71"/>
            <p:cNvSpPr/>
            <p:nvPr/>
          </p:nvSpPr>
          <p:spPr>
            <a:xfrm>
              <a:off x="3125351" y="1505973"/>
              <a:ext cx="229224" cy="300598"/>
            </a:xfrm>
            <a:custGeom>
              <a:rect b="b" l="l" r="r" t="t"/>
              <a:pathLst>
                <a:path extrusionOk="0" h="11447" w="8729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71"/>
            <p:cNvSpPr/>
            <p:nvPr/>
          </p:nvSpPr>
          <p:spPr>
            <a:xfrm>
              <a:off x="3177871" y="1795253"/>
              <a:ext cx="198814" cy="70140"/>
            </a:xfrm>
            <a:custGeom>
              <a:rect b="b" l="l" r="r" t="t"/>
              <a:pathLst>
                <a:path extrusionOk="0" h="2671" w="7571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71"/>
            <p:cNvSpPr/>
            <p:nvPr/>
          </p:nvSpPr>
          <p:spPr>
            <a:xfrm>
              <a:off x="3265580" y="1818624"/>
              <a:ext cx="23398" cy="46769"/>
            </a:xfrm>
            <a:custGeom>
              <a:rect b="b" l="l" r="r" t="t"/>
              <a:pathLst>
                <a:path extrusionOk="0" h="1781" w="891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71"/>
            <p:cNvSpPr/>
            <p:nvPr/>
          </p:nvSpPr>
          <p:spPr>
            <a:xfrm>
              <a:off x="3267076" y="1806807"/>
              <a:ext cx="20378" cy="19879"/>
            </a:xfrm>
            <a:custGeom>
              <a:rect b="b" l="l" r="r" t="t"/>
              <a:pathLst>
                <a:path extrusionOk="0" h="757" w="776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71"/>
            <p:cNvSpPr/>
            <p:nvPr/>
          </p:nvSpPr>
          <p:spPr>
            <a:xfrm>
              <a:off x="3341734" y="1818861"/>
              <a:ext cx="34952" cy="46533"/>
            </a:xfrm>
            <a:custGeom>
              <a:rect b="b" l="l" r="r" t="t"/>
              <a:pathLst>
                <a:path extrusionOk="0" h="1772" w="1331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71"/>
            <p:cNvSpPr/>
            <p:nvPr/>
          </p:nvSpPr>
          <p:spPr>
            <a:xfrm>
              <a:off x="3213060" y="1614033"/>
              <a:ext cx="128700" cy="93538"/>
            </a:xfrm>
            <a:custGeom>
              <a:rect b="b" l="l" r="r" t="t"/>
              <a:pathLst>
                <a:path extrusionOk="0" h="3562" w="4901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71"/>
            <p:cNvSpPr/>
            <p:nvPr/>
          </p:nvSpPr>
          <p:spPr>
            <a:xfrm>
              <a:off x="3242208" y="1614033"/>
              <a:ext cx="99552" cy="93276"/>
            </a:xfrm>
            <a:custGeom>
              <a:rect b="b" l="l" r="r" t="t"/>
              <a:pathLst>
                <a:path extrusionOk="0" h="3552" w="3791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71"/>
            <p:cNvSpPr/>
            <p:nvPr/>
          </p:nvSpPr>
          <p:spPr>
            <a:xfrm>
              <a:off x="3242208" y="1754287"/>
              <a:ext cx="70140" cy="52546"/>
            </a:xfrm>
            <a:custGeom>
              <a:rect b="b" l="l" r="r" t="t"/>
              <a:pathLst>
                <a:path extrusionOk="0" h="2001" w="2671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71"/>
            <p:cNvSpPr/>
            <p:nvPr/>
          </p:nvSpPr>
          <p:spPr>
            <a:xfrm>
              <a:off x="3242208" y="1754287"/>
              <a:ext cx="70140" cy="29044"/>
            </a:xfrm>
            <a:custGeom>
              <a:rect b="b" l="l" r="r" t="t"/>
              <a:pathLst>
                <a:path extrusionOk="0" h="1106" w="2671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71"/>
            <p:cNvSpPr/>
            <p:nvPr/>
          </p:nvSpPr>
          <p:spPr>
            <a:xfrm>
              <a:off x="3230654" y="1785379"/>
              <a:ext cx="46769" cy="41780"/>
            </a:xfrm>
            <a:custGeom>
              <a:rect b="b" l="l" r="r" t="t"/>
              <a:pathLst>
                <a:path extrusionOk="0" h="1591" w="1781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71"/>
            <p:cNvSpPr/>
            <p:nvPr/>
          </p:nvSpPr>
          <p:spPr>
            <a:xfrm>
              <a:off x="3277397" y="1785379"/>
              <a:ext cx="46769" cy="41780"/>
            </a:xfrm>
            <a:custGeom>
              <a:rect b="b" l="l" r="r" t="t"/>
              <a:pathLst>
                <a:path extrusionOk="0" h="1591" w="1781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71"/>
            <p:cNvSpPr/>
            <p:nvPr/>
          </p:nvSpPr>
          <p:spPr>
            <a:xfrm>
              <a:off x="3218837" y="1661327"/>
              <a:ext cx="116883" cy="110318"/>
            </a:xfrm>
            <a:custGeom>
              <a:rect b="b" l="l" r="r" t="t"/>
              <a:pathLst>
                <a:path extrusionOk="0" h="4201" w="4451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71"/>
            <p:cNvSpPr/>
            <p:nvPr/>
          </p:nvSpPr>
          <p:spPr>
            <a:xfrm>
              <a:off x="3218837" y="1661327"/>
              <a:ext cx="105329" cy="110056"/>
            </a:xfrm>
            <a:custGeom>
              <a:rect b="b" l="l" r="r" t="t"/>
              <a:pathLst>
                <a:path extrusionOk="0" h="4191" w="4011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71"/>
            <p:cNvSpPr/>
            <p:nvPr/>
          </p:nvSpPr>
          <p:spPr>
            <a:xfrm>
              <a:off x="3177871" y="1818861"/>
              <a:ext cx="35215" cy="46533"/>
            </a:xfrm>
            <a:custGeom>
              <a:rect b="b" l="l" r="r" t="t"/>
              <a:pathLst>
                <a:path extrusionOk="0" h="1772" w="1341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4" name="Google Shape;9844;p71"/>
          <p:cNvGrpSpPr/>
          <p:nvPr/>
        </p:nvGrpSpPr>
        <p:grpSpPr>
          <a:xfrm>
            <a:off x="7084562" y="3011210"/>
            <a:ext cx="732391" cy="714009"/>
            <a:chOff x="3542281" y="1505605"/>
            <a:chExt cx="366196" cy="357005"/>
          </a:xfrm>
        </p:grpSpPr>
        <p:sp>
          <p:nvSpPr>
            <p:cNvPr id="9845" name="Google Shape;9845;p71"/>
            <p:cNvSpPr/>
            <p:nvPr/>
          </p:nvSpPr>
          <p:spPr>
            <a:xfrm>
              <a:off x="3612133" y="1573592"/>
              <a:ext cx="226466" cy="226703"/>
            </a:xfrm>
            <a:custGeom>
              <a:rect b="b" l="l" r="r" t="t"/>
              <a:pathLst>
                <a:path extrusionOk="0" h="8633" w="8624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71"/>
            <p:cNvSpPr/>
            <p:nvPr/>
          </p:nvSpPr>
          <p:spPr>
            <a:xfrm>
              <a:off x="3657379" y="1652740"/>
              <a:ext cx="135974" cy="136001"/>
            </a:xfrm>
            <a:custGeom>
              <a:rect b="b" l="l" r="r" t="t"/>
              <a:pathLst>
                <a:path extrusionOk="0" h="5179" w="5178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71"/>
            <p:cNvSpPr/>
            <p:nvPr/>
          </p:nvSpPr>
          <p:spPr>
            <a:xfrm>
              <a:off x="3542281" y="1681153"/>
              <a:ext cx="54805" cy="11318"/>
            </a:xfrm>
            <a:custGeom>
              <a:rect b="b" l="l" r="r" t="t"/>
              <a:pathLst>
                <a:path extrusionOk="0" h="431" w="2087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71"/>
            <p:cNvSpPr/>
            <p:nvPr/>
          </p:nvSpPr>
          <p:spPr>
            <a:xfrm>
              <a:off x="3853909" y="1681153"/>
              <a:ext cx="54568" cy="11318"/>
            </a:xfrm>
            <a:custGeom>
              <a:rect b="b" l="l" r="r" t="t"/>
              <a:pathLst>
                <a:path extrusionOk="0" h="431" w="2078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71"/>
            <p:cNvSpPr/>
            <p:nvPr/>
          </p:nvSpPr>
          <p:spPr>
            <a:xfrm>
              <a:off x="3719694" y="1505605"/>
              <a:ext cx="11344" cy="50918"/>
            </a:xfrm>
            <a:custGeom>
              <a:rect b="b" l="l" r="r" t="t"/>
              <a:pathLst>
                <a:path extrusionOk="0" h="1939" w="432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71"/>
            <p:cNvSpPr/>
            <p:nvPr/>
          </p:nvSpPr>
          <p:spPr>
            <a:xfrm>
              <a:off x="3639023" y="1798850"/>
              <a:ext cx="25814" cy="31092"/>
            </a:xfrm>
            <a:custGeom>
              <a:rect b="b" l="l" r="r" t="t"/>
              <a:pathLst>
                <a:path extrusionOk="0" h="1184" w="983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71"/>
            <p:cNvSpPr/>
            <p:nvPr/>
          </p:nvSpPr>
          <p:spPr>
            <a:xfrm>
              <a:off x="3786053" y="1543761"/>
              <a:ext cx="25971" cy="31092"/>
            </a:xfrm>
            <a:custGeom>
              <a:rect b="b" l="l" r="r" t="t"/>
              <a:pathLst>
                <a:path extrusionOk="0" h="1184" w="989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71"/>
            <p:cNvSpPr/>
            <p:nvPr/>
          </p:nvSpPr>
          <p:spPr>
            <a:xfrm>
              <a:off x="3579728" y="1601874"/>
              <a:ext cx="35950" cy="22741"/>
            </a:xfrm>
            <a:custGeom>
              <a:rect b="b" l="l" r="r" t="t"/>
              <a:pathLst>
                <a:path extrusionOk="0" h="866" w="1369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71"/>
            <p:cNvSpPr/>
            <p:nvPr/>
          </p:nvSpPr>
          <p:spPr>
            <a:xfrm>
              <a:off x="3834818" y="1749167"/>
              <a:ext cx="35687" cy="22741"/>
            </a:xfrm>
            <a:custGeom>
              <a:rect b="b" l="l" r="r" t="t"/>
              <a:pathLst>
                <a:path extrusionOk="0" h="866" w="1359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71"/>
            <p:cNvSpPr/>
            <p:nvPr/>
          </p:nvSpPr>
          <p:spPr>
            <a:xfrm>
              <a:off x="3786000" y="1798850"/>
              <a:ext cx="25709" cy="31092"/>
            </a:xfrm>
            <a:custGeom>
              <a:rect b="b" l="l" r="r" t="t"/>
              <a:pathLst>
                <a:path extrusionOk="0" h="1184" w="979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71"/>
            <p:cNvSpPr/>
            <p:nvPr/>
          </p:nvSpPr>
          <p:spPr>
            <a:xfrm>
              <a:off x="3638472" y="1543761"/>
              <a:ext cx="25971" cy="31092"/>
            </a:xfrm>
            <a:custGeom>
              <a:rect b="b" l="l" r="r" t="t"/>
              <a:pathLst>
                <a:path extrusionOk="0" h="1184" w="989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71"/>
            <p:cNvSpPr/>
            <p:nvPr/>
          </p:nvSpPr>
          <p:spPr>
            <a:xfrm>
              <a:off x="3835317" y="1601507"/>
              <a:ext cx="36291" cy="23109"/>
            </a:xfrm>
            <a:custGeom>
              <a:rect b="b" l="l" r="r" t="t"/>
              <a:pathLst>
                <a:path extrusionOk="0" h="880" w="1382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71"/>
            <p:cNvSpPr/>
            <p:nvPr/>
          </p:nvSpPr>
          <p:spPr>
            <a:xfrm>
              <a:off x="3579964" y="1749167"/>
              <a:ext cx="35950" cy="22741"/>
            </a:xfrm>
            <a:custGeom>
              <a:rect b="b" l="l" r="r" t="t"/>
              <a:pathLst>
                <a:path extrusionOk="0" h="866" w="1369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71"/>
            <p:cNvSpPr/>
            <p:nvPr/>
          </p:nvSpPr>
          <p:spPr>
            <a:xfrm>
              <a:off x="3737209" y="1591764"/>
              <a:ext cx="80776" cy="68302"/>
            </a:xfrm>
            <a:custGeom>
              <a:rect b="b" l="l" r="r" t="t"/>
              <a:pathLst>
                <a:path extrusionOk="0" h="2601" w="3076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71"/>
            <p:cNvSpPr/>
            <p:nvPr/>
          </p:nvSpPr>
          <p:spPr>
            <a:xfrm>
              <a:off x="3691307" y="1732150"/>
              <a:ext cx="68118" cy="102073"/>
            </a:xfrm>
            <a:custGeom>
              <a:rect b="b" l="l" r="r" t="t"/>
              <a:pathLst>
                <a:path extrusionOk="0" h="3887" w="2594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71"/>
            <p:cNvSpPr/>
            <p:nvPr/>
          </p:nvSpPr>
          <p:spPr>
            <a:xfrm>
              <a:off x="3691307" y="1751267"/>
              <a:ext cx="68118" cy="82955"/>
            </a:xfrm>
            <a:custGeom>
              <a:rect b="b" l="l" r="r" t="t"/>
              <a:pathLst>
                <a:path extrusionOk="0" h="3159" w="2594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71"/>
            <p:cNvSpPr/>
            <p:nvPr/>
          </p:nvSpPr>
          <p:spPr>
            <a:xfrm>
              <a:off x="3712656" y="1732150"/>
              <a:ext cx="25420" cy="17122"/>
            </a:xfrm>
            <a:custGeom>
              <a:rect b="b" l="l" r="r" t="t"/>
              <a:pathLst>
                <a:path extrusionOk="0" h="652" w="968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71"/>
            <p:cNvSpPr/>
            <p:nvPr/>
          </p:nvSpPr>
          <p:spPr>
            <a:xfrm>
              <a:off x="3702625" y="1686930"/>
              <a:ext cx="45509" cy="51049"/>
            </a:xfrm>
            <a:custGeom>
              <a:rect b="b" l="l" r="r" t="t"/>
              <a:pathLst>
                <a:path extrusionOk="0" h="1944" w="1733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71"/>
            <p:cNvSpPr/>
            <p:nvPr/>
          </p:nvSpPr>
          <p:spPr>
            <a:xfrm>
              <a:off x="3702625" y="1686930"/>
              <a:ext cx="31171" cy="50944"/>
            </a:xfrm>
            <a:custGeom>
              <a:rect b="b" l="l" r="r" t="t"/>
              <a:pathLst>
                <a:path extrusionOk="0" h="1940" w="1187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71"/>
            <p:cNvSpPr/>
            <p:nvPr/>
          </p:nvSpPr>
          <p:spPr>
            <a:xfrm>
              <a:off x="3702625" y="1834196"/>
              <a:ext cx="45509" cy="28177"/>
            </a:xfrm>
            <a:custGeom>
              <a:rect b="b" l="l" r="r" t="t"/>
              <a:pathLst>
                <a:path extrusionOk="0" h="1073" w="1733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71"/>
            <p:cNvSpPr/>
            <p:nvPr/>
          </p:nvSpPr>
          <p:spPr>
            <a:xfrm>
              <a:off x="3691307" y="1759303"/>
              <a:ext cx="11344" cy="74920"/>
            </a:xfrm>
            <a:custGeom>
              <a:rect b="b" l="l" r="r" t="t"/>
              <a:pathLst>
                <a:path extrusionOk="0" h="2853" w="432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71"/>
            <p:cNvSpPr/>
            <p:nvPr/>
          </p:nvSpPr>
          <p:spPr>
            <a:xfrm>
              <a:off x="3748107" y="1759303"/>
              <a:ext cx="11318" cy="74920"/>
            </a:xfrm>
            <a:custGeom>
              <a:rect b="b" l="l" r="r" t="t"/>
              <a:pathLst>
                <a:path extrusionOk="0" h="2853" w="431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71"/>
            <p:cNvSpPr/>
            <p:nvPr/>
          </p:nvSpPr>
          <p:spPr>
            <a:xfrm>
              <a:off x="3722477" y="1845514"/>
              <a:ext cx="5803" cy="17095"/>
            </a:xfrm>
            <a:custGeom>
              <a:rect b="b" l="l" r="r" t="t"/>
              <a:pathLst>
                <a:path extrusionOk="0" h="651" w="221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71"/>
            <p:cNvSpPr/>
            <p:nvPr/>
          </p:nvSpPr>
          <p:spPr>
            <a:xfrm>
              <a:off x="3702625" y="1686930"/>
              <a:ext cx="45509" cy="22662"/>
            </a:xfrm>
            <a:custGeom>
              <a:rect b="b" l="l" r="r" t="t"/>
              <a:pathLst>
                <a:path extrusionOk="0" h="863" w="1733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71"/>
            <p:cNvSpPr/>
            <p:nvPr/>
          </p:nvSpPr>
          <p:spPr>
            <a:xfrm>
              <a:off x="3702625" y="1686930"/>
              <a:ext cx="31171" cy="20640"/>
            </a:xfrm>
            <a:custGeom>
              <a:rect b="b" l="l" r="r" t="t"/>
              <a:pathLst>
                <a:path extrusionOk="0" h="786" w="1187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0" name="Google Shape;9870;p71"/>
          <p:cNvGrpSpPr/>
          <p:nvPr/>
        </p:nvGrpSpPr>
        <p:grpSpPr>
          <a:xfrm>
            <a:off x="3496764" y="6769594"/>
            <a:ext cx="729345" cy="680134"/>
            <a:chOff x="1748382" y="3384797"/>
            <a:chExt cx="364673" cy="340067"/>
          </a:xfrm>
        </p:grpSpPr>
        <p:sp>
          <p:nvSpPr>
            <p:cNvPr id="9871" name="Google Shape;9871;p71"/>
            <p:cNvSpPr/>
            <p:nvPr/>
          </p:nvSpPr>
          <p:spPr>
            <a:xfrm>
              <a:off x="1805182" y="3628332"/>
              <a:ext cx="45509" cy="45509"/>
            </a:xfrm>
            <a:custGeom>
              <a:rect b="b" l="l" r="r" t="t"/>
              <a:pathLst>
                <a:path extrusionOk="0" h="1733" w="1733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71"/>
            <p:cNvSpPr/>
            <p:nvPr/>
          </p:nvSpPr>
          <p:spPr>
            <a:xfrm>
              <a:off x="1954208" y="3509453"/>
              <a:ext cx="105828" cy="90728"/>
            </a:xfrm>
            <a:custGeom>
              <a:rect b="b" l="l" r="r" t="t"/>
              <a:pathLst>
                <a:path extrusionOk="0" h="3455" w="403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71"/>
            <p:cNvSpPr/>
            <p:nvPr/>
          </p:nvSpPr>
          <p:spPr>
            <a:xfrm>
              <a:off x="1964764" y="3546165"/>
              <a:ext cx="100051" cy="54043"/>
            </a:xfrm>
            <a:custGeom>
              <a:rect b="b" l="l" r="r" t="t"/>
              <a:pathLst>
                <a:path extrusionOk="0" h="2058" w="381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71"/>
            <p:cNvSpPr/>
            <p:nvPr/>
          </p:nvSpPr>
          <p:spPr>
            <a:xfrm>
              <a:off x="1833569" y="3407433"/>
              <a:ext cx="153096" cy="294585"/>
            </a:xfrm>
            <a:custGeom>
              <a:rect b="b" l="l" r="r" t="t"/>
              <a:pathLst>
                <a:path extrusionOk="0" h="11218" w="583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71"/>
            <p:cNvSpPr/>
            <p:nvPr/>
          </p:nvSpPr>
          <p:spPr>
            <a:xfrm>
              <a:off x="1833569" y="3583086"/>
              <a:ext cx="152991" cy="118932"/>
            </a:xfrm>
            <a:custGeom>
              <a:rect b="b" l="l" r="r" t="t"/>
              <a:pathLst>
                <a:path extrusionOk="0" h="4529" w="5826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71"/>
            <p:cNvSpPr/>
            <p:nvPr/>
          </p:nvSpPr>
          <p:spPr>
            <a:xfrm>
              <a:off x="1975058" y="3384797"/>
              <a:ext cx="45535" cy="340067"/>
            </a:xfrm>
            <a:custGeom>
              <a:rect b="b" l="l" r="r" t="t"/>
              <a:pathLst>
                <a:path extrusionOk="0" h="12950" w="1734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71"/>
            <p:cNvSpPr/>
            <p:nvPr/>
          </p:nvSpPr>
          <p:spPr>
            <a:xfrm>
              <a:off x="1975058" y="3696451"/>
              <a:ext cx="45535" cy="28413"/>
            </a:xfrm>
            <a:custGeom>
              <a:rect b="b" l="l" r="r" t="t"/>
              <a:pathLst>
                <a:path extrusionOk="0" h="1082" w="1734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71"/>
            <p:cNvSpPr/>
            <p:nvPr/>
          </p:nvSpPr>
          <p:spPr>
            <a:xfrm>
              <a:off x="1748618" y="3503676"/>
              <a:ext cx="45272" cy="102073"/>
            </a:xfrm>
            <a:custGeom>
              <a:rect b="b" l="l" r="r" t="t"/>
              <a:pathLst>
                <a:path extrusionOk="0" h="3887" w="1724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71"/>
            <p:cNvSpPr/>
            <p:nvPr/>
          </p:nvSpPr>
          <p:spPr>
            <a:xfrm>
              <a:off x="1748382" y="3508954"/>
              <a:ext cx="45509" cy="96794"/>
            </a:xfrm>
            <a:custGeom>
              <a:rect b="b" l="l" r="r" t="t"/>
              <a:pathLst>
                <a:path extrusionOk="0" h="3686" w="1733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71"/>
            <p:cNvSpPr/>
            <p:nvPr/>
          </p:nvSpPr>
          <p:spPr>
            <a:xfrm>
              <a:off x="1788087" y="3503676"/>
              <a:ext cx="56827" cy="102073"/>
            </a:xfrm>
            <a:custGeom>
              <a:rect b="b" l="l" r="r" t="t"/>
              <a:pathLst>
                <a:path extrusionOk="0" h="3887" w="2164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71"/>
            <p:cNvSpPr/>
            <p:nvPr/>
          </p:nvSpPr>
          <p:spPr>
            <a:xfrm>
              <a:off x="1788087" y="3588627"/>
              <a:ext cx="56827" cy="17122"/>
            </a:xfrm>
            <a:custGeom>
              <a:rect b="b" l="l" r="r" t="t"/>
              <a:pathLst>
                <a:path extrusionOk="0" h="652" w="2164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71"/>
            <p:cNvSpPr/>
            <p:nvPr/>
          </p:nvSpPr>
          <p:spPr>
            <a:xfrm>
              <a:off x="1788087" y="3605722"/>
              <a:ext cx="56827" cy="90755"/>
            </a:xfrm>
            <a:custGeom>
              <a:rect b="b" l="l" r="r" t="t"/>
              <a:pathLst>
                <a:path extrusionOk="0" h="3456" w="2164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71"/>
            <p:cNvSpPr/>
            <p:nvPr/>
          </p:nvSpPr>
          <p:spPr>
            <a:xfrm>
              <a:off x="2080860" y="3548922"/>
              <a:ext cx="32195" cy="11581"/>
            </a:xfrm>
            <a:custGeom>
              <a:rect b="b" l="l" r="r" t="t"/>
              <a:pathLst>
                <a:path extrusionOk="0" h="441" w="1226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71"/>
            <p:cNvSpPr/>
            <p:nvPr/>
          </p:nvSpPr>
          <p:spPr>
            <a:xfrm>
              <a:off x="2059510" y="3484874"/>
              <a:ext cx="27468" cy="23345"/>
            </a:xfrm>
            <a:custGeom>
              <a:rect b="b" l="l" r="r" t="t"/>
              <a:pathLst>
                <a:path extrusionOk="0" h="889" w="1046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71"/>
            <p:cNvSpPr/>
            <p:nvPr/>
          </p:nvSpPr>
          <p:spPr>
            <a:xfrm>
              <a:off x="2058723" y="3600969"/>
              <a:ext cx="27704" cy="23608"/>
            </a:xfrm>
            <a:custGeom>
              <a:rect b="b" l="l" r="r" t="t"/>
              <a:pathLst>
                <a:path extrusionOk="0" h="899" w="1055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6" name="Google Shape;9886;p71"/>
          <p:cNvGrpSpPr/>
          <p:nvPr/>
        </p:nvGrpSpPr>
        <p:grpSpPr>
          <a:xfrm>
            <a:off x="12442128" y="7622098"/>
            <a:ext cx="729345" cy="679609"/>
            <a:chOff x="6221064" y="3811049"/>
            <a:chExt cx="364673" cy="339804"/>
          </a:xfrm>
        </p:grpSpPr>
        <p:sp>
          <p:nvSpPr>
            <p:cNvPr id="9887" name="Google Shape;9887;p71"/>
            <p:cNvSpPr/>
            <p:nvPr/>
          </p:nvSpPr>
          <p:spPr>
            <a:xfrm>
              <a:off x="6277838" y="4054558"/>
              <a:ext cx="45272" cy="45272"/>
            </a:xfrm>
            <a:custGeom>
              <a:rect b="b" l="l" r="r" t="t"/>
              <a:pathLst>
                <a:path extrusionOk="0" h="1724" w="1724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71"/>
            <p:cNvSpPr/>
            <p:nvPr/>
          </p:nvSpPr>
          <p:spPr>
            <a:xfrm>
              <a:off x="6426890" y="3935679"/>
              <a:ext cx="105828" cy="90728"/>
            </a:xfrm>
            <a:custGeom>
              <a:rect b="b" l="l" r="r" t="t"/>
              <a:pathLst>
                <a:path extrusionOk="0" h="3455" w="403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71"/>
            <p:cNvSpPr/>
            <p:nvPr/>
          </p:nvSpPr>
          <p:spPr>
            <a:xfrm>
              <a:off x="6437446" y="3972391"/>
              <a:ext cx="100051" cy="54043"/>
            </a:xfrm>
            <a:custGeom>
              <a:rect b="b" l="l" r="r" t="t"/>
              <a:pathLst>
                <a:path extrusionOk="0" h="2058" w="381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71"/>
            <p:cNvSpPr/>
            <p:nvPr/>
          </p:nvSpPr>
          <p:spPr>
            <a:xfrm>
              <a:off x="6306251" y="3833659"/>
              <a:ext cx="153070" cy="294585"/>
            </a:xfrm>
            <a:custGeom>
              <a:rect b="b" l="l" r="r" t="t"/>
              <a:pathLst>
                <a:path extrusionOk="0" h="11218" w="5829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71"/>
            <p:cNvSpPr/>
            <p:nvPr/>
          </p:nvSpPr>
          <p:spPr>
            <a:xfrm>
              <a:off x="6306251" y="4009312"/>
              <a:ext cx="152833" cy="119010"/>
            </a:xfrm>
            <a:custGeom>
              <a:rect b="b" l="l" r="r" t="t"/>
              <a:pathLst>
                <a:path extrusionOk="0" h="4532" w="582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71"/>
            <p:cNvSpPr/>
            <p:nvPr/>
          </p:nvSpPr>
          <p:spPr>
            <a:xfrm>
              <a:off x="6447740" y="3811049"/>
              <a:ext cx="45509" cy="339804"/>
            </a:xfrm>
            <a:custGeom>
              <a:rect b="b" l="l" r="r" t="t"/>
              <a:pathLst>
                <a:path extrusionOk="0" h="12940" w="1733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71"/>
            <p:cNvSpPr/>
            <p:nvPr/>
          </p:nvSpPr>
          <p:spPr>
            <a:xfrm>
              <a:off x="6447740" y="4122677"/>
              <a:ext cx="45509" cy="28177"/>
            </a:xfrm>
            <a:custGeom>
              <a:rect b="b" l="l" r="r" t="t"/>
              <a:pathLst>
                <a:path extrusionOk="0" h="1073" w="1733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71"/>
            <p:cNvSpPr/>
            <p:nvPr/>
          </p:nvSpPr>
          <p:spPr>
            <a:xfrm>
              <a:off x="6221300" y="3929902"/>
              <a:ext cx="45272" cy="102073"/>
            </a:xfrm>
            <a:custGeom>
              <a:rect b="b" l="l" r="r" t="t"/>
              <a:pathLst>
                <a:path extrusionOk="0" h="3887" w="1724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71"/>
            <p:cNvSpPr/>
            <p:nvPr/>
          </p:nvSpPr>
          <p:spPr>
            <a:xfrm>
              <a:off x="6221064" y="3935180"/>
              <a:ext cx="45509" cy="96794"/>
            </a:xfrm>
            <a:custGeom>
              <a:rect b="b" l="l" r="r" t="t"/>
              <a:pathLst>
                <a:path extrusionOk="0" h="3686" w="1733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71"/>
            <p:cNvSpPr/>
            <p:nvPr/>
          </p:nvSpPr>
          <p:spPr>
            <a:xfrm>
              <a:off x="6260769" y="3929902"/>
              <a:ext cx="56800" cy="102073"/>
            </a:xfrm>
            <a:custGeom>
              <a:rect b="b" l="l" r="r" t="t"/>
              <a:pathLst>
                <a:path extrusionOk="0" h="3887" w="2163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71"/>
            <p:cNvSpPr/>
            <p:nvPr/>
          </p:nvSpPr>
          <p:spPr>
            <a:xfrm>
              <a:off x="6260769" y="4014853"/>
              <a:ext cx="56800" cy="17122"/>
            </a:xfrm>
            <a:custGeom>
              <a:rect b="b" l="l" r="r" t="t"/>
              <a:pathLst>
                <a:path extrusionOk="0" h="652" w="2163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71"/>
            <p:cNvSpPr/>
            <p:nvPr/>
          </p:nvSpPr>
          <p:spPr>
            <a:xfrm>
              <a:off x="6260769" y="4031686"/>
              <a:ext cx="56800" cy="90755"/>
            </a:xfrm>
            <a:custGeom>
              <a:rect b="b" l="l" r="r" t="t"/>
              <a:pathLst>
                <a:path extrusionOk="0" h="3456" w="2163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71"/>
            <p:cNvSpPr/>
            <p:nvPr/>
          </p:nvSpPr>
          <p:spPr>
            <a:xfrm>
              <a:off x="6553542" y="3975148"/>
              <a:ext cx="32195" cy="11581"/>
            </a:xfrm>
            <a:custGeom>
              <a:rect b="b" l="l" r="r" t="t"/>
              <a:pathLst>
                <a:path extrusionOk="0" h="441" w="1226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71"/>
            <p:cNvSpPr/>
            <p:nvPr/>
          </p:nvSpPr>
          <p:spPr>
            <a:xfrm>
              <a:off x="6532192" y="3911100"/>
              <a:ext cx="27442" cy="23608"/>
            </a:xfrm>
            <a:custGeom>
              <a:rect b="b" l="l" r="r" t="t"/>
              <a:pathLst>
                <a:path extrusionOk="0" h="899" w="1045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71"/>
            <p:cNvSpPr/>
            <p:nvPr/>
          </p:nvSpPr>
          <p:spPr>
            <a:xfrm>
              <a:off x="6531221" y="4027327"/>
              <a:ext cx="27626" cy="23503"/>
            </a:xfrm>
            <a:custGeom>
              <a:rect b="b" l="l" r="r" t="t"/>
              <a:pathLst>
                <a:path extrusionOk="0" h="895" w="1052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2" name="Google Shape;9902;p71"/>
          <p:cNvGrpSpPr/>
          <p:nvPr/>
        </p:nvGrpSpPr>
        <p:grpSpPr>
          <a:xfrm>
            <a:off x="4365287" y="6772640"/>
            <a:ext cx="764061" cy="640902"/>
            <a:chOff x="2182643" y="3386320"/>
            <a:chExt cx="382030" cy="320451"/>
          </a:xfrm>
        </p:grpSpPr>
        <p:sp>
          <p:nvSpPr>
            <p:cNvPr id="9903" name="Google Shape;9903;p71"/>
            <p:cNvSpPr/>
            <p:nvPr/>
          </p:nvSpPr>
          <p:spPr>
            <a:xfrm>
              <a:off x="2182643" y="3386320"/>
              <a:ext cx="382030" cy="320451"/>
            </a:xfrm>
            <a:custGeom>
              <a:rect b="b" l="l" r="r" t="t"/>
              <a:pathLst>
                <a:path extrusionOk="0" h="12203" w="14548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71"/>
            <p:cNvSpPr/>
            <p:nvPr/>
          </p:nvSpPr>
          <p:spPr>
            <a:xfrm>
              <a:off x="2281171" y="3466492"/>
              <a:ext cx="185002" cy="184739"/>
            </a:xfrm>
            <a:custGeom>
              <a:rect b="b" l="l" r="r" t="t"/>
              <a:pathLst>
                <a:path extrusionOk="0" h="7035" w="7045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71"/>
            <p:cNvSpPr/>
            <p:nvPr/>
          </p:nvSpPr>
          <p:spPr>
            <a:xfrm>
              <a:off x="2299763" y="3484821"/>
              <a:ext cx="147791" cy="148054"/>
            </a:xfrm>
            <a:custGeom>
              <a:rect b="b" l="l" r="r" t="t"/>
              <a:pathLst>
                <a:path extrusionOk="0" h="5638" w="5628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71"/>
            <p:cNvSpPr/>
            <p:nvPr/>
          </p:nvSpPr>
          <p:spPr>
            <a:xfrm>
              <a:off x="2336711" y="3564993"/>
              <a:ext cx="73922" cy="67830"/>
            </a:xfrm>
            <a:custGeom>
              <a:rect b="b" l="l" r="r" t="t"/>
              <a:pathLst>
                <a:path extrusionOk="0" h="2583" w="2815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71"/>
            <p:cNvSpPr/>
            <p:nvPr/>
          </p:nvSpPr>
          <p:spPr>
            <a:xfrm>
              <a:off x="2295745" y="3386320"/>
              <a:ext cx="139519" cy="36974"/>
            </a:xfrm>
            <a:custGeom>
              <a:rect b="b" l="l" r="r" t="t"/>
              <a:pathLst>
                <a:path extrusionOk="0" h="1408" w="5313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71"/>
            <p:cNvSpPr/>
            <p:nvPr/>
          </p:nvSpPr>
          <p:spPr>
            <a:xfrm>
              <a:off x="2342987" y="3386320"/>
              <a:ext cx="92514" cy="36974"/>
            </a:xfrm>
            <a:custGeom>
              <a:rect b="b" l="l" r="r" t="t"/>
              <a:pathLst>
                <a:path extrusionOk="0" h="1408" w="3523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71"/>
            <p:cNvSpPr/>
            <p:nvPr/>
          </p:nvSpPr>
          <p:spPr>
            <a:xfrm>
              <a:off x="2182643" y="3676073"/>
              <a:ext cx="382030" cy="30698"/>
            </a:xfrm>
            <a:custGeom>
              <a:rect b="b" l="l" r="r" t="t"/>
              <a:pathLst>
                <a:path extrusionOk="0" h="1169" w="14548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71"/>
            <p:cNvSpPr/>
            <p:nvPr/>
          </p:nvSpPr>
          <p:spPr>
            <a:xfrm>
              <a:off x="2336711" y="3584609"/>
              <a:ext cx="74158" cy="48213"/>
            </a:xfrm>
            <a:custGeom>
              <a:rect b="b" l="l" r="r" t="t"/>
              <a:pathLst>
                <a:path extrusionOk="0" h="1836" w="2824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71"/>
            <p:cNvSpPr/>
            <p:nvPr/>
          </p:nvSpPr>
          <p:spPr>
            <a:xfrm>
              <a:off x="2360082" y="3564993"/>
              <a:ext cx="27179" cy="18513"/>
            </a:xfrm>
            <a:custGeom>
              <a:rect b="b" l="l" r="r" t="t"/>
              <a:pathLst>
                <a:path extrusionOk="0" h="705" w="1035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71"/>
            <p:cNvSpPr/>
            <p:nvPr/>
          </p:nvSpPr>
          <p:spPr>
            <a:xfrm>
              <a:off x="2349027" y="3515756"/>
              <a:ext cx="49290" cy="55566"/>
            </a:xfrm>
            <a:custGeom>
              <a:rect b="b" l="l" r="r" t="t"/>
              <a:pathLst>
                <a:path extrusionOk="0" h="2116" w="1877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71"/>
            <p:cNvSpPr/>
            <p:nvPr/>
          </p:nvSpPr>
          <p:spPr>
            <a:xfrm>
              <a:off x="2349027" y="3515756"/>
              <a:ext cx="33954" cy="55461"/>
            </a:xfrm>
            <a:custGeom>
              <a:rect b="b" l="l" r="r" t="t"/>
              <a:pathLst>
                <a:path extrusionOk="0" h="2112" w="1293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71"/>
            <p:cNvSpPr/>
            <p:nvPr/>
          </p:nvSpPr>
          <p:spPr>
            <a:xfrm>
              <a:off x="2349027" y="3515756"/>
              <a:ext cx="49290" cy="24894"/>
            </a:xfrm>
            <a:custGeom>
              <a:rect b="b" l="l" r="r" t="t"/>
              <a:pathLst>
                <a:path extrusionOk="0" h="948" w="1877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71"/>
            <p:cNvSpPr/>
            <p:nvPr/>
          </p:nvSpPr>
          <p:spPr>
            <a:xfrm>
              <a:off x="2349027" y="3515755"/>
              <a:ext cx="33954" cy="22374"/>
            </a:xfrm>
            <a:custGeom>
              <a:rect b="b" l="l" r="r" t="t"/>
              <a:pathLst>
                <a:path extrusionOk="0" h="852" w="1293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71"/>
            <p:cNvSpPr/>
            <p:nvPr/>
          </p:nvSpPr>
          <p:spPr>
            <a:xfrm>
              <a:off x="2336711" y="3595402"/>
              <a:ext cx="18382" cy="34978"/>
            </a:xfrm>
            <a:custGeom>
              <a:rect b="b" l="l" r="r" t="t"/>
              <a:pathLst>
                <a:path extrusionOk="0" h="1332" w="70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71"/>
            <p:cNvSpPr/>
            <p:nvPr/>
          </p:nvSpPr>
          <p:spPr>
            <a:xfrm>
              <a:off x="2392251" y="3595402"/>
              <a:ext cx="18382" cy="34978"/>
            </a:xfrm>
            <a:custGeom>
              <a:rect b="b" l="l" r="r" t="t"/>
              <a:pathLst>
                <a:path extrusionOk="0" h="1332" w="70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8" name="Google Shape;9918;p71"/>
          <p:cNvGrpSpPr/>
          <p:nvPr/>
        </p:nvGrpSpPr>
        <p:grpSpPr>
          <a:xfrm>
            <a:off x="6168771" y="6778680"/>
            <a:ext cx="707760" cy="661489"/>
            <a:chOff x="3084386" y="3389340"/>
            <a:chExt cx="353880" cy="330745"/>
          </a:xfrm>
        </p:grpSpPr>
        <p:sp>
          <p:nvSpPr>
            <p:cNvPr id="9919" name="Google Shape;9919;p71"/>
            <p:cNvSpPr/>
            <p:nvPr/>
          </p:nvSpPr>
          <p:spPr>
            <a:xfrm>
              <a:off x="3084386" y="3458430"/>
              <a:ext cx="353880" cy="261655"/>
            </a:xfrm>
            <a:custGeom>
              <a:rect b="b" l="l" r="r" t="t"/>
              <a:pathLst>
                <a:path extrusionOk="0" h="9964" w="13476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71"/>
            <p:cNvSpPr/>
            <p:nvPr/>
          </p:nvSpPr>
          <p:spPr>
            <a:xfrm>
              <a:off x="3084386" y="3458430"/>
              <a:ext cx="176940" cy="261655"/>
            </a:xfrm>
            <a:custGeom>
              <a:rect b="b" l="l" r="r" t="t"/>
              <a:pathLst>
                <a:path extrusionOk="0" h="9964" w="6738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71"/>
            <p:cNvSpPr/>
            <p:nvPr/>
          </p:nvSpPr>
          <p:spPr>
            <a:xfrm>
              <a:off x="3115031" y="3489102"/>
              <a:ext cx="292825" cy="200574"/>
            </a:xfrm>
            <a:custGeom>
              <a:rect b="b" l="l" r="r" t="t"/>
              <a:pathLst>
                <a:path extrusionOk="0" h="7638" w="11151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71"/>
            <p:cNvSpPr/>
            <p:nvPr/>
          </p:nvSpPr>
          <p:spPr>
            <a:xfrm>
              <a:off x="3115031" y="3489102"/>
              <a:ext cx="146294" cy="200338"/>
            </a:xfrm>
            <a:custGeom>
              <a:rect b="b" l="l" r="r" t="t"/>
              <a:pathLst>
                <a:path extrusionOk="0" h="7629" w="5571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71"/>
            <p:cNvSpPr/>
            <p:nvPr/>
          </p:nvSpPr>
          <p:spPr>
            <a:xfrm>
              <a:off x="3191947" y="3389340"/>
              <a:ext cx="138994" cy="115885"/>
            </a:xfrm>
            <a:custGeom>
              <a:rect b="b" l="l" r="r" t="t"/>
              <a:pathLst>
                <a:path extrusionOk="0" h="4413" w="5293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71"/>
            <p:cNvSpPr/>
            <p:nvPr/>
          </p:nvSpPr>
          <p:spPr>
            <a:xfrm>
              <a:off x="3223091" y="3538103"/>
              <a:ext cx="137261" cy="97792"/>
            </a:xfrm>
            <a:custGeom>
              <a:rect b="b" l="l" r="r" t="t"/>
              <a:pathLst>
                <a:path extrusionOk="0" h="3724" w="5227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71"/>
            <p:cNvSpPr/>
            <p:nvPr/>
          </p:nvSpPr>
          <p:spPr>
            <a:xfrm>
              <a:off x="3182651" y="3610475"/>
              <a:ext cx="40467" cy="34532"/>
            </a:xfrm>
            <a:custGeom>
              <a:rect b="b" l="l" r="r" t="t"/>
              <a:pathLst>
                <a:path extrusionOk="0" h="1315" w="1541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71"/>
            <p:cNvSpPr/>
            <p:nvPr/>
          </p:nvSpPr>
          <p:spPr>
            <a:xfrm>
              <a:off x="3145729" y="3529489"/>
              <a:ext cx="39495" cy="35005"/>
            </a:xfrm>
            <a:custGeom>
              <a:rect b="b" l="l" r="r" t="t"/>
              <a:pathLst>
                <a:path extrusionOk="0" h="1333" w="1504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71"/>
            <p:cNvSpPr/>
            <p:nvPr/>
          </p:nvSpPr>
          <p:spPr>
            <a:xfrm>
              <a:off x="3345252" y="3621741"/>
              <a:ext cx="39521" cy="34978"/>
            </a:xfrm>
            <a:custGeom>
              <a:rect b="b" l="l" r="r" t="t"/>
              <a:pathLst>
                <a:path extrusionOk="0" h="1332" w="1505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71"/>
            <p:cNvSpPr/>
            <p:nvPr/>
          </p:nvSpPr>
          <p:spPr>
            <a:xfrm>
              <a:off x="3245491" y="3544930"/>
              <a:ext cx="39705" cy="34873"/>
            </a:xfrm>
            <a:custGeom>
              <a:rect b="b" l="l" r="r" t="t"/>
              <a:pathLst>
                <a:path extrusionOk="0" h="1328" w="1512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71"/>
            <p:cNvSpPr/>
            <p:nvPr/>
          </p:nvSpPr>
          <p:spPr>
            <a:xfrm>
              <a:off x="3191947" y="3389340"/>
              <a:ext cx="69642" cy="115885"/>
            </a:xfrm>
            <a:custGeom>
              <a:rect b="b" l="l" r="r" t="t"/>
              <a:pathLst>
                <a:path extrusionOk="0" h="4413" w="2652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71"/>
            <p:cNvSpPr/>
            <p:nvPr/>
          </p:nvSpPr>
          <p:spPr>
            <a:xfrm>
              <a:off x="3240449" y="3450683"/>
              <a:ext cx="36711" cy="31670"/>
            </a:xfrm>
            <a:custGeom>
              <a:rect b="b" l="l" r="r" t="t"/>
              <a:pathLst>
                <a:path extrusionOk="0" h="1206" w="1398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1" name="Google Shape;9931;p71"/>
          <p:cNvGrpSpPr/>
          <p:nvPr/>
        </p:nvGrpSpPr>
        <p:grpSpPr>
          <a:xfrm>
            <a:off x="1726997" y="3941812"/>
            <a:ext cx="694157" cy="728032"/>
            <a:chOff x="863499" y="1970906"/>
            <a:chExt cx="347078" cy="364016"/>
          </a:xfrm>
        </p:grpSpPr>
        <p:sp>
          <p:nvSpPr>
            <p:cNvPr id="9932" name="Google Shape;9932;p71"/>
            <p:cNvSpPr/>
            <p:nvPr/>
          </p:nvSpPr>
          <p:spPr>
            <a:xfrm>
              <a:off x="984872" y="1970906"/>
              <a:ext cx="225705" cy="173447"/>
            </a:xfrm>
            <a:custGeom>
              <a:rect b="b" l="l" r="r" t="t"/>
              <a:pathLst>
                <a:path extrusionOk="0" h="6605" w="8595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71"/>
            <p:cNvSpPr/>
            <p:nvPr/>
          </p:nvSpPr>
          <p:spPr>
            <a:xfrm>
              <a:off x="1020822" y="1970906"/>
              <a:ext cx="159871" cy="173447"/>
            </a:xfrm>
            <a:custGeom>
              <a:rect b="b" l="l" r="r" t="t"/>
              <a:pathLst>
                <a:path extrusionOk="0" h="6605" w="6088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71"/>
            <p:cNvSpPr/>
            <p:nvPr/>
          </p:nvSpPr>
          <p:spPr>
            <a:xfrm>
              <a:off x="1056746" y="1970906"/>
              <a:ext cx="153831" cy="173447"/>
            </a:xfrm>
            <a:custGeom>
              <a:rect b="b" l="l" r="r" t="t"/>
              <a:pathLst>
                <a:path extrusionOk="0" h="6605" w="5858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71"/>
            <p:cNvSpPr/>
            <p:nvPr/>
          </p:nvSpPr>
          <p:spPr>
            <a:xfrm>
              <a:off x="863499" y="1970906"/>
              <a:ext cx="225967" cy="173447"/>
            </a:xfrm>
            <a:custGeom>
              <a:rect b="b" l="l" r="r" t="t"/>
              <a:pathLst>
                <a:path extrusionOk="0" h="6605" w="8605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71"/>
            <p:cNvSpPr/>
            <p:nvPr/>
          </p:nvSpPr>
          <p:spPr>
            <a:xfrm>
              <a:off x="895405" y="1970906"/>
              <a:ext cx="159871" cy="173447"/>
            </a:xfrm>
            <a:custGeom>
              <a:rect b="b" l="l" r="r" t="t"/>
              <a:pathLst>
                <a:path extrusionOk="0" h="6605" w="6088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71"/>
            <p:cNvSpPr/>
            <p:nvPr/>
          </p:nvSpPr>
          <p:spPr>
            <a:xfrm>
              <a:off x="863499" y="1970906"/>
              <a:ext cx="155827" cy="173185"/>
            </a:xfrm>
            <a:custGeom>
              <a:rect b="b" l="l" r="r" t="t"/>
              <a:pathLst>
                <a:path extrusionOk="0" h="6595" w="5934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71"/>
            <p:cNvSpPr/>
            <p:nvPr/>
          </p:nvSpPr>
          <p:spPr>
            <a:xfrm>
              <a:off x="1073080" y="2094302"/>
              <a:ext cx="35714" cy="49789"/>
            </a:xfrm>
            <a:custGeom>
              <a:rect b="b" l="l" r="r" t="t"/>
              <a:pathLst>
                <a:path extrusionOk="0" h="1896" w="136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71"/>
            <p:cNvSpPr/>
            <p:nvPr/>
          </p:nvSpPr>
          <p:spPr>
            <a:xfrm>
              <a:off x="1054987" y="2069171"/>
              <a:ext cx="37473" cy="52310"/>
            </a:xfrm>
            <a:custGeom>
              <a:rect b="b" l="l" r="r" t="t"/>
              <a:pathLst>
                <a:path extrusionOk="0" h="1992" w="1427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71"/>
            <p:cNvSpPr/>
            <p:nvPr/>
          </p:nvSpPr>
          <p:spPr>
            <a:xfrm>
              <a:off x="1037156" y="2044040"/>
              <a:ext cx="37473" cy="52310"/>
            </a:xfrm>
            <a:custGeom>
              <a:rect b="b" l="l" r="r" t="t"/>
              <a:pathLst>
                <a:path extrusionOk="0" h="1992" w="1427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71"/>
            <p:cNvSpPr/>
            <p:nvPr/>
          </p:nvSpPr>
          <p:spPr>
            <a:xfrm>
              <a:off x="924317" y="2114890"/>
              <a:ext cx="225442" cy="220033"/>
            </a:xfrm>
            <a:custGeom>
              <a:rect b="b" l="l" r="r" t="t"/>
              <a:pathLst>
                <a:path extrusionOk="0" h="8379" w="8585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71"/>
            <p:cNvSpPr/>
            <p:nvPr/>
          </p:nvSpPr>
          <p:spPr>
            <a:xfrm>
              <a:off x="1020822" y="2115100"/>
              <a:ext cx="128937" cy="219822"/>
            </a:xfrm>
            <a:custGeom>
              <a:rect b="b" l="l" r="r" t="t"/>
              <a:pathLst>
                <a:path extrusionOk="0" h="8371" w="491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71"/>
            <p:cNvSpPr/>
            <p:nvPr/>
          </p:nvSpPr>
          <p:spPr>
            <a:xfrm>
              <a:off x="953964" y="2141806"/>
              <a:ext cx="166147" cy="166147"/>
            </a:xfrm>
            <a:custGeom>
              <a:rect b="b" l="l" r="r" t="t"/>
              <a:pathLst>
                <a:path extrusionOk="0" h="6327" w="6327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71"/>
            <p:cNvSpPr/>
            <p:nvPr/>
          </p:nvSpPr>
          <p:spPr>
            <a:xfrm>
              <a:off x="1020560" y="2141806"/>
              <a:ext cx="104068" cy="166252"/>
            </a:xfrm>
            <a:custGeom>
              <a:rect b="b" l="l" r="r" t="t"/>
              <a:pathLst>
                <a:path extrusionOk="0" h="6331" w="3963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71"/>
            <p:cNvSpPr/>
            <p:nvPr/>
          </p:nvSpPr>
          <p:spPr>
            <a:xfrm>
              <a:off x="1020560" y="2187551"/>
              <a:ext cx="20378" cy="74657"/>
            </a:xfrm>
            <a:custGeom>
              <a:rect b="b" l="l" r="r" t="t"/>
              <a:pathLst>
                <a:path extrusionOk="0" h="2843" w="776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6" name="Google Shape;9946;p71"/>
          <p:cNvGrpSpPr/>
          <p:nvPr/>
        </p:nvGrpSpPr>
        <p:grpSpPr>
          <a:xfrm>
            <a:off x="3499757" y="3941812"/>
            <a:ext cx="728873" cy="728347"/>
            <a:chOff x="1749879" y="1970906"/>
            <a:chExt cx="364436" cy="364174"/>
          </a:xfrm>
        </p:grpSpPr>
        <p:sp>
          <p:nvSpPr>
            <p:cNvPr id="9947" name="Google Shape;9947;p71"/>
            <p:cNvSpPr/>
            <p:nvPr/>
          </p:nvSpPr>
          <p:spPr>
            <a:xfrm>
              <a:off x="1750141" y="1970906"/>
              <a:ext cx="276124" cy="181982"/>
            </a:xfrm>
            <a:custGeom>
              <a:rect b="b" l="l" r="r" t="t"/>
              <a:pathLst>
                <a:path extrusionOk="0" h="6930" w="10515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71"/>
            <p:cNvSpPr/>
            <p:nvPr/>
          </p:nvSpPr>
          <p:spPr>
            <a:xfrm>
              <a:off x="1932097" y="1970906"/>
              <a:ext cx="182218" cy="275966"/>
            </a:xfrm>
            <a:custGeom>
              <a:rect b="b" l="l" r="r" t="t"/>
              <a:pathLst>
                <a:path extrusionOk="0" h="10509" w="6939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71"/>
            <p:cNvSpPr/>
            <p:nvPr/>
          </p:nvSpPr>
          <p:spPr>
            <a:xfrm>
              <a:off x="1838086" y="2152862"/>
              <a:ext cx="276229" cy="182218"/>
            </a:xfrm>
            <a:custGeom>
              <a:rect b="b" l="l" r="r" t="t"/>
              <a:pathLst>
                <a:path extrusionOk="0" h="6939" w="10519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71"/>
            <p:cNvSpPr/>
            <p:nvPr/>
          </p:nvSpPr>
          <p:spPr>
            <a:xfrm>
              <a:off x="1749879" y="2058877"/>
              <a:ext cx="182244" cy="276203"/>
            </a:xfrm>
            <a:custGeom>
              <a:rect b="b" l="l" r="r" t="t"/>
              <a:pathLst>
                <a:path extrusionOk="0" h="10518" w="694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71"/>
            <p:cNvSpPr/>
            <p:nvPr/>
          </p:nvSpPr>
          <p:spPr>
            <a:xfrm>
              <a:off x="1750141" y="2152862"/>
              <a:ext cx="41228" cy="182218"/>
            </a:xfrm>
            <a:custGeom>
              <a:rect b="b" l="l" r="r" t="t"/>
              <a:pathLst>
                <a:path extrusionOk="0" h="6939" w="157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71"/>
            <p:cNvSpPr/>
            <p:nvPr/>
          </p:nvSpPr>
          <p:spPr>
            <a:xfrm>
              <a:off x="1796832" y="2059035"/>
              <a:ext cx="50340" cy="93853"/>
            </a:xfrm>
            <a:custGeom>
              <a:rect b="b" l="l" r="r" t="t"/>
              <a:pathLst>
                <a:path extrusionOk="0" h="3574" w="1917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71"/>
            <p:cNvSpPr/>
            <p:nvPr/>
          </p:nvSpPr>
          <p:spPr>
            <a:xfrm>
              <a:off x="1750141" y="1970906"/>
              <a:ext cx="41228" cy="181982"/>
            </a:xfrm>
            <a:custGeom>
              <a:rect b="b" l="l" r="r" t="t"/>
              <a:pathLst>
                <a:path extrusionOk="0" h="6930" w="157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71"/>
            <p:cNvSpPr/>
            <p:nvPr/>
          </p:nvSpPr>
          <p:spPr>
            <a:xfrm>
              <a:off x="1999953" y="2029518"/>
              <a:ext cx="41990" cy="64678"/>
            </a:xfrm>
            <a:custGeom>
              <a:rect b="b" l="l" r="r" t="t"/>
              <a:pathLst>
                <a:path extrusionOk="0" h="2463" w="1599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71"/>
            <p:cNvSpPr/>
            <p:nvPr/>
          </p:nvSpPr>
          <p:spPr>
            <a:xfrm>
              <a:off x="1932097" y="1970906"/>
              <a:ext cx="23634" cy="76443"/>
            </a:xfrm>
            <a:custGeom>
              <a:rect b="b" l="l" r="r" t="t"/>
              <a:pathLst>
                <a:path extrusionOk="0" h="2911" w="90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71"/>
            <p:cNvSpPr/>
            <p:nvPr/>
          </p:nvSpPr>
          <p:spPr>
            <a:xfrm>
              <a:off x="1932097" y="2076708"/>
              <a:ext cx="23634" cy="76180"/>
            </a:xfrm>
            <a:custGeom>
              <a:rect b="b" l="l" r="r" t="t"/>
              <a:pathLst>
                <a:path extrusionOk="0" h="2901" w="90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71"/>
            <p:cNvSpPr/>
            <p:nvPr/>
          </p:nvSpPr>
          <p:spPr>
            <a:xfrm>
              <a:off x="1981860" y="2152862"/>
              <a:ext cx="47268" cy="94011"/>
            </a:xfrm>
            <a:custGeom>
              <a:rect b="b" l="l" r="r" t="t"/>
              <a:pathLst>
                <a:path extrusionOk="0" h="3580" w="180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71"/>
            <p:cNvSpPr/>
            <p:nvPr/>
          </p:nvSpPr>
          <p:spPr>
            <a:xfrm>
              <a:off x="1920542" y="2152862"/>
              <a:ext cx="23398" cy="76417"/>
            </a:xfrm>
            <a:custGeom>
              <a:rect b="b" l="l" r="r" t="t"/>
              <a:pathLst>
                <a:path extrusionOk="0" h="2910" w="891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71"/>
            <p:cNvSpPr/>
            <p:nvPr/>
          </p:nvSpPr>
          <p:spPr>
            <a:xfrm>
              <a:off x="1834068" y="2211605"/>
              <a:ext cx="42252" cy="64888"/>
            </a:xfrm>
            <a:custGeom>
              <a:rect b="b" l="l" r="r" t="t"/>
              <a:pathLst>
                <a:path extrusionOk="0" h="2471" w="1609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71"/>
            <p:cNvSpPr/>
            <p:nvPr/>
          </p:nvSpPr>
          <p:spPr>
            <a:xfrm>
              <a:off x="1920542" y="2258663"/>
              <a:ext cx="29175" cy="76417"/>
            </a:xfrm>
            <a:custGeom>
              <a:rect b="b" l="l" r="r" t="t"/>
              <a:pathLst>
                <a:path extrusionOk="0" h="2910" w="1111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1" name="Google Shape;9961;p71"/>
          <p:cNvGrpSpPr/>
          <p:nvPr/>
        </p:nvGrpSpPr>
        <p:grpSpPr>
          <a:xfrm>
            <a:off x="4372850" y="3952316"/>
            <a:ext cx="792212" cy="707970"/>
            <a:chOff x="2186425" y="1976158"/>
            <a:chExt cx="396106" cy="353985"/>
          </a:xfrm>
        </p:grpSpPr>
        <p:sp>
          <p:nvSpPr>
            <p:cNvPr id="9962" name="Google Shape;9962;p71"/>
            <p:cNvSpPr/>
            <p:nvPr/>
          </p:nvSpPr>
          <p:spPr>
            <a:xfrm>
              <a:off x="2256277" y="2024949"/>
              <a:ext cx="255379" cy="255352"/>
            </a:xfrm>
            <a:custGeom>
              <a:rect b="b" l="l" r="r" t="t"/>
              <a:pathLst>
                <a:path extrusionOk="0" h="9724" w="9725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71"/>
            <p:cNvSpPr/>
            <p:nvPr/>
          </p:nvSpPr>
          <p:spPr>
            <a:xfrm>
              <a:off x="2230909" y="2027706"/>
              <a:ext cx="243036" cy="252700"/>
            </a:xfrm>
            <a:custGeom>
              <a:rect b="b" l="l" r="r" t="t"/>
              <a:pathLst>
                <a:path extrusionOk="0" h="9623" w="9255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71"/>
            <p:cNvSpPr/>
            <p:nvPr/>
          </p:nvSpPr>
          <p:spPr>
            <a:xfrm>
              <a:off x="2309322" y="2026210"/>
              <a:ext cx="202570" cy="252332"/>
            </a:xfrm>
            <a:custGeom>
              <a:rect b="b" l="l" r="r" t="t"/>
              <a:pathLst>
                <a:path extrusionOk="0" h="9609" w="7714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71"/>
            <p:cNvSpPr/>
            <p:nvPr/>
          </p:nvSpPr>
          <p:spPr>
            <a:xfrm>
              <a:off x="2339468" y="2073189"/>
              <a:ext cx="16360" cy="26181"/>
            </a:xfrm>
            <a:custGeom>
              <a:rect b="b" l="l" r="r" t="t"/>
              <a:pathLst>
                <a:path extrusionOk="0" h="997" w="623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71"/>
            <p:cNvSpPr/>
            <p:nvPr/>
          </p:nvSpPr>
          <p:spPr>
            <a:xfrm>
              <a:off x="2309322" y="2158901"/>
              <a:ext cx="146531" cy="119641"/>
            </a:xfrm>
            <a:custGeom>
              <a:rect b="b" l="l" r="r" t="t"/>
              <a:pathLst>
                <a:path extrusionOk="0" h="4556" w="558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71"/>
            <p:cNvSpPr/>
            <p:nvPr/>
          </p:nvSpPr>
          <p:spPr>
            <a:xfrm>
              <a:off x="2236765" y="2073740"/>
              <a:ext cx="345765" cy="256403"/>
            </a:xfrm>
            <a:custGeom>
              <a:rect b="b" l="l" r="r" t="t"/>
              <a:pathLst>
                <a:path extrusionOk="0" h="9764" w="13167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71"/>
            <p:cNvSpPr/>
            <p:nvPr/>
          </p:nvSpPr>
          <p:spPr>
            <a:xfrm>
              <a:off x="2186425" y="1976158"/>
              <a:ext cx="344820" cy="255510"/>
            </a:xfrm>
            <a:custGeom>
              <a:rect b="b" l="l" r="r" t="t"/>
              <a:pathLst>
                <a:path extrusionOk="0" h="9730" w="13131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9" name="Google Shape;9969;p71"/>
          <p:cNvGrpSpPr/>
          <p:nvPr/>
        </p:nvGrpSpPr>
        <p:grpSpPr>
          <a:xfrm>
            <a:off x="5318315" y="4034825"/>
            <a:ext cx="638381" cy="542479"/>
            <a:chOff x="2659157" y="2017412"/>
            <a:chExt cx="319190" cy="271240"/>
          </a:xfrm>
        </p:grpSpPr>
        <p:sp>
          <p:nvSpPr>
            <p:cNvPr id="9970" name="Google Shape;9970;p71"/>
            <p:cNvSpPr/>
            <p:nvPr/>
          </p:nvSpPr>
          <p:spPr>
            <a:xfrm>
              <a:off x="2808183" y="2086765"/>
              <a:ext cx="164125" cy="149314"/>
            </a:xfrm>
            <a:custGeom>
              <a:rect b="b" l="l" r="r" t="t"/>
              <a:pathLst>
                <a:path extrusionOk="0" h="5686" w="625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71"/>
            <p:cNvSpPr/>
            <p:nvPr/>
          </p:nvSpPr>
          <p:spPr>
            <a:xfrm>
              <a:off x="2881816" y="2017412"/>
              <a:ext cx="96532" cy="177334"/>
            </a:xfrm>
            <a:custGeom>
              <a:rect b="b" l="l" r="r" t="t"/>
              <a:pathLst>
                <a:path extrusionOk="0" h="6753" w="3676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71"/>
            <p:cNvSpPr/>
            <p:nvPr/>
          </p:nvSpPr>
          <p:spPr>
            <a:xfrm>
              <a:off x="2947650" y="2150603"/>
              <a:ext cx="30698" cy="44196"/>
            </a:xfrm>
            <a:custGeom>
              <a:rect b="b" l="l" r="r" t="t"/>
              <a:pathLst>
                <a:path extrusionOk="0" h="1683" w="1169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71"/>
            <p:cNvSpPr/>
            <p:nvPr/>
          </p:nvSpPr>
          <p:spPr>
            <a:xfrm>
              <a:off x="2818976" y="2136029"/>
              <a:ext cx="124682" cy="83034"/>
            </a:xfrm>
            <a:custGeom>
              <a:rect b="b" l="l" r="r" t="t"/>
              <a:pathLst>
                <a:path extrusionOk="0" h="3162" w="4748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71"/>
            <p:cNvSpPr/>
            <p:nvPr/>
          </p:nvSpPr>
          <p:spPr>
            <a:xfrm>
              <a:off x="2867741" y="2177730"/>
              <a:ext cx="73160" cy="41360"/>
            </a:xfrm>
            <a:custGeom>
              <a:rect b="b" l="l" r="r" t="t"/>
              <a:pathLst>
                <a:path extrusionOk="0" h="1575" w="2786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71"/>
            <p:cNvSpPr/>
            <p:nvPr/>
          </p:nvSpPr>
          <p:spPr>
            <a:xfrm>
              <a:off x="2795867" y="2157641"/>
              <a:ext cx="124919" cy="82798"/>
            </a:xfrm>
            <a:custGeom>
              <a:rect b="b" l="l" r="r" t="t"/>
              <a:pathLst>
                <a:path extrusionOk="0" h="3153" w="4757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71"/>
            <p:cNvSpPr/>
            <p:nvPr/>
          </p:nvSpPr>
          <p:spPr>
            <a:xfrm>
              <a:off x="2852667" y="2204620"/>
              <a:ext cx="65099" cy="35845"/>
            </a:xfrm>
            <a:custGeom>
              <a:rect b="b" l="l" r="r" t="t"/>
              <a:pathLst>
                <a:path extrusionOk="0" h="1365" w="2479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71"/>
            <p:cNvSpPr/>
            <p:nvPr/>
          </p:nvSpPr>
          <p:spPr>
            <a:xfrm>
              <a:off x="2772732" y="2178990"/>
              <a:ext cx="124945" cy="83060"/>
            </a:xfrm>
            <a:custGeom>
              <a:rect b="b" l="l" r="r" t="t"/>
              <a:pathLst>
                <a:path extrusionOk="0" h="3163" w="4758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71"/>
            <p:cNvSpPr/>
            <p:nvPr/>
          </p:nvSpPr>
          <p:spPr>
            <a:xfrm>
              <a:off x="2837594" y="2231011"/>
              <a:ext cx="56800" cy="31013"/>
            </a:xfrm>
            <a:custGeom>
              <a:rect b="b" l="l" r="r" t="t"/>
              <a:pathLst>
                <a:path extrusionOk="0" h="1181" w="2163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71"/>
            <p:cNvSpPr/>
            <p:nvPr/>
          </p:nvSpPr>
          <p:spPr>
            <a:xfrm>
              <a:off x="2749623" y="2200602"/>
              <a:ext cx="124919" cy="82955"/>
            </a:xfrm>
            <a:custGeom>
              <a:rect b="b" l="l" r="r" t="t"/>
              <a:pathLst>
                <a:path extrusionOk="0" h="3159" w="4757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71"/>
            <p:cNvSpPr/>
            <p:nvPr/>
          </p:nvSpPr>
          <p:spPr>
            <a:xfrm>
              <a:off x="2822495" y="2255906"/>
              <a:ext cx="49054" cy="27494"/>
            </a:xfrm>
            <a:custGeom>
              <a:rect b="b" l="l" r="r" t="t"/>
              <a:pathLst>
                <a:path extrusionOk="0" h="1047" w="1868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71"/>
            <p:cNvSpPr/>
            <p:nvPr/>
          </p:nvSpPr>
          <p:spPr>
            <a:xfrm>
              <a:off x="2673968" y="2097059"/>
              <a:ext cx="159109" cy="144036"/>
            </a:xfrm>
            <a:custGeom>
              <a:rect b="b" l="l" r="r" t="t"/>
              <a:pathLst>
                <a:path extrusionOk="0" h="5485" w="6059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71"/>
            <p:cNvSpPr/>
            <p:nvPr/>
          </p:nvSpPr>
          <p:spPr>
            <a:xfrm>
              <a:off x="2659157" y="2039261"/>
              <a:ext cx="98528" cy="170191"/>
            </a:xfrm>
            <a:custGeom>
              <a:rect b="b" l="l" r="r" t="t"/>
              <a:pathLst>
                <a:path extrusionOk="0" h="6481" w="3752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71"/>
            <p:cNvSpPr/>
            <p:nvPr/>
          </p:nvSpPr>
          <p:spPr>
            <a:xfrm>
              <a:off x="2659157" y="2039261"/>
              <a:ext cx="75918" cy="159109"/>
            </a:xfrm>
            <a:custGeom>
              <a:rect b="b" l="l" r="r" t="t"/>
              <a:pathLst>
                <a:path extrusionOk="0" h="6059" w="2891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71"/>
            <p:cNvSpPr/>
            <p:nvPr/>
          </p:nvSpPr>
          <p:spPr>
            <a:xfrm>
              <a:off x="2659157" y="2159138"/>
              <a:ext cx="47268" cy="50314"/>
            </a:xfrm>
            <a:custGeom>
              <a:rect b="b" l="l" r="r" t="t"/>
              <a:pathLst>
                <a:path extrusionOk="0" h="1916" w="180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71"/>
            <p:cNvSpPr/>
            <p:nvPr/>
          </p:nvSpPr>
          <p:spPr>
            <a:xfrm>
              <a:off x="2659157" y="2159138"/>
              <a:ext cx="24894" cy="39232"/>
            </a:xfrm>
            <a:custGeom>
              <a:rect b="b" l="l" r="r" t="t"/>
              <a:pathLst>
                <a:path extrusionOk="0" h="1494" w="948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71"/>
            <p:cNvSpPr/>
            <p:nvPr/>
          </p:nvSpPr>
          <p:spPr>
            <a:xfrm>
              <a:off x="2706898" y="2179463"/>
              <a:ext cx="67121" cy="53859"/>
            </a:xfrm>
            <a:custGeom>
              <a:rect b="b" l="l" r="r" t="t"/>
              <a:pathLst>
                <a:path extrusionOk="0" h="2051" w="2556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71"/>
            <p:cNvSpPr/>
            <p:nvPr/>
          </p:nvSpPr>
          <p:spPr>
            <a:xfrm>
              <a:off x="2710154" y="2180513"/>
              <a:ext cx="63864" cy="52914"/>
            </a:xfrm>
            <a:custGeom>
              <a:rect b="b" l="l" r="r" t="t"/>
              <a:pathLst>
                <a:path extrusionOk="0" h="2015" w="2432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71"/>
            <p:cNvSpPr/>
            <p:nvPr/>
          </p:nvSpPr>
          <p:spPr>
            <a:xfrm>
              <a:off x="2732528" y="2203254"/>
              <a:ext cx="59847" cy="48528"/>
            </a:xfrm>
            <a:custGeom>
              <a:rect b="b" l="l" r="r" t="t"/>
              <a:pathLst>
                <a:path extrusionOk="0" h="1848" w="2279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71"/>
            <p:cNvSpPr/>
            <p:nvPr/>
          </p:nvSpPr>
          <p:spPr>
            <a:xfrm>
              <a:off x="2735810" y="2204384"/>
              <a:ext cx="56564" cy="47399"/>
            </a:xfrm>
            <a:custGeom>
              <a:rect b="b" l="l" r="r" t="t"/>
              <a:pathLst>
                <a:path extrusionOk="0" h="1805" w="2154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71"/>
            <p:cNvSpPr/>
            <p:nvPr/>
          </p:nvSpPr>
          <p:spPr>
            <a:xfrm>
              <a:off x="2758158" y="2226967"/>
              <a:ext cx="52310" cy="43303"/>
            </a:xfrm>
            <a:custGeom>
              <a:rect b="b" l="l" r="r" t="t"/>
              <a:pathLst>
                <a:path extrusionOk="0" h="1649" w="1992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71"/>
            <p:cNvSpPr/>
            <p:nvPr/>
          </p:nvSpPr>
          <p:spPr>
            <a:xfrm>
              <a:off x="2761178" y="2228018"/>
              <a:ext cx="49290" cy="42252"/>
            </a:xfrm>
            <a:custGeom>
              <a:rect b="b" l="l" r="r" t="t"/>
              <a:pathLst>
                <a:path extrusionOk="0" h="1609" w="1877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71"/>
            <p:cNvSpPr/>
            <p:nvPr/>
          </p:nvSpPr>
          <p:spPr>
            <a:xfrm>
              <a:off x="2783814" y="2250706"/>
              <a:ext cx="45010" cy="37919"/>
            </a:xfrm>
            <a:custGeom>
              <a:rect b="b" l="l" r="r" t="t"/>
              <a:pathLst>
                <a:path extrusionOk="0" h="1444" w="1714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71"/>
            <p:cNvSpPr/>
            <p:nvPr/>
          </p:nvSpPr>
          <p:spPr>
            <a:xfrm>
              <a:off x="2786807" y="2251888"/>
              <a:ext cx="42016" cy="36764"/>
            </a:xfrm>
            <a:custGeom>
              <a:rect b="b" l="l" r="r" t="t"/>
              <a:pathLst>
                <a:path extrusionOk="0" h="1400" w="160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71"/>
            <p:cNvSpPr/>
            <p:nvPr/>
          </p:nvSpPr>
          <p:spPr>
            <a:xfrm>
              <a:off x="2788829" y="2102101"/>
              <a:ext cx="64862" cy="99788"/>
            </a:xfrm>
            <a:custGeom>
              <a:rect b="b" l="l" r="r" t="t"/>
              <a:pathLst>
                <a:path extrusionOk="0" h="3800" w="247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71"/>
            <p:cNvSpPr/>
            <p:nvPr/>
          </p:nvSpPr>
          <p:spPr>
            <a:xfrm>
              <a:off x="2788829" y="2102101"/>
              <a:ext cx="27415" cy="99788"/>
            </a:xfrm>
            <a:custGeom>
              <a:rect b="b" l="l" r="r" t="t"/>
              <a:pathLst>
                <a:path extrusionOk="0" h="3800" w="1044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6" name="Google Shape;9996;p71"/>
          <p:cNvGrpSpPr/>
          <p:nvPr/>
        </p:nvGrpSpPr>
        <p:grpSpPr>
          <a:xfrm>
            <a:off x="6223550" y="3987032"/>
            <a:ext cx="637855" cy="638433"/>
            <a:chOff x="3111775" y="1993516"/>
            <a:chExt cx="318928" cy="319217"/>
          </a:xfrm>
        </p:grpSpPr>
        <p:sp>
          <p:nvSpPr>
            <p:cNvPr id="9997" name="Google Shape;9997;p71"/>
            <p:cNvSpPr/>
            <p:nvPr/>
          </p:nvSpPr>
          <p:spPr>
            <a:xfrm>
              <a:off x="3204263" y="2013894"/>
              <a:ext cx="154067" cy="140964"/>
            </a:xfrm>
            <a:custGeom>
              <a:rect b="b" l="l" r="r" t="t"/>
              <a:pathLst>
                <a:path extrusionOk="0" h="5368" w="5867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71"/>
            <p:cNvSpPr/>
            <p:nvPr/>
          </p:nvSpPr>
          <p:spPr>
            <a:xfrm>
              <a:off x="3204263" y="2013894"/>
              <a:ext cx="143773" cy="102808"/>
            </a:xfrm>
            <a:custGeom>
              <a:rect b="b" l="l" r="r" t="t"/>
              <a:pathLst>
                <a:path extrusionOk="0" h="3915" w="5475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71"/>
            <p:cNvSpPr/>
            <p:nvPr/>
          </p:nvSpPr>
          <p:spPr>
            <a:xfrm>
              <a:off x="3112773" y="2137788"/>
              <a:ext cx="112865" cy="113102"/>
            </a:xfrm>
            <a:custGeom>
              <a:rect b="b" l="l" r="r" t="t"/>
              <a:pathLst>
                <a:path extrusionOk="0" h="4307" w="4298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71"/>
            <p:cNvSpPr/>
            <p:nvPr/>
          </p:nvSpPr>
          <p:spPr>
            <a:xfrm>
              <a:off x="3143182" y="2138025"/>
              <a:ext cx="82220" cy="112865"/>
            </a:xfrm>
            <a:custGeom>
              <a:rect b="b" l="l" r="r" t="t"/>
              <a:pathLst>
                <a:path extrusionOk="0" h="4298" w="3131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71"/>
            <p:cNvSpPr/>
            <p:nvPr/>
          </p:nvSpPr>
          <p:spPr>
            <a:xfrm>
              <a:off x="3111775" y="2223238"/>
              <a:ext cx="113102" cy="89231"/>
            </a:xfrm>
            <a:custGeom>
              <a:rect b="b" l="l" r="r" t="t"/>
              <a:pathLst>
                <a:path extrusionOk="0" h="3398" w="4307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71"/>
            <p:cNvSpPr/>
            <p:nvPr/>
          </p:nvSpPr>
          <p:spPr>
            <a:xfrm>
              <a:off x="3149222" y="2223238"/>
              <a:ext cx="38208" cy="25157"/>
            </a:xfrm>
            <a:custGeom>
              <a:rect b="b" l="l" r="r" t="t"/>
              <a:pathLst>
                <a:path extrusionOk="0" h="958" w="1455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71"/>
            <p:cNvSpPr/>
            <p:nvPr/>
          </p:nvSpPr>
          <p:spPr>
            <a:xfrm>
              <a:off x="3112011" y="2256142"/>
              <a:ext cx="113128" cy="56328"/>
            </a:xfrm>
            <a:custGeom>
              <a:rect b="b" l="l" r="r" t="t"/>
              <a:pathLst>
                <a:path extrusionOk="0" h="2145" w="4308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71"/>
            <p:cNvSpPr/>
            <p:nvPr/>
          </p:nvSpPr>
          <p:spPr>
            <a:xfrm>
              <a:off x="3130629" y="2174106"/>
              <a:ext cx="75419" cy="61711"/>
            </a:xfrm>
            <a:custGeom>
              <a:rect b="b" l="l" r="r" t="t"/>
              <a:pathLst>
                <a:path extrusionOk="0" h="2350" w="2872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71"/>
            <p:cNvSpPr/>
            <p:nvPr/>
          </p:nvSpPr>
          <p:spPr>
            <a:xfrm>
              <a:off x="3130629" y="2174106"/>
              <a:ext cx="75419" cy="61212"/>
            </a:xfrm>
            <a:custGeom>
              <a:rect b="b" l="l" r="r" t="t"/>
              <a:pathLst>
                <a:path extrusionOk="0" h="2331" w="2872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71"/>
            <p:cNvSpPr/>
            <p:nvPr/>
          </p:nvSpPr>
          <p:spPr>
            <a:xfrm>
              <a:off x="3111775" y="2268957"/>
              <a:ext cx="25157" cy="43513"/>
            </a:xfrm>
            <a:custGeom>
              <a:rect b="b" l="l" r="r" t="t"/>
              <a:pathLst>
                <a:path extrusionOk="0" h="1657" w="958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71"/>
            <p:cNvSpPr/>
            <p:nvPr/>
          </p:nvSpPr>
          <p:spPr>
            <a:xfrm>
              <a:off x="3199720" y="2268957"/>
              <a:ext cx="25157" cy="43513"/>
            </a:xfrm>
            <a:custGeom>
              <a:rect b="b" l="l" r="r" t="t"/>
              <a:pathLst>
                <a:path extrusionOk="0" h="1657" w="958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71"/>
            <p:cNvSpPr/>
            <p:nvPr/>
          </p:nvSpPr>
          <p:spPr>
            <a:xfrm>
              <a:off x="3325636" y="2149343"/>
              <a:ext cx="30934" cy="67882"/>
            </a:xfrm>
            <a:custGeom>
              <a:rect b="b" l="l" r="r" t="t"/>
              <a:pathLst>
                <a:path extrusionOk="0" h="2585" w="1178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71"/>
            <p:cNvSpPr/>
            <p:nvPr/>
          </p:nvSpPr>
          <p:spPr>
            <a:xfrm>
              <a:off x="3337952" y="2143067"/>
              <a:ext cx="73922" cy="73896"/>
            </a:xfrm>
            <a:custGeom>
              <a:rect b="b" l="l" r="r" t="t"/>
              <a:pathLst>
                <a:path extrusionOk="0" h="2814" w="2815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71"/>
            <p:cNvSpPr/>
            <p:nvPr/>
          </p:nvSpPr>
          <p:spPr>
            <a:xfrm>
              <a:off x="3350268" y="2235554"/>
              <a:ext cx="36974" cy="27153"/>
            </a:xfrm>
            <a:custGeom>
              <a:rect b="b" l="l" r="r" t="t"/>
              <a:pathLst>
                <a:path extrusionOk="0" h="1034" w="1408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71"/>
            <p:cNvSpPr/>
            <p:nvPr/>
          </p:nvSpPr>
          <p:spPr>
            <a:xfrm>
              <a:off x="3350268" y="2235554"/>
              <a:ext cx="36974" cy="14916"/>
            </a:xfrm>
            <a:custGeom>
              <a:rect b="b" l="l" r="r" t="t"/>
              <a:pathLst>
                <a:path extrusionOk="0" h="568" w="1408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71"/>
            <p:cNvSpPr/>
            <p:nvPr/>
          </p:nvSpPr>
          <p:spPr>
            <a:xfrm>
              <a:off x="3307044" y="2250365"/>
              <a:ext cx="123658" cy="62367"/>
            </a:xfrm>
            <a:custGeom>
              <a:rect b="b" l="l" r="r" t="t"/>
              <a:pathLst>
                <a:path extrusionOk="0" h="2375" w="4709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71"/>
            <p:cNvSpPr/>
            <p:nvPr/>
          </p:nvSpPr>
          <p:spPr>
            <a:xfrm>
              <a:off x="3362584" y="2262681"/>
              <a:ext cx="12342" cy="49789"/>
            </a:xfrm>
            <a:custGeom>
              <a:rect b="b" l="l" r="r" t="t"/>
              <a:pathLst>
                <a:path extrusionOk="0" h="1896" w="47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71"/>
            <p:cNvSpPr/>
            <p:nvPr/>
          </p:nvSpPr>
          <p:spPr>
            <a:xfrm>
              <a:off x="3331676" y="2173948"/>
              <a:ext cx="74158" cy="67646"/>
            </a:xfrm>
            <a:custGeom>
              <a:rect b="b" l="l" r="r" t="t"/>
              <a:pathLst>
                <a:path extrusionOk="0" h="2576" w="2824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71"/>
            <p:cNvSpPr/>
            <p:nvPr/>
          </p:nvSpPr>
          <p:spPr>
            <a:xfrm>
              <a:off x="3331676" y="2173975"/>
              <a:ext cx="73896" cy="66123"/>
            </a:xfrm>
            <a:custGeom>
              <a:rect b="b" l="l" r="r" t="t"/>
              <a:pathLst>
                <a:path extrusionOk="0" h="2518" w="2814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71"/>
            <p:cNvSpPr/>
            <p:nvPr/>
          </p:nvSpPr>
          <p:spPr>
            <a:xfrm>
              <a:off x="3307281" y="2266200"/>
              <a:ext cx="24921" cy="46533"/>
            </a:xfrm>
            <a:custGeom>
              <a:rect b="b" l="l" r="r" t="t"/>
              <a:pathLst>
                <a:path extrusionOk="0" h="1772" w="949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71"/>
            <p:cNvSpPr/>
            <p:nvPr/>
          </p:nvSpPr>
          <p:spPr>
            <a:xfrm>
              <a:off x="3405545" y="2266200"/>
              <a:ext cx="24658" cy="46533"/>
            </a:xfrm>
            <a:custGeom>
              <a:rect b="b" l="l" r="r" t="t"/>
              <a:pathLst>
                <a:path extrusionOk="0" h="1772" w="939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71"/>
            <p:cNvSpPr/>
            <p:nvPr/>
          </p:nvSpPr>
          <p:spPr>
            <a:xfrm>
              <a:off x="3362584" y="2262681"/>
              <a:ext cx="12342" cy="12342"/>
            </a:xfrm>
            <a:custGeom>
              <a:rect b="b" l="l" r="r" t="t"/>
              <a:pathLst>
                <a:path extrusionOk="0" h="470" w="47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71"/>
            <p:cNvSpPr/>
            <p:nvPr/>
          </p:nvSpPr>
          <p:spPr>
            <a:xfrm>
              <a:off x="3343493" y="2245481"/>
              <a:ext cx="25393" cy="25971"/>
            </a:xfrm>
            <a:custGeom>
              <a:rect b="b" l="l" r="r" t="t"/>
              <a:pathLst>
                <a:path extrusionOk="0" h="989" w="967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71"/>
            <p:cNvSpPr/>
            <p:nvPr/>
          </p:nvSpPr>
          <p:spPr>
            <a:xfrm>
              <a:off x="3368860" y="2245559"/>
              <a:ext cx="25420" cy="26076"/>
            </a:xfrm>
            <a:custGeom>
              <a:rect b="b" l="l" r="r" t="t"/>
              <a:pathLst>
                <a:path extrusionOk="0" h="993" w="968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71"/>
            <p:cNvSpPr/>
            <p:nvPr/>
          </p:nvSpPr>
          <p:spPr>
            <a:xfrm>
              <a:off x="3163297" y="1993516"/>
              <a:ext cx="174419" cy="150233"/>
            </a:xfrm>
            <a:custGeom>
              <a:rect b="b" l="l" r="r" t="t"/>
              <a:pathLst>
                <a:path extrusionOk="0" h="5721" w="6642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71"/>
            <p:cNvSpPr/>
            <p:nvPr/>
          </p:nvSpPr>
          <p:spPr>
            <a:xfrm>
              <a:off x="3192446" y="2019172"/>
              <a:ext cx="28912" cy="10320"/>
            </a:xfrm>
            <a:custGeom>
              <a:rect b="b" l="l" r="r" t="t"/>
              <a:pathLst>
                <a:path extrusionOk="0" h="393" w="1101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71"/>
            <p:cNvSpPr/>
            <p:nvPr/>
          </p:nvSpPr>
          <p:spPr>
            <a:xfrm>
              <a:off x="3228133" y="2019172"/>
              <a:ext cx="80434" cy="10320"/>
            </a:xfrm>
            <a:custGeom>
              <a:rect b="b" l="l" r="r" t="t"/>
              <a:pathLst>
                <a:path extrusionOk="0" h="393" w="3063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71"/>
            <p:cNvSpPr/>
            <p:nvPr/>
          </p:nvSpPr>
          <p:spPr>
            <a:xfrm>
              <a:off x="3192183" y="2044802"/>
              <a:ext cx="116384" cy="10320"/>
            </a:xfrm>
            <a:custGeom>
              <a:rect b="b" l="l" r="r" t="t"/>
              <a:pathLst>
                <a:path extrusionOk="0" h="393" w="4432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71"/>
            <p:cNvSpPr/>
            <p:nvPr/>
          </p:nvSpPr>
          <p:spPr>
            <a:xfrm>
              <a:off x="3192183" y="2070431"/>
              <a:ext cx="80461" cy="10320"/>
            </a:xfrm>
            <a:custGeom>
              <a:rect b="b" l="l" r="r" t="t"/>
              <a:pathLst>
                <a:path extrusionOk="0" h="393" w="3064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71"/>
            <p:cNvSpPr/>
            <p:nvPr/>
          </p:nvSpPr>
          <p:spPr>
            <a:xfrm>
              <a:off x="3279655" y="2070431"/>
              <a:ext cx="28912" cy="10320"/>
            </a:xfrm>
            <a:custGeom>
              <a:rect b="b" l="l" r="r" t="t"/>
              <a:pathLst>
                <a:path extrusionOk="0" h="393" w="1101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7" name="Google Shape;10027;p71"/>
          <p:cNvGrpSpPr/>
          <p:nvPr/>
        </p:nvGrpSpPr>
        <p:grpSpPr>
          <a:xfrm>
            <a:off x="8047569" y="3940814"/>
            <a:ext cx="577615" cy="710753"/>
            <a:chOff x="4023785" y="1970407"/>
            <a:chExt cx="288807" cy="355377"/>
          </a:xfrm>
        </p:grpSpPr>
        <p:sp>
          <p:nvSpPr>
            <p:cNvPr id="10028" name="Google Shape;10028;p71"/>
            <p:cNvSpPr/>
            <p:nvPr/>
          </p:nvSpPr>
          <p:spPr>
            <a:xfrm>
              <a:off x="4062492" y="2036766"/>
              <a:ext cx="31197" cy="34191"/>
            </a:xfrm>
            <a:custGeom>
              <a:rect b="b" l="l" r="r" t="t"/>
              <a:pathLst>
                <a:path extrusionOk="0" h="1302" w="1188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71"/>
            <p:cNvSpPr/>
            <p:nvPr/>
          </p:nvSpPr>
          <p:spPr>
            <a:xfrm>
              <a:off x="4242452" y="2036766"/>
              <a:ext cx="31433" cy="34191"/>
            </a:xfrm>
            <a:custGeom>
              <a:rect b="b" l="l" r="r" t="t"/>
              <a:pathLst>
                <a:path extrusionOk="0" h="1302" w="1197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71"/>
            <p:cNvSpPr/>
            <p:nvPr/>
          </p:nvSpPr>
          <p:spPr>
            <a:xfrm>
              <a:off x="4152222" y="2009613"/>
              <a:ext cx="31932" cy="32457"/>
            </a:xfrm>
            <a:custGeom>
              <a:rect b="b" l="l" r="r" t="t"/>
              <a:pathLst>
                <a:path extrusionOk="0" h="1236" w="1216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71"/>
            <p:cNvSpPr/>
            <p:nvPr/>
          </p:nvSpPr>
          <p:spPr>
            <a:xfrm>
              <a:off x="4152222" y="2009613"/>
              <a:ext cx="21376" cy="32457"/>
            </a:xfrm>
            <a:custGeom>
              <a:rect b="b" l="l" r="r" t="t"/>
              <a:pathLst>
                <a:path extrusionOk="0" h="1236" w="814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71"/>
            <p:cNvSpPr/>
            <p:nvPr/>
          </p:nvSpPr>
          <p:spPr>
            <a:xfrm>
              <a:off x="4023785" y="2036766"/>
              <a:ext cx="288807" cy="288781"/>
            </a:xfrm>
            <a:custGeom>
              <a:rect b="b" l="l" r="r" t="t"/>
              <a:pathLst>
                <a:path extrusionOk="0" h="10997" w="10998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71"/>
            <p:cNvSpPr/>
            <p:nvPr/>
          </p:nvSpPr>
          <p:spPr>
            <a:xfrm>
              <a:off x="4030087" y="2037002"/>
              <a:ext cx="151048" cy="288781"/>
            </a:xfrm>
            <a:custGeom>
              <a:rect b="b" l="l" r="r" t="t"/>
              <a:pathLst>
                <a:path extrusionOk="0" h="10997" w="5752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71"/>
            <p:cNvSpPr/>
            <p:nvPr/>
          </p:nvSpPr>
          <p:spPr>
            <a:xfrm>
              <a:off x="4037624" y="2060111"/>
              <a:ext cx="251597" cy="242065"/>
            </a:xfrm>
            <a:custGeom>
              <a:rect b="b" l="l" r="r" t="t"/>
              <a:pathLst>
                <a:path extrusionOk="0" h="9218" w="9581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71"/>
            <p:cNvSpPr/>
            <p:nvPr/>
          </p:nvSpPr>
          <p:spPr>
            <a:xfrm>
              <a:off x="4049940" y="2060137"/>
              <a:ext cx="125418" cy="242038"/>
            </a:xfrm>
            <a:custGeom>
              <a:rect b="b" l="l" r="r" t="t"/>
              <a:pathLst>
                <a:path extrusionOk="0" h="9217" w="4776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71"/>
            <p:cNvSpPr/>
            <p:nvPr/>
          </p:nvSpPr>
          <p:spPr>
            <a:xfrm>
              <a:off x="4054194" y="2076340"/>
              <a:ext cx="217932" cy="209739"/>
            </a:xfrm>
            <a:custGeom>
              <a:rect b="b" l="l" r="r" t="t"/>
              <a:pathLst>
                <a:path extrusionOk="0" h="7987" w="8299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71"/>
            <p:cNvSpPr/>
            <p:nvPr/>
          </p:nvSpPr>
          <p:spPr>
            <a:xfrm>
              <a:off x="4062492" y="2076340"/>
              <a:ext cx="118144" cy="209607"/>
            </a:xfrm>
            <a:custGeom>
              <a:rect b="b" l="l" r="r" t="t"/>
              <a:pathLst>
                <a:path extrusionOk="0" h="7982" w="4499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71"/>
            <p:cNvSpPr/>
            <p:nvPr/>
          </p:nvSpPr>
          <p:spPr>
            <a:xfrm>
              <a:off x="4162516" y="2109821"/>
              <a:ext cx="11344" cy="74736"/>
            </a:xfrm>
            <a:custGeom>
              <a:rect b="b" l="l" r="r" t="t"/>
              <a:pathLst>
                <a:path extrusionOk="0" h="2846" w="432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71"/>
            <p:cNvSpPr/>
            <p:nvPr/>
          </p:nvSpPr>
          <p:spPr>
            <a:xfrm>
              <a:off x="4245970" y="2009561"/>
              <a:ext cx="55803" cy="47294"/>
            </a:xfrm>
            <a:custGeom>
              <a:rect b="b" l="l" r="r" t="t"/>
              <a:pathLst>
                <a:path extrusionOk="0" h="1801" w="2125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71"/>
            <p:cNvSpPr/>
            <p:nvPr/>
          </p:nvSpPr>
          <p:spPr>
            <a:xfrm>
              <a:off x="4034604" y="2009561"/>
              <a:ext cx="55829" cy="47294"/>
            </a:xfrm>
            <a:custGeom>
              <a:rect b="b" l="l" r="r" t="t"/>
              <a:pathLst>
                <a:path extrusionOk="0" h="1801" w="2126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71"/>
            <p:cNvSpPr/>
            <p:nvPr/>
          </p:nvSpPr>
          <p:spPr>
            <a:xfrm>
              <a:off x="4133368" y="1970407"/>
              <a:ext cx="69642" cy="41753"/>
            </a:xfrm>
            <a:custGeom>
              <a:rect b="b" l="l" r="r" t="t"/>
              <a:pathLst>
                <a:path extrusionOk="0" h="1590" w="2652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71"/>
            <p:cNvSpPr/>
            <p:nvPr/>
          </p:nvSpPr>
          <p:spPr>
            <a:xfrm>
              <a:off x="4245970" y="2009561"/>
              <a:ext cx="49526" cy="47294"/>
            </a:xfrm>
            <a:custGeom>
              <a:rect b="b" l="l" r="r" t="t"/>
              <a:pathLst>
                <a:path extrusionOk="0" h="1801" w="1886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71"/>
            <p:cNvSpPr/>
            <p:nvPr/>
          </p:nvSpPr>
          <p:spPr>
            <a:xfrm>
              <a:off x="4034604" y="2009561"/>
              <a:ext cx="49789" cy="47294"/>
            </a:xfrm>
            <a:custGeom>
              <a:rect b="b" l="l" r="r" t="t"/>
              <a:pathLst>
                <a:path extrusionOk="0" h="1801" w="1896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71"/>
            <p:cNvSpPr/>
            <p:nvPr/>
          </p:nvSpPr>
          <p:spPr>
            <a:xfrm>
              <a:off x="4133368" y="1970407"/>
              <a:ext cx="30435" cy="41990"/>
            </a:xfrm>
            <a:custGeom>
              <a:rect b="b" l="l" r="r" t="t"/>
              <a:pathLst>
                <a:path extrusionOk="0" h="1599" w="1159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71"/>
            <p:cNvSpPr/>
            <p:nvPr/>
          </p:nvSpPr>
          <p:spPr>
            <a:xfrm>
              <a:off x="4049178" y="2070930"/>
              <a:ext cx="229224" cy="220426"/>
            </a:xfrm>
            <a:custGeom>
              <a:rect b="b" l="l" r="r" t="t"/>
              <a:pathLst>
                <a:path extrusionOk="0" h="8394" w="8729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71"/>
            <p:cNvSpPr/>
            <p:nvPr/>
          </p:nvSpPr>
          <p:spPr>
            <a:xfrm>
              <a:off x="4153719" y="2166674"/>
              <a:ext cx="28676" cy="28939"/>
            </a:xfrm>
            <a:custGeom>
              <a:rect b="b" l="l" r="r" t="t"/>
              <a:pathLst>
                <a:path extrusionOk="0" h="1102" w="1092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71"/>
            <p:cNvSpPr/>
            <p:nvPr/>
          </p:nvSpPr>
          <p:spPr>
            <a:xfrm>
              <a:off x="4153982" y="2166832"/>
              <a:ext cx="23398" cy="28833"/>
            </a:xfrm>
            <a:custGeom>
              <a:rect b="b" l="l" r="r" t="t"/>
              <a:pathLst>
                <a:path extrusionOk="0" h="1098" w="891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8" name="Google Shape;10048;p71"/>
          <p:cNvGrpSpPr/>
          <p:nvPr/>
        </p:nvGrpSpPr>
        <p:grpSpPr>
          <a:xfrm>
            <a:off x="7089079" y="6761926"/>
            <a:ext cx="640376" cy="638538"/>
            <a:chOff x="3544540" y="3380963"/>
            <a:chExt cx="320188" cy="319269"/>
          </a:xfrm>
        </p:grpSpPr>
        <p:sp>
          <p:nvSpPr>
            <p:cNvPr id="10049" name="Google Shape;10049;p71"/>
            <p:cNvSpPr/>
            <p:nvPr/>
          </p:nvSpPr>
          <p:spPr>
            <a:xfrm>
              <a:off x="3636528" y="3558218"/>
              <a:ext cx="51023" cy="51049"/>
            </a:xfrm>
            <a:custGeom>
              <a:rect b="b" l="l" r="r" t="t"/>
              <a:pathLst>
                <a:path extrusionOk="0" h="1944" w="1943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71"/>
            <p:cNvSpPr/>
            <p:nvPr/>
          </p:nvSpPr>
          <p:spPr>
            <a:xfrm>
              <a:off x="3636765" y="3558454"/>
              <a:ext cx="40992" cy="50813"/>
            </a:xfrm>
            <a:custGeom>
              <a:rect b="b" l="l" r="r" t="t"/>
              <a:pathLst>
                <a:path extrusionOk="0" h="1935" w="1561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71"/>
            <p:cNvSpPr/>
            <p:nvPr/>
          </p:nvSpPr>
          <p:spPr>
            <a:xfrm>
              <a:off x="3632248" y="3380963"/>
              <a:ext cx="232480" cy="221897"/>
            </a:xfrm>
            <a:custGeom>
              <a:rect b="b" l="l" r="r" t="t"/>
              <a:pathLst>
                <a:path extrusionOk="0" h="8450" w="8853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71"/>
            <p:cNvSpPr/>
            <p:nvPr/>
          </p:nvSpPr>
          <p:spPr>
            <a:xfrm>
              <a:off x="3627731" y="3381094"/>
              <a:ext cx="135738" cy="221792"/>
            </a:xfrm>
            <a:custGeom>
              <a:rect b="b" l="l" r="r" t="t"/>
              <a:pathLst>
                <a:path extrusionOk="0" h="8446" w="5169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71"/>
            <p:cNvSpPr/>
            <p:nvPr/>
          </p:nvSpPr>
          <p:spPr>
            <a:xfrm>
              <a:off x="3664154" y="3402050"/>
              <a:ext cx="188258" cy="179723"/>
            </a:xfrm>
            <a:custGeom>
              <a:rect b="b" l="l" r="r" t="t"/>
              <a:pathLst>
                <a:path extrusionOk="0" h="6844" w="7169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71"/>
            <p:cNvSpPr/>
            <p:nvPr/>
          </p:nvSpPr>
          <p:spPr>
            <a:xfrm>
              <a:off x="3656381" y="3402102"/>
              <a:ext cx="107088" cy="179540"/>
            </a:xfrm>
            <a:custGeom>
              <a:rect b="b" l="l" r="r" t="t"/>
              <a:pathLst>
                <a:path extrusionOk="0" h="6837" w="4078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71"/>
            <p:cNvSpPr/>
            <p:nvPr/>
          </p:nvSpPr>
          <p:spPr>
            <a:xfrm>
              <a:off x="3729252" y="3437579"/>
              <a:ext cx="49290" cy="49027"/>
            </a:xfrm>
            <a:custGeom>
              <a:rect b="b" l="l" r="r" t="t"/>
              <a:pathLst>
                <a:path extrusionOk="0" h="1867" w="1877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71"/>
            <p:cNvSpPr/>
            <p:nvPr/>
          </p:nvSpPr>
          <p:spPr>
            <a:xfrm>
              <a:off x="3729252" y="3437658"/>
              <a:ext cx="34217" cy="49132"/>
            </a:xfrm>
            <a:custGeom>
              <a:rect b="b" l="l" r="r" t="t"/>
              <a:pathLst>
                <a:path extrusionOk="0" h="1871" w="1303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71"/>
            <p:cNvSpPr/>
            <p:nvPr/>
          </p:nvSpPr>
          <p:spPr>
            <a:xfrm>
              <a:off x="3713680" y="3486581"/>
              <a:ext cx="80434" cy="51548"/>
            </a:xfrm>
            <a:custGeom>
              <a:rect b="b" l="l" r="r" t="t"/>
              <a:pathLst>
                <a:path extrusionOk="0" h="1963" w="3063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71"/>
            <p:cNvSpPr/>
            <p:nvPr/>
          </p:nvSpPr>
          <p:spPr>
            <a:xfrm>
              <a:off x="3713680" y="3486581"/>
              <a:ext cx="45745" cy="51548"/>
            </a:xfrm>
            <a:custGeom>
              <a:rect b="b" l="l" r="r" t="t"/>
              <a:pathLst>
                <a:path extrusionOk="0" h="1963" w="1742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71"/>
            <p:cNvSpPr/>
            <p:nvPr/>
          </p:nvSpPr>
          <p:spPr>
            <a:xfrm>
              <a:off x="3728990" y="3507274"/>
              <a:ext cx="9847" cy="30856"/>
            </a:xfrm>
            <a:custGeom>
              <a:rect b="b" l="l" r="r" t="t"/>
              <a:pathLst>
                <a:path extrusionOk="0" h="1175" w="375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71"/>
            <p:cNvSpPr/>
            <p:nvPr/>
          </p:nvSpPr>
          <p:spPr>
            <a:xfrm>
              <a:off x="3768958" y="3507274"/>
              <a:ext cx="9821" cy="30856"/>
            </a:xfrm>
            <a:custGeom>
              <a:rect b="b" l="l" r="r" t="t"/>
              <a:pathLst>
                <a:path extrusionOk="0" h="1175" w="374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71"/>
            <p:cNvSpPr/>
            <p:nvPr/>
          </p:nvSpPr>
          <p:spPr>
            <a:xfrm>
              <a:off x="3544540" y="3586342"/>
              <a:ext cx="116384" cy="113890"/>
            </a:xfrm>
            <a:custGeom>
              <a:rect b="b" l="l" r="r" t="t"/>
              <a:pathLst>
                <a:path extrusionOk="0" h="4337" w="4432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71"/>
            <p:cNvSpPr/>
            <p:nvPr/>
          </p:nvSpPr>
          <p:spPr>
            <a:xfrm>
              <a:off x="3544540" y="3586369"/>
              <a:ext cx="101810" cy="113863"/>
            </a:xfrm>
            <a:custGeom>
              <a:rect b="b" l="l" r="r" t="t"/>
              <a:pathLst>
                <a:path extrusionOk="0" h="4336" w="3877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71"/>
            <p:cNvSpPr/>
            <p:nvPr/>
          </p:nvSpPr>
          <p:spPr>
            <a:xfrm>
              <a:off x="3618409" y="3586106"/>
              <a:ext cx="42515" cy="41491"/>
            </a:xfrm>
            <a:custGeom>
              <a:rect b="b" l="l" r="r" t="t"/>
              <a:pathLst>
                <a:path extrusionOk="0" h="1580" w="1619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71"/>
            <p:cNvSpPr/>
            <p:nvPr/>
          </p:nvSpPr>
          <p:spPr>
            <a:xfrm>
              <a:off x="3618409" y="3586106"/>
              <a:ext cx="27941" cy="22899"/>
            </a:xfrm>
            <a:custGeom>
              <a:rect b="b" l="l" r="r" t="t"/>
              <a:pathLst>
                <a:path extrusionOk="0" h="872" w="1064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5" name="Google Shape;10065;p71"/>
          <p:cNvGrpSpPr/>
          <p:nvPr/>
        </p:nvGrpSpPr>
        <p:grpSpPr>
          <a:xfrm>
            <a:off x="7889274" y="6709668"/>
            <a:ext cx="831392" cy="743211"/>
            <a:chOff x="3944637" y="3354834"/>
            <a:chExt cx="415696" cy="371605"/>
          </a:xfrm>
        </p:grpSpPr>
        <p:sp>
          <p:nvSpPr>
            <p:cNvPr id="10066" name="Google Shape;10066;p71"/>
            <p:cNvSpPr/>
            <p:nvPr/>
          </p:nvSpPr>
          <p:spPr>
            <a:xfrm>
              <a:off x="4069031" y="3391598"/>
              <a:ext cx="126941" cy="126941"/>
            </a:xfrm>
            <a:custGeom>
              <a:rect b="b" l="l" r="r" t="t"/>
              <a:pathLst>
                <a:path extrusionOk="0" h="4834" w="4834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71"/>
            <p:cNvSpPr/>
            <p:nvPr/>
          </p:nvSpPr>
          <p:spPr>
            <a:xfrm>
              <a:off x="4068768" y="3391546"/>
              <a:ext cx="71926" cy="126731"/>
            </a:xfrm>
            <a:custGeom>
              <a:rect b="b" l="l" r="r" t="t"/>
              <a:pathLst>
                <a:path extrusionOk="0" h="4826" w="2739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71"/>
            <p:cNvSpPr/>
            <p:nvPr/>
          </p:nvSpPr>
          <p:spPr>
            <a:xfrm>
              <a:off x="4089382" y="3411950"/>
              <a:ext cx="86238" cy="86238"/>
            </a:xfrm>
            <a:custGeom>
              <a:rect b="b" l="l" r="r" t="t"/>
              <a:pathLst>
                <a:path extrusionOk="0" h="3284" w="3284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71"/>
            <p:cNvSpPr/>
            <p:nvPr/>
          </p:nvSpPr>
          <p:spPr>
            <a:xfrm>
              <a:off x="4088909" y="3411792"/>
              <a:ext cx="51785" cy="86212"/>
            </a:xfrm>
            <a:custGeom>
              <a:rect b="b" l="l" r="r" t="t"/>
              <a:pathLst>
                <a:path extrusionOk="0" h="3283" w="1972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71"/>
            <p:cNvSpPr/>
            <p:nvPr/>
          </p:nvSpPr>
          <p:spPr>
            <a:xfrm>
              <a:off x="4114776" y="3426025"/>
              <a:ext cx="34453" cy="59085"/>
            </a:xfrm>
            <a:custGeom>
              <a:rect b="b" l="l" r="r" t="t"/>
              <a:pathLst>
                <a:path extrusionOk="0" h="2250" w="1312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71"/>
            <p:cNvSpPr/>
            <p:nvPr/>
          </p:nvSpPr>
          <p:spPr>
            <a:xfrm>
              <a:off x="4167296" y="3354913"/>
              <a:ext cx="126941" cy="126678"/>
            </a:xfrm>
            <a:custGeom>
              <a:rect b="b" l="l" r="r" t="t"/>
              <a:pathLst>
                <a:path extrusionOk="0" h="4824" w="4834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71"/>
            <p:cNvSpPr/>
            <p:nvPr/>
          </p:nvSpPr>
          <p:spPr>
            <a:xfrm>
              <a:off x="4167033" y="3354834"/>
              <a:ext cx="71926" cy="126757"/>
            </a:xfrm>
            <a:custGeom>
              <a:rect b="b" l="l" r="r" t="t"/>
              <a:pathLst>
                <a:path extrusionOk="0" h="4827" w="2739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71"/>
            <p:cNvSpPr/>
            <p:nvPr/>
          </p:nvSpPr>
          <p:spPr>
            <a:xfrm>
              <a:off x="4187647" y="3375264"/>
              <a:ext cx="86238" cy="86212"/>
            </a:xfrm>
            <a:custGeom>
              <a:rect b="b" l="l" r="r" t="t"/>
              <a:pathLst>
                <a:path extrusionOk="0" h="3283" w="3284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71"/>
            <p:cNvSpPr/>
            <p:nvPr/>
          </p:nvSpPr>
          <p:spPr>
            <a:xfrm>
              <a:off x="4187174" y="3375107"/>
              <a:ext cx="51785" cy="86212"/>
            </a:xfrm>
            <a:custGeom>
              <a:rect b="b" l="l" r="r" t="t"/>
              <a:pathLst>
                <a:path extrusionOk="0" h="3283" w="1972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71"/>
            <p:cNvSpPr/>
            <p:nvPr/>
          </p:nvSpPr>
          <p:spPr>
            <a:xfrm>
              <a:off x="4213040" y="3389340"/>
              <a:ext cx="34453" cy="59085"/>
            </a:xfrm>
            <a:custGeom>
              <a:rect b="b" l="l" r="r" t="t"/>
              <a:pathLst>
                <a:path extrusionOk="0" h="2250" w="1312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71"/>
            <p:cNvSpPr/>
            <p:nvPr/>
          </p:nvSpPr>
          <p:spPr>
            <a:xfrm>
              <a:off x="3944637" y="3566017"/>
              <a:ext cx="142513" cy="160422"/>
            </a:xfrm>
            <a:custGeom>
              <a:rect b="b" l="l" r="r" t="t"/>
              <a:pathLst>
                <a:path extrusionOk="0" h="6109" w="5427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71"/>
            <p:cNvSpPr/>
            <p:nvPr/>
          </p:nvSpPr>
          <p:spPr>
            <a:xfrm>
              <a:off x="3983843" y="3674313"/>
              <a:ext cx="103307" cy="52126"/>
            </a:xfrm>
            <a:custGeom>
              <a:rect b="b" l="l" r="r" t="t"/>
              <a:pathLst>
                <a:path extrusionOk="0" h="1985" w="3934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71"/>
            <p:cNvSpPr/>
            <p:nvPr/>
          </p:nvSpPr>
          <p:spPr>
            <a:xfrm>
              <a:off x="4082843" y="3493513"/>
              <a:ext cx="277489" cy="171294"/>
            </a:xfrm>
            <a:custGeom>
              <a:rect b="b" l="l" r="r" t="t"/>
              <a:pathLst>
                <a:path extrusionOk="0" h="6523" w="10567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71"/>
            <p:cNvSpPr/>
            <p:nvPr/>
          </p:nvSpPr>
          <p:spPr>
            <a:xfrm>
              <a:off x="4082843" y="3558454"/>
              <a:ext cx="56328" cy="106353"/>
            </a:xfrm>
            <a:custGeom>
              <a:rect b="b" l="l" r="r" t="t"/>
              <a:pathLst>
                <a:path extrusionOk="0" h="4050" w="2145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71"/>
            <p:cNvSpPr/>
            <p:nvPr/>
          </p:nvSpPr>
          <p:spPr>
            <a:xfrm>
              <a:off x="4155977" y="3543880"/>
              <a:ext cx="79962" cy="50944"/>
            </a:xfrm>
            <a:custGeom>
              <a:rect b="b" l="l" r="r" t="t"/>
              <a:pathLst>
                <a:path extrusionOk="0" h="1940" w="3045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71"/>
            <p:cNvSpPr/>
            <p:nvPr/>
          </p:nvSpPr>
          <p:spPr>
            <a:xfrm>
              <a:off x="4038359" y="3553701"/>
              <a:ext cx="86500" cy="139756"/>
            </a:xfrm>
            <a:custGeom>
              <a:rect b="b" l="l" r="r" t="t"/>
              <a:pathLst>
                <a:path extrusionOk="0" h="5322" w="3294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71"/>
            <p:cNvSpPr/>
            <p:nvPr/>
          </p:nvSpPr>
          <p:spPr>
            <a:xfrm>
              <a:off x="4078826" y="3658741"/>
              <a:ext cx="46034" cy="34716"/>
            </a:xfrm>
            <a:custGeom>
              <a:rect b="b" l="l" r="r" t="t"/>
              <a:pathLst>
                <a:path extrusionOk="0" h="1322" w="1753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3" name="Google Shape;10083;p71"/>
          <p:cNvGrpSpPr/>
          <p:nvPr/>
        </p:nvGrpSpPr>
        <p:grpSpPr>
          <a:xfrm>
            <a:off x="2629238" y="7643054"/>
            <a:ext cx="692634" cy="664273"/>
            <a:chOff x="1314619" y="3821527"/>
            <a:chExt cx="346317" cy="332136"/>
          </a:xfrm>
        </p:grpSpPr>
        <p:sp>
          <p:nvSpPr>
            <p:cNvPr id="10084" name="Google Shape;10084;p71"/>
            <p:cNvSpPr/>
            <p:nvPr/>
          </p:nvSpPr>
          <p:spPr>
            <a:xfrm>
              <a:off x="1426198" y="4020893"/>
              <a:ext cx="9060" cy="19117"/>
            </a:xfrm>
            <a:custGeom>
              <a:rect b="b" l="l" r="r" t="t"/>
              <a:pathLst>
                <a:path extrusionOk="0" h="728" w="345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71"/>
            <p:cNvSpPr/>
            <p:nvPr/>
          </p:nvSpPr>
          <p:spPr>
            <a:xfrm>
              <a:off x="1435231" y="3843218"/>
              <a:ext cx="225705" cy="237495"/>
            </a:xfrm>
            <a:custGeom>
              <a:rect b="b" l="l" r="r" t="t"/>
              <a:pathLst>
                <a:path extrusionOk="0" h="9044" w="8595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71"/>
            <p:cNvSpPr/>
            <p:nvPr/>
          </p:nvSpPr>
          <p:spPr>
            <a:xfrm>
              <a:off x="1414381" y="3821527"/>
              <a:ext cx="238021" cy="230195"/>
            </a:xfrm>
            <a:custGeom>
              <a:rect b="b" l="l" r="r" t="t"/>
              <a:pathLst>
                <a:path extrusionOk="0" h="8766" w="9064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71"/>
            <p:cNvSpPr/>
            <p:nvPr/>
          </p:nvSpPr>
          <p:spPr>
            <a:xfrm>
              <a:off x="1536280" y="3935180"/>
              <a:ext cx="22872" cy="55330"/>
            </a:xfrm>
            <a:custGeom>
              <a:rect b="b" l="l" r="r" t="t"/>
              <a:pathLst>
                <a:path extrusionOk="0" h="2107" w="871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71"/>
            <p:cNvSpPr/>
            <p:nvPr/>
          </p:nvSpPr>
          <p:spPr>
            <a:xfrm>
              <a:off x="1343505" y="4079453"/>
              <a:ext cx="153831" cy="74211"/>
            </a:xfrm>
            <a:custGeom>
              <a:rect b="b" l="l" r="r" t="t"/>
              <a:pathLst>
                <a:path extrusionOk="0" h="2826" w="5858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71"/>
            <p:cNvSpPr/>
            <p:nvPr/>
          </p:nvSpPr>
          <p:spPr>
            <a:xfrm>
              <a:off x="1459627" y="4036465"/>
              <a:ext cx="84216" cy="47005"/>
            </a:xfrm>
            <a:custGeom>
              <a:rect b="b" l="l" r="r" t="t"/>
              <a:pathLst>
                <a:path extrusionOk="0" h="1790" w="3207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71"/>
            <p:cNvSpPr/>
            <p:nvPr/>
          </p:nvSpPr>
          <p:spPr>
            <a:xfrm>
              <a:off x="1314619" y="3913516"/>
              <a:ext cx="239019" cy="230195"/>
            </a:xfrm>
            <a:custGeom>
              <a:rect b="b" l="l" r="r" t="t"/>
              <a:pathLst>
                <a:path extrusionOk="0" h="8766" w="9102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71"/>
            <p:cNvSpPr/>
            <p:nvPr/>
          </p:nvSpPr>
          <p:spPr>
            <a:xfrm>
              <a:off x="1450830" y="4059075"/>
              <a:ext cx="36948" cy="22400"/>
            </a:xfrm>
            <a:custGeom>
              <a:rect b="b" l="l" r="r" t="t"/>
              <a:pathLst>
                <a:path extrusionOk="0" h="853" w="1407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2" name="Google Shape;10092;p71"/>
          <p:cNvGrpSpPr/>
          <p:nvPr/>
        </p:nvGrpSpPr>
        <p:grpSpPr>
          <a:xfrm>
            <a:off x="3502278" y="7581868"/>
            <a:ext cx="772517" cy="761015"/>
            <a:chOff x="1751139" y="3790934"/>
            <a:chExt cx="386258" cy="380507"/>
          </a:xfrm>
        </p:grpSpPr>
        <p:sp>
          <p:nvSpPr>
            <p:cNvPr id="10093" name="Google Shape;10093;p71"/>
            <p:cNvSpPr/>
            <p:nvPr/>
          </p:nvSpPr>
          <p:spPr>
            <a:xfrm>
              <a:off x="1751139" y="3913069"/>
              <a:ext cx="195059" cy="195296"/>
            </a:xfrm>
            <a:custGeom>
              <a:rect b="b" l="l" r="r" t="t"/>
              <a:pathLst>
                <a:path extrusionOk="0" h="7437" w="7428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71"/>
            <p:cNvSpPr/>
            <p:nvPr/>
          </p:nvSpPr>
          <p:spPr>
            <a:xfrm>
              <a:off x="1837902" y="3913122"/>
              <a:ext cx="46979" cy="68591"/>
            </a:xfrm>
            <a:custGeom>
              <a:rect b="b" l="l" r="r" t="t"/>
              <a:pathLst>
                <a:path extrusionOk="0" h="2612" w="1789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71"/>
            <p:cNvSpPr/>
            <p:nvPr/>
          </p:nvSpPr>
          <p:spPr>
            <a:xfrm>
              <a:off x="1752137" y="4011597"/>
              <a:ext cx="34217" cy="60319"/>
            </a:xfrm>
            <a:custGeom>
              <a:rect b="b" l="l" r="r" t="t"/>
              <a:pathLst>
                <a:path extrusionOk="0" h="2297" w="1303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71"/>
            <p:cNvSpPr/>
            <p:nvPr/>
          </p:nvSpPr>
          <p:spPr>
            <a:xfrm>
              <a:off x="1813480" y="3981687"/>
              <a:ext cx="9821" cy="42751"/>
            </a:xfrm>
            <a:custGeom>
              <a:rect b="b" l="l" r="r" t="t"/>
              <a:pathLst>
                <a:path extrusionOk="0" h="1628" w="374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71"/>
            <p:cNvSpPr/>
            <p:nvPr/>
          </p:nvSpPr>
          <p:spPr>
            <a:xfrm>
              <a:off x="1813480" y="4059075"/>
              <a:ext cx="9821" cy="48030"/>
            </a:xfrm>
            <a:custGeom>
              <a:rect b="b" l="l" r="r" t="t"/>
              <a:pathLst>
                <a:path extrusionOk="0" h="1829" w="374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71"/>
            <p:cNvSpPr/>
            <p:nvPr/>
          </p:nvSpPr>
          <p:spPr>
            <a:xfrm>
              <a:off x="1939870" y="3853748"/>
              <a:ext cx="197528" cy="191042"/>
            </a:xfrm>
            <a:custGeom>
              <a:rect b="b" l="l" r="r" t="t"/>
              <a:pathLst>
                <a:path extrusionOk="0" h="7275" w="7522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71"/>
            <p:cNvSpPr/>
            <p:nvPr/>
          </p:nvSpPr>
          <p:spPr>
            <a:xfrm>
              <a:off x="1981098" y="3893217"/>
              <a:ext cx="29674" cy="49290"/>
            </a:xfrm>
            <a:custGeom>
              <a:rect b="b" l="l" r="r" t="t"/>
              <a:pathLst>
                <a:path extrusionOk="0" h="1877" w="113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71"/>
            <p:cNvSpPr/>
            <p:nvPr/>
          </p:nvSpPr>
          <p:spPr>
            <a:xfrm>
              <a:off x="1879052" y="3981687"/>
              <a:ext cx="188783" cy="189755"/>
            </a:xfrm>
            <a:custGeom>
              <a:rect b="b" l="l" r="r" t="t"/>
              <a:pathLst>
                <a:path extrusionOk="0" h="7226" w="7189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71"/>
            <p:cNvSpPr/>
            <p:nvPr/>
          </p:nvSpPr>
          <p:spPr>
            <a:xfrm>
              <a:off x="1878815" y="4016875"/>
              <a:ext cx="33193" cy="56564"/>
            </a:xfrm>
            <a:custGeom>
              <a:rect b="b" l="l" r="r" t="t"/>
              <a:pathLst>
                <a:path extrusionOk="0" h="2154" w="1264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71"/>
            <p:cNvSpPr/>
            <p:nvPr/>
          </p:nvSpPr>
          <p:spPr>
            <a:xfrm>
              <a:off x="1941130" y="3981687"/>
              <a:ext cx="8324" cy="48266"/>
            </a:xfrm>
            <a:custGeom>
              <a:rect b="b" l="l" r="r" t="t"/>
              <a:pathLst>
                <a:path extrusionOk="0" h="1838" w="317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71"/>
            <p:cNvSpPr/>
            <p:nvPr/>
          </p:nvSpPr>
          <p:spPr>
            <a:xfrm>
              <a:off x="1941130" y="4060598"/>
              <a:ext cx="8324" cy="47767"/>
            </a:xfrm>
            <a:custGeom>
              <a:rect b="b" l="l" r="r" t="t"/>
              <a:pathLst>
                <a:path extrusionOk="0" h="1819" w="317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71"/>
            <p:cNvSpPr/>
            <p:nvPr/>
          </p:nvSpPr>
          <p:spPr>
            <a:xfrm>
              <a:off x="1966261" y="4108339"/>
              <a:ext cx="44012" cy="62551"/>
            </a:xfrm>
            <a:custGeom>
              <a:rect b="b" l="l" r="r" t="t"/>
              <a:pathLst>
                <a:path extrusionOk="0" h="2382" w="1676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71"/>
            <p:cNvSpPr/>
            <p:nvPr/>
          </p:nvSpPr>
          <p:spPr>
            <a:xfrm>
              <a:off x="1813480" y="3790934"/>
              <a:ext cx="197738" cy="190779"/>
            </a:xfrm>
            <a:custGeom>
              <a:rect b="b" l="l" r="r" t="t"/>
              <a:pathLst>
                <a:path extrusionOk="0" h="7265" w="753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71"/>
            <p:cNvSpPr/>
            <p:nvPr/>
          </p:nvSpPr>
          <p:spPr>
            <a:xfrm>
              <a:off x="1813480" y="3790934"/>
              <a:ext cx="197738" cy="190779"/>
            </a:xfrm>
            <a:custGeom>
              <a:rect b="b" l="l" r="r" t="t"/>
              <a:pathLst>
                <a:path extrusionOk="0" h="7265" w="753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71"/>
            <p:cNvSpPr/>
            <p:nvPr/>
          </p:nvSpPr>
          <p:spPr>
            <a:xfrm>
              <a:off x="1838349" y="3791249"/>
              <a:ext cx="44012" cy="62525"/>
            </a:xfrm>
            <a:custGeom>
              <a:rect b="b" l="l" r="r" t="t"/>
              <a:pathLst>
                <a:path extrusionOk="0" h="2381" w="1676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71"/>
            <p:cNvSpPr/>
            <p:nvPr/>
          </p:nvSpPr>
          <p:spPr>
            <a:xfrm>
              <a:off x="1813480" y="3854772"/>
              <a:ext cx="9821" cy="126941"/>
            </a:xfrm>
            <a:custGeom>
              <a:rect b="b" l="l" r="r" t="t"/>
              <a:pathLst>
                <a:path extrusionOk="0" h="4834" w="374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71"/>
            <p:cNvSpPr/>
            <p:nvPr/>
          </p:nvSpPr>
          <p:spPr>
            <a:xfrm>
              <a:off x="1940894" y="3853748"/>
              <a:ext cx="8823" cy="48791"/>
            </a:xfrm>
            <a:custGeom>
              <a:rect b="b" l="l" r="r" t="t"/>
              <a:pathLst>
                <a:path extrusionOk="0" h="1858" w="336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71"/>
            <p:cNvSpPr/>
            <p:nvPr/>
          </p:nvSpPr>
          <p:spPr>
            <a:xfrm>
              <a:off x="1940894" y="3933184"/>
              <a:ext cx="8823" cy="48528"/>
            </a:xfrm>
            <a:custGeom>
              <a:rect b="b" l="l" r="r" t="t"/>
              <a:pathLst>
                <a:path extrusionOk="0" h="1848" w="336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1" name="Google Shape;10111;p71"/>
          <p:cNvGrpSpPr/>
          <p:nvPr/>
        </p:nvGrpSpPr>
        <p:grpSpPr>
          <a:xfrm>
            <a:off x="4379362" y="7643211"/>
            <a:ext cx="791214" cy="637855"/>
            <a:chOff x="2189681" y="3821606"/>
            <a:chExt cx="395607" cy="318928"/>
          </a:xfrm>
        </p:grpSpPr>
        <p:sp>
          <p:nvSpPr>
            <p:cNvPr id="10112" name="Google Shape;10112;p71"/>
            <p:cNvSpPr/>
            <p:nvPr/>
          </p:nvSpPr>
          <p:spPr>
            <a:xfrm>
              <a:off x="2189681" y="3846973"/>
              <a:ext cx="395607" cy="293561"/>
            </a:xfrm>
            <a:custGeom>
              <a:rect b="b" l="l" r="r" t="t"/>
              <a:pathLst>
                <a:path extrusionOk="0" h="11179" w="15065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71"/>
            <p:cNvSpPr/>
            <p:nvPr/>
          </p:nvSpPr>
          <p:spPr>
            <a:xfrm>
              <a:off x="2189681" y="3846973"/>
              <a:ext cx="395607" cy="38235"/>
            </a:xfrm>
            <a:custGeom>
              <a:rect b="b" l="l" r="r" t="t"/>
              <a:pathLst>
                <a:path extrusionOk="0" h="1456" w="15065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71"/>
            <p:cNvSpPr/>
            <p:nvPr/>
          </p:nvSpPr>
          <p:spPr>
            <a:xfrm>
              <a:off x="2215075" y="3847235"/>
              <a:ext cx="51286" cy="25393"/>
            </a:xfrm>
            <a:custGeom>
              <a:rect b="b" l="l" r="r" t="t"/>
              <a:pathLst>
                <a:path extrusionOk="0" h="967" w="1953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71"/>
            <p:cNvSpPr/>
            <p:nvPr/>
          </p:nvSpPr>
          <p:spPr>
            <a:xfrm>
              <a:off x="2508609" y="3847235"/>
              <a:ext cx="51286" cy="25393"/>
            </a:xfrm>
            <a:custGeom>
              <a:rect b="b" l="l" r="r" t="t"/>
              <a:pathLst>
                <a:path extrusionOk="0" h="967" w="1953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71"/>
            <p:cNvSpPr/>
            <p:nvPr/>
          </p:nvSpPr>
          <p:spPr>
            <a:xfrm>
              <a:off x="2228152" y="3821606"/>
              <a:ext cx="25393" cy="38208"/>
            </a:xfrm>
            <a:custGeom>
              <a:rect b="b" l="l" r="r" t="t"/>
              <a:pathLst>
                <a:path extrusionOk="0" h="1455" w="967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71"/>
            <p:cNvSpPr/>
            <p:nvPr/>
          </p:nvSpPr>
          <p:spPr>
            <a:xfrm>
              <a:off x="2228152" y="3821842"/>
              <a:ext cx="25393" cy="18881"/>
            </a:xfrm>
            <a:custGeom>
              <a:rect b="b" l="l" r="r" t="t"/>
              <a:pathLst>
                <a:path extrusionOk="0" h="719" w="967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71"/>
            <p:cNvSpPr/>
            <p:nvPr/>
          </p:nvSpPr>
          <p:spPr>
            <a:xfrm>
              <a:off x="2521686" y="3821606"/>
              <a:ext cx="25393" cy="38208"/>
            </a:xfrm>
            <a:custGeom>
              <a:rect b="b" l="l" r="r" t="t"/>
              <a:pathLst>
                <a:path extrusionOk="0" h="1455" w="967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71"/>
            <p:cNvSpPr/>
            <p:nvPr/>
          </p:nvSpPr>
          <p:spPr>
            <a:xfrm>
              <a:off x="2521686" y="3821842"/>
              <a:ext cx="25393" cy="18881"/>
            </a:xfrm>
            <a:custGeom>
              <a:rect b="b" l="l" r="r" t="t"/>
              <a:pathLst>
                <a:path extrusionOk="0" h="719" w="967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71"/>
            <p:cNvSpPr/>
            <p:nvPr/>
          </p:nvSpPr>
          <p:spPr>
            <a:xfrm>
              <a:off x="2189681" y="3885418"/>
              <a:ext cx="395607" cy="12605"/>
            </a:xfrm>
            <a:custGeom>
              <a:rect b="b" l="l" r="r" t="t"/>
              <a:pathLst>
                <a:path extrusionOk="0" h="480" w="15065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71"/>
            <p:cNvSpPr/>
            <p:nvPr/>
          </p:nvSpPr>
          <p:spPr>
            <a:xfrm>
              <a:off x="2228152" y="3923888"/>
              <a:ext cx="51023" cy="25157"/>
            </a:xfrm>
            <a:custGeom>
              <a:rect b="b" l="l" r="r" t="t"/>
              <a:pathLst>
                <a:path extrusionOk="0" h="958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71"/>
            <p:cNvSpPr/>
            <p:nvPr/>
          </p:nvSpPr>
          <p:spPr>
            <a:xfrm>
              <a:off x="2228152" y="3974885"/>
              <a:ext cx="51023" cy="25420"/>
            </a:xfrm>
            <a:custGeom>
              <a:rect b="b" l="l" r="r" t="t"/>
              <a:pathLst>
                <a:path extrusionOk="0" h="968" w="1943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71"/>
            <p:cNvSpPr/>
            <p:nvPr/>
          </p:nvSpPr>
          <p:spPr>
            <a:xfrm>
              <a:off x="2228152" y="4025672"/>
              <a:ext cx="51023" cy="25656"/>
            </a:xfrm>
            <a:custGeom>
              <a:rect b="b" l="l" r="r" t="t"/>
              <a:pathLst>
                <a:path extrusionOk="0" h="977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71"/>
            <p:cNvSpPr/>
            <p:nvPr/>
          </p:nvSpPr>
          <p:spPr>
            <a:xfrm>
              <a:off x="2317357" y="4025672"/>
              <a:ext cx="51049" cy="25656"/>
            </a:xfrm>
            <a:custGeom>
              <a:rect b="b" l="l" r="r" t="t"/>
              <a:pathLst>
                <a:path extrusionOk="0" h="977" w="194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71"/>
            <p:cNvSpPr/>
            <p:nvPr/>
          </p:nvSpPr>
          <p:spPr>
            <a:xfrm>
              <a:off x="2406825" y="4025672"/>
              <a:ext cx="50787" cy="25656"/>
            </a:xfrm>
            <a:custGeom>
              <a:rect b="b" l="l" r="r" t="t"/>
              <a:pathLst>
                <a:path extrusionOk="0" h="977" w="193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71"/>
            <p:cNvSpPr/>
            <p:nvPr/>
          </p:nvSpPr>
          <p:spPr>
            <a:xfrm>
              <a:off x="2317357" y="3974885"/>
              <a:ext cx="51049" cy="25420"/>
            </a:xfrm>
            <a:custGeom>
              <a:rect b="b" l="l" r="r" t="t"/>
              <a:pathLst>
                <a:path extrusionOk="0" h="968" w="1944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71"/>
            <p:cNvSpPr/>
            <p:nvPr/>
          </p:nvSpPr>
          <p:spPr>
            <a:xfrm>
              <a:off x="2228152" y="4076932"/>
              <a:ext cx="51023" cy="25393"/>
            </a:xfrm>
            <a:custGeom>
              <a:rect b="b" l="l" r="r" t="t"/>
              <a:pathLst>
                <a:path extrusionOk="0" h="967" w="1943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71"/>
            <p:cNvSpPr/>
            <p:nvPr/>
          </p:nvSpPr>
          <p:spPr>
            <a:xfrm>
              <a:off x="2317357" y="3923888"/>
              <a:ext cx="51049" cy="25157"/>
            </a:xfrm>
            <a:custGeom>
              <a:rect b="b" l="l" r="r" t="t"/>
              <a:pathLst>
                <a:path extrusionOk="0" h="958" w="194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71"/>
            <p:cNvSpPr/>
            <p:nvPr/>
          </p:nvSpPr>
          <p:spPr>
            <a:xfrm>
              <a:off x="2317357" y="4076932"/>
              <a:ext cx="51049" cy="25393"/>
            </a:xfrm>
            <a:custGeom>
              <a:rect b="b" l="l" r="r" t="t"/>
              <a:pathLst>
                <a:path extrusionOk="0" h="967" w="1944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71"/>
            <p:cNvSpPr/>
            <p:nvPr/>
          </p:nvSpPr>
          <p:spPr>
            <a:xfrm>
              <a:off x="2496057" y="4025672"/>
              <a:ext cx="51023" cy="25656"/>
            </a:xfrm>
            <a:custGeom>
              <a:rect b="b" l="l" r="r" t="t"/>
              <a:pathLst>
                <a:path extrusionOk="0" h="977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71"/>
            <p:cNvSpPr/>
            <p:nvPr/>
          </p:nvSpPr>
          <p:spPr>
            <a:xfrm>
              <a:off x="2496057" y="3923888"/>
              <a:ext cx="51023" cy="25157"/>
            </a:xfrm>
            <a:custGeom>
              <a:rect b="b" l="l" r="r" t="t"/>
              <a:pathLst>
                <a:path extrusionOk="0" h="958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71"/>
            <p:cNvSpPr/>
            <p:nvPr/>
          </p:nvSpPr>
          <p:spPr>
            <a:xfrm>
              <a:off x="2496057" y="4076932"/>
              <a:ext cx="51023" cy="25393"/>
            </a:xfrm>
            <a:custGeom>
              <a:rect b="b" l="l" r="r" t="t"/>
              <a:pathLst>
                <a:path extrusionOk="0" h="967" w="1943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71"/>
            <p:cNvSpPr/>
            <p:nvPr/>
          </p:nvSpPr>
          <p:spPr>
            <a:xfrm>
              <a:off x="2406825" y="3974885"/>
              <a:ext cx="50787" cy="25420"/>
            </a:xfrm>
            <a:custGeom>
              <a:rect b="b" l="l" r="r" t="t"/>
              <a:pathLst>
                <a:path extrusionOk="0" h="968" w="1934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71"/>
            <p:cNvSpPr/>
            <p:nvPr/>
          </p:nvSpPr>
          <p:spPr>
            <a:xfrm>
              <a:off x="2406825" y="3923888"/>
              <a:ext cx="50787" cy="25157"/>
            </a:xfrm>
            <a:custGeom>
              <a:rect b="b" l="l" r="r" t="t"/>
              <a:pathLst>
                <a:path extrusionOk="0" h="958" w="193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71"/>
            <p:cNvSpPr/>
            <p:nvPr/>
          </p:nvSpPr>
          <p:spPr>
            <a:xfrm>
              <a:off x="2496057" y="3974885"/>
              <a:ext cx="51023" cy="25420"/>
            </a:xfrm>
            <a:custGeom>
              <a:rect b="b" l="l" r="r" t="t"/>
              <a:pathLst>
                <a:path extrusionOk="0" h="968" w="1943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71"/>
            <p:cNvSpPr/>
            <p:nvPr/>
          </p:nvSpPr>
          <p:spPr>
            <a:xfrm>
              <a:off x="2406825" y="4076932"/>
              <a:ext cx="50787" cy="25393"/>
            </a:xfrm>
            <a:custGeom>
              <a:rect b="b" l="l" r="r" t="t"/>
              <a:pathLst>
                <a:path extrusionOk="0" h="967" w="1934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71"/>
            <p:cNvSpPr/>
            <p:nvPr/>
          </p:nvSpPr>
          <p:spPr>
            <a:xfrm>
              <a:off x="2493168" y="3968137"/>
              <a:ext cx="56538" cy="38445"/>
            </a:xfrm>
            <a:custGeom>
              <a:rect b="b" l="l" r="r" t="t"/>
              <a:pathLst>
                <a:path extrusionOk="0" h="1464" w="2153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71"/>
            <p:cNvSpPr/>
            <p:nvPr/>
          </p:nvSpPr>
          <p:spPr>
            <a:xfrm>
              <a:off x="2314495" y="3968137"/>
              <a:ext cx="56590" cy="38445"/>
            </a:xfrm>
            <a:custGeom>
              <a:rect b="b" l="l" r="r" t="t"/>
              <a:pathLst>
                <a:path extrusionOk="0" h="1464" w="2155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71"/>
            <p:cNvSpPr/>
            <p:nvPr/>
          </p:nvSpPr>
          <p:spPr>
            <a:xfrm>
              <a:off x="2403963" y="4019160"/>
              <a:ext cx="56538" cy="38445"/>
            </a:xfrm>
            <a:custGeom>
              <a:rect b="b" l="l" r="r" t="t"/>
              <a:pathLst>
                <a:path extrusionOk="0" h="1464" w="2153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71"/>
            <p:cNvSpPr/>
            <p:nvPr/>
          </p:nvSpPr>
          <p:spPr>
            <a:xfrm>
              <a:off x="2225263" y="4070157"/>
              <a:ext cx="56538" cy="38471"/>
            </a:xfrm>
            <a:custGeom>
              <a:rect b="b" l="l" r="r" t="t"/>
              <a:pathLst>
                <a:path extrusionOk="0" h="1465" w="2153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71"/>
            <p:cNvSpPr/>
            <p:nvPr/>
          </p:nvSpPr>
          <p:spPr>
            <a:xfrm>
              <a:off x="2403963" y="3917113"/>
              <a:ext cx="56538" cy="38445"/>
            </a:xfrm>
            <a:custGeom>
              <a:rect b="b" l="l" r="r" t="t"/>
              <a:pathLst>
                <a:path extrusionOk="0" h="1464" w="2153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42" name="Google Shape;10142;p71"/>
          <p:cNvSpPr/>
          <p:nvPr/>
        </p:nvSpPr>
        <p:spPr>
          <a:xfrm>
            <a:off x="2576928" y="4080097"/>
            <a:ext cx="124682" cy="281770"/>
          </a:xfrm>
          <a:custGeom>
            <a:rect b="b" l="l" r="r" t="t"/>
            <a:pathLst>
              <a:path extrusionOk="0" h="5365" w="2374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43" name="Google Shape;10143;p71"/>
          <p:cNvGrpSpPr/>
          <p:nvPr/>
        </p:nvGrpSpPr>
        <p:grpSpPr>
          <a:xfrm>
            <a:off x="2554818" y="3922695"/>
            <a:ext cx="840950" cy="766109"/>
            <a:chOff x="1277409" y="1961347"/>
            <a:chExt cx="420475" cy="383055"/>
          </a:xfrm>
        </p:grpSpPr>
        <p:sp>
          <p:nvSpPr>
            <p:cNvPr id="10144" name="Google Shape;10144;p71"/>
            <p:cNvSpPr/>
            <p:nvPr/>
          </p:nvSpPr>
          <p:spPr>
            <a:xfrm>
              <a:off x="1293244" y="2187288"/>
              <a:ext cx="108848" cy="47531"/>
            </a:xfrm>
            <a:custGeom>
              <a:rect b="b" l="l" r="r" t="t"/>
              <a:pathLst>
                <a:path extrusionOk="0" h="1810" w="4145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71"/>
            <p:cNvSpPr/>
            <p:nvPr/>
          </p:nvSpPr>
          <p:spPr>
            <a:xfrm>
              <a:off x="1349650" y="2040049"/>
              <a:ext cx="63129" cy="140832"/>
            </a:xfrm>
            <a:custGeom>
              <a:rect b="b" l="l" r="r" t="t"/>
              <a:pathLst>
                <a:path extrusionOk="0" h="5363" w="2404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71"/>
            <p:cNvSpPr/>
            <p:nvPr/>
          </p:nvSpPr>
          <p:spPr>
            <a:xfrm>
              <a:off x="1562907" y="2041493"/>
              <a:ext cx="62499" cy="139441"/>
            </a:xfrm>
            <a:custGeom>
              <a:rect b="b" l="l" r="r" t="t"/>
              <a:pathLst>
                <a:path extrusionOk="0" h="5310" w="238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71"/>
            <p:cNvSpPr/>
            <p:nvPr/>
          </p:nvSpPr>
          <p:spPr>
            <a:xfrm>
              <a:off x="1624330" y="2041493"/>
              <a:ext cx="62919" cy="139309"/>
            </a:xfrm>
            <a:custGeom>
              <a:rect b="b" l="l" r="r" t="t"/>
              <a:pathLst>
                <a:path extrusionOk="0" h="5305" w="2396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71"/>
            <p:cNvSpPr/>
            <p:nvPr/>
          </p:nvSpPr>
          <p:spPr>
            <a:xfrm>
              <a:off x="1351725" y="2013106"/>
              <a:ext cx="129357" cy="40257"/>
            </a:xfrm>
            <a:custGeom>
              <a:rect b="b" l="l" r="r" t="t"/>
              <a:pathLst>
                <a:path extrusionOk="0" h="1533" w="4926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71"/>
            <p:cNvSpPr/>
            <p:nvPr/>
          </p:nvSpPr>
          <p:spPr>
            <a:xfrm>
              <a:off x="1491191" y="2012344"/>
              <a:ext cx="133900" cy="41281"/>
            </a:xfrm>
            <a:custGeom>
              <a:rect b="b" l="l" r="r" t="t"/>
              <a:pathLst>
                <a:path extrusionOk="0" h="1572" w="5099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71"/>
            <p:cNvSpPr/>
            <p:nvPr/>
          </p:nvSpPr>
          <p:spPr>
            <a:xfrm>
              <a:off x="1474700" y="1961347"/>
              <a:ext cx="25157" cy="32195"/>
            </a:xfrm>
            <a:custGeom>
              <a:rect b="b" l="l" r="r" t="t"/>
              <a:pathLst>
                <a:path extrusionOk="0" h="1226" w="958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71"/>
            <p:cNvSpPr/>
            <p:nvPr/>
          </p:nvSpPr>
          <p:spPr>
            <a:xfrm>
              <a:off x="1474700" y="2036503"/>
              <a:ext cx="24894" cy="259633"/>
            </a:xfrm>
            <a:custGeom>
              <a:rect b="b" l="l" r="r" t="t"/>
              <a:pathLst>
                <a:path extrusionOk="0" h="9887" w="948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71"/>
            <p:cNvSpPr/>
            <p:nvPr/>
          </p:nvSpPr>
          <p:spPr>
            <a:xfrm>
              <a:off x="1474700" y="1961347"/>
              <a:ext cx="20877" cy="32195"/>
            </a:xfrm>
            <a:custGeom>
              <a:rect b="b" l="l" r="r" t="t"/>
              <a:pathLst>
                <a:path extrusionOk="0" h="1226" w="795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71"/>
            <p:cNvSpPr/>
            <p:nvPr/>
          </p:nvSpPr>
          <p:spPr>
            <a:xfrm>
              <a:off x="1474700" y="2036503"/>
              <a:ext cx="16596" cy="259633"/>
            </a:xfrm>
            <a:custGeom>
              <a:rect b="b" l="l" r="r" t="t"/>
              <a:pathLst>
                <a:path extrusionOk="0" h="9887" w="632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71"/>
            <p:cNvSpPr/>
            <p:nvPr/>
          </p:nvSpPr>
          <p:spPr>
            <a:xfrm>
              <a:off x="1551852" y="2161921"/>
              <a:ext cx="145796" cy="25393"/>
            </a:xfrm>
            <a:custGeom>
              <a:rect b="b" l="l" r="r" t="t"/>
              <a:pathLst>
                <a:path extrusionOk="0" h="967" w="5552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71"/>
            <p:cNvSpPr/>
            <p:nvPr/>
          </p:nvSpPr>
          <p:spPr>
            <a:xfrm>
              <a:off x="1551852" y="2166175"/>
              <a:ext cx="146032" cy="21139"/>
            </a:xfrm>
            <a:custGeom>
              <a:rect b="b" l="l" r="r" t="t"/>
              <a:pathLst>
                <a:path extrusionOk="0" h="805" w="5561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71"/>
            <p:cNvSpPr/>
            <p:nvPr/>
          </p:nvSpPr>
          <p:spPr>
            <a:xfrm>
              <a:off x="1572965" y="2187288"/>
              <a:ext cx="108848" cy="47531"/>
            </a:xfrm>
            <a:custGeom>
              <a:rect b="b" l="l" r="r" t="t"/>
              <a:pathLst>
                <a:path extrusionOk="0" h="1810" w="4145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71"/>
            <p:cNvSpPr/>
            <p:nvPr/>
          </p:nvSpPr>
          <p:spPr>
            <a:xfrm>
              <a:off x="1293244" y="2187288"/>
              <a:ext cx="67121" cy="47531"/>
            </a:xfrm>
            <a:custGeom>
              <a:rect b="b" l="l" r="r" t="t"/>
              <a:pathLst>
                <a:path extrusionOk="0" h="1810" w="2556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71"/>
            <p:cNvSpPr/>
            <p:nvPr/>
          </p:nvSpPr>
          <p:spPr>
            <a:xfrm>
              <a:off x="1572965" y="2187288"/>
              <a:ext cx="67121" cy="47531"/>
            </a:xfrm>
            <a:custGeom>
              <a:rect b="b" l="l" r="r" t="t"/>
              <a:pathLst>
                <a:path extrusionOk="0" h="1810" w="2556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71"/>
            <p:cNvSpPr/>
            <p:nvPr/>
          </p:nvSpPr>
          <p:spPr>
            <a:xfrm>
              <a:off x="1333211" y="2029466"/>
              <a:ext cx="34191" cy="33954"/>
            </a:xfrm>
            <a:custGeom>
              <a:rect b="b" l="l" r="r" t="t"/>
              <a:pathLst>
                <a:path extrusionOk="0" h="1293" w="1302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71"/>
            <p:cNvSpPr/>
            <p:nvPr/>
          </p:nvSpPr>
          <p:spPr>
            <a:xfrm>
              <a:off x="1607891" y="2029466"/>
              <a:ext cx="33954" cy="33954"/>
            </a:xfrm>
            <a:custGeom>
              <a:rect b="b" l="l" r="r" t="t"/>
              <a:pathLst>
                <a:path extrusionOk="0" h="1293" w="1293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71"/>
            <p:cNvSpPr/>
            <p:nvPr/>
          </p:nvSpPr>
          <p:spPr>
            <a:xfrm>
              <a:off x="1428456" y="2293589"/>
              <a:ext cx="117382" cy="27941"/>
            </a:xfrm>
            <a:custGeom>
              <a:rect b="b" l="l" r="r" t="t"/>
              <a:pathLst>
                <a:path extrusionOk="0" h="1064" w="447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71"/>
            <p:cNvSpPr/>
            <p:nvPr/>
          </p:nvSpPr>
          <p:spPr>
            <a:xfrm>
              <a:off x="1428456" y="2302150"/>
              <a:ext cx="117382" cy="19380"/>
            </a:xfrm>
            <a:custGeom>
              <a:rect b="b" l="l" r="r" t="t"/>
              <a:pathLst>
                <a:path extrusionOk="0" h="738" w="447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71"/>
            <p:cNvSpPr/>
            <p:nvPr/>
          </p:nvSpPr>
          <p:spPr>
            <a:xfrm>
              <a:off x="1414381" y="2318982"/>
              <a:ext cx="146032" cy="25420"/>
            </a:xfrm>
            <a:custGeom>
              <a:rect b="b" l="l" r="r" t="t"/>
              <a:pathLst>
                <a:path extrusionOk="0" h="968" w="5561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71"/>
            <p:cNvSpPr/>
            <p:nvPr/>
          </p:nvSpPr>
          <p:spPr>
            <a:xfrm>
              <a:off x="1414381" y="2323263"/>
              <a:ext cx="146032" cy="21139"/>
            </a:xfrm>
            <a:custGeom>
              <a:rect b="b" l="l" r="r" t="t"/>
              <a:pathLst>
                <a:path extrusionOk="0" h="805" w="5561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71"/>
            <p:cNvSpPr/>
            <p:nvPr/>
          </p:nvSpPr>
          <p:spPr>
            <a:xfrm>
              <a:off x="1462384" y="1990260"/>
              <a:ext cx="49526" cy="49526"/>
            </a:xfrm>
            <a:custGeom>
              <a:rect b="b" l="l" r="r" t="t"/>
              <a:pathLst>
                <a:path extrusionOk="0" h="1886" w="1886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71"/>
            <p:cNvSpPr/>
            <p:nvPr/>
          </p:nvSpPr>
          <p:spPr>
            <a:xfrm>
              <a:off x="1333211" y="2029571"/>
              <a:ext cx="29674" cy="33980"/>
            </a:xfrm>
            <a:custGeom>
              <a:rect b="b" l="l" r="r" t="t"/>
              <a:pathLst>
                <a:path extrusionOk="0" h="1294" w="113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71"/>
            <p:cNvSpPr/>
            <p:nvPr/>
          </p:nvSpPr>
          <p:spPr>
            <a:xfrm>
              <a:off x="1607891" y="2029571"/>
              <a:ext cx="29674" cy="33980"/>
            </a:xfrm>
            <a:custGeom>
              <a:rect b="b" l="l" r="r" t="t"/>
              <a:pathLst>
                <a:path extrusionOk="0" h="1294" w="113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71"/>
            <p:cNvSpPr/>
            <p:nvPr/>
          </p:nvSpPr>
          <p:spPr>
            <a:xfrm>
              <a:off x="1462384" y="1990286"/>
              <a:ext cx="37473" cy="49763"/>
            </a:xfrm>
            <a:custGeom>
              <a:rect b="b" l="l" r="r" t="t"/>
              <a:pathLst>
                <a:path extrusionOk="0" h="1895" w="1427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71"/>
            <p:cNvSpPr/>
            <p:nvPr/>
          </p:nvSpPr>
          <p:spPr>
            <a:xfrm>
              <a:off x="1277409" y="2161921"/>
              <a:ext cx="145796" cy="25393"/>
            </a:xfrm>
            <a:custGeom>
              <a:rect b="b" l="l" r="r" t="t"/>
              <a:pathLst>
                <a:path extrusionOk="0" h="967" w="5552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71"/>
            <p:cNvSpPr/>
            <p:nvPr/>
          </p:nvSpPr>
          <p:spPr>
            <a:xfrm>
              <a:off x="1277409" y="2166175"/>
              <a:ext cx="145796" cy="21139"/>
            </a:xfrm>
            <a:custGeom>
              <a:rect b="b" l="l" r="r" t="t"/>
              <a:pathLst>
                <a:path extrusionOk="0" h="805" w="5552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1" name="Google Shape;10171;p71"/>
          <p:cNvGrpSpPr/>
          <p:nvPr/>
        </p:nvGrpSpPr>
        <p:grpSpPr>
          <a:xfrm>
            <a:off x="4430149" y="4865639"/>
            <a:ext cx="760017" cy="703295"/>
            <a:chOff x="2215075" y="2432819"/>
            <a:chExt cx="380008" cy="351648"/>
          </a:xfrm>
        </p:grpSpPr>
        <p:sp>
          <p:nvSpPr>
            <p:cNvPr id="10172" name="Google Shape;10172;p71"/>
            <p:cNvSpPr/>
            <p:nvPr/>
          </p:nvSpPr>
          <p:spPr>
            <a:xfrm>
              <a:off x="2339311" y="2615536"/>
              <a:ext cx="124499" cy="104725"/>
            </a:xfrm>
            <a:custGeom>
              <a:rect b="b" l="l" r="r" t="t"/>
              <a:pathLst>
                <a:path extrusionOk="0" h="3988" w="4741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71"/>
            <p:cNvSpPr/>
            <p:nvPr/>
          </p:nvSpPr>
          <p:spPr>
            <a:xfrm>
              <a:off x="2472659" y="2719841"/>
              <a:ext cx="122424" cy="64626"/>
            </a:xfrm>
            <a:custGeom>
              <a:rect b="b" l="l" r="r" t="t"/>
              <a:pathLst>
                <a:path extrusionOk="0" h="2461" w="4662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71"/>
            <p:cNvSpPr/>
            <p:nvPr/>
          </p:nvSpPr>
          <p:spPr>
            <a:xfrm>
              <a:off x="2471162" y="2720078"/>
              <a:ext cx="50052" cy="64390"/>
            </a:xfrm>
            <a:custGeom>
              <a:rect b="b" l="l" r="r" t="t"/>
              <a:pathLst>
                <a:path extrusionOk="0" h="2452" w="1906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71"/>
            <p:cNvSpPr/>
            <p:nvPr/>
          </p:nvSpPr>
          <p:spPr>
            <a:xfrm>
              <a:off x="2494035" y="2618294"/>
              <a:ext cx="77178" cy="54805"/>
            </a:xfrm>
            <a:custGeom>
              <a:rect b="b" l="l" r="r" t="t"/>
              <a:pathLst>
                <a:path extrusionOk="0" h="2087" w="2939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71"/>
            <p:cNvSpPr/>
            <p:nvPr/>
          </p:nvSpPr>
          <p:spPr>
            <a:xfrm>
              <a:off x="2494035" y="2618294"/>
              <a:ext cx="41990" cy="54805"/>
            </a:xfrm>
            <a:custGeom>
              <a:rect b="b" l="l" r="r" t="t"/>
              <a:pathLst>
                <a:path extrusionOk="0" h="2087" w="1599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71"/>
            <p:cNvSpPr/>
            <p:nvPr/>
          </p:nvSpPr>
          <p:spPr>
            <a:xfrm>
              <a:off x="2560893" y="2667321"/>
              <a:ext cx="16859" cy="22794"/>
            </a:xfrm>
            <a:custGeom>
              <a:rect b="b" l="l" r="r" t="t"/>
              <a:pathLst>
                <a:path extrusionOk="0" h="868" w="642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71"/>
            <p:cNvSpPr/>
            <p:nvPr/>
          </p:nvSpPr>
          <p:spPr>
            <a:xfrm>
              <a:off x="2487758" y="2667295"/>
              <a:ext cx="17095" cy="22899"/>
            </a:xfrm>
            <a:custGeom>
              <a:rect b="b" l="l" r="r" t="t"/>
              <a:pathLst>
                <a:path extrusionOk="0" h="872" w="651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71"/>
            <p:cNvSpPr/>
            <p:nvPr/>
          </p:nvSpPr>
          <p:spPr>
            <a:xfrm>
              <a:off x="2518666" y="2707184"/>
              <a:ext cx="28413" cy="32536"/>
            </a:xfrm>
            <a:custGeom>
              <a:rect b="b" l="l" r="r" t="t"/>
              <a:pathLst>
                <a:path extrusionOk="0" h="1239" w="1082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71"/>
            <p:cNvSpPr/>
            <p:nvPr/>
          </p:nvSpPr>
          <p:spPr>
            <a:xfrm>
              <a:off x="2518404" y="2707446"/>
              <a:ext cx="17384" cy="32510"/>
            </a:xfrm>
            <a:custGeom>
              <a:rect b="b" l="l" r="r" t="t"/>
              <a:pathLst>
                <a:path extrusionOk="0" h="1238" w="662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71"/>
            <p:cNvSpPr/>
            <p:nvPr/>
          </p:nvSpPr>
          <p:spPr>
            <a:xfrm>
              <a:off x="2502333" y="2650357"/>
              <a:ext cx="60844" cy="65230"/>
            </a:xfrm>
            <a:custGeom>
              <a:rect b="b" l="l" r="r" t="t"/>
              <a:pathLst>
                <a:path extrusionOk="0" h="2484" w="2317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71"/>
            <p:cNvSpPr/>
            <p:nvPr/>
          </p:nvSpPr>
          <p:spPr>
            <a:xfrm>
              <a:off x="2502569" y="2650331"/>
              <a:ext cx="44012" cy="65256"/>
            </a:xfrm>
            <a:custGeom>
              <a:rect b="b" l="l" r="r" t="t"/>
              <a:pathLst>
                <a:path extrusionOk="0" h="2485" w="1676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71"/>
            <p:cNvSpPr/>
            <p:nvPr/>
          </p:nvSpPr>
          <p:spPr>
            <a:xfrm>
              <a:off x="2345009" y="2534367"/>
              <a:ext cx="122162" cy="64363"/>
            </a:xfrm>
            <a:custGeom>
              <a:rect b="b" l="l" r="r" t="t"/>
              <a:pathLst>
                <a:path extrusionOk="0" h="2451" w="4652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71"/>
            <p:cNvSpPr/>
            <p:nvPr/>
          </p:nvSpPr>
          <p:spPr>
            <a:xfrm>
              <a:off x="2343486" y="2534367"/>
              <a:ext cx="49789" cy="64416"/>
            </a:xfrm>
            <a:custGeom>
              <a:rect b="b" l="l" r="r" t="t"/>
              <a:pathLst>
                <a:path extrusionOk="0" h="2453" w="1896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71"/>
            <p:cNvSpPr/>
            <p:nvPr/>
          </p:nvSpPr>
          <p:spPr>
            <a:xfrm>
              <a:off x="2366122" y="2432819"/>
              <a:ext cx="77414" cy="54831"/>
            </a:xfrm>
            <a:custGeom>
              <a:rect b="b" l="l" r="r" t="t"/>
              <a:pathLst>
                <a:path extrusionOk="0" h="2088" w="2948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71"/>
            <p:cNvSpPr/>
            <p:nvPr/>
          </p:nvSpPr>
          <p:spPr>
            <a:xfrm>
              <a:off x="2366358" y="2433082"/>
              <a:ext cx="41990" cy="54568"/>
            </a:xfrm>
            <a:custGeom>
              <a:rect b="b" l="l" r="r" t="t"/>
              <a:pathLst>
                <a:path extrusionOk="0" h="2078" w="1599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71"/>
            <p:cNvSpPr/>
            <p:nvPr/>
          </p:nvSpPr>
          <p:spPr>
            <a:xfrm>
              <a:off x="2433216" y="2481847"/>
              <a:ext cx="16859" cy="22610"/>
            </a:xfrm>
            <a:custGeom>
              <a:rect b="b" l="l" r="r" t="t"/>
              <a:pathLst>
                <a:path extrusionOk="0" h="861" w="642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71"/>
            <p:cNvSpPr/>
            <p:nvPr/>
          </p:nvSpPr>
          <p:spPr>
            <a:xfrm>
              <a:off x="2360082" y="2481821"/>
              <a:ext cx="16859" cy="22636"/>
            </a:xfrm>
            <a:custGeom>
              <a:rect b="b" l="l" r="r" t="t"/>
              <a:pathLst>
                <a:path extrusionOk="0" h="862" w="642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71"/>
            <p:cNvSpPr/>
            <p:nvPr/>
          </p:nvSpPr>
          <p:spPr>
            <a:xfrm>
              <a:off x="2390754" y="2521657"/>
              <a:ext cx="28413" cy="32326"/>
            </a:xfrm>
            <a:custGeom>
              <a:rect b="b" l="l" r="r" t="t"/>
              <a:pathLst>
                <a:path extrusionOk="0" h="1231" w="1082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71"/>
            <p:cNvSpPr/>
            <p:nvPr/>
          </p:nvSpPr>
          <p:spPr>
            <a:xfrm>
              <a:off x="2390754" y="2521972"/>
              <a:ext cx="17358" cy="32274"/>
            </a:xfrm>
            <a:custGeom>
              <a:rect b="b" l="l" r="r" t="t"/>
              <a:pathLst>
                <a:path extrusionOk="0" h="1229" w="661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71"/>
            <p:cNvSpPr/>
            <p:nvPr/>
          </p:nvSpPr>
          <p:spPr>
            <a:xfrm>
              <a:off x="2374657" y="2464804"/>
              <a:ext cx="60844" cy="65309"/>
            </a:xfrm>
            <a:custGeom>
              <a:rect b="b" l="l" r="r" t="t"/>
              <a:pathLst>
                <a:path extrusionOk="0" h="2487" w="2317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71"/>
            <p:cNvSpPr/>
            <p:nvPr/>
          </p:nvSpPr>
          <p:spPr>
            <a:xfrm>
              <a:off x="2374657" y="2464620"/>
              <a:ext cx="44248" cy="65230"/>
            </a:xfrm>
            <a:custGeom>
              <a:rect b="b" l="l" r="r" t="t"/>
              <a:pathLst>
                <a:path extrusionOk="0" h="2484" w="1685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71"/>
            <p:cNvSpPr/>
            <p:nvPr/>
          </p:nvSpPr>
          <p:spPr>
            <a:xfrm>
              <a:off x="2216072" y="2719579"/>
              <a:ext cx="122424" cy="64888"/>
            </a:xfrm>
            <a:custGeom>
              <a:rect b="b" l="l" r="r" t="t"/>
              <a:pathLst>
                <a:path extrusionOk="0" h="2471" w="4662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71"/>
            <p:cNvSpPr/>
            <p:nvPr/>
          </p:nvSpPr>
          <p:spPr>
            <a:xfrm>
              <a:off x="2215075" y="2720078"/>
              <a:ext cx="50025" cy="64390"/>
            </a:xfrm>
            <a:custGeom>
              <a:rect b="b" l="l" r="r" t="t"/>
              <a:pathLst>
                <a:path extrusionOk="0" h="2452" w="1905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71"/>
            <p:cNvSpPr/>
            <p:nvPr/>
          </p:nvSpPr>
          <p:spPr>
            <a:xfrm>
              <a:off x="2237947" y="2618294"/>
              <a:ext cx="77178" cy="54805"/>
            </a:xfrm>
            <a:custGeom>
              <a:rect b="b" l="l" r="r" t="t"/>
              <a:pathLst>
                <a:path extrusionOk="0" h="2087" w="2939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71"/>
            <p:cNvSpPr/>
            <p:nvPr/>
          </p:nvSpPr>
          <p:spPr>
            <a:xfrm>
              <a:off x="2237947" y="2618294"/>
              <a:ext cx="41990" cy="54805"/>
            </a:xfrm>
            <a:custGeom>
              <a:rect b="b" l="l" r="r" t="t"/>
              <a:pathLst>
                <a:path extrusionOk="0" h="2087" w="1599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71"/>
            <p:cNvSpPr/>
            <p:nvPr/>
          </p:nvSpPr>
          <p:spPr>
            <a:xfrm>
              <a:off x="2304805" y="2667321"/>
              <a:ext cx="16859" cy="22794"/>
            </a:xfrm>
            <a:custGeom>
              <a:rect b="b" l="l" r="r" t="t"/>
              <a:pathLst>
                <a:path extrusionOk="0" h="868" w="642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71"/>
            <p:cNvSpPr/>
            <p:nvPr/>
          </p:nvSpPr>
          <p:spPr>
            <a:xfrm>
              <a:off x="2231671" y="2667295"/>
              <a:ext cx="17095" cy="22899"/>
            </a:xfrm>
            <a:custGeom>
              <a:rect b="b" l="l" r="r" t="t"/>
              <a:pathLst>
                <a:path extrusionOk="0" h="872" w="651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71"/>
            <p:cNvSpPr/>
            <p:nvPr/>
          </p:nvSpPr>
          <p:spPr>
            <a:xfrm>
              <a:off x="2262579" y="2707184"/>
              <a:ext cx="28413" cy="32536"/>
            </a:xfrm>
            <a:custGeom>
              <a:rect b="b" l="l" r="r" t="t"/>
              <a:pathLst>
                <a:path extrusionOk="0" h="1239" w="1082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71"/>
            <p:cNvSpPr/>
            <p:nvPr/>
          </p:nvSpPr>
          <p:spPr>
            <a:xfrm>
              <a:off x="2262316" y="2707446"/>
              <a:ext cx="17384" cy="32510"/>
            </a:xfrm>
            <a:custGeom>
              <a:rect b="b" l="l" r="r" t="t"/>
              <a:pathLst>
                <a:path extrusionOk="0" h="1238" w="662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71"/>
            <p:cNvSpPr/>
            <p:nvPr/>
          </p:nvSpPr>
          <p:spPr>
            <a:xfrm>
              <a:off x="2246245" y="2650357"/>
              <a:ext cx="60844" cy="65230"/>
            </a:xfrm>
            <a:custGeom>
              <a:rect b="b" l="l" r="r" t="t"/>
              <a:pathLst>
                <a:path extrusionOk="0" h="2484" w="2317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71"/>
            <p:cNvSpPr/>
            <p:nvPr/>
          </p:nvSpPr>
          <p:spPr>
            <a:xfrm>
              <a:off x="2246482" y="2650331"/>
              <a:ext cx="44012" cy="65256"/>
            </a:xfrm>
            <a:custGeom>
              <a:rect b="b" l="l" r="r" t="t"/>
              <a:pathLst>
                <a:path extrusionOk="0" h="2485" w="1676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3" name="Google Shape;10203;p71"/>
          <p:cNvGrpSpPr/>
          <p:nvPr/>
        </p:nvGrpSpPr>
        <p:grpSpPr>
          <a:xfrm>
            <a:off x="5322832" y="4844683"/>
            <a:ext cx="688117" cy="681342"/>
            <a:chOff x="2661416" y="2422342"/>
            <a:chExt cx="344059" cy="340671"/>
          </a:xfrm>
        </p:grpSpPr>
        <p:sp>
          <p:nvSpPr>
            <p:cNvPr id="10204" name="Google Shape;10204;p71"/>
            <p:cNvSpPr/>
            <p:nvPr/>
          </p:nvSpPr>
          <p:spPr>
            <a:xfrm>
              <a:off x="2906947" y="2604481"/>
              <a:ext cx="39994" cy="39469"/>
            </a:xfrm>
            <a:custGeom>
              <a:rect b="b" l="l" r="r" t="t"/>
              <a:pathLst>
                <a:path extrusionOk="0" h="1503" w="1523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71"/>
            <p:cNvSpPr/>
            <p:nvPr/>
          </p:nvSpPr>
          <p:spPr>
            <a:xfrm>
              <a:off x="2866979" y="2604481"/>
              <a:ext cx="65624" cy="39469"/>
            </a:xfrm>
            <a:custGeom>
              <a:rect b="b" l="l" r="r" t="t"/>
              <a:pathLst>
                <a:path extrusionOk="0" h="1503" w="2499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71"/>
            <p:cNvSpPr/>
            <p:nvPr/>
          </p:nvSpPr>
          <p:spPr>
            <a:xfrm>
              <a:off x="2906448" y="2539146"/>
              <a:ext cx="21638" cy="43487"/>
            </a:xfrm>
            <a:custGeom>
              <a:rect b="b" l="l" r="r" t="t"/>
              <a:pathLst>
                <a:path extrusionOk="0" h="1656" w="824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71"/>
            <p:cNvSpPr/>
            <p:nvPr/>
          </p:nvSpPr>
          <p:spPr>
            <a:xfrm>
              <a:off x="2759681" y="2604481"/>
              <a:ext cx="39968" cy="39469"/>
            </a:xfrm>
            <a:custGeom>
              <a:rect b="b" l="l" r="r" t="t"/>
              <a:pathLst>
                <a:path extrusionOk="0" h="1503" w="1522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71"/>
            <p:cNvSpPr/>
            <p:nvPr/>
          </p:nvSpPr>
          <p:spPr>
            <a:xfrm>
              <a:off x="2719713" y="2604481"/>
              <a:ext cx="65361" cy="39469"/>
            </a:xfrm>
            <a:custGeom>
              <a:rect b="b" l="l" r="r" t="t"/>
              <a:pathLst>
                <a:path extrusionOk="0" h="1503" w="2489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71"/>
            <p:cNvSpPr/>
            <p:nvPr/>
          </p:nvSpPr>
          <p:spPr>
            <a:xfrm>
              <a:off x="2759182" y="2539146"/>
              <a:ext cx="21875" cy="43487"/>
            </a:xfrm>
            <a:custGeom>
              <a:rect b="b" l="l" r="r" t="t"/>
              <a:pathLst>
                <a:path extrusionOk="0" h="1656" w="833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71"/>
            <p:cNvSpPr/>
            <p:nvPr/>
          </p:nvSpPr>
          <p:spPr>
            <a:xfrm>
              <a:off x="2833314" y="2606477"/>
              <a:ext cx="53544" cy="53570"/>
            </a:xfrm>
            <a:custGeom>
              <a:rect b="b" l="l" r="r" t="t"/>
              <a:pathLst>
                <a:path extrusionOk="0" h="2040" w="2039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71"/>
            <p:cNvSpPr/>
            <p:nvPr/>
          </p:nvSpPr>
          <p:spPr>
            <a:xfrm>
              <a:off x="2779770" y="2606477"/>
              <a:ext cx="85476" cy="53570"/>
            </a:xfrm>
            <a:custGeom>
              <a:rect b="b" l="l" r="r" t="t"/>
              <a:pathLst>
                <a:path extrusionOk="0" h="2040" w="3255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71"/>
            <p:cNvSpPr/>
            <p:nvPr/>
          </p:nvSpPr>
          <p:spPr>
            <a:xfrm>
              <a:off x="2833813" y="2525570"/>
              <a:ext cx="29437" cy="59085"/>
            </a:xfrm>
            <a:custGeom>
              <a:rect b="b" l="l" r="r" t="t"/>
              <a:pathLst>
                <a:path extrusionOk="0" h="2250" w="1121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71"/>
            <p:cNvSpPr/>
            <p:nvPr/>
          </p:nvSpPr>
          <p:spPr>
            <a:xfrm>
              <a:off x="2803404" y="2525570"/>
              <a:ext cx="45010" cy="59085"/>
            </a:xfrm>
            <a:custGeom>
              <a:rect b="b" l="l" r="r" t="t"/>
              <a:pathLst>
                <a:path extrusionOk="0" h="2250" w="1714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71"/>
            <p:cNvSpPr/>
            <p:nvPr/>
          </p:nvSpPr>
          <p:spPr>
            <a:xfrm>
              <a:off x="2737570" y="2539146"/>
              <a:ext cx="28912" cy="43487"/>
            </a:xfrm>
            <a:custGeom>
              <a:rect b="b" l="l" r="r" t="t"/>
              <a:pathLst>
                <a:path extrusionOk="0" h="1656" w="1101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71"/>
            <p:cNvSpPr/>
            <p:nvPr/>
          </p:nvSpPr>
          <p:spPr>
            <a:xfrm>
              <a:off x="2884573" y="2539146"/>
              <a:ext cx="29175" cy="43487"/>
            </a:xfrm>
            <a:custGeom>
              <a:rect b="b" l="l" r="r" t="t"/>
              <a:pathLst>
                <a:path extrusionOk="0" h="1656" w="1111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71"/>
            <p:cNvSpPr/>
            <p:nvPr/>
          </p:nvSpPr>
          <p:spPr>
            <a:xfrm>
              <a:off x="2661416" y="2422342"/>
              <a:ext cx="344059" cy="340671"/>
            </a:xfrm>
            <a:custGeom>
              <a:rect b="b" l="l" r="r" t="t"/>
              <a:pathLst>
                <a:path extrusionOk="0" h="12973" w="13102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7" name="Google Shape;10217;p71"/>
          <p:cNvGrpSpPr/>
          <p:nvPr/>
        </p:nvGrpSpPr>
        <p:grpSpPr>
          <a:xfrm>
            <a:off x="8133019" y="4844683"/>
            <a:ext cx="413753" cy="696940"/>
            <a:chOff x="4066510" y="2422342"/>
            <a:chExt cx="206876" cy="348470"/>
          </a:xfrm>
        </p:grpSpPr>
        <p:sp>
          <p:nvSpPr>
            <p:cNvPr id="10218" name="Google Shape;10218;p71"/>
            <p:cNvSpPr/>
            <p:nvPr/>
          </p:nvSpPr>
          <p:spPr>
            <a:xfrm>
              <a:off x="4093662" y="2737934"/>
              <a:ext cx="152334" cy="11082"/>
            </a:xfrm>
            <a:custGeom>
              <a:rect b="b" l="l" r="r" t="t"/>
              <a:pathLst>
                <a:path extrusionOk="0" h="422" w="5801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71"/>
            <p:cNvSpPr/>
            <p:nvPr/>
          </p:nvSpPr>
          <p:spPr>
            <a:xfrm>
              <a:off x="4164538" y="2422342"/>
              <a:ext cx="10819" cy="348286"/>
            </a:xfrm>
            <a:custGeom>
              <a:rect b="b" l="l" r="r" t="t"/>
              <a:pathLst>
                <a:path extrusionOk="0" h="13263" w="412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71"/>
            <p:cNvSpPr/>
            <p:nvPr/>
          </p:nvSpPr>
          <p:spPr>
            <a:xfrm>
              <a:off x="4082344" y="2645657"/>
              <a:ext cx="33823" cy="125155"/>
            </a:xfrm>
            <a:custGeom>
              <a:rect b="b" l="l" r="r" t="t"/>
              <a:pathLst>
                <a:path extrusionOk="0" h="4766" w="1288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71"/>
            <p:cNvSpPr/>
            <p:nvPr/>
          </p:nvSpPr>
          <p:spPr>
            <a:xfrm>
              <a:off x="4223623" y="2645578"/>
              <a:ext cx="33665" cy="125050"/>
            </a:xfrm>
            <a:custGeom>
              <a:rect b="b" l="l" r="r" t="t"/>
              <a:pathLst>
                <a:path extrusionOk="0" h="4762" w="1282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71"/>
            <p:cNvSpPr/>
            <p:nvPr/>
          </p:nvSpPr>
          <p:spPr>
            <a:xfrm>
              <a:off x="4164538" y="2645447"/>
              <a:ext cx="10819" cy="21875"/>
            </a:xfrm>
            <a:custGeom>
              <a:rect b="b" l="l" r="r" t="t"/>
              <a:pathLst>
                <a:path extrusionOk="0" h="833" w="412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71"/>
            <p:cNvSpPr/>
            <p:nvPr/>
          </p:nvSpPr>
          <p:spPr>
            <a:xfrm>
              <a:off x="4101462" y="2645604"/>
              <a:ext cx="14601" cy="21717"/>
            </a:xfrm>
            <a:custGeom>
              <a:rect b="b" l="l" r="r" t="t"/>
              <a:pathLst>
                <a:path extrusionOk="0" h="827" w="556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71"/>
            <p:cNvSpPr/>
            <p:nvPr/>
          </p:nvSpPr>
          <p:spPr>
            <a:xfrm>
              <a:off x="4223623" y="2645578"/>
              <a:ext cx="14811" cy="21743"/>
            </a:xfrm>
            <a:custGeom>
              <a:rect b="b" l="l" r="r" t="t"/>
              <a:pathLst>
                <a:path extrusionOk="0" h="828" w="564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71"/>
            <p:cNvSpPr/>
            <p:nvPr/>
          </p:nvSpPr>
          <p:spPr>
            <a:xfrm>
              <a:off x="4077329" y="2460471"/>
              <a:ext cx="185002" cy="196057"/>
            </a:xfrm>
            <a:custGeom>
              <a:rect b="b" l="l" r="r" t="t"/>
              <a:pathLst>
                <a:path extrusionOk="0" h="7466" w="7045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71"/>
            <p:cNvSpPr/>
            <p:nvPr/>
          </p:nvSpPr>
          <p:spPr>
            <a:xfrm>
              <a:off x="4077329" y="2460471"/>
              <a:ext cx="185002" cy="16360"/>
            </a:xfrm>
            <a:custGeom>
              <a:rect b="b" l="l" r="r" t="t"/>
              <a:pathLst>
                <a:path extrusionOk="0" h="623" w="7045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71"/>
            <p:cNvSpPr/>
            <p:nvPr/>
          </p:nvSpPr>
          <p:spPr>
            <a:xfrm>
              <a:off x="4066510" y="2444137"/>
              <a:ext cx="206876" cy="21901"/>
            </a:xfrm>
            <a:custGeom>
              <a:rect b="b" l="l" r="r" t="t"/>
              <a:pathLst>
                <a:path extrusionOk="0" h="834" w="7878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71"/>
            <p:cNvSpPr/>
            <p:nvPr/>
          </p:nvSpPr>
          <p:spPr>
            <a:xfrm>
              <a:off x="4094161" y="2508186"/>
              <a:ext cx="148185" cy="106563"/>
            </a:xfrm>
            <a:custGeom>
              <a:rect b="b" l="l" r="r" t="t"/>
              <a:pathLst>
                <a:path extrusionOk="0" h="4058" w="5643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71"/>
            <p:cNvSpPr/>
            <p:nvPr/>
          </p:nvSpPr>
          <p:spPr>
            <a:xfrm>
              <a:off x="4066510" y="2454930"/>
              <a:ext cx="206876" cy="11108"/>
            </a:xfrm>
            <a:custGeom>
              <a:rect b="b" l="l" r="r" t="t"/>
              <a:pathLst>
                <a:path extrusionOk="0" h="423" w="7878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30" name="Google Shape;10230;p71"/>
          <p:cNvSpPr/>
          <p:nvPr/>
        </p:nvSpPr>
        <p:spPr>
          <a:xfrm>
            <a:off x="5916413" y="7783440"/>
            <a:ext cx="56879" cy="266907"/>
          </a:xfrm>
          <a:custGeom>
            <a:rect b="b" l="l" r="r" t="t"/>
            <a:pathLst>
              <a:path extrusionOk="0" h="5082" w="1083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1" name="Google Shape;10231;p71"/>
          <p:cNvGrpSpPr/>
          <p:nvPr/>
        </p:nvGrpSpPr>
        <p:grpSpPr>
          <a:xfrm>
            <a:off x="5235386" y="7634651"/>
            <a:ext cx="840950" cy="652981"/>
            <a:chOff x="2617693" y="3817325"/>
            <a:chExt cx="420475" cy="326491"/>
          </a:xfrm>
        </p:grpSpPr>
        <p:sp>
          <p:nvSpPr>
            <p:cNvPr id="10232" name="Google Shape;10232;p71"/>
            <p:cNvSpPr/>
            <p:nvPr/>
          </p:nvSpPr>
          <p:spPr>
            <a:xfrm>
              <a:off x="2688542" y="3845712"/>
              <a:ext cx="337047" cy="217170"/>
            </a:xfrm>
            <a:custGeom>
              <a:rect b="b" l="l" r="r" t="t"/>
              <a:pathLst>
                <a:path extrusionOk="0" h="8270" w="12835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71"/>
            <p:cNvSpPr/>
            <p:nvPr/>
          </p:nvSpPr>
          <p:spPr>
            <a:xfrm>
              <a:off x="2734786" y="4063119"/>
              <a:ext cx="57089" cy="27153"/>
            </a:xfrm>
            <a:custGeom>
              <a:rect b="b" l="l" r="r" t="t"/>
              <a:pathLst>
                <a:path extrusionOk="0" h="1034" w="2174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71"/>
            <p:cNvSpPr/>
            <p:nvPr/>
          </p:nvSpPr>
          <p:spPr>
            <a:xfrm>
              <a:off x="2747864" y="3991981"/>
              <a:ext cx="44012" cy="70902"/>
            </a:xfrm>
            <a:custGeom>
              <a:rect b="b" l="l" r="r" t="t"/>
              <a:pathLst>
                <a:path extrusionOk="0" h="2700" w="1676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71"/>
            <p:cNvSpPr/>
            <p:nvPr/>
          </p:nvSpPr>
          <p:spPr>
            <a:xfrm>
              <a:off x="2692823" y="3979927"/>
              <a:ext cx="49027" cy="29411"/>
            </a:xfrm>
            <a:custGeom>
              <a:rect b="b" l="l" r="r" t="t"/>
              <a:pathLst>
                <a:path extrusionOk="0" h="1120" w="1867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71"/>
            <p:cNvSpPr/>
            <p:nvPr/>
          </p:nvSpPr>
          <p:spPr>
            <a:xfrm>
              <a:off x="2688542" y="3845975"/>
              <a:ext cx="11344" cy="133979"/>
            </a:xfrm>
            <a:custGeom>
              <a:rect b="b" l="l" r="r" t="t"/>
              <a:pathLst>
                <a:path extrusionOk="0" h="5102" w="432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71"/>
            <p:cNvSpPr/>
            <p:nvPr/>
          </p:nvSpPr>
          <p:spPr>
            <a:xfrm>
              <a:off x="2688542" y="3844977"/>
              <a:ext cx="337047" cy="11082"/>
            </a:xfrm>
            <a:custGeom>
              <a:rect b="b" l="l" r="r" t="t"/>
              <a:pathLst>
                <a:path extrusionOk="0" h="422" w="12835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71"/>
            <p:cNvSpPr/>
            <p:nvPr/>
          </p:nvSpPr>
          <p:spPr>
            <a:xfrm>
              <a:off x="2723232" y="4061596"/>
              <a:ext cx="314936" cy="29936"/>
            </a:xfrm>
            <a:custGeom>
              <a:rect b="b" l="l" r="r" t="t"/>
              <a:pathLst>
                <a:path extrusionOk="0" h="1140" w="11993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71"/>
            <p:cNvSpPr/>
            <p:nvPr/>
          </p:nvSpPr>
          <p:spPr>
            <a:xfrm>
              <a:off x="2676226" y="3817325"/>
              <a:ext cx="361679" cy="29936"/>
            </a:xfrm>
            <a:custGeom>
              <a:rect b="b" l="l" r="r" t="t"/>
              <a:pathLst>
                <a:path extrusionOk="0" h="1140" w="13773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71"/>
            <p:cNvSpPr/>
            <p:nvPr/>
          </p:nvSpPr>
          <p:spPr>
            <a:xfrm>
              <a:off x="2812463" y="3959051"/>
              <a:ext cx="28413" cy="66123"/>
            </a:xfrm>
            <a:custGeom>
              <a:rect b="b" l="l" r="r" t="t"/>
              <a:pathLst>
                <a:path extrusionOk="0" h="2518" w="1082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71"/>
            <p:cNvSpPr/>
            <p:nvPr/>
          </p:nvSpPr>
          <p:spPr>
            <a:xfrm>
              <a:off x="2860966" y="3930664"/>
              <a:ext cx="28413" cy="94510"/>
            </a:xfrm>
            <a:custGeom>
              <a:rect b="b" l="l" r="r" t="t"/>
              <a:pathLst>
                <a:path extrusionOk="0" h="3599" w="1082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71"/>
            <p:cNvSpPr/>
            <p:nvPr/>
          </p:nvSpPr>
          <p:spPr>
            <a:xfrm>
              <a:off x="2908207" y="3947759"/>
              <a:ext cx="28413" cy="77414"/>
            </a:xfrm>
            <a:custGeom>
              <a:rect b="b" l="l" r="r" t="t"/>
              <a:pathLst>
                <a:path extrusionOk="0" h="2948" w="1082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71"/>
            <p:cNvSpPr/>
            <p:nvPr/>
          </p:nvSpPr>
          <p:spPr>
            <a:xfrm>
              <a:off x="2716693" y="3882161"/>
              <a:ext cx="54069" cy="13603"/>
            </a:xfrm>
            <a:custGeom>
              <a:rect b="b" l="l" r="r" t="t"/>
              <a:pathLst>
                <a:path extrusionOk="0" h="518" w="2059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71"/>
            <p:cNvSpPr/>
            <p:nvPr/>
          </p:nvSpPr>
          <p:spPr>
            <a:xfrm>
              <a:off x="2716693" y="3904771"/>
              <a:ext cx="73659" cy="13340"/>
            </a:xfrm>
            <a:custGeom>
              <a:rect b="b" l="l" r="r" t="t"/>
              <a:pathLst>
                <a:path extrusionOk="0" h="508" w="2805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71"/>
            <p:cNvSpPr/>
            <p:nvPr/>
          </p:nvSpPr>
          <p:spPr>
            <a:xfrm>
              <a:off x="2716693" y="3927145"/>
              <a:ext cx="73659" cy="13603"/>
            </a:xfrm>
            <a:custGeom>
              <a:rect b="b" l="l" r="r" t="t"/>
              <a:pathLst>
                <a:path extrusionOk="0" h="518" w="2805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71"/>
            <p:cNvSpPr/>
            <p:nvPr/>
          </p:nvSpPr>
          <p:spPr>
            <a:xfrm>
              <a:off x="2716693" y="3949755"/>
              <a:ext cx="73659" cy="13603"/>
            </a:xfrm>
            <a:custGeom>
              <a:rect b="b" l="l" r="r" t="t"/>
              <a:pathLst>
                <a:path extrusionOk="0" h="518" w="2805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71"/>
            <p:cNvSpPr/>
            <p:nvPr/>
          </p:nvSpPr>
          <p:spPr>
            <a:xfrm>
              <a:off x="2617693" y="3979428"/>
              <a:ext cx="164125" cy="164388"/>
            </a:xfrm>
            <a:custGeom>
              <a:rect b="b" l="l" r="r" t="t"/>
              <a:pathLst>
                <a:path extrusionOk="0" h="6260" w="625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71"/>
            <p:cNvSpPr/>
            <p:nvPr/>
          </p:nvSpPr>
          <p:spPr>
            <a:xfrm>
              <a:off x="2658895" y="4028167"/>
              <a:ext cx="36711" cy="66622"/>
            </a:xfrm>
            <a:custGeom>
              <a:rect b="b" l="l" r="r" t="t"/>
              <a:pathLst>
                <a:path extrusionOk="0" h="2537" w="1398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9" name="Google Shape;10249;p71"/>
          <p:cNvGrpSpPr/>
          <p:nvPr/>
        </p:nvGrpSpPr>
        <p:grpSpPr>
          <a:xfrm>
            <a:off x="7090602" y="4847047"/>
            <a:ext cx="716268" cy="713274"/>
            <a:chOff x="3545301" y="2423523"/>
            <a:chExt cx="358134" cy="356637"/>
          </a:xfrm>
        </p:grpSpPr>
        <p:sp>
          <p:nvSpPr>
            <p:cNvPr id="10250" name="Google Shape;10250;p71"/>
            <p:cNvSpPr/>
            <p:nvPr/>
          </p:nvSpPr>
          <p:spPr>
            <a:xfrm>
              <a:off x="3545301" y="2633630"/>
              <a:ext cx="64600" cy="146531"/>
            </a:xfrm>
            <a:custGeom>
              <a:rect b="b" l="l" r="r" t="t"/>
              <a:pathLst>
                <a:path extrusionOk="0" h="5580" w="246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71"/>
            <p:cNvSpPr/>
            <p:nvPr/>
          </p:nvSpPr>
          <p:spPr>
            <a:xfrm>
              <a:off x="3545301" y="2633630"/>
              <a:ext cx="30934" cy="146531"/>
            </a:xfrm>
            <a:custGeom>
              <a:rect b="b" l="l" r="r" t="t"/>
              <a:pathLst>
                <a:path extrusionOk="0" h="5580" w="1178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71"/>
            <p:cNvSpPr/>
            <p:nvPr/>
          </p:nvSpPr>
          <p:spPr>
            <a:xfrm>
              <a:off x="3643041" y="2597181"/>
              <a:ext cx="64888" cy="182980"/>
            </a:xfrm>
            <a:custGeom>
              <a:rect b="b" l="l" r="r" t="t"/>
              <a:pathLst>
                <a:path extrusionOk="0" h="6968" w="2471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71"/>
            <p:cNvSpPr/>
            <p:nvPr/>
          </p:nvSpPr>
          <p:spPr>
            <a:xfrm>
              <a:off x="3643041" y="2597181"/>
              <a:ext cx="30961" cy="182980"/>
            </a:xfrm>
            <a:custGeom>
              <a:rect b="b" l="l" r="r" t="t"/>
              <a:pathLst>
                <a:path extrusionOk="0" h="6968" w="1179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71"/>
            <p:cNvSpPr/>
            <p:nvPr/>
          </p:nvSpPr>
          <p:spPr>
            <a:xfrm>
              <a:off x="3740807" y="2560994"/>
              <a:ext cx="65125" cy="219166"/>
            </a:xfrm>
            <a:custGeom>
              <a:rect b="b" l="l" r="r" t="t"/>
              <a:pathLst>
                <a:path extrusionOk="0" h="8346" w="248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71"/>
            <p:cNvSpPr/>
            <p:nvPr/>
          </p:nvSpPr>
          <p:spPr>
            <a:xfrm>
              <a:off x="3740807" y="2560994"/>
              <a:ext cx="30934" cy="219166"/>
            </a:xfrm>
            <a:custGeom>
              <a:rect b="b" l="l" r="r" t="t"/>
              <a:pathLst>
                <a:path extrusionOk="0" h="8346" w="1178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71"/>
            <p:cNvSpPr/>
            <p:nvPr/>
          </p:nvSpPr>
          <p:spPr>
            <a:xfrm>
              <a:off x="3838573" y="2524808"/>
              <a:ext cx="64862" cy="255352"/>
            </a:xfrm>
            <a:custGeom>
              <a:rect b="b" l="l" r="r" t="t"/>
              <a:pathLst>
                <a:path extrusionOk="0" h="9724" w="247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71"/>
            <p:cNvSpPr/>
            <p:nvPr/>
          </p:nvSpPr>
          <p:spPr>
            <a:xfrm>
              <a:off x="3838835" y="2524808"/>
              <a:ext cx="30934" cy="255352"/>
            </a:xfrm>
            <a:custGeom>
              <a:rect b="b" l="l" r="r" t="t"/>
              <a:pathLst>
                <a:path extrusionOk="0" h="9724" w="1178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71"/>
            <p:cNvSpPr/>
            <p:nvPr/>
          </p:nvSpPr>
          <p:spPr>
            <a:xfrm>
              <a:off x="3560873" y="2423523"/>
              <a:ext cx="332767" cy="134241"/>
            </a:xfrm>
            <a:custGeom>
              <a:rect b="b" l="l" r="r" t="t"/>
              <a:pathLst>
                <a:path extrusionOk="0" h="5112" w="12672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9" name="Google Shape;10259;p71"/>
          <p:cNvGrpSpPr/>
          <p:nvPr/>
        </p:nvGrpSpPr>
        <p:grpSpPr>
          <a:xfrm>
            <a:off x="11532849" y="8550389"/>
            <a:ext cx="716320" cy="713852"/>
            <a:chOff x="5766424" y="4275195"/>
            <a:chExt cx="358160" cy="356926"/>
          </a:xfrm>
        </p:grpSpPr>
        <p:sp>
          <p:nvSpPr>
            <p:cNvPr id="10260" name="Google Shape;10260;p71"/>
            <p:cNvSpPr/>
            <p:nvPr/>
          </p:nvSpPr>
          <p:spPr>
            <a:xfrm>
              <a:off x="5766424" y="4485327"/>
              <a:ext cx="64862" cy="146793"/>
            </a:xfrm>
            <a:custGeom>
              <a:rect b="b" l="l" r="r" t="t"/>
              <a:pathLst>
                <a:path extrusionOk="0" h="5590" w="247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71"/>
            <p:cNvSpPr/>
            <p:nvPr/>
          </p:nvSpPr>
          <p:spPr>
            <a:xfrm>
              <a:off x="5766661" y="4485327"/>
              <a:ext cx="30961" cy="146793"/>
            </a:xfrm>
            <a:custGeom>
              <a:rect b="b" l="l" r="r" t="t"/>
              <a:pathLst>
                <a:path extrusionOk="0" h="5590" w="1179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71"/>
            <p:cNvSpPr/>
            <p:nvPr/>
          </p:nvSpPr>
          <p:spPr>
            <a:xfrm>
              <a:off x="5864190" y="4449115"/>
              <a:ext cx="64862" cy="183006"/>
            </a:xfrm>
            <a:custGeom>
              <a:rect b="b" l="l" r="r" t="t"/>
              <a:pathLst>
                <a:path extrusionOk="0" h="6969" w="247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71"/>
            <p:cNvSpPr/>
            <p:nvPr/>
          </p:nvSpPr>
          <p:spPr>
            <a:xfrm>
              <a:off x="5864190" y="4449115"/>
              <a:ext cx="30934" cy="183006"/>
            </a:xfrm>
            <a:custGeom>
              <a:rect b="b" l="l" r="r" t="t"/>
              <a:pathLst>
                <a:path extrusionOk="0" h="6969" w="1178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71"/>
            <p:cNvSpPr/>
            <p:nvPr/>
          </p:nvSpPr>
          <p:spPr>
            <a:xfrm>
              <a:off x="5962193" y="4412692"/>
              <a:ext cx="64626" cy="219429"/>
            </a:xfrm>
            <a:custGeom>
              <a:rect b="b" l="l" r="r" t="t"/>
              <a:pathLst>
                <a:path extrusionOk="0" h="8356" w="2461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71"/>
            <p:cNvSpPr/>
            <p:nvPr/>
          </p:nvSpPr>
          <p:spPr>
            <a:xfrm>
              <a:off x="5962193" y="4412692"/>
              <a:ext cx="30698" cy="219429"/>
            </a:xfrm>
            <a:custGeom>
              <a:rect b="b" l="l" r="r" t="t"/>
              <a:pathLst>
                <a:path extrusionOk="0" h="8356" w="1169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71"/>
            <p:cNvSpPr/>
            <p:nvPr/>
          </p:nvSpPr>
          <p:spPr>
            <a:xfrm>
              <a:off x="6059959" y="4376506"/>
              <a:ext cx="64626" cy="255615"/>
            </a:xfrm>
            <a:custGeom>
              <a:rect b="b" l="l" r="r" t="t"/>
              <a:pathLst>
                <a:path extrusionOk="0" h="9734" w="2461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71"/>
            <p:cNvSpPr/>
            <p:nvPr/>
          </p:nvSpPr>
          <p:spPr>
            <a:xfrm>
              <a:off x="6059959" y="4376506"/>
              <a:ext cx="30934" cy="255615"/>
            </a:xfrm>
            <a:custGeom>
              <a:rect b="b" l="l" r="r" t="t"/>
              <a:pathLst>
                <a:path extrusionOk="0" h="9734" w="1178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71"/>
            <p:cNvSpPr/>
            <p:nvPr/>
          </p:nvSpPr>
          <p:spPr>
            <a:xfrm>
              <a:off x="5781997" y="4275195"/>
              <a:ext cx="332767" cy="134241"/>
            </a:xfrm>
            <a:custGeom>
              <a:rect b="b" l="l" r="r" t="t"/>
              <a:pathLst>
                <a:path extrusionOk="0" h="5112" w="12672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9" name="Google Shape;10269;p71"/>
          <p:cNvGrpSpPr/>
          <p:nvPr/>
        </p:nvGrpSpPr>
        <p:grpSpPr>
          <a:xfrm>
            <a:off x="7062924" y="7649199"/>
            <a:ext cx="754502" cy="648464"/>
            <a:chOff x="3531462" y="3824599"/>
            <a:chExt cx="377251" cy="324232"/>
          </a:xfrm>
        </p:grpSpPr>
        <p:sp>
          <p:nvSpPr>
            <p:cNvPr id="10270" name="Google Shape;10270;p71"/>
            <p:cNvSpPr/>
            <p:nvPr/>
          </p:nvSpPr>
          <p:spPr>
            <a:xfrm>
              <a:off x="3573189" y="3854772"/>
              <a:ext cx="294059" cy="294059"/>
            </a:xfrm>
            <a:custGeom>
              <a:rect b="b" l="l" r="r" t="t"/>
              <a:pathLst>
                <a:path extrusionOk="0" h="11198" w="11198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71"/>
            <p:cNvSpPr/>
            <p:nvPr/>
          </p:nvSpPr>
          <p:spPr>
            <a:xfrm>
              <a:off x="3719457" y="3939461"/>
              <a:ext cx="78439" cy="102808"/>
            </a:xfrm>
            <a:custGeom>
              <a:rect b="b" l="l" r="r" t="t"/>
              <a:pathLst>
                <a:path extrusionOk="0" h="3915" w="2987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71"/>
            <p:cNvSpPr/>
            <p:nvPr/>
          </p:nvSpPr>
          <p:spPr>
            <a:xfrm>
              <a:off x="3719195" y="3878144"/>
              <a:ext cx="156851" cy="203594"/>
            </a:xfrm>
            <a:custGeom>
              <a:rect b="b" l="l" r="r" t="t"/>
              <a:pathLst>
                <a:path extrusionOk="0" h="7753" w="5973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71"/>
            <p:cNvSpPr/>
            <p:nvPr/>
          </p:nvSpPr>
          <p:spPr>
            <a:xfrm>
              <a:off x="3718959" y="3824599"/>
              <a:ext cx="189755" cy="287048"/>
            </a:xfrm>
            <a:custGeom>
              <a:rect b="b" l="l" r="r" t="t"/>
              <a:pathLst>
                <a:path extrusionOk="0" h="10931" w="7226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71"/>
            <p:cNvSpPr/>
            <p:nvPr/>
          </p:nvSpPr>
          <p:spPr>
            <a:xfrm>
              <a:off x="3576708" y="3855008"/>
              <a:ext cx="144036" cy="147555"/>
            </a:xfrm>
            <a:custGeom>
              <a:rect b="b" l="l" r="r" t="t"/>
              <a:pathLst>
                <a:path extrusionOk="0" h="5619" w="5485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71"/>
            <p:cNvSpPr/>
            <p:nvPr/>
          </p:nvSpPr>
          <p:spPr>
            <a:xfrm>
              <a:off x="3573426" y="3969870"/>
              <a:ext cx="147319" cy="173684"/>
            </a:xfrm>
            <a:custGeom>
              <a:rect b="b" l="l" r="r" t="t"/>
              <a:pathLst>
                <a:path extrusionOk="0" h="6614" w="561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71"/>
            <p:cNvSpPr/>
            <p:nvPr/>
          </p:nvSpPr>
          <p:spPr>
            <a:xfrm>
              <a:off x="3664417" y="4122178"/>
              <a:ext cx="77940" cy="26654"/>
            </a:xfrm>
            <a:custGeom>
              <a:rect b="b" l="l" r="r" t="t"/>
              <a:pathLst>
                <a:path extrusionOk="0" h="1015" w="2968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71"/>
            <p:cNvSpPr/>
            <p:nvPr/>
          </p:nvSpPr>
          <p:spPr>
            <a:xfrm>
              <a:off x="3576708" y="3854772"/>
              <a:ext cx="143275" cy="124919"/>
            </a:xfrm>
            <a:custGeom>
              <a:rect b="b" l="l" r="r" t="t"/>
              <a:pathLst>
                <a:path extrusionOk="0" h="4757" w="5456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71"/>
            <p:cNvSpPr/>
            <p:nvPr/>
          </p:nvSpPr>
          <p:spPr>
            <a:xfrm>
              <a:off x="3531462" y="3831217"/>
              <a:ext cx="144561" cy="112393"/>
            </a:xfrm>
            <a:custGeom>
              <a:rect b="b" l="l" r="r" t="t"/>
              <a:pathLst>
                <a:path extrusionOk="0" h="4280" w="5505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71"/>
            <p:cNvSpPr/>
            <p:nvPr/>
          </p:nvSpPr>
          <p:spPr>
            <a:xfrm>
              <a:off x="3653098" y="3932318"/>
              <a:ext cx="36711" cy="31538"/>
            </a:xfrm>
            <a:custGeom>
              <a:rect b="b" l="l" r="r" t="t"/>
              <a:pathLst>
                <a:path extrusionOk="0" h="1201" w="1398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71"/>
            <p:cNvSpPr/>
            <p:nvPr/>
          </p:nvSpPr>
          <p:spPr>
            <a:xfrm>
              <a:off x="3559875" y="3969870"/>
              <a:ext cx="126179" cy="173684"/>
            </a:xfrm>
            <a:custGeom>
              <a:rect b="b" l="l" r="r" t="t"/>
              <a:pathLst>
                <a:path extrusionOk="0" h="6614" w="4805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1" name="Google Shape;10281;p71"/>
          <p:cNvGrpSpPr/>
          <p:nvPr/>
        </p:nvGrpSpPr>
        <p:grpSpPr>
          <a:xfrm>
            <a:off x="8061172" y="7610491"/>
            <a:ext cx="573046" cy="681132"/>
            <a:chOff x="4030586" y="3805246"/>
            <a:chExt cx="286523" cy="340566"/>
          </a:xfrm>
        </p:grpSpPr>
        <p:sp>
          <p:nvSpPr>
            <p:cNvPr id="10282" name="Google Shape;10282;p71"/>
            <p:cNvSpPr/>
            <p:nvPr/>
          </p:nvSpPr>
          <p:spPr>
            <a:xfrm>
              <a:off x="4030586" y="3826122"/>
              <a:ext cx="87735" cy="145533"/>
            </a:xfrm>
            <a:custGeom>
              <a:rect b="b" l="l" r="r" t="t"/>
              <a:pathLst>
                <a:path extrusionOk="0" h="5542" w="3341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71"/>
            <p:cNvSpPr/>
            <p:nvPr/>
          </p:nvSpPr>
          <p:spPr>
            <a:xfrm>
              <a:off x="4229374" y="3825860"/>
              <a:ext cx="87735" cy="145796"/>
            </a:xfrm>
            <a:custGeom>
              <a:rect b="b" l="l" r="r" t="t"/>
              <a:pathLst>
                <a:path extrusionOk="0" h="5552" w="3341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71"/>
            <p:cNvSpPr/>
            <p:nvPr/>
          </p:nvSpPr>
          <p:spPr>
            <a:xfrm>
              <a:off x="4162779" y="3999018"/>
              <a:ext cx="22400" cy="101547"/>
            </a:xfrm>
            <a:custGeom>
              <a:rect b="b" l="l" r="r" t="t"/>
              <a:pathLst>
                <a:path extrusionOk="0" h="3867" w="853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71"/>
            <p:cNvSpPr/>
            <p:nvPr/>
          </p:nvSpPr>
          <p:spPr>
            <a:xfrm>
              <a:off x="4091903" y="3816564"/>
              <a:ext cx="163889" cy="200836"/>
            </a:xfrm>
            <a:custGeom>
              <a:rect b="b" l="l" r="r" t="t"/>
              <a:pathLst>
                <a:path extrusionOk="0" h="7648" w="6241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71"/>
            <p:cNvSpPr/>
            <p:nvPr/>
          </p:nvSpPr>
          <p:spPr>
            <a:xfrm>
              <a:off x="4158498" y="3816564"/>
              <a:ext cx="97530" cy="200836"/>
            </a:xfrm>
            <a:custGeom>
              <a:rect b="b" l="l" r="r" t="t"/>
              <a:pathLst>
                <a:path extrusionOk="0" h="7648" w="3714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71"/>
            <p:cNvSpPr/>
            <p:nvPr/>
          </p:nvSpPr>
          <p:spPr>
            <a:xfrm>
              <a:off x="4081084" y="3805246"/>
              <a:ext cx="185501" cy="22662"/>
            </a:xfrm>
            <a:custGeom>
              <a:rect b="b" l="l" r="r" t="t"/>
              <a:pathLst>
                <a:path extrusionOk="0" h="863" w="7064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71"/>
            <p:cNvSpPr/>
            <p:nvPr/>
          </p:nvSpPr>
          <p:spPr>
            <a:xfrm>
              <a:off x="4235913" y="3805246"/>
              <a:ext cx="30672" cy="22662"/>
            </a:xfrm>
            <a:custGeom>
              <a:rect b="b" l="l" r="r" t="t"/>
              <a:pathLst>
                <a:path extrusionOk="0" h="863" w="1168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71"/>
            <p:cNvSpPr/>
            <p:nvPr/>
          </p:nvSpPr>
          <p:spPr>
            <a:xfrm>
              <a:off x="4133368" y="3866195"/>
              <a:ext cx="81196" cy="76627"/>
            </a:xfrm>
            <a:custGeom>
              <a:rect b="b" l="l" r="r" t="t"/>
              <a:pathLst>
                <a:path extrusionOk="0" h="2918" w="3092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71"/>
            <p:cNvSpPr/>
            <p:nvPr/>
          </p:nvSpPr>
          <p:spPr>
            <a:xfrm>
              <a:off x="4152721" y="4004060"/>
              <a:ext cx="42489" cy="20877"/>
            </a:xfrm>
            <a:custGeom>
              <a:rect b="b" l="l" r="r" t="t"/>
              <a:pathLst>
                <a:path extrusionOk="0" h="795" w="1618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71"/>
            <p:cNvSpPr/>
            <p:nvPr/>
          </p:nvSpPr>
          <p:spPr>
            <a:xfrm>
              <a:off x="4130348" y="4085466"/>
              <a:ext cx="87236" cy="30199"/>
            </a:xfrm>
            <a:custGeom>
              <a:rect b="b" l="l" r="r" t="t"/>
              <a:pathLst>
                <a:path extrusionOk="0" h="1150" w="3322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71"/>
            <p:cNvSpPr/>
            <p:nvPr/>
          </p:nvSpPr>
          <p:spPr>
            <a:xfrm>
              <a:off x="4186649" y="4085466"/>
              <a:ext cx="30934" cy="29936"/>
            </a:xfrm>
            <a:custGeom>
              <a:rect b="b" l="l" r="r" t="t"/>
              <a:pathLst>
                <a:path extrusionOk="0" h="1140" w="1178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71"/>
            <p:cNvSpPr/>
            <p:nvPr/>
          </p:nvSpPr>
          <p:spPr>
            <a:xfrm>
              <a:off x="4098941" y="4108102"/>
              <a:ext cx="150050" cy="37709"/>
            </a:xfrm>
            <a:custGeom>
              <a:rect b="b" l="l" r="r" t="t"/>
              <a:pathLst>
                <a:path extrusionOk="0" h="1436" w="5714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71"/>
            <p:cNvSpPr/>
            <p:nvPr/>
          </p:nvSpPr>
          <p:spPr>
            <a:xfrm>
              <a:off x="4211018" y="4108102"/>
              <a:ext cx="37736" cy="37709"/>
            </a:xfrm>
            <a:custGeom>
              <a:rect b="b" l="l" r="r" t="t"/>
              <a:pathLst>
                <a:path extrusionOk="0" h="1436" w="1437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5" name="Google Shape;10295;p71"/>
          <p:cNvGrpSpPr/>
          <p:nvPr/>
        </p:nvGrpSpPr>
        <p:grpSpPr>
          <a:xfrm>
            <a:off x="4361768" y="5777438"/>
            <a:ext cx="753504" cy="748935"/>
            <a:chOff x="2180884" y="2888719"/>
            <a:chExt cx="376752" cy="374468"/>
          </a:xfrm>
        </p:grpSpPr>
        <p:sp>
          <p:nvSpPr>
            <p:cNvPr id="10296" name="Google Shape;10296;p71"/>
            <p:cNvSpPr/>
            <p:nvPr/>
          </p:nvSpPr>
          <p:spPr>
            <a:xfrm>
              <a:off x="2180884" y="2954054"/>
              <a:ext cx="309395" cy="309133"/>
            </a:xfrm>
            <a:custGeom>
              <a:rect b="b" l="l" r="r" t="t"/>
              <a:pathLst>
                <a:path extrusionOk="0" h="11772" w="11782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71"/>
            <p:cNvSpPr/>
            <p:nvPr/>
          </p:nvSpPr>
          <p:spPr>
            <a:xfrm>
              <a:off x="2335713" y="3102082"/>
              <a:ext cx="154330" cy="12579"/>
            </a:xfrm>
            <a:custGeom>
              <a:rect b="b" l="l" r="r" t="t"/>
              <a:pathLst>
                <a:path extrusionOk="0" h="479" w="5877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71"/>
            <p:cNvSpPr/>
            <p:nvPr/>
          </p:nvSpPr>
          <p:spPr>
            <a:xfrm>
              <a:off x="2465648" y="2888719"/>
              <a:ext cx="91989" cy="89993"/>
            </a:xfrm>
            <a:custGeom>
              <a:rect b="b" l="l" r="r" t="t"/>
              <a:pathLst>
                <a:path extrusionOk="0" h="3427" w="3503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71"/>
            <p:cNvSpPr/>
            <p:nvPr/>
          </p:nvSpPr>
          <p:spPr>
            <a:xfrm>
              <a:off x="2465648" y="2888719"/>
              <a:ext cx="61842" cy="90229"/>
            </a:xfrm>
            <a:custGeom>
              <a:rect b="b" l="l" r="r" t="t"/>
              <a:pathLst>
                <a:path extrusionOk="0" h="3436" w="2355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71"/>
            <p:cNvSpPr/>
            <p:nvPr/>
          </p:nvSpPr>
          <p:spPr>
            <a:xfrm>
              <a:off x="2218094" y="2991002"/>
              <a:ext cx="235263" cy="235263"/>
            </a:xfrm>
            <a:custGeom>
              <a:rect b="b" l="l" r="r" t="t"/>
              <a:pathLst>
                <a:path extrusionOk="0" h="8959" w="8959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71"/>
            <p:cNvSpPr/>
            <p:nvPr/>
          </p:nvSpPr>
          <p:spPr>
            <a:xfrm>
              <a:off x="2335713" y="3102082"/>
              <a:ext cx="117382" cy="12579"/>
            </a:xfrm>
            <a:custGeom>
              <a:rect b="b" l="l" r="r" t="t"/>
              <a:pathLst>
                <a:path extrusionOk="0" h="479" w="447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71"/>
            <p:cNvSpPr/>
            <p:nvPr/>
          </p:nvSpPr>
          <p:spPr>
            <a:xfrm>
              <a:off x="2249003" y="3021910"/>
              <a:ext cx="173185" cy="173421"/>
            </a:xfrm>
            <a:custGeom>
              <a:rect b="b" l="l" r="r" t="t"/>
              <a:pathLst>
                <a:path extrusionOk="0" h="6604" w="6595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71"/>
            <p:cNvSpPr/>
            <p:nvPr/>
          </p:nvSpPr>
          <p:spPr>
            <a:xfrm>
              <a:off x="2335713" y="3102082"/>
              <a:ext cx="86711" cy="12579"/>
            </a:xfrm>
            <a:custGeom>
              <a:rect b="b" l="l" r="r" t="t"/>
              <a:pathLst>
                <a:path extrusionOk="0" h="479" w="3302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71"/>
            <p:cNvSpPr/>
            <p:nvPr/>
          </p:nvSpPr>
          <p:spPr>
            <a:xfrm>
              <a:off x="2286187" y="3059094"/>
              <a:ext cx="99053" cy="99053"/>
            </a:xfrm>
            <a:custGeom>
              <a:rect b="b" l="l" r="r" t="t"/>
              <a:pathLst>
                <a:path extrusionOk="0" h="3772" w="3772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71"/>
            <p:cNvSpPr/>
            <p:nvPr/>
          </p:nvSpPr>
          <p:spPr>
            <a:xfrm>
              <a:off x="2335713" y="3102318"/>
              <a:ext cx="49526" cy="12342"/>
            </a:xfrm>
            <a:custGeom>
              <a:rect b="b" l="l" r="r" t="t"/>
              <a:pathLst>
                <a:path extrusionOk="0" h="470" w="1886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71"/>
            <p:cNvSpPr/>
            <p:nvPr/>
          </p:nvSpPr>
          <p:spPr>
            <a:xfrm>
              <a:off x="2317095" y="3090002"/>
              <a:ext cx="37237" cy="37237"/>
            </a:xfrm>
            <a:custGeom>
              <a:rect b="b" l="l" r="r" t="t"/>
              <a:pathLst>
                <a:path extrusionOk="0" h="1418" w="1418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71"/>
            <p:cNvSpPr/>
            <p:nvPr/>
          </p:nvSpPr>
          <p:spPr>
            <a:xfrm>
              <a:off x="2335713" y="3102318"/>
              <a:ext cx="18855" cy="12342"/>
            </a:xfrm>
            <a:custGeom>
              <a:rect b="b" l="l" r="r" t="t"/>
              <a:pathLst>
                <a:path extrusionOk="0" h="470" w="718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71"/>
            <p:cNvSpPr/>
            <p:nvPr/>
          </p:nvSpPr>
          <p:spPr>
            <a:xfrm>
              <a:off x="2326496" y="3073169"/>
              <a:ext cx="44668" cy="41570"/>
            </a:xfrm>
            <a:custGeom>
              <a:rect b="b" l="l" r="r" t="t"/>
              <a:pathLst>
                <a:path extrusionOk="0" h="1583" w="1701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71"/>
            <p:cNvSpPr/>
            <p:nvPr/>
          </p:nvSpPr>
          <p:spPr>
            <a:xfrm>
              <a:off x="2355566" y="2901954"/>
              <a:ext cx="188704" cy="185080"/>
            </a:xfrm>
            <a:custGeom>
              <a:rect b="b" l="l" r="r" t="t"/>
              <a:pathLst>
                <a:path extrusionOk="0" h="7048" w="7186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0" name="Google Shape;10310;p71"/>
          <p:cNvGrpSpPr/>
          <p:nvPr/>
        </p:nvGrpSpPr>
        <p:grpSpPr>
          <a:xfrm>
            <a:off x="7908864" y="5885997"/>
            <a:ext cx="756498" cy="531818"/>
            <a:chOff x="3954432" y="2942999"/>
            <a:chExt cx="378249" cy="265909"/>
          </a:xfrm>
        </p:grpSpPr>
        <p:sp>
          <p:nvSpPr>
            <p:cNvPr id="10311" name="Google Shape;10311;p71"/>
            <p:cNvSpPr/>
            <p:nvPr/>
          </p:nvSpPr>
          <p:spPr>
            <a:xfrm>
              <a:off x="3954432" y="2981207"/>
              <a:ext cx="378249" cy="227700"/>
            </a:xfrm>
            <a:custGeom>
              <a:rect b="b" l="l" r="r" t="t"/>
              <a:pathLst>
                <a:path extrusionOk="0" h="8671" w="14404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71"/>
            <p:cNvSpPr/>
            <p:nvPr/>
          </p:nvSpPr>
          <p:spPr>
            <a:xfrm>
              <a:off x="3954432" y="2980944"/>
              <a:ext cx="208111" cy="227727"/>
            </a:xfrm>
            <a:custGeom>
              <a:rect b="b" l="l" r="r" t="t"/>
              <a:pathLst>
                <a:path extrusionOk="0" h="8672" w="7925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71"/>
            <p:cNvSpPr/>
            <p:nvPr/>
          </p:nvSpPr>
          <p:spPr>
            <a:xfrm>
              <a:off x="4034604" y="3013270"/>
              <a:ext cx="190516" cy="163232"/>
            </a:xfrm>
            <a:custGeom>
              <a:rect b="b" l="l" r="r" t="t"/>
              <a:pathLst>
                <a:path extrusionOk="0" h="6216" w="7255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71"/>
            <p:cNvSpPr/>
            <p:nvPr/>
          </p:nvSpPr>
          <p:spPr>
            <a:xfrm>
              <a:off x="4062256" y="3013349"/>
              <a:ext cx="96768" cy="163101"/>
            </a:xfrm>
            <a:custGeom>
              <a:rect b="b" l="l" r="r" t="t"/>
              <a:pathLst>
                <a:path extrusionOk="0" h="6211" w="3685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71"/>
            <p:cNvSpPr/>
            <p:nvPr/>
          </p:nvSpPr>
          <p:spPr>
            <a:xfrm>
              <a:off x="4088647" y="3053763"/>
              <a:ext cx="96007" cy="82273"/>
            </a:xfrm>
            <a:custGeom>
              <a:rect b="b" l="l" r="r" t="t"/>
              <a:pathLst>
                <a:path extrusionOk="0" h="3133" w="3656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71"/>
            <p:cNvSpPr/>
            <p:nvPr/>
          </p:nvSpPr>
          <p:spPr>
            <a:xfrm>
              <a:off x="4102696" y="3053868"/>
              <a:ext cx="57089" cy="82246"/>
            </a:xfrm>
            <a:custGeom>
              <a:rect b="b" l="l" r="r" t="t"/>
              <a:pathLst>
                <a:path extrusionOk="0" h="3132" w="2174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71"/>
            <p:cNvSpPr/>
            <p:nvPr/>
          </p:nvSpPr>
          <p:spPr>
            <a:xfrm>
              <a:off x="4260807" y="2996411"/>
              <a:ext cx="38051" cy="26207"/>
            </a:xfrm>
            <a:custGeom>
              <a:rect b="b" l="l" r="r" t="t"/>
              <a:pathLst>
                <a:path extrusionOk="0" h="998" w="1449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71"/>
            <p:cNvSpPr/>
            <p:nvPr/>
          </p:nvSpPr>
          <p:spPr>
            <a:xfrm>
              <a:off x="4020528" y="2942999"/>
              <a:ext cx="229381" cy="58323"/>
            </a:xfrm>
            <a:custGeom>
              <a:rect b="b" l="l" r="r" t="t"/>
              <a:pathLst>
                <a:path extrusionOk="0" h="2221" w="8735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71"/>
            <p:cNvSpPr/>
            <p:nvPr/>
          </p:nvSpPr>
          <p:spPr>
            <a:xfrm>
              <a:off x="4153719" y="3056337"/>
              <a:ext cx="33193" cy="28440"/>
            </a:xfrm>
            <a:custGeom>
              <a:rect b="b" l="l" r="r" t="t"/>
              <a:pathLst>
                <a:path extrusionOk="0" h="1083" w="1264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0" name="Google Shape;10320;p71"/>
          <p:cNvGrpSpPr/>
          <p:nvPr/>
        </p:nvGrpSpPr>
        <p:grpSpPr>
          <a:xfrm>
            <a:off x="3504274" y="8533215"/>
            <a:ext cx="757023" cy="749513"/>
            <a:chOff x="1752137" y="4266608"/>
            <a:chExt cx="378512" cy="374756"/>
          </a:xfrm>
        </p:grpSpPr>
        <p:sp>
          <p:nvSpPr>
            <p:cNvPr id="10321" name="Google Shape;10321;p71"/>
            <p:cNvSpPr/>
            <p:nvPr/>
          </p:nvSpPr>
          <p:spPr>
            <a:xfrm>
              <a:off x="1752400" y="4382020"/>
              <a:ext cx="171163" cy="82220"/>
            </a:xfrm>
            <a:custGeom>
              <a:rect b="b" l="l" r="r" t="t"/>
              <a:pathLst>
                <a:path extrusionOk="0" h="3131" w="6518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71"/>
            <p:cNvSpPr/>
            <p:nvPr/>
          </p:nvSpPr>
          <p:spPr>
            <a:xfrm>
              <a:off x="1931834" y="4472250"/>
              <a:ext cx="81957" cy="169114"/>
            </a:xfrm>
            <a:custGeom>
              <a:rect b="b" l="l" r="r" t="t"/>
              <a:pathLst>
                <a:path extrusionOk="0" h="6440" w="3121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71"/>
            <p:cNvSpPr/>
            <p:nvPr/>
          </p:nvSpPr>
          <p:spPr>
            <a:xfrm>
              <a:off x="1752137" y="4386537"/>
              <a:ext cx="123685" cy="71664"/>
            </a:xfrm>
            <a:custGeom>
              <a:rect b="b" l="l" r="r" t="t"/>
              <a:pathLst>
                <a:path extrusionOk="0" h="2729" w="471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71"/>
            <p:cNvSpPr/>
            <p:nvPr/>
          </p:nvSpPr>
          <p:spPr>
            <a:xfrm>
              <a:off x="1931834" y="4539108"/>
              <a:ext cx="23897" cy="102256"/>
            </a:xfrm>
            <a:custGeom>
              <a:rect b="b" l="l" r="r" t="t"/>
              <a:pathLst>
                <a:path extrusionOk="0" h="3894" w="91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71"/>
            <p:cNvSpPr/>
            <p:nvPr/>
          </p:nvSpPr>
          <p:spPr>
            <a:xfrm>
              <a:off x="1823512" y="4266608"/>
              <a:ext cx="307137" cy="305115"/>
            </a:xfrm>
            <a:custGeom>
              <a:rect b="b" l="l" r="r" t="t"/>
              <a:pathLst>
                <a:path extrusionOk="0" h="11619" w="11696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71"/>
            <p:cNvSpPr/>
            <p:nvPr/>
          </p:nvSpPr>
          <p:spPr>
            <a:xfrm>
              <a:off x="1823512" y="4266686"/>
              <a:ext cx="306507" cy="227963"/>
            </a:xfrm>
            <a:custGeom>
              <a:rect b="b" l="l" r="r" t="t"/>
              <a:pathLst>
                <a:path extrusionOk="0" h="8681" w="11672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71"/>
            <p:cNvSpPr/>
            <p:nvPr/>
          </p:nvSpPr>
          <p:spPr>
            <a:xfrm>
              <a:off x="1978078" y="4353633"/>
              <a:ext cx="64127" cy="64101"/>
            </a:xfrm>
            <a:custGeom>
              <a:rect b="b" l="l" r="r" t="t"/>
              <a:pathLst>
                <a:path extrusionOk="0" h="2441" w="2442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71"/>
            <p:cNvSpPr/>
            <p:nvPr/>
          </p:nvSpPr>
          <p:spPr>
            <a:xfrm>
              <a:off x="1978078" y="4353660"/>
              <a:ext cx="39731" cy="64206"/>
            </a:xfrm>
            <a:custGeom>
              <a:rect b="b" l="l" r="r" t="t"/>
              <a:pathLst>
                <a:path extrusionOk="0" h="2445" w="1513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71"/>
            <p:cNvSpPr/>
            <p:nvPr/>
          </p:nvSpPr>
          <p:spPr>
            <a:xfrm>
              <a:off x="1815476" y="4497381"/>
              <a:ext cx="82955" cy="82404"/>
            </a:xfrm>
            <a:custGeom>
              <a:rect b="b" l="l" r="r" t="t"/>
              <a:pathLst>
                <a:path extrusionOk="0" h="3138" w="3159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71"/>
            <p:cNvSpPr/>
            <p:nvPr/>
          </p:nvSpPr>
          <p:spPr>
            <a:xfrm>
              <a:off x="1815476" y="4497381"/>
              <a:ext cx="32195" cy="35950"/>
            </a:xfrm>
            <a:custGeom>
              <a:rect b="b" l="l" r="r" t="t"/>
              <a:pathLst>
                <a:path extrusionOk="0" h="1369" w="1226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71"/>
            <p:cNvSpPr/>
            <p:nvPr/>
          </p:nvSpPr>
          <p:spPr>
            <a:xfrm>
              <a:off x="1823512" y="4463952"/>
              <a:ext cx="108349" cy="107719"/>
            </a:xfrm>
            <a:custGeom>
              <a:rect b="b" l="l" r="r" t="t"/>
              <a:pathLst>
                <a:path extrusionOk="0" h="4102" w="4126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71"/>
            <p:cNvSpPr/>
            <p:nvPr/>
          </p:nvSpPr>
          <p:spPr>
            <a:xfrm>
              <a:off x="1823512" y="4463952"/>
              <a:ext cx="28939" cy="30698"/>
            </a:xfrm>
            <a:custGeom>
              <a:rect b="b" l="l" r="r" t="t"/>
              <a:pathLst>
                <a:path extrusionOk="0" h="1169" w="1102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71"/>
            <p:cNvSpPr/>
            <p:nvPr/>
          </p:nvSpPr>
          <p:spPr>
            <a:xfrm>
              <a:off x="1776034" y="4536981"/>
              <a:ext cx="33692" cy="30724"/>
            </a:xfrm>
            <a:custGeom>
              <a:rect b="b" l="l" r="r" t="t"/>
              <a:pathLst>
                <a:path extrusionOk="0" h="1170" w="1283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71"/>
            <p:cNvSpPr/>
            <p:nvPr/>
          </p:nvSpPr>
          <p:spPr>
            <a:xfrm>
              <a:off x="1794862" y="4555730"/>
              <a:ext cx="33508" cy="30567"/>
            </a:xfrm>
            <a:custGeom>
              <a:rect b="b" l="l" r="r" t="t"/>
              <a:pathLst>
                <a:path extrusionOk="0" h="1164" w="1276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71"/>
            <p:cNvSpPr/>
            <p:nvPr/>
          </p:nvSpPr>
          <p:spPr>
            <a:xfrm>
              <a:off x="1832309" y="4593125"/>
              <a:ext cx="33481" cy="30619"/>
            </a:xfrm>
            <a:custGeom>
              <a:rect b="b" l="l" r="r" t="t"/>
              <a:pathLst>
                <a:path extrusionOk="0" h="1166" w="1275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71"/>
            <p:cNvSpPr/>
            <p:nvPr/>
          </p:nvSpPr>
          <p:spPr>
            <a:xfrm>
              <a:off x="1813480" y="4574322"/>
              <a:ext cx="33665" cy="30645"/>
            </a:xfrm>
            <a:custGeom>
              <a:rect b="b" l="l" r="r" t="t"/>
              <a:pathLst>
                <a:path extrusionOk="0" h="1167" w="1282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71"/>
            <p:cNvSpPr/>
            <p:nvPr/>
          </p:nvSpPr>
          <p:spPr>
            <a:xfrm>
              <a:off x="2057751" y="4266686"/>
              <a:ext cx="72241" cy="71375"/>
            </a:xfrm>
            <a:custGeom>
              <a:rect b="b" l="l" r="r" t="t"/>
              <a:pathLst>
                <a:path extrusionOk="0" h="2718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71"/>
            <p:cNvSpPr/>
            <p:nvPr/>
          </p:nvSpPr>
          <p:spPr>
            <a:xfrm>
              <a:off x="2057751" y="4266686"/>
              <a:ext cx="72241" cy="31171"/>
            </a:xfrm>
            <a:custGeom>
              <a:rect b="b" l="l" r="r" t="t"/>
              <a:pathLst>
                <a:path extrusionOk="0" h="1187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71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71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71"/>
            <p:cNvSpPr/>
            <p:nvPr/>
          </p:nvSpPr>
          <p:spPr>
            <a:xfrm>
              <a:off x="1839609" y="4424378"/>
              <a:ext cx="130696" cy="131090"/>
            </a:xfrm>
            <a:custGeom>
              <a:rect b="b" l="l" r="r" t="t"/>
              <a:pathLst>
                <a:path extrusionOk="0" h="4992" w="4977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2" name="Google Shape;10342;p71"/>
          <p:cNvGrpSpPr/>
          <p:nvPr/>
        </p:nvGrpSpPr>
        <p:grpSpPr>
          <a:xfrm>
            <a:off x="6235577" y="7625092"/>
            <a:ext cx="682130" cy="682130"/>
            <a:chOff x="3117788" y="3812546"/>
            <a:chExt cx="341065" cy="341065"/>
          </a:xfrm>
        </p:grpSpPr>
        <p:sp>
          <p:nvSpPr>
            <p:cNvPr id="10343" name="Google Shape;10343;p71"/>
            <p:cNvSpPr/>
            <p:nvPr/>
          </p:nvSpPr>
          <p:spPr>
            <a:xfrm>
              <a:off x="3117788" y="3812546"/>
              <a:ext cx="259396" cy="259370"/>
            </a:xfrm>
            <a:custGeom>
              <a:rect b="b" l="l" r="r" t="t"/>
              <a:pathLst>
                <a:path extrusionOk="0" h="9877" w="9878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71"/>
            <p:cNvSpPr/>
            <p:nvPr/>
          </p:nvSpPr>
          <p:spPr>
            <a:xfrm>
              <a:off x="3171332" y="3885181"/>
              <a:ext cx="132981" cy="114126"/>
            </a:xfrm>
            <a:custGeom>
              <a:rect b="b" l="l" r="r" t="t"/>
              <a:pathLst>
                <a:path extrusionOk="0" h="4346" w="5064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71"/>
            <p:cNvSpPr/>
            <p:nvPr/>
          </p:nvSpPr>
          <p:spPr>
            <a:xfrm>
              <a:off x="3209541" y="3914067"/>
              <a:ext cx="66123" cy="56485"/>
            </a:xfrm>
            <a:custGeom>
              <a:rect b="b" l="l" r="r" t="t"/>
              <a:pathLst>
                <a:path extrusionOk="0" h="2151" w="2518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71"/>
            <p:cNvSpPr/>
            <p:nvPr/>
          </p:nvSpPr>
          <p:spPr>
            <a:xfrm>
              <a:off x="3288189" y="3982947"/>
              <a:ext cx="170664" cy="170664"/>
            </a:xfrm>
            <a:custGeom>
              <a:rect b="b" l="l" r="r" t="t"/>
              <a:pathLst>
                <a:path extrusionOk="0" h="6499" w="6499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71"/>
            <p:cNvSpPr/>
            <p:nvPr/>
          </p:nvSpPr>
          <p:spPr>
            <a:xfrm>
              <a:off x="3316340" y="4025672"/>
              <a:ext cx="99788" cy="85371"/>
            </a:xfrm>
            <a:custGeom>
              <a:rect b="b" l="l" r="r" t="t"/>
              <a:pathLst>
                <a:path extrusionOk="0" h="3251" w="380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71"/>
            <p:cNvSpPr/>
            <p:nvPr/>
          </p:nvSpPr>
          <p:spPr>
            <a:xfrm>
              <a:off x="3339213" y="4042741"/>
              <a:ext cx="59847" cy="51260"/>
            </a:xfrm>
            <a:custGeom>
              <a:rect b="b" l="l" r="r" t="t"/>
              <a:pathLst>
                <a:path extrusionOk="0" h="1952" w="2279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9" name="Google Shape;10349;p71"/>
          <p:cNvGrpSpPr/>
          <p:nvPr/>
        </p:nvGrpSpPr>
        <p:grpSpPr>
          <a:xfrm>
            <a:off x="7988799" y="8599863"/>
            <a:ext cx="676563" cy="645313"/>
            <a:chOff x="3994400" y="4299932"/>
            <a:chExt cx="338281" cy="322657"/>
          </a:xfrm>
        </p:grpSpPr>
        <p:sp>
          <p:nvSpPr>
            <p:cNvPr id="10350" name="Google Shape;10350;p71"/>
            <p:cNvSpPr/>
            <p:nvPr/>
          </p:nvSpPr>
          <p:spPr>
            <a:xfrm>
              <a:off x="3994400" y="4299932"/>
              <a:ext cx="286759" cy="272447"/>
            </a:xfrm>
            <a:custGeom>
              <a:rect b="b" l="l" r="r" t="t"/>
              <a:pathLst>
                <a:path extrusionOk="0" h="10375" w="1092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71"/>
            <p:cNvSpPr/>
            <p:nvPr/>
          </p:nvSpPr>
          <p:spPr>
            <a:xfrm>
              <a:off x="4027829" y="4330314"/>
              <a:ext cx="223184" cy="211839"/>
            </a:xfrm>
            <a:custGeom>
              <a:rect b="b" l="l" r="r" t="t"/>
              <a:pathLst>
                <a:path extrusionOk="0" h="8067" w="8499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71"/>
            <p:cNvSpPr/>
            <p:nvPr/>
          </p:nvSpPr>
          <p:spPr>
            <a:xfrm>
              <a:off x="4095422" y="4335330"/>
              <a:ext cx="99053" cy="201729"/>
            </a:xfrm>
            <a:custGeom>
              <a:rect b="b" l="l" r="r" t="t"/>
              <a:pathLst>
                <a:path extrusionOk="0" h="7682" w="3772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71"/>
            <p:cNvSpPr/>
            <p:nvPr/>
          </p:nvSpPr>
          <p:spPr>
            <a:xfrm>
              <a:off x="4179611" y="4472250"/>
              <a:ext cx="153070" cy="150339"/>
            </a:xfrm>
            <a:custGeom>
              <a:rect b="b" l="l" r="r" t="t"/>
              <a:pathLst>
                <a:path extrusionOk="0" h="5725" w="5829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71"/>
            <p:cNvSpPr/>
            <p:nvPr/>
          </p:nvSpPr>
          <p:spPr>
            <a:xfrm>
              <a:off x="4238408" y="4472250"/>
              <a:ext cx="18119" cy="23135"/>
            </a:xfrm>
            <a:custGeom>
              <a:rect b="b" l="l" r="r" t="t"/>
              <a:pathLst>
                <a:path extrusionOk="0" h="881" w="69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71"/>
            <p:cNvSpPr/>
            <p:nvPr/>
          </p:nvSpPr>
          <p:spPr>
            <a:xfrm>
              <a:off x="4217321" y="4590105"/>
              <a:ext cx="28151" cy="32484"/>
            </a:xfrm>
            <a:custGeom>
              <a:rect b="b" l="l" r="r" t="t"/>
              <a:pathLst>
                <a:path extrusionOk="0" h="1237" w="1072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71"/>
            <p:cNvSpPr/>
            <p:nvPr/>
          </p:nvSpPr>
          <p:spPr>
            <a:xfrm>
              <a:off x="4179349" y="4482412"/>
              <a:ext cx="44274" cy="114520"/>
            </a:xfrm>
            <a:custGeom>
              <a:rect b="b" l="l" r="r" t="t"/>
              <a:pathLst>
                <a:path extrusionOk="0" h="4361" w="1686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71"/>
            <p:cNvSpPr/>
            <p:nvPr/>
          </p:nvSpPr>
          <p:spPr>
            <a:xfrm>
              <a:off x="4208760" y="4511955"/>
              <a:ext cx="82456" cy="70639"/>
            </a:xfrm>
            <a:custGeom>
              <a:rect b="b" l="l" r="r" t="t"/>
              <a:pathLst>
                <a:path extrusionOk="0" h="2690" w="314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58" name="Google Shape;10358;p71"/>
          <p:cNvSpPr/>
          <p:nvPr/>
        </p:nvSpPr>
        <p:spPr>
          <a:xfrm>
            <a:off x="7400680" y="3931255"/>
            <a:ext cx="97057" cy="48318"/>
          </a:xfrm>
          <a:custGeom>
            <a:rect b="b" l="l" r="r" t="t"/>
            <a:pathLst>
              <a:path extrusionOk="0" h="920" w="1848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9" name="Google Shape;10359;p71"/>
          <p:cNvSpPr/>
          <p:nvPr/>
        </p:nvSpPr>
        <p:spPr>
          <a:xfrm>
            <a:off x="7400680" y="3931255"/>
            <a:ext cx="66910" cy="43802"/>
          </a:xfrm>
          <a:custGeom>
            <a:rect b="b" l="l" r="r" t="t"/>
            <a:pathLst>
              <a:path extrusionOk="0" h="834" w="1274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60" name="Google Shape;10360;p71"/>
          <p:cNvGrpSpPr/>
          <p:nvPr/>
        </p:nvGrpSpPr>
        <p:grpSpPr>
          <a:xfrm>
            <a:off x="7146851" y="3931255"/>
            <a:ext cx="604715" cy="749986"/>
            <a:chOff x="3573426" y="1965628"/>
            <a:chExt cx="302358" cy="374993"/>
          </a:xfrm>
        </p:grpSpPr>
        <p:sp>
          <p:nvSpPr>
            <p:cNvPr id="10361" name="Google Shape;10361;p71"/>
            <p:cNvSpPr/>
            <p:nvPr/>
          </p:nvSpPr>
          <p:spPr>
            <a:xfrm>
              <a:off x="3688287" y="2013894"/>
              <a:ext cx="72661" cy="60582"/>
            </a:xfrm>
            <a:custGeom>
              <a:rect b="b" l="l" r="r" t="t"/>
              <a:pathLst>
                <a:path extrusionOk="0" h="2307" w="2767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71"/>
            <p:cNvSpPr/>
            <p:nvPr/>
          </p:nvSpPr>
          <p:spPr>
            <a:xfrm>
              <a:off x="3711422" y="2013894"/>
              <a:ext cx="26391" cy="18251"/>
            </a:xfrm>
            <a:custGeom>
              <a:rect b="b" l="l" r="r" t="t"/>
              <a:pathLst>
                <a:path extrusionOk="0" h="695" w="1005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71"/>
            <p:cNvSpPr/>
            <p:nvPr/>
          </p:nvSpPr>
          <p:spPr>
            <a:xfrm>
              <a:off x="3688287" y="2032985"/>
              <a:ext cx="72661" cy="41491"/>
            </a:xfrm>
            <a:custGeom>
              <a:rect b="b" l="l" r="r" t="t"/>
              <a:pathLst>
                <a:path extrusionOk="0" h="1580" w="2767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71"/>
            <p:cNvSpPr/>
            <p:nvPr/>
          </p:nvSpPr>
          <p:spPr>
            <a:xfrm>
              <a:off x="3688287" y="2043804"/>
              <a:ext cx="18119" cy="30672"/>
            </a:xfrm>
            <a:custGeom>
              <a:rect b="b" l="l" r="r" t="t"/>
              <a:pathLst>
                <a:path extrusionOk="0" h="1168" w="69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71"/>
            <p:cNvSpPr/>
            <p:nvPr/>
          </p:nvSpPr>
          <p:spPr>
            <a:xfrm>
              <a:off x="3742829" y="2043804"/>
              <a:ext cx="18119" cy="30672"/>
            </a:xfrm>
            <a:custGeom>
              <a:rect b="b" l="l" r="r" t="t"/>
              <a:pathLst>
                <a:path extrusionOk="0" h="1168" w="69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71"/>
            <p:cNvSpPr/>
            <p:nvPr/>
          </p:nvSpPr>
          <p:spPr>
            <a:xfrm>
              <a:off x="3700340" y="1965628"/>
              <a:ext cx="48528" cy="54306"/>
            </a:xfrm>
            <a:custGeom>
              <a:rect b="b" l="l" r="r" t="t"/>
              <a:pathLst>
                <a:path extrusionOk="0" h="2068" w="1848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71"/>
            <p:cNvSpPr/>
            <p:nvPr/>
          </p:nvSpPr>
          <p:spPr>
            <a:xfrm>
              <a:off x="3700156" y="1965628"/>
              <a:ext cx="33639" cy="54621"/>
            </a:xfrm>
            <a:custGeom>
              <a:rect b="b" l="l" r="r" t="t"/>
              <a:pathLst>
                <a:path extrusionOk="0" h="2080" w="1281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71"/>
            <p:cNvSpPr/>
            <p:nvPr/>
          </p:nvSpPr>
          <p:spPr>
            <a:xfrm>
              <a:off x="3682247" y="2086502"/>
              <a:ext cx="84741" cy="145060"/>
            </a:xfrm>
            <a:custGeom>
              <a:rect b="b" l="l" r="r" t="t"/>
              <a:pathLst>
                <a:path extrusionOk="0" h="5524" w="3227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71"/>
            <p:cNvSpPr/>
            <p:nvPr/>
          </p:nvSpPr>
          <p:spPr>
            <a:xfrm>
              <a:off x="3682247" y="2170955"/>
              <a:ext cx="84741" cy="60608"/>
            </a:xfrm>
            <a:custGeom>
              <a:rect b="b" l="l" r="r" t="t"/>
              <a:pathLst>
                <a:path extrusionOk="0" h="2308" w="3227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71"/>
            <p:cNvSpPr/>
            <p:nvPr/>
          </p:nvSpPr>
          <p:spPr>
            <a:xfrm>
              <a:off x="3754882" y="2153124"/>
              <a:ext cx="48292" cy="72635"/>
            </a:xfrm>
            <a:custGeom>
              <a:rect b="b" l="l" r="r" t="t"/>
              <a:pathLst>
                <a:path extrusionOk="0" h="2766" w="1839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71"/>
            <p:cNvSpPr/>
            <p:nvPr/>
          </p:nvSpPr>
          <p:spPr>
            <a:xfrm>
              <a:off x="3754646" y="2152862"/>
              <a:ext cx="27415" cy="72898"/>
            </a:xfrm>
            <a:custGeom>
              <a:rect b="b" l="l" r="r" t="t"/>
              <a:pathLst>
                <a:path extrusionOk="0" h="2776" w="1044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71"/>
            <p:cNvSpPr/>
            <p:nvPr/>
          </p:nvSpPr>
          <p:spPr>
            <a:xfrm>
              <a:off x="3754882" y="2152862"/>
              <a:ext cx="48292" cy="54568"/>
            </a:xfrm>
            <a:custGeom>
              <a:rect b="b" l="l" r="r" t="t"/>
              <a:pathLst>
                <a:path extrusionOk="0" h="2078" w="1839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71"/>
            <p:cNvSpPr/>
            <p:nvPr/>
          </p:nvSpPr>
          <p:spPr>
            <a:xfrm>
              <a:off x="3754882" y="2152862"/>
              <a:ext cx="27179" cy="54306"/>
            </a:xfrm>
            <a:custGeom>
              <a:rect b="b" l="l" r="r" t="t"/>
              <a:pathLst>
                <a:path extrusionOk="0" h="2068" w="1035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71"/>
            <p:cNvSpPr/>
            <p:nvPr/>
          </p:nvSpPr>
          <p:spPr>
            <a:xfrm>
              <a:off x="3736789" y="2219457"/>
              <a:ext cx="84715" cy="96794"/>
            </a:xfrm>
            <a:custGeom>
              <a:rect b="b" l="l" r="r" t="t"/>
              <a:pathLst>
                <a:path extrusionOk="0" h="3686" w="3226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71"/>
            <p:cNvSpPr/>
            <p:nvPr/>
          </p:nvSpPr>
          <p:spPr>
            <a:xfrm>
              <a:off x="3736789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71"/>
            <p:cNvSpPr/>
            <p:nvPr/>
          </p:nvSpPr>
          <p:spPr>
            <a:xfrm>
              <a:off x="3803148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71"/>
            <p:cNvSpPr/>
            <p:nvPr/>
          </p:nvSpPr>
          <p:spPr>
            <a:xfrm>
              <a:off x="3646061" y="2153124"/>
              <a:ext cx="48292" cy="72635"/>
            </a:xfrm>
            <a:custGeom>
              <a:rect b="b" l="l" r="r" t="t"/>
              <a:pathLst>
                <a:path extrusionOk="0" h="2766" w="1839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71"/>
            <p:cNvSpPr/>
            <p:nvPr/>
          </p:nvSpPr>
          <p:spPr>
            <a:xfrm>
              <a:off x="3645824" y="2152862"/>
              <a:ext cx="27415" cy="72898"/>
            </a:xfrm>
            <a:custGeom>
              <a:rect b="b" l="l" r="r" t="t"/>
              <a:pathLst>
                <a:path extrusionOk="0" h="2776" w="1044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71"/>
            <p:cNvSpPr/>
            <p:nvPr/>
          </p:nvSpPr>
          <p:spPr>
            <a:xfrm>
              <a:off x="3646061" y="2152862"/>
              <a:ext cx="48292" cy="54568"/>
            </a:xfrm>
            <a:custGeom>
              <a:rect b="b" l="l" r="r" t="t"/>
              <a:pathLst>
                <a:path extrusionOk="0" h="2078" w="1839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71"/>
            <p:cNvSpPr/>
            <p:nvPr/>
          </p:nvSpPr>
          <p:spPr>
            <a:xfrm>
              <a:off x="3646061" y="2152862"/>
              <a:ext cx="27179" cy="54306"/>
            </a:xfrm>
            <a:custGeom>
              <a:rect b="b" l="l" r="r" t="t"/>
              <a:pathLst>
                <a:path extrusionOk="0" h="2068" w="1035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71"/>
            <p:cNvSpPr/>
            <p:nvPr/>
          </p:nvSpPr>
          <p:spPr>
            <a:xfrm>
              <a:off x="3627968" y="2219457"/>
              <a:ext cx="84478" cy="96794"/>
            </a:xfrm>
            <a:custGeom>
              <a:rect b="b" l="l" r="r" t="t"/>
              <a:pathLst>
                <a:path extrusionOk="0" h="3686" w="3217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71"/>
            <p:cNvSpPr/>
            <p:nvPr/>
          </p:nvSpPr>
          <p:spPr>
            <a:xfrm>
              <a:off x="3627968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71"/>
            <p:cNvSpPr/>
            <p:nvPr/>
          </p:nvSpPr>
          <p:spPr>
            <a:xfrm>
              <a:off x="3694327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71"/>
            <p:cNvSpPr/>
            <p:nvPr/>
          </p:nvSpPr>
          <p:spPr>
            <a:xfrm>
              <a:off x="3809162" y="2213417"/>
              <a:ext cx="48528" cy="72661"/>
            </a:xfrm>
            <a:custGeom>
              <a:rect b="b" l="l" r="r" t="t"/>
              <a:pathLst>
                <a:path extrusionOk="0" h="2767" w="1848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71"/>
            <p:cNvSpPr/>
            <p:nvPr/>
          </p:nvSpPr>
          <p:spPr>
            <a:xfrm>
              <a:off x="3809162" y="2213417"/>
              <a:ext cx="27179" cy="72661"/>
            </a:xfrm>
            <a:custGeom>
              <a:rect b="b" l="l" r="r" t="t"/>
              <a:pathLst>
                <a:path extrusionOk="0" h="2767" w="1035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71"/>
            <p:cNvSpPr/>
            <p:nvPr/>
          </p:nvSpPr>
          <p:spPr>
            <a:xfrm>
              <a:off x="3809162" y="2213417"/>
              <a:ext cx="48528" cy="54332"/>
            </a:xfrm>
            <a:custGeom>
              <a:rect b="b" l="l" r="r" t="t"/>
              <a:pathLst>
                <a:path extrusionOk="0" h="2069" w="1848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71"/>
            <p:cNvSpPr/>
            <p:nvPr/>
          </p:nvSpPr>
          <p:spPr>
            <a:xfrm>
              <a:off x="3809162" y="2213417"/>
              <a:ext cx="27442" cy="54069"/>
            </a:xfrm>
            <a:custGeom>
              <a:rect b="b" l="l" r="r" t="t"/>
              <a:pathLst>
                <a:path extrusionOk="0" h="2059" w="1045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71"/>
            <p:cNvSpPr/>
            <p:nvPr/>
          </p:nvSpPr>
          <p:spPr>
            <a:xfrm>
              <a:off x="3791331" y="2280039"/>
              <a:ext cx="84452" cy="60319"/>
            </a:xfrm>
            <a:custGeom>
              <a:rect b="b" l="l" r="r" t="t"/>
              <a:pathLst>
                <a:path extrusionOk="0" h="2297" w="3216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71"/>
            <p:cNvSpPr/>
            <p:nvPr/>
          </p:nvSpPr>
          <p:spPr>
            <a:xfrm>
              <a:off x="3791068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71"/>
            <p:cNvSpPr/>
            <p:nvPr/>
          </p:nvSpPr>
          <p:spPr>
            <a:xfrm>
              <a:off x="3857664" y="2293589"/>
              <a:ext cx="17883" cy="47032"/>
            </a:xfrm>
            <a:custGeom>
              <a:rect b="b" l="l" r="r" t="t"/>
              <a:pathLst>
                <a:path extrusionOk="0" h="1791" w="681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71"/>
            <p:cNvSpPr/>
            <p:nvPr/>
          </p:nvSpPr>
          <p:spPr>
            <a:xfrm>
              <a:off x="3700340" y="2213417"/>
              <a:ext cx="48528" cy="72661"/>
            </a:xfrm>
            <a:custGeom>
              <a:rect b="b" l="l" r="r" t="t"/>
              <a:pathLst>
                <a:path extrusionOk="0" h="2767" w="1848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71"/>
            <p:cNvSpPr/>
            <p:nvPr/>
          </p:nvSpPr>
          <p:spPr>
            <a:xfrm>
              <a:off x="3700340" y="2213417"/>
              <a:ext cx="27179" cy="72661"/>
            </a:xfrm>
            <a:custGeom>
              <a:rect b="b" l="l" r="r" t="t"/>
              <a:pathLst>
                <a:path extrusionOk="0" h="2767" w="1035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71"/>
            <p:cNvSpPr/>
            <p:nvPr/>
          </p:nvSpPr>
          <p:spPr>
            <a:xfrm>
              <a:off x="3700340" y="2213417"/>
              <a:ext cx="48528" cy="54332"/>
            </a:xfrm>
            <a:custGeom>
              <a:rect b="b" l="l" r="r" t="t"/>
              <a:pathLst>
                <a:path extrusionOk="0" h="2069" w="1848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71"/>
            <p:cNvSpPr/>
            <p:nvPr/>
          </p:nvSpPr>
          <p:spPr>
            <a:xfrm>
              <a:off x="3700340" y="2213417"/>
              <a:ext cx="27442" cy="54069"/>
            </a:xfrm>
            <a:custGeom>
              <a:rect b="b" l="l" r="r" t="t"/>
              <a:pathLst>
                <a:path extrusionOk="0" h="2059" w="1045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71"/>
            <p:cNvSpPr/>
            <p:nvPr/>
          </p:nvSpPr>
          <p:spPr>
            <a:xfrm>
              <a:off x="3682247" y="2280039"/>
              <a:ext cx="84741" cy="60319"/>
            </a:xfrm>
            <a:custGeom>
              <a:rect b="b" l="l" r="r" t="t"/>
              <a:pathLst>
                <a:path extrusionOk="0" h="2297" w="3227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71"/>
            <p:cNvSpPr/>
            <p:nvPr/>
          </p:nvSpPr>
          <p:spPr>
            <a:xfrm>
              <a:off x="3682247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71"/>
            <p:cNvSpPr/>
            <p:nvPr/>
          </p:nvSpPr>
          <p:spPr>
            <a:xfrm>
              <a:off x="3748842" y="2293589"/>
              <a:ext cx="18146" cy="47032"/>
            </a:xfrm>
            <a:custGeom>
              <a:rect b="b" l="l" r="r" t="t"/>
              <a:pathLst>
                <a:path extrusionOk="0" h="1791" w="691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71"/>
            <p:cNvSpPr/>
            <p:nvPr/>
          </p:nvSpPr>
          <p:spPr>
            <a:xfrm>
              <a:off x="3591519" y="2213417"/>
              <a:ext cx="48555" cy="72661"/>
            </a:xfrm>
            <a:custGeom>
              <a:rect b="b" l="l" r="r" t="t"/>
              <a:pathLst>
                <a:path extrusionOk="0" h="2767" w="1849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71"/>
            <p:cNvSpPr/>
            <p:nvPr/>
          </p:nvSpPr>
          <p:spPr>
            <a:xfrm>
              <a:off x="3591519" y="2213417"/>
              <a:ext cx="27179" cy="72661"/>
            </a:xfrm>
            <a:custGeom>
              <a:rect b="b" l="l" r="r" t="t"/>
              <a:pathLst>
                <a:path extrusionOk="0" h="2767" w="1035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71"/>
            <p:cNvSpPr/>
            <p:nvPr/>
          </p:nvSpPr>
          <p:spPr>
            <a:xfrm>
              <a:off x="3591519" y="2213417"/>
              <a:ext cx="48555" cy="54332"/>
            </a:xfrm>
            <a:custGeom>
              <a:rect b="b" l="l" r="r" t="t"/>
              <a:pathLst>
                <a:path extrusionOk="0" h="2069" w="1849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71"/>
            <p:cNvSpPr/>
            <p:nvPr/>
          </p:nvSpPr>
          <p:spPr>
            <a:xfrm>
              <a:off x="3591519" y="2213417"/>
              <a:ext cx="27442" cy="54069"/>
            </a:xfrm>
            <a:custGeom>
              <a:rect b="b" l="l" r="r" t="t"/>
              <a:pathLst>
                <a:path extrusionOk="0" h="2059" w="1045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71"/>
            <p:cNvSpPr/>
            <p:nvPr/>
          </p:nvSpPr>
          <p:spPr>
            <a:xfrm>
              <a:off x="3573688" y="2280039"/>
              <a:ext cx="84478" cy="60319"/>
            </a:xfrm>
            <a:custGeom>
              <a:rect b="b" l="l" r="r" t="t"/>
              <a:pathLst>
                <a:path extrusionOk="0" h="2297" w="3217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71"/>
            <p:cNvSpPr/>
            <p:nvPr/>
          </p:nvSpPr>
          <p:spPr>
            <a:xfrm>
              <a:off x="3573426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71"/>
            <p:cNvSpPr/>
            <p:nvPr/>
          </p:nvSpPr>
          <p:spPr>
            <a:xfrm>
              <a:off x="3640047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71"/>
            <p:cNvSpPr/>
            <p:nvPr/>
          </p:nvSpPr>
          <p:spPr>
            <a:xfrm>
              <a:off x="3666228" y="2068409"/>
              <a:ext cx="117041" cy="24159"/>
            </a:xfrm>
            <a:custGeom>
              <a:rect b="b" l="l" r="r" t="t"/>
              <a:pathLst>
                <a:path extrusionOk="0" h="920" w="4457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71"/>
            <p:cNvSpPr/>
            <p:nvPr/>
          </p:nvSpPr>
          <p:spPr>
            <a:xfrm>
              <a:off x="3706380" y="2110635"/>
              <a:ext cx="36475" cy="18119"/>
            </a:xfrm>
            <a:custGeom>
              <a:rect b="b" l="l" r="r" t="t"/>
              <a:pathLst>
                <a:path extrusionOk="0" h="690" w="1389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71"/>
            <p:cNvSpPr/>
            <p:nvPr/>
          </p:nvSpPr>
          <p:spPr>
            <a:xfrm>
              <a:off x="3682247" y="2080489"/>
              <a:ext cx="84741" cy="12080"/>
            </a:xfrm>
            <a:custGeom>
              <a:rect b="b" l="l" r="r" t="t"/>
              <a:pathLst>
                <a:path extrusionOk="0" h="460" w="3227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8" name="Google Shape;10408;p71"/>
          <p:cNvGrpSpPr/>
          <p:nvPr/>
        </p:nvGrpSpPr>
        <p:grpSpPr>
          <a:xfrm>
            <a:off x="7027263" y="5817144"/>
            <a:ext cx="711751" cy="662015"/>
            <a:chOff x="3513632" y="2908572"/>
            <a:chExt cx="355876" cy="331007"/>
          </a:xfrm>
        </p:grpSpPr>
        <p:sp>
          <p:nvSpPr>
            <p:cNvPr id="10409" name="Google Shape;10409;p71"/>
            <p:cNvSpPr/>
            <p:nvPr/>
          </p:nvSpPr>
          <p:spPr>
            <a:xfrm>
              <a:off x="3576944" y="2916870"/>
              <a:ext cx="187024" cy="322709"/>
            </a:xfrm>
            <a:custGeom>
              <a:rect b="b" l="l" r="r" t="t"/>
              <a:pathLst>
                <a:path extrusionOk="0" h="12289" w="7122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71"/>
            <p:cNvSpPr/>
            <p:nvPr/>
          </p:nvSpPr>
          <p:spPr>
            <a:xfrm>
              <a:off x="3725734" y="2916870"/>
              <a:ext cx="38235" cy="322709"/>
            </a:xfrm>
            <a:custGeom>
              <a:rect b="b" l="l" r="r" t="t"/>
              <a:pathLst>
                <a:path extrusionOk="0" h="12289" w="1456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71"/>
            <p:cNvSpPr/>
            <p:nvPr/>
          </p:nvSpPr>
          <p:spPr>
            <a:xfrm>
              <a:off x="3576944" y="2916870"/>
              <a:ext cx="187024" cy="53544"/>
            </a:xfrm>
            <a:custGeom>
              <a:rect b="b" l="l" r="r" t="t"/>
              <a:pathLst>
                <a:path extrusionOk="0" h="2039" w="7122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71"/>
            <p:cNvSpPr/>
            <p:nvPr/>
          </p:nvSpPr>
          <p:spPr>
            <a:xfrm>
              <a:off x="3725734" y="2916870"/>
              <a:ext cx="38235" cy="53544"/>
            </a:xfrm>
            <a:custGeom>
              <a:rect b="b" l="l" r="r" t="t"/>
              <a:pathLst>
                <a:path extrusionOk="0" h="2039" w="1456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71"/>
            <p:cNvSpPr/>
            <p:nvPr/>
          </p:nvSpPr>
          <p:spPr>
            <a:xfrm>
              <a:off x="3576944" y="3186009"/>
              <a:ext cx="187024" cy="53570"/>
            </a:xfrm>
            <a:custGeom>
              <a:rect b="b" l="l" r="r" t="t"/>
              <a:pathLst>
                <a:path extrusionOk="0" h="2040" w="7122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71"/>
            <p:cNvSpPr/>
            <p:nvPr/>
          </p:nvSpPr>
          <p:spPr>
            <a:xfrm>
              <a:off x="3725734" y="3186009"/>
              <a:ext cx="37972" cy="53570"/>
            </a:xfrm>
            <a:custGeom>
              <a:rect b="b" l="l" r="r" t="t"/>
              <a:pathLst>
                <a:path extrusionOk="0" h="2040" w="1446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71"/>
            <p:cNvSpPr/>
            <p:nvPr/>
          </p:nvSpPr>
          <p:spPr>
            <a:xfrm>
              <a:off x="3664653" y="3010854"/>
              <a:ext cx="204854" cy="134215"/>
            </a:xfrm>
            <a:custGeom>
              <a:rect b="b" l="l" r="r" t="t"/>
              <a:pathLst>
                <a:path extrusionOk="0" h="5111" w="7801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71"/>
            <p:cNvSpPr/>
            <p:nvPr/>
          </p:nvSpPr>
          <p:spPr>
            <a:xfrm>
              <a:off x="3843352" y="3010854"/>
              <a:ext cx="26155" cy="134215"/>
            </a:xfrm>
            <a:custGeom>
              <a:rect b="b" l="l" r="r" t="t"/>
              <a:pathLst>
                <a:path extrusionOk="0" h="5111" w="996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71"/>
            <p:cNvSpPr/>
            <p:nvPr/>
          </p:nvSpPr>
          <p:spPr>
            <a:xfrm>
              <a:off x="3768958" y="3033228"/>
              <a:ext cx="55067" cy="47163"/>
            </a:xfrm>
            <a:custGeom>
              <a:rect b="b" l="l" r="r" t="t"/>
              <a:pathLst>
                <a:path extrusionOk="0" h="1796" w="2097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71"/>
            <p:cNvSpPr/>
            <p:nvPr/>
          </p:nvSpPr>
          <p:spPr>
            <a:xfrm>
              <a:off x="3793589" y="3033228"/>
              <a:ext cx="55067" cy="47163"/>
            </a:xfrm>
            <a:custGeom>
              <a:rect b="b" l="l" r="r" t="t"/>
              <a:pathLst>
                <a:path extrusionOk="0" h="1796" w="2097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71"/>
            <p:cNvSpPr/>
            <p:nvPr/>
          </p:nvSpPr>
          <p:spPr>
            <a:xfrm>
              <a:off x="3688024" y="3034462"/>
              <a:ext cx="65624" cy="44511"/>
            </a:xfrm>
            <a:custGeom>
              <a:rect b="b" l="l" r="r" t="t"/>
              <a:pathLst>
                <a:path extrusionOk="0" h="1695" w="2499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71"/>
            <p:cNvSpPr/>
            <p:nvPr/>
          </p:nvSpPr>
          <p:spPr>
            <a:xfrm>
              <a:off x="3684768" y="3089004"/>
              <a:ext cx="166646" cy="29437"/>
            </a:xfrm>
            <a:custGeom>
              <a:rect b="b" l="l" r="r" t="t"/>
              <a:pathLst>
                <a:path extrusionOk="0" h="1121" w="6346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71"/>
            <p:cNvSpPr/>
            <p:nvPr/>
          </p:nvSpPr>
          <p:spPr>
            <a:xfrm>
              <a:off x="3664653" y="2993628"/>
              <a:ext cx="10084" cy="169036"/>
            </a:xfrm>
            <a:custGeom>
              <a:rect b="b" l="l" r="r" t="t"/>
              <a:pathLst>
                <a:path extrusionOk="0" h="6437" w="384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71"/>
            <p:cNvSpPr/>
            <p:nvPr/>
          </p:nvSpPr>
          <p:spPr>
            <a:xfrm>
              <a:off x="3513632" y="2908572"/>
              <a:ext cx="114126" cy="97687"/>
            </a:xfrm>
            <a:custGeom>
              <a:rect b="b" l="l" r="r" t="t"/>
              <a:pathLst>
                <a:path extrusionOk="0" h="3720" w="4346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71"/>
            <p:cNvSpPr/>
            <p:nvPr/>
          </p:nvSpPr>
          <p:spPr>
            <a:xfrm>
              <a:off x="3571167" y="2908572"/>
              <a:ext cx="58586" cy="97661"/>
            </a:xfrm>
            <a:custGeom>
              <a:rect b="b" l="l" r="r" t="t"/>
              <a:pathLst>
                <a:path extrusionOk="0" h="3719" w="2231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71"/>
            <p:cNvSpPr/>
            <p:nvPr/>
          </p:nvSpPr>
          <p:spPr>
            <a:xfrm>
              <a:off x="3557486" y="2942237"/>
              <a:ext cx="42672" cy="30199"/>
            </a:xfrm>
            <a:custGeom>
              <a:rect b="b" l="l" r="r" t="t"/>
              <a:pathLst>
                <a:path extrusionOk="0" h="1150" w="1625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5" name="Google Shape;10425;p71"/>
          <p:cNvGrpSpPr/>
          <p:nvPr/>
        </p:nvGrpSpPr>
        <p:grpSpPr>
          <a:xfrm>
            <a:off x="5388166" y="5776861"/>
            <a:ext cx="471525" cy="749513"/>
            <a:chOff x="2694083" y="2888430"/>
            <a:chExt cx="235762" cy="374756"/>
          </a:xfrm>
        </p:grpSpPr>
        <p:sp>
          <p:nvSpPr>
            <p:cNvPr id="10426" name="Google Shape;10426;p71"/>
            <p:cNvSpPr/>
            <p:nvPr/>
          </p:nvSpPr>
          <p:spPr>
            <a:xfrm>
              <a:off x="2808682" y="2888430"/>
              <a:ext cx="30173" cy="36002"/>
            </a:xfrm>
            <a:custGeom>
              <a:rect b="b" l="l" r="r" t="t"/>
              <a:pathLst>
                <a:path extrusionOk="0" h="1371" w="1149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71"/>
            <p:cNvSpPr/>
            <p:nvPr/>
          </p:nvSpPr>
          <p:spPr>
            <a:xfrm>
              <a:off x="2784549" y="2912091"/>
              <a:ext cx="139257" cy="266408"/>
            </a:xfrm>
            <a:custGeom>
              <a:rect b="b" l="l" r="r" t="t"/>
              <a:pathLst>
                <a:path extrusionOk="0" h="10145" w="5303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71"/>
            <p:cNvSpPr/>
            <p:nvPr/>
          </p:nvSpPr>
          <p:spPr>
            <a:xfrm>
              <a:off x="2694083" y="2934202"/>
              <a:ext cx="223945" cy="256376"/>
            </a:xfrm>
            <a:custGeom>
              <a:rect b="b" l="l" r="r" t="t"/>
              <a:pathLst>
                <a:path extrusionOk="0" h="9763" w="8528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71"/>
            <p:cNvSpPr/>
            <p:nvPr/>
          </p:nvSpPr>
          <p:spPr>
            <a:xfrm>
              <a:off x="2771997" y="2954238"/>
              <a:ext cx="12710" cy="18461"/>
            </a:xfrm>
            <a:custGeom>
              <a:rect b="b" l="l" r="r" t="t"/>
              <a:pathLst>
                <a:path extrusionOk="0" h="703" w="484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71"/>
            <p:cNvSpPr/>
            <p:nvPr/>
          </p:nvSpPr>
          <p:spPr>
            <a:xfrm>
              <a:off x="2695843" y="2997830"/>
              <a:ext cx="155853" cy="186709"/>
            </a:xfrm>
            <a:custGeom>
              <a:rect b="b" l="l" r="r" t="t"/>
              <a:pathLst>
                <a:path extrusionOk="0" h="7110" w="5935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71"/>
            <p:cNvSpPr/>
            <p:nvPr/>
          </p:nvSpPr>
          <p:spPr>
            <a:xfrm>
              <a:off x="2736047" y="3178735"/>
              <a:ext cx="181719" cy="30173"/>
            </a:xfrm>
            <a:custGeom>
              <a:rect b="b" l="l" r="r" t="t"/>
              <a:pathLst>
                <a:path extrusionOk="0" h="1149" w="692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71"/>
            <p:cNvSpPr/>
            <p:nvPr/>
          </p:nvSpPr>
          <p:spPr>
            <a:xfrm>
              <a:off x="2736047" y="3178735"/>
              <a:ext cx="60608" cy="30173"/>
            </a:xfrm>
            <a:custGeom>
              <a:rect b="b" l="l" r="r" t="t"/>
              <a:pathLst>
                <a:path extrusionOk="0" h="1149" w="2308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71"/>
            <p:cNvSpPr/>
            <p:nvPr/>
          </p:nvSpPr>
          <p:spPr>
            <a:xfrm>
              <a:off x="2723993" y="3202605"/>
              <a:ext cx="205852" cy="60582"/>
            </a:xfrm>
            <a:custGeom>
              <a:rect b="b" l="l" r="r" t="t"/>
              <a:pathLst>
                <a:path extrusionOk="0" h="2307" w="7839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71"/>
            <p:cNvSpPr/>
            <p:nvPr/>
          </p:nvSpPr>
          <p:spPr>
            <a:xfrm>
              <a:off x="2723993" y="3202605"/>
              <a:ext cx="78675" cy="60582"/>
            </a:xfrm>
            <a:custGeom>
              <a:rect b="b" l="l" r="r" t="t"/>
              <a:pathLst>
                <a:path extrusionOk="0" h="2307" w="2996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5" name="Google Shape;10435;p71"/>
          <p:cNvGrpSpPr/>
          <p:nvPr/>
        </p:nvGrpSpPr>
        <p:grpSpPr>
          <a:xfrm>
            <a:off x="1743068" y="8601176"/>
            <a:ext cx="715322" cy="622309"/>
            <a:chOff x="871534" y="4300588"/>
            <a:chExt cx="357661" cy="311155"/>
          </a:xfrm>
        </p:grpSpPr>
        <p:sp>
          <p:nvSpPr>
            <p:cNvPr id="10436" name="Google Shape;10436;p71"/>
            <p:cNvSpPr/>
            <p:nvPr/>
          </p:nvSpPr>
          <p:spPr>
            <a:xfrm>
              <a:off x="992672" y="4300588"/>
              <a:ext cx="115386" cy="62368"/>
            </a:xfrm>
            <a:custGeom>
              <a:rect b="b" l="l" r="r" t="t"/>
              <a:pathLst>
                <a:path extrusionOk="0" h="2375" w="4394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71"/>
            <p:cNvSpPr/>
            <p:nvPr/>
          </p:nvSpPr>
          <p:spPr>
            <a:xfrm>
              <a:off x="883089" y="4473510"/>
              <a:ext cx="334526" cy="138233"/>
            </a:xfrm>
            <a:custGeom>
              <a:rect b="b" l="l" r="r" t="t"/>
              <a:pathLst>
                <a:path extrusionOk="0" h="5264" w="12739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71"/>
            <p:cNvSpPr/>
            <p:nvPr/>
          </p:nvSpPr>
          <p:spPr>
            <a:xfrm>
              <a:off x="883089" y="4473248"/>
              <a:ext cx="334526" cy="138495"/>
            </a:xfrm>
            <a:custGeom>
              <a:rect b="b" l="l" r="r" t="t"/>
              <a:pathLst>
                <a:path extrusionOk="0" h="5274" w="12739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71"/>
            <p:cNvSpPr/>
            <p:nvPr/>
          </p:nvSpPr>
          <p:spPr>
            <a:xfrm>
              <a:off x="871534" y="4358150"/>
              <a:ext cx="357661" cy="149813"/>
            </a:xfrm>
            <a:custGeom>
              <a:rect b="b" l="l" r="r" t="t"/>
              <a:pathLst>
                <a:path extrusionOk="0" h="5705" w="1362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71"/>
            <p:cNvSpPr/>
            <p:nvPr/>
          </p:nvSpPr>
          <p:spPr>
            <a:xfrm>
              <a:off x="900446" y="4358150"/>
              <a:ext cx="299837" cy="17358"/>
            </a:xfrm>
            <a:custGeom>
              <a:rect b="b" l="l" r="r" t="t"/>
              <a:pathLst>
                <a:path extrusionOk="0" h="661" w="11418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71"/>
            <p:cNvSpPr/>
            <p:nvPr/>
          </p:nvSpPr>
          <p:spPr>
            <a:xfrm>
              <a:off x="929332" y="4358150"/>
              <a:ext cx="34453" cy="253593"/>
            </a:xfrm>
            <a:custGeom>
              <a:rect b="b" l="l" r="r" t="t"/>
              <a:pathLst>
                <a:path extrusionOk="0" h="9657" w="1312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71"/>
            <p:cNvSpPr/>
            <p:nvPr/>
          </p:nvSpPr>
          <p:spPr>
            <a:xfrm>
              <a:off x="929332" y="4358150"/>
              <a:ext cx="34453" cy="17122"/>
            </a:xfrm>
            <a:custGeom>
              <a:rect b="b" l="l" r="r" t="t"/>
              <a:pathLst>
                <a:path extrusionOk="0" h="652" w="1312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71"/>
            <p:cNvSpPr/>
            <p:nvPr/>
          </p:nvSpPr>
          <p:spPr>
            <a:xfrm>
              <a:off x="929332" y="4525269"/>
              <a:ext cx="34453" cy="17384"/>
            </a:xfrm>
            <a:custGeom>
              <a:rect b="b" l="l" r="r" t="t"/>
              <a:pathLst>
                <a:path extrusionOk="0" h="662" w="1312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71"/>
            <p:cNvSpPr/>
            <p:nvPr/>
          </p:nvSpPr>
          <p:spPr>
            <a:xfrm>
              <a:off x="929332" y="4485065"/>
              <a:ext cx="34453" cy="17122"/>
            </a:xfrm>
            <a:custGeom>
              <a:rect b="b" l="l" r="r" t="t"/>
              <a:pathLst>
                <a:path extrusionOk="0" h="652" w="1312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71"/>
            <p:cNvSpPr/>
            <p:nvPr/>
          </p:nvSpPr>
          <p:spPr>
            <a:xfrm>
              <a:off x="917778" y="4479025"/>
              <a:ext cx="57588" cy="52047"/>
            </a:xfrm>
            <a:custGeom>
              <a:rect b="b" l="l" r="r" t="t"/>
              <a:pathLst>
                <a:path extrusionOk="0" h="1982" w="2193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71"/>
            <p:cNvSpPr/>
            <p:nvPr/>
          </p:nvSpPr>
          <p:spPr>
            <a:xfrm>
              <a:off x="940651" y="4479603"/>
              <a:ext cx="11581" cy="28361"/>
            </a:xfrm>
            <a:custGeom>
              <a:rect b="b" l="l" r="r" t="t"/>
              <a:pathLst>
                <a:path extrusionOk="0" h="1080" w="441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71"/>
            <p:cNvSpPr/>
            <p:nvPr/>
          </p:nvSpPr>
          <p:spPr>
            <a:xfrm>
              <a:off x="929332" y="4588844"/>
              <a:ext cx="34453" cy="22899"/>
            </a:xfrm>
            <a:custGeom>
              <a:rect b="b" l="l" r="r" t="t"/>
              <a:pathLst>
                <a:path extrusionOk="0" h="872" w="1312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71"/>
            <p:cNvSpPr/>
            <p:nvPr/>
          </p:nvSpPr>
          <p:spPr>
            <a:xfrm>
              <a:off x="1136918" y="4358150"/>
              <a:ext cx="34716" cy="253593"/>
            </a:xfrm>
            <a:custGeom>
              <a:rect b="b" l="l" r="r" t="t"/>
              <a:pathLst>
                <a:path extrusionOk="0" h="9657" w="1322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71"/>
            <p:cNvSpPr/>
            <p:nvPr/>
          </p:nvSpPr>
          <p:spPr>
            <a:xfrm>
              <a:off x="1136918" y="4358150"/>
              <a:ext cx="34716" cy="17122"/>
            </a:xfrm>
            <a:custGeom>
              <a:rect b="b" l="l" r="r" t="t"/>
              <a:pathLst>
                <a:path extrusionOk="0" h="652" w="1322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71"/>
            <p:cNvSpPr/>
            <p:nvPr/>
          </p:nvSpPr>
          <p:spPr>
            <a:xfrm>
              <a:off x="1136918" y="4525269"/>
              <a:ext cx="34716" cy="17384"/>
            </a:xfrm>
            <a:custGeom>
              <a:rect b="b" l="l" r="r" t="t"/>
              <a:pathLst>
                <a:path extrusionOk="0" h="662" w="1322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71"/>
            <p:cNvSpPr/>
            <p:nvPr/>
          </p:nvSpPr>
          <p:spPr>
            <a:xfrm>
              <a:off x="1136918" y="4485065"/>
              <a:ext cx="34716" cy="17122"/>
            </a:xfrm>
            <a:custGeom>
              <a:rect b="b" l="l" r="r" t="t"/>
              <a:pathLst>
                <a:path extrusionOk="0" h="652" w="1322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71"/>
            <p:cNvSpPr/>
            <p:nvPr/>
          </p:nvSpPr>
          <p:spPr>
            <a:xfrm>
              <a:off x="1125363" y="4479025"/>
              <a:ext cx="57825" cy="52047"/>
            </a:xfrm>
            <a:custGeom>
              <a:rect b="b" l="l" r="r" t="t"/>
              <a:pathLst>
                <a:path extrusionOk="0" h="1982" w="2202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71"/>
            <p:cNvSpPr/>
            <p:nvPr/>
          </p:nvSpPr>
          <p:spPr>
            <a:xfrm>
              <a:off x="1148105" y="4478841"/>
              <a:ext cx="12211" cy="29122"/>
            </a:xfrm>
            <a:custGeom>
              <a:rect b="b" l="l" r="r" t="t"/>
              <a:pathLst>
                <a:path extrusionOk="0" h="1109" w="465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71"/>
            <p:cNvSpPr/>
            <p:nvPr/>
          </p:nvSpPr>
          <p:spPr>
            <a:xfrm>
              <a:off x="1136918" y="4588844"/>
              <a:ext cx="34716" cy="22899"/>
            </a:xfrm>
            <a:custGeom>
              <a:rect b="b" l="l" r="r" t="t"/>
              <a:pathLst>
                <a:path extrusionOk="0" h="872" w="1322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71"/>
            <p:cNvSpPr/>
            <p:nvPr/>
          </p:nvSpPr>
          <p:spPr>
            <a:xfrm>
              <a:off x="1021584" y="4461956"/>
              <a:ext cx="57562" cy="23135"/>
            </a:xfrm>
            <a:custGeom>
              <a:rect b="b" l="l" r="r" t="t"/>
              <a:pathLst>
                <a:path extrusionOk="0" h="881" w="2192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71"/>
            <p:cNvSpPr/>
            <p:nvPr/>
          </p:nvSpPr>
          <p:spPr>
            <a:xfrm>
              <a:off x="1021584" y="4473510"/>
              <a:ext cx="57562" cy="11581"/>
            </a:xfrm>
            <a:custGeom>
              <a:rect b="b" l="l" r="r" t="t"/>
              <a:pathLst>
                <a:path extrusionOk="0" h="441" w="2192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7" name="Google Shape;10457;p71"/>
          <p:cNvGrpSpPr/>
          <p:nvPr/>
        </p:nvGrpSpPr>
        <p:grpSpPr>
          <a:xfrm>
            <a:off x="1832037" y="7643211"/>
            <a:ext cx="500200" cy="673569"/>
            <a:chOff x="916019" y="3821606"/>
            <a:chExt cx="250100" cy="336785"/>
          </a:xfrm>
        </p:grpSpPr>
        <p:sp>
          <p:nvSpPr>
            <p:cNvPr id="10458" name="Google Shape;10458;p71"/>
            <p:cNvSpPr/>
            <p:nvPr/>
          </p:nvSpPr>
          <p:spPr>
            <a:xfrm>
              <a:off x="995429" y="3887676"/>
              <a:ext cx="32694" cy="71926"/>
            </a:xfrm>
            <a:custGeom>
              <a:rect b="b" l="l" r="r" t="t"/>
              <a:pathLst>
                <a:path extrusionOk="0" h="2739" w="1245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71"/>
            <p:cNvSpPr/>
            <p:nvPr/>
          </p:nvSpPr>
          <p:spPr>
            <a:xfrm>
              <a:off x="1008506" y="3881163"/>
              <a:ext cx="78176" cy="78439"/>
            </a:xfrm>
            <a:custGeom>
              <a:rect b="b" l="l" r="r" t="t"/>
              <a:pathLst>
                <a:path extrusionOk="0" h="2987" w="2977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71"/>
            <p:cNvSpPr/>
            <p:nvPr/>
          </p:nvSpPr>
          <p:spPr>
            <a:xfrm>
              <a:off x="1021584" y="3978903"/>
              <a:ext cx="38970" cy="28939"/>
            </a:xfrm>
            <a:custGeom>
              <a:rect b="b" l="l" r="r" t="t"/>
              <a:pathLst>
                <a:path extrusionOk="0" h="1102" w="1484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71"/>
            <p:cNvSpPr/>
            <p:nvPr/>
          </p:nvSpPr>
          <p:spPr>
            <a:xfrm>
              <a:off x="1021584" y="3979166"/>
              <a:ext cx="39232" cy="15861"/>
            </a:xfrm>
            <a:custGeom>
              <a:rect b="b" l="l" r="r" t="t"/>
              <a:pathLst>
                <a:path extrusionOk="0" h="604" w="1494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71"/>
            <p:cNvSpPr/>
            <p:nvPr/>
          </p:nvSpPr>
          <p:spPr>
            <a:xfrm>
              <a:off x="975839" y="3994738"/>
              <a:ext cx="130460" cy="55067"/>
            </a:xfrm>
            <a:custGeom>
              <a:rect b="b" l="l" r="r" t="t"/>
              <a:pathLst>
                <a:path extrusionOk="0" h="2097" w="4968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71"/>
            <p:cNvSpPr/>
            <p:nvPr/>
          </p:nvSpPr>
          <p:spPr>
            <a:xfrm>
              <a:off x="1034635" y="4007815"/>
              <a:ext cx="13104" cy="52809"/>
            </a:xfrm>
            <a:custGeom>
              <a:rect b="b" l="l" r="r" t="t"/>
              <a:pathLst>
                <a:path extrusionOk="0" h="2011" w="499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71"/>
            <p:cNvSpPr/>
            <p:nvPr/>
          </p:nvSpPr>
          <p:spPr>
            <a:xfrm>
              <a:off x="1001968" y="3914041"/>
              <a:ext cx="78176" cy="71427"/>
            </a:xfrm>
            <a:custGeom>
              <a:rect b="b" l="l" r="r" t="t"/>
              <a:pathLst>
                <a:path extrusionOk="0" h="2720" w="2977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71"/>
            <p:cNvSpPr/>
            <p:nvPr/>
          </p:nvSpPr>
          <p:spPr>
            <a:xfrm>
              <a:off x="1001968" y="3914041"/>
              <a:ext cx="78176" cy="70167"/>
            </a:xfrm>
            <a:custGeom>
              <a:rect b="b" l="l" r="r" t="t"/>
              <a:pathLst>
                <a:path extrusionOk="0" h="2672" w="2977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71"/>
            <p:cNvSpPr/>
            <p:nvPr/>
          </p:nvSpPr>
          <p:spPr>
            <a:xfrm>
              <a:off x="1034635" y="4007815"/>
              <a:ext cx="13104" cy="13104"/>
            </a:xfrm>
            <a:custGeom>
              <a:rect b="b" l="l" r="r" t="t"/>
              <a:pathLst>
                <a:path extrusionOk="0" h="499" w="499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71"/>
            <p:cNvSpPr/>
            <p:nvPr/>
          </p:nvSpPr>
          <p:spPr>
            <a:xfrm>
              <a:off x="1014284" y="3989643"/>
              <a:ext cx="26917" cy="27442"/>
            </a:xfrm>
            <a:custGeom>
              <a:rect b="b" l="l" r="r" t="t"/>
              <a:pathLst>
                <a:path extrusionOk="0" h="1045" w="1025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71"/>
            <p:cNvSpPr/>
            <p:nvPr/>
          </p:nvSpPr>
          <p:spPr>
            <a:xfrm>
              <a:off x="1041174" y="3989643"/>
              <a:ext cx="26680" cy="27442"/>
            </a:xfrm>
            <a:custGeom>
              <a:rect b="b" l="l" r="r" t="t"/>
              <a:pathLst>
                <a:path extrusionOk="0" h="1045" w="1016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71"/>
            <p:cNvSpPr/>
            <p:nvPr/>
          </p:nvSpPr>
          <p:spPr>
            <a:xfrm>
              <a:off x="916019" y="3821606"/>
              <a:ext cx="250100" cy="336785"/>
            </a:xfrm>
            <a:custGeom>
              <a:rect b="b" l="l" r="r" t="t"/>
              <a:pathLst>
                <a:path extrusionOk="0" h="12825" w="9524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71"/>
            <p:cNvSpPr/>
            <p:nvPr/>
          </p:nvSpPr>
          <p:spPr>
            <a:xfrm>
              <a:off x="916019" y="3821606"/>
              <a:ext cx="241539" cy="336785"/>
            </a:xfrm>
            <a:custGeom>
              <a:rect b="b" l="l" r="r" t="t"/>
              <a:pathLst>
                <a:path extrusionOk="0" h="12825" w="9198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1" name="Google Shape;10471;p71"/>
          <p:cNvGrpSpPr/>
          <p:nvPr/>
        </p:nvGrpSpPr>
        <p:grpSpPr>
          <a:xfrm>
            <a:off x="1699372" y="5819139"/>
            <a:ext cx="749460" cy="665008"/>
            <a:chOff x="849686" y="2909570"/>
            <a:chExt cx="374730" cy="332504"/>
          </a:xfrm>
        </p:grpSpPr>
        <p:sp>
          <p:nvSpPr>
            <p:cNvPr id="10472" name="Google Shape;10472;p71"/>
            <p:cNvSpPr/>
            <p:nvPr/>
          </p:nvSpPr>
          <p:spPr>
            <a:xfrm>
              <a:off x="1006747" y="2909570"/>
              <a:ext cx="217669" cy="181483"/>
            </a:xfrm>
            <a:custGeom>
              <a:rect b="b" l="l" r="r" t="t"/>
              <a:pathLst>
                <a:path extrusionOk="0" h="6911" w="8289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71"/>
            <p:cNvSpPr/>
            <p:nvPr/>
          </p:nvSpPr>
          <p:spPr>
            <a:xfrm>
              <a:off x="849686" y="3053580"/>
              <a:ext cx="217905" cy="188494"/>
            </a:xfrm>
            <a:custGeom>
              <a:rect b="b" l="l" r="r" t="t"/>
              <a:pathLst>
                <a:path extrusionOk="0" h="7178" w="8298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71"/>
            <p:cNvSpPr/>
            <p:nvPr/>
          </p:nvSpPr>
          <p:spPr>
            <a:xfrm>
              <a:off x="889391" y="3145306"/>
              <a:ext cx="41491" cy="18119"/>
            </a:xfrm>
            <a:custGeom>
              <a:rect b="b" l="l" r="r" t="t"/>
              <a:pathLst>
                <a:path extrusionOk="0" h="690" w="158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71"/>
            <p:cNvSpPr/>
            <p:nvPr/>
          </p:nvSpPr>
          <p:spPr>
            <a:xfrm>
              <a:off x="867779" y="3060617"/>
              <a:ext cx="30435" cy="66622"/>
            </a:xfrm>
            <a:custGeom>
              <a:rect b="b" l="l" r="r" t="t"/>
              <a:pathLst>
                <a:path extrusionOk="0" h="2537" w="1159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71"/>
            <p:cNvSpPr/>
            <p:nvPr/>
          </p:nvSpPr>
          <p:spPr>
            <a:xfrm>
              <a:off x="879832" y="3054577"/>
              <a:ext cx="72661" cy="72661"/>
            </a:xfrm>
            <a:custGeom>
              <a:rect b="b" l="l" r="r" t="t"/>
              <a:pathLst>
                <a:path extrusionOk="0" h="2767" w="2767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71"/>
            <p:cNvSpPr/>
            <p:nvPr/>
          </p:nvSpPr>
          <p:spPr>
            <a:xfrm>
              <a:off x="873793" y="3084986"/>
              <a:ext cx="72661" cy="66385"/>
            </a:xfrm>
            <a:custGeom>
              <a:rect b="b" l="l" r="r" t="t"/>
              <a:pathLst>
                <a:path extrusionOk="0" h="2528" w="2767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71"/>
            <p:cNvSpPr/>
            <p:nvPr/>
          </p:nvSpPr>
          <p:spPr>
            <a:xfrm>
              <a:off x="873793" y="3084986"/>
              <a:ext cx="72399" cy="65125"/>
            </a:xfrm>
            <a:custGeom>
              <a:rect b="b" l="l" r="r" t="t"/>
              <a:pathLst>
                <a:path extrusionOk="0" h="2480" w="2757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71"/>
            <p:cNvSpPr/>
            <p:nvPr/>
          </p:nvSpPr>
          <p:spPr>
            <a:xfrm>
              <a:off x="849686" y="3080706"/>
              <a:ext cx="199313" cy="161368"/>
            </a:xfrm>
            <a:custGeom>
              <a:rect b="b" l="l" r="r" t="t"/>
              <a:pathLst>
                <a:path extrusionOk="0" h="6145" w="759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71"/>
            <p:cNvSpPr/>
            <p:nvPr/>
          </p:nvSpPr>
          <p:spPr>
            <a:xfrm>
              <a:off x="849686" y="3175715"/>
              <a:ext cx="24133" cy="66359"/>
            </a:xfrm>
            <a:custGeom>
              <a:rect b="b" l="l" r="r" t="t"/>
              <a:pathLst>
                <a:path extrusionOk="0" h="2527" w="919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71"/>
            <p:cNvSpPr/>
            <p:nvPr/>
          </p:nvSpPr>
          <p:spPr>
            <a:xfrm>
              <a:off x="946428" y="3080706"/>
              <a:ext cx="102572" cy="129199"/>
            </a:xfrm>
            <a:custGeom>
              <a:rect b="b" l="l" r="r" t="t"/>
              <a:pathLst>
                <a:path extrusionOk="0" h="4920" w="3906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71"/>
            <p:cNvSpPr/>
            <p:nvPr/>
          </p:nvSpPr>
          <p:spPr>
            <a:xfrm>
              <a:off x="1023343" y="2936723"/>
              <a:ext cx="180327" cy="115544"/>
            </a:xfrm>
            <a:custGeom>
              <a:rect b="b" l="l" r="r" t="t"/>
              <a:pathLst>
                <a:path extrusionOk="0" h="4400" w="6867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3" name="Google Shape;10483;p71"/>
          <p:cNvGrpSpPr/>
          <p:nvPr/>
        </p:nvGrpSpPr>
        <p:grpSpPr>
          <a:xfrm>
            <a:off x="3471134" y="4840482"/>
            <a:ext cx="835436" cy="745731"/>
            <a:chOff x="1735567" y="2420241"/>
            <a:chExt cx="417718" cy="372866"/>
          </a:xfrm>
        </p:grpSpPr>
        <p:sp>
          <p:nvSpPr>
            <p:cNvPr id="10484" name="Google Shape;10484;p71"/>
            <p:cNvSpPr/>
            <p:nvPr/>
          </p:nvSpPr>
          <p:spPr>
            <a:xfrm>
              <a:off x="1833569" y="2468822"/>
              <a:ext cx="284265" cy="163022"/>
            </a:xfrm>
            <a:custGeom>
              <a:rect b="b" l="l" r="r" t="t"/>
              <a:pathLst>
                <a:path extrusionOk="0" h="6208" w="10825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71"/>
            <p:cNvSpPr/>
            <p:nvPr/>
          </p:nvSpPr>
          <p:spPr>
            <a:xfrm>
              <a:off x="1845124" y="2716821"/>
              <a:ext cx="89258" cy="76285"/>
            </a:xfrm>
            <a:custGeom>
              <a:rect b="b" l="l" r="r" t="t"/>
              <a:pathLst>
                <a:path extrusionOk="0" h="2905" w="3399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71"/>
            <p:cNvSpPr/>
            <p:nvPr/>
          </p:nvSpPr>
          <p:spPr>
            <a:xfrm>
              <a:off x="1873038" y="2737409"/>
              <a:ext cx="40493" cy="34873"/>
            </a:xfrm>
            <a:custGeom>
              <a:rect b="b" l="l" r="r" t="t"/>
              <a:pathLst>
                <a:path extrusionOk="0" h="1328" w="1542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71"/>
            <p:cNvSpPr/>
            <p:nvPr/>
          </p:nvSpPr>
          <p:spPr>
            <a:xfrm>
              <a:off x="1996933" y="2716821"/>
              <a:ext cx="89231" cy="76285"/>
            </a:xfrm>
            <a:custGeom>
              <a:rect b="b" l="l" r="r" t="t"/>
              <a:pathLst>
                <a:path extrusionOk="0" h="2905" w="3398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71"/>
            <p:cNvSpPr/>
            <p:nvPr/>
          </p:nvSpPr>
          <p:spPr>
            <a:xfrm>
              <a:off x="2024585" y="2737672"/>
              <a:ext cx="40729" cy="34689"/>
            </a:xfrm>
            <a:custGeom>
              <a:rect b="b" l="l" r="r" t="t"/>
              <a:pathLst>
                <a:path extrusionOk="0" h="1321" w="1551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71"/>
            <p:cNvSpPr/>
            <p:nvPr/>
          </p:nvSpPr>
          <p:spPr>
            <a:xfrm>
              <a:off x="1818496" y="2447893"/>
              <a:ext cx="333528" cy="174209"/>
            </a:xfrm>
            <a:custGeom>
              <a:rect b="b" l="l" r="r" t="t"/>
              <a:pathLst>
                <a:path extrusionOk="0" h="6634" w="12701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71"/>
            <p:cNvSpPr/>
            <p:nvPr/>
          </p:nvSpPr>
          <p:spPr>
            <a:xfrm>
              <a:off x="2095697" y="2447893"/>
              <a:ext cx="56564" cy="174209"/>
            </a:xfrm>
            <a:custGeom>
              <a:rect b="b" l="l" r="r" t="t"/>
              <a:pathLst>
                <a:path extrusionOk="0" h="6634" w="2154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71"/>
            <p:cNvSpPr/>
            <p:nvPr/>
          </p:nvSpPr>
          <p:spPr>
            <a:xfrm>
              <a:off x="1735567" y="2420241"/>
              <a:ext cx="416457" cy="235027"/>
            </a:xfrm>
            <a:custGeom>
              <a:rect b="b" l="l" r="r" t="t"/>
              <a:pathLst>
                <a:path extrusionOk="0" h="8950" w="15859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71"/>
            <p:cNvSpPr/>
            <p:nvPr/>
          </p:nvSpPr>
          <p:spPr>
            <a:xfrm>
              <a:off x="1849903" y="2622075"/>
              <a:ext cx="303382" cy="33193"/>
            </a:xfrm>
            <a:custGeom>
              <a:rect b="b" l="l" r="r" t="t"/>
              <a:pathLst>
                <a:path extrusionOk="0" h="1264" w="11553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71"/>
            <p:cNvSpPr/>
            <p:nvPr/>
          </p:nvSpPr>
          <p:spPr>
            <a:xfrm>
              <a:off x="1817498" y="2632868"/>
              <a:ext cx="286523" cy="92278"/>
            </a:xfrm>
            <a:custGeom>
              <a:rect b="b" l="l" r="r" t="t"/>
              <a:pathLst>
                <a:path extrusionOk="0" h="3514" w="10911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71"/>
            <p:cNvSpPr/>
            <p:nvPr/>
          </p:nvSpPr>
          <p:spPr>
            <a:xfrm>
              <a:off x="1826794" y="2675856"/>
              <a:ext cx="276465" cy="49106"/>
            </a:xfrm>
            <a:custGeom>
              <a:rect b="b" l="l" r="r" t="t"/>
              <a:pathLst>
                <a:path extrusionOk="0" h="1870" w="10528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71"/>
            <p:cNvSpPr/>
            <p:nvPr/>
          </p:nvSpPr>
          <p:spPr>
            <a:xfrm>
              <a:off x="1843364" y="2632868"/>
              <a:ext cx="38235" cy="32694"/>
            </a:xfrm>
            <a:custGeom>
              <a:rect b="b" l="l" r="r" t="t"/>
              <a:pathLst>
                <a:path extrusionOk="0" h="1245" w="1456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6" name="Google Shape;10496;p71"/>
          <p:cNvGrpSpPr/>
          <p:nvPr/>
        </p:nvGrpSpPr>
        <p:grpSpPr>
          <a:xfrm>
            <a:off x="7198636" y="8599180"/>
            <a:ext cx="502196" cy="618055"/>
            <a:chOff x="3599318" y="4299590"/>
            <a:chExt cx="251098" cy="309028"/>
          </a:xfrm>
        </p:grpSpPr>
        <p:sp>
          <p:nvSpPr>
            <p:cNvPr id="10497" name="Google Shape;10497;p71"/>
            <p:cNvSpPr/>
            <p:nvPr/>
          </p:nvSpPr>
          <p:spPr>
            <a:xfrm>
              <a:off x="3599318" y="4299590"/>
              <a:ext cx="251098" cy="309028"/>
            </a:xfrm>
            <a:custGeom>
              <a:rect b="b" l="l" r="r" t="t"/>
              <a:pathLst>
                <a:path extrusionOk="0" h="11768" w="9562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71"/>
            <p:cNvSpPr/>
            <p:nvPr/>
          </p:nvSpPr>
          <p:spPr>
            <a:xfrm>
              <a:off x="3618672" y="4319206"/>
              <a:ext cx="212391" cy="264018"/>
            </a:xfrm>
            <a:custGeom>
              <a:rect b="b" l="l" r="r" t="t"/>
              <a:pathLst>
                <a:path extrusionOk="0" h="10054" w="8088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71"/>
            <p:cNvSpPr/>
            <p:nvPr/>
          </p:nvSpPr>
          <p:spPr>
            <a:xfrm>
              <a:off x="3618672" y="4335777"/>
              <a:ext cx="118144" cy="247448"/>
            </a:xfrm>
            <a:custGeom>
              <a:rect b="b" l="l" r="r" t="t"/>
              <a:pathLst>
                <a:path extrusionOk="0" h="9423" w="4499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71"/>
            <p:cNvSpPr/>
            <p:nvPr/>
          </p:nvSpPr>
          <p:spPr>
            <a:xfrm>
              <a:off x="3634506" y="4362168"/>
              <a:ext cx="157849" cy="135423"/>
            </a:xfrm>
            <a:custGeom>
              <a:rect b="b" l="l" r="r" t="t"/>
              <a:pathLst>
                <a:path extrusionOk="0" h="5157" w="6011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71"/>
            <p:cNvSpPr/>
            <p:nvPr/>
          </p:nvSpPr>
          <p:spPr>
            <a:xfrm>
              <a:off x="3653860" y="4376742"/>
              <a:ext cx="124184" cy="106353"/>
            </a:xfrm>
            <a:custGeom>
              <a:rect b="b" l="l" r="r" t="t"/>
              <a:pathLst>
                <a:path extrusionOk="0" h="4050" w="4729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71"/>
            <p:cNvSpPr/>
            <p:nvPr/>
          </p:nvSpPr>
          <p:spPr>
            <a:xfrm>
              <a:off x="3700340" y="4377189"/>
              <a:ext cx="50550" cy="105381"/>
            </a:xfrm>
            <a:custGeom>
              <a:rect b="b" l="l" r="r" t="t"/>
              <a:pathLst>
                <a:path extrusionOk="0" h="4013" w="1925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3" name="Google Shape;10503;p71"/>
          <p:cNvGrpSpPr/>
          <p:nvPr/>
        </p:nvGrpSpPr>
        <p:grpSpPr>
          <a:xfrm>
            <a:off x="6211995" y="4866479"/>
            <a:ext cx="691636" cy="690113"/>
            <a:chOff x="3105998" y="2433240"/>
            <a:chExt cx="345818" cy="345056"/>
          </a:xfrm>
        </p:grpSpPr>
        <p:sp>
          <p:nvSpPr>
            <p:cNvPr id="10504" name="Google Shape;10504;p71"/>
            <p:cNvSpPr/>
            <p:nvPr/>
          </p:nvSpPr>
          <p:spPr>
            <a:xfrm>
              <a:off x="3160277" y="2465487"/>
              <a:ext cx="237259" cy="312809"/>
            </a:xfrm>
            <a:custGeom>
              <a:rect b="b" l="l" r="r" t="t"/>
              <a:pathLst>
                <a:path extrusionOk="0" h="11912" w="9035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71"/>
            <p:cNvSpPr/>
            <p:nvPr/>
          </p:nvSpPr>
          <p:spPr>
            <a:xfrm>
              <a:off x="3160277" y="2469268"/>
              <a:ext cx="137996" cy="309028"/>
            </a:xfrm>
            <a:custGeom>
              <a:rect b="b" l="l" r="r" t="t"/>
              <a:pathLst>
                <a:path extrusionOk="0" h="11768" w="5255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71"/>
            <p:cNvSpPr/>
            <p:nvPr/>
          </p:nvSpPr>
          <p:spPr>
            <a:xfrm>
              <a:off x="3156259" y="2492377"/>
              <a:ext cx="214387" cy="183374"/>
            </a:xfrm>
            <a:custGeom>
              <a:rect b="b" l="l" r="r" t="t"/>
              <a:pathLst>
                <a:path extrusionOk="0" h="6983" w="8164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71"/>
            <p:cNvSpPr/>
            <p:nvPr/>
          </p:nvSpPr>
          <p:spPr>
            <a:xfrm>
              <a:off x="3174589" y="2511731"/>
              <a:ext cx="176704" cy="164388"/>
            </a:xfrm>
            <a:custGeom>
              <a:rect b="b" l="l" r="r" t="t"/>
              <a:pathLst>
                <a:path extrusionOk="0" h="6260" w="6729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71"/>
            <p:cNvSpPr/>
            <p:nvPr/>
          </p:nvSpPr>
          <p:spPr>
            <a:xfrm>
              <a:off x="3251005" y="2524493"/>
              <a:ext cx="55802" cy="119536"/>
            </a:xfrm>
            <a:custGeom>
              <a:rect b="b" l="l" r="r" t="t"/>
              <a:pathLst>
                <a:path extrusionOk="0" h="4552" w="2125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71"/>
            <p:cNvSpPr/>
            <p:nvPr/>
          </p:nvSpPr>
          <p:spPr>
            <a:xfrm>
              <a:off x="3398875" y="2433318"/>
              <a:ext cx="52940" cy="86500"/>
            </a:xfrm>
            <a:custGeom>
              <a:rect b="b" l="l" r="r" t="t"/>
              <a:pathLst>
                <a:path extrusionOk="0" h="3294" w="2016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71"/>
            <p:cNvSpPr/>
            <p:nvPr/>
          </p:nvSpPr>
          <p:spPr>
            <a:xfrm>
              <a:off x="3368466" y="2477803"/>
              <a:ext cx="29332" cy="42016"/>
            </a:xfrm>
            <a:custGeom>
              <a:rect b="b" l="l" r="r" t="t"/>
              <a:pathLst>
                <a:path extrusionOk="0" h="1600" w="1117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71"/>
            <p:cNvSpPr/>
            <p:nvPr/>
          </p:nvSpPr>
          <p:spPr>
            <a:xfrm>
              <a:off x="3383802" y="2455587"/>
              <a:ext cx="40887" cy="64232"/>
            </a:xfrm>
            <a:custGeom>
              <a:rect b="b" l="l" r="r" t="t"/>
              <a:pathLst>
                <a:path extrusionOk="0" h="2446" w="1557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71"/>
            <p:cNvSpPr/>
            <p:nvPr/>
          </p:nvSpPr>
          <p:spPr>
            <a:xfrm>
              <a:off x="3105998" y="2433240"/>
              <a:ext cx="52914" cy="86579"/>
            </a:xfrm>
            <a:custGeom>
              <a:rect b="b" l="l" r="r" t="t"/>
              <a:pathLst>
                <a:path extrusionOk="0" h="3297" w="2015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71"/>
            <p:cNvSpPr/>
            <p:nvPr/>
          </p:nvSpPr>
          <p:spPr>
            <a:xfrm>
              <a:off x="3159778" y="2477803"/>
              <a:ext cx="29569" cy="42016"/>
            </a:xfrm>
            <a:custGeom>
              <a:rect b="b" l="l" r="r" t="t"/>
              <a:pathLst>
                <a:path extrusionOk="0" h="1600" w="1126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71"/>
            <p:cNvSpPr/>
            <p:nvPr/>
          </p:nvSpPr>
          <p:spPr>
            <a:xfrm>
              <a:off x="3132888" y="2455587"/>
              <a:ext cx="41071" cy="64232"/>
            </a:xfrm>
            <a:custGeom>
              <a:rect b="b" l="l" r="r" t="t"/>
              <a:pathLst>
                <a:path extrusionOk="0" h="2446" w="1564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15" name="Google Shape;10515;p71"/>
          <p:cNvGrpSpPr/>
          <p:nvPr/>
        </p:nvGrpSpPr>
        <p:grpSpPr>
          <a:xfrm>
            <a:off x="3474653" y="5801545"/>
            <a:ext cx="749460" cy="700722"/>
            <a:chOff x="1737326" y="2900773"/>
            <a:chExt cx="374730" cy="350361"/>
          </a:xfrm>
        </p:grpSpPr>
        <p:sp>
          <p:nvSpPr>
            <p:cNvPr id="10516" name="Google Shape;10516;p71"/>
            <p:cNvSpPr/>
            <p:nvPr/>
          </p:nvSpPr>
          <p:spPr>
            <a:xfrm>
              <a:off x="1942890" y="2936723"/>
              <a:ext cx="169167" cy="176966"/>
            </a:xfrm>
            <a:custGeom>
              <a:rect b="b" l="l" r="r" t="t"/>
              <a:pathLst>
                <a:path extrusionOk="0" h="6739" w="6442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71"/>
            <p:cNvSpPr/>
            <p:nvPr/>
          </p:nvSpPr>
          <p:spPr>
            <a:xfrm>
              <a:off x="2003209" y="2936723"/>
              <a:ext cx="48528" cy="114861"/>
            </a:xfrm>
            <a:custGeom>
              <a:rect b="b" l="l" r="r" t="t"/>
              <a:pathLst>
                <a:path extrusionOk="0" h="4374" w="1848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71"/>
            <p:cNvSpPr/>
            <p:nvPr/>
          </p:nvSpPr>
          <p:spPr>
            <a:xfrm>
              <a:off x="2015525" y="2900773"/>
              <a:ext cx="23660" cy="96532"/>
            </a:xfrm>
            <a:custGeom>
              <a:rect b="b" l="l" r="r" t="t"/>
              <a:pathLst>
                <a:path extrusionOk="0" h="3676" w="901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71"/>
            <p:cNvSpPr/>
            <p:nvPr/>
          </p:nvSpPr>
          <p:spPr>
            <a:xfrm>
              <a:off x="2015289" y="3015371"/>
              <a:ext cx="24396" cy="24159"/>
            </a:xfrm>
            <a:custGeom>
              <a:rect b="b" l="l" r="r" t="t"/>
              <a:pathLst>
                <a:path extrusionOk="0" h="920" w="929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71"/>
            <p:cNvSpPr/>
            <p:nvPr/>
          </p:nvSpPr>
          <p:spPr>
            <a:xfrm>
              <a:off x="1737326" y="3166419"/>
              <a:ext cx="205353" cy="84715"/>
            </a:xfrm>
            <a:custGeom>
              <a:rect b="b" l="l" r="r" t="t"/>
              <a:pathLst>
                <a:path extrusionOk="0" h="3226" w="782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71"/>
            <p:cNvSpPr/>
            <p:nvPr/>
          </p:nvSpPr>
          <p:spPr>
            <a:xfrm>
              <a:off x="1827792" y="3190788"/>
              <a:ext cx="24396" cy="60345"/>
            </a:xfrm>
            <a:custGeom>
              <a:rect b="b" l="l" r="r" t="t"/>
              <a:pathLst>
                <a:path extrusionOk="0" h="2298" w="929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71"/>
            <p:cNvSpPr/>
            <p:nvPr/>
          </p:nvSpPr>
          <p:spPr>
            <a:xfrm>
              <a:off x="1829552" y="3178472"/>
              <a:ext cx="21139" cy="20640"/>
            </a:xfrm>
            <a:custGeom>
              <a:rect b="b" l="l" r="r" t="t"/>
              <a:pathLst>
                <a:path extrusionOk="0" h="786" w="805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71"/>
            <p:cNvSpPr/>
            <p:nvPr/>
          </p:nvSpPr>
          <p:spPr>
            <a:xfrm>
              <a:off x="1906703" y="3191051"/>
              <a:ext cx="36213" cy="60083"/>
            </a:xfrm>
            <a:custGeom>
              <a:rect b="b" l="l" r="r" t="t"/>
              <a:pathLst>
                <a:path extrusionOk="0" h="2288" w="1379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71"/>
            <p:cNvSpPr/>
            <p:nvPr/>
          </p:nvSpPr>
          <p:spPr>
            <a:xfrm>
              <a:off x="1773513" y="2979185"/>
              <a:ext cx="132981" cy="96794"/>
            </a:xfrm>
            <a:custGeom>
              <a:rect b="b" l="l" r="r" t="t"/>
              <a:pathLst>
                <a:path extrusionOk="0" h="3686" w="5064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71"/>
            <p:cNvSpPr/>
            <p:nvPr/>
          </p:nvSpPr>
          <p:spPr>
            <a:xfrm>
              <a:off x="1803659" y="2979185"/>
              <a:ext cx="102834" cy="96794"/>
            </a:xfrm>
            <a:custGeom>
              <a:rect b="b" l="l" r="r" t="t"/>
              <a:pathLst>
                <a:path extrusionOk="0" h="3686" w="3916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71"/>
            <p:cNvSpPr/>
            <p:nvPr/>
          </p:nvSpPr>
          <p:spPr>
            <a:xfrm>
              <a:off x="1803659" y="3124193"/>
              <a:ext cx="72661" cy="54306"/>
            </a:xfrm>
            <a:custGeom>
              <a:rect b="b" l="l" r="r" t="t"/>
              <a:pathLst>
                <a:path extrusionOk="0" h="2068" w="2767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71"/>
            <p:cNvSpPr/>
            <p:nvPr/>
          </p:nvSpPr>
          <p:spPr>
            <a:xfrm>
              <a:off x="1803659" y="3124193"/>
              <a:ext cx="72661" cy="30173"/>
            </a:xfrm>
            <a:custGeom>
              <a:rect b="b" l="l" r="r" t="t"/>
              <a:pathLst>
                <a:path extrusionOk="0" h="1149" w="2767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71"/>
            <p:cNvSpPr/>
            <p:nvPr/>
          </p:nvSpPr>
          <p:spPr>
            <a:xfrm>
              <a:off x="1791606" y="3156387"/>
              <a:ext cx="48528" cy="43198"/>
            </a:xfrm>
            <a:custGeom>
              <a:rect b="b" l="l" r="r" t="t"/>
              <a:pathLst>
                <a:path extrusionOk="0" h="1645" w="1848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71"/>
            <p:cNvSpPr/>
            <p:nvPr/>
          </p:nvSpPr>
          <p:spPr>
            <a:xfrm>
              <a:off x="1840108" y="3156387"/>
              <a:ext cx="48292" cy="43198"/>
            </a:xfrm>
            <a:custGeom>
              <a:rect b="b" l="l" r="r" t="t"/>
              <a:pathLst>
                <a:path extrusionOk="0" h="1645" w="1839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71"/>
            <p:cNvSpPr/>
            <p:nvPr/>
          </p:nvSpPr>
          <p:spPr>
            <a:xfrm>
              <a:off x="1779552" y="3028107"/>
              <a:ext cx="121137" cy="114205"/>
            </a:xfrm>
            <a:custGeom>
              <a:rect b="b" l="l" r="r" t="t"/>
              <a:pathLst>
                <a:path extrusionOk="0" h="4349" w="4613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71"/>
            <p:cNvSpPr/>
            <p:nvPr/>
          </p:nvSpPr>
          <p:spPr>
            <a:xfrm>
              <a:off x="1779552" y="3028107"/>
              <a:ext cx="108848" cy="113706"/>
            </a:xfrm>
            <a:custGeom>
              <a:rect b="b" l="l" r="r" t="t"/>
              <a:pathLst>
                <a:path extrusionOk="0" h="4330" w="4145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71"/>
            <p:cNvSpPr/>
            <p:nvPr/>
          </p:nvSpPr>
          <p:spPr>
            <a:xfrm>
              <a:off x="1737326" y="3191051"/>
              <a:ext cx="36213" cy="60083"/>
            </a:xfrm>
            <a:custGeom>
              <a:rect b="b" l="l" r="r" t="t"/>
              <a:pathLst>
                <a:path extrusionOk="0" h="2288" w="1379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3" name="Google Shape;10533;p71"/>
          <p:cNvGrpSpPr/>
          <p:nvPr/>
        </p:nvGrpSpPr>
        <p:grpSpPr>
          <a:xfrm>
            <a:off x="8001352" y="3158791"/>
            <a:ext cx="654452" cy="423206"/>
            <a:chOff x="4000676" y="1579396"/>
            <a:chExt cx="327226" cy="211603"/>
          </a:xfrm>
        </p:grpSpPr>
        <p:sp>
          <p:nvSpPr>
            <p:cNvPr id="10534" name="Google Shape;10534;p71"/>
            <p:cNvSpPr/>
            <p:nvPr/>
          </p:nvSpPr>
          <p:spPr>
            <a:xfrm>
              <a:off x="4081924" y="1581365"/>
              <a:ext cx="121584" cy="89757"/>
            </a:xfrm>
            <a:custGeom>
              <a:rect b="b" l="l" r="r" t="t"/>
              <a:pathLst>
                <a:path extrusionOk="0" h="3418" w="463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71"/>
            <p:cNvSpPr/>
            <p:nvPr/>
          </p:nvSpPr>
          <p:spPr>
            <a:xfrm>
              <a:off x="4083605" y="1581628"/>
              <a:ext cx="119903" cy="89494"/>
            </a:xfrm>
            <a:custGeom>
              <a:rect b="b" l="l" r="r" t="t"/>
              <a:pathLst>
                <a:path extrusionOk="0" h="3408" w="4566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71"/>
            <p:cNvSpPr/>
            <p:nvPr/>
          </p:nvSpPr>
          <p:spPr>
            <a:xfrm>
              <a:off x="4000676" y="1613534"/>
              <a:ext cx="327226" cy="94037"/>
            </a:xfrm>
            <a:custGeom>
              <a:rect b="b" l="l" r="r" t="t"/>
              <a:pathLst>
                <a:path extrusionOk="0" h="3581" w="12461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71"/>
            <p:cNvSpPr/>
            <p:nvPr/>
          </p:nvSpPr>
          <p:spPr>
            <a:xfrm>
              <a:off x="4081924" y="1686169"/>
              <a:ext cx="135922" cy="104830"/>
            </a:xfrm>
            <a:custGeom>
              <a:rect b="b" l="l" r="r" t="t"/>
              <a:pathLst>
                <a:path extrusionOk="0" h="3992" w="5176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71"/>
            <p:cNvSpPr/>
            <p:nvPr/>
          </p:nvSpPr>
          <p:spPr>
            <a:xfrm>
              <a:off x="4193923" y="1579448"/>
              <a:ext cx="132193" cy="49710"/>
            </a:xfrm>
            <a:custGeom>
              <a:rect b="b" l="l" r="r" t="t"/>
              <a:pathLst>
                <a:path extrusionOk="0" h="1893" w="5034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71"/>
            <p:cNvSpPr/>
            <p:nvPr/>
          </p:nvSpPr>
          <p:spPr>
            <a:xfrm>
              <a:off x="4123573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71"/>
            <p:cNvSpPr/>
            <p:nvPr/>
          </p:nvSpPr>
          <p:spPr>
            <a:xfrm>
              <a:off x="4097418" y="1679551"/>
              <a:ext cx="15362" cy="13183"/>
            </a:xfrm>
            <a:custGeom>
              <a:rect b="b" l="l" r="r" t="t"/>
              <a:pathLst>
                <a:path extrusionOk="0" h="502" w="585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71"/>
            <p:cNvSpPr/>
            <p:nvPr/>
          </p:nvSpPr>
          <p:spPr>
            <a:xfrm>
              <a:off x="4071053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71"/>
            <p:cNvSpPr/>
            <p:nvPr/>
          </p:nvSpPr>
          <p:spPr>
            <a:xfrm>
              <a:off x="4044661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71"/>
            <p:cNvSpPr/>
            <p:nvPr/>
          </p:nvSpPr>
          <p:spPr>
            <a:xfrm>
              <a:off x="4235650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71"/>
            <p:cNvSpPr/>
            <p:nvPr/>
          </p:nvSpPr>
          <p:spPr>
            <a:xfrm>
              <a:off x="4249227" y="1579396"/>
              <a:ext cx="76889" cy="49763"/>
            </a:xfrm>
            <a:custGeom>
              <a:rect b="b" l="l" r="r" t="t"/>
              <a:pathLst>
                <a:path extrusionOk="0" h="1895" w="2928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71"/>
            <p:cNvSpPr/>
            <p:nvPr/>
          </p:nvSpPr>
          <p:spPr>
            <a:xfrm>
              <a:off x="4083867" y="1686431"/>
              <a:ext cx="133716" cy="104567"/>
            </a:xfrm>
            <a:custGeom>
              <a:rect b="b" l="l" r="r" t="t"/>
              <a:pathLst>
                <a:path extrusionOk="0" h="3982" w="5092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71"/>
            <p:cNvSpPr/>
            <p:nvPr/>
          </p:nvSpPr>
          <p:spPr>
            <a:xfrm>
              <a:off x="4257525" y="1664819"/>
              <a:ext cx="17620" cy="4280"/>
            </a:xfrm>
            <a:custGeom>
              <a:rect b="b" l="l" r="r" t="t"/>
              <a:pathLst>
                <a:path extrusionOk="0" h="163" w="671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71"/>
            <p:cNvSpPr/>
            <p:nvPr/>
          </p:nvSpPr>
          <p:spPr>
            <a:xfrm>
              <a:off x="4296731" y="1687666"/>
              <a:ext cx="31171" cy="19905"/>
            </a:xfrm>
            <a:custGeom>
              <a:rect b="b" l="l" r="r" t="t"/>
              <a:pathLst>
                <a:path extrusionOk="0" h="758" w="1187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71"/>
            <p:cNvSpPr/>
            <p:nvPr/>
          </p:nvSpPr>
          <p:spPr>
            <a:xfrm>
              <a:off x="4275355" y="1664819"/>
              <a:ext cx="41254" cy="23135"/>
            </a:xfrm>
            <a:custGeom>
              <a:rect b="b" l="l" r="r" t="t"/>
              <a:pathLst>
                <a:path extrusionOk="0" h="881" w="1571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71"/>
            <p:cNvSpPr/>
            <p:nvPr/>
          </p:nvSpPr>
          <p:spPr>
            <a:xfrm>
              <a:off x="4275119" y="1664819"/>
              <a:ext cx="41491" cy="23135"/>
            </a:xfrm>
            <a:custGeom>
              <a:rect b="b" l="l" r="r" t="t"/>
              <a:pathLst>
                <a:path extrusionOk="0" h="881" w="158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0" name="Google Shape;10550;p71"/>
          <p:cNvGrpSpPr/>
          <p:nvPr/>
        </p:nvGrpSpPr>
        <p:grpSpPr>
          <a:xfrm>
            <a:off x="5271047" y="3031168"/>
            <a:ext cx="742108" cy="672939"/>
            <a:chOff x="2635523" y="1515584"/>
            <a:chExt cx="371054" cy="336469"/>
          </a:xfrm>
        </p:grpSpPr>
        <p:sp>
          <p:nvSpPr>
            <p:cNvPr id="10551" name="Google Shape;10551;p71"/>
            <p:cNvSpPr/>
            <p:nvPr/>
          </p:nvSpPr>
          <p:spPr>
            <a:xfrm>
              <a:off x="2680769" y="1825399"/>
              <a:ext cx="310393" cy="26654"/>
            </a:xfrm>
            <a:custGeom>
              <a:rect b="b" l="l" r="r" t="t"/>
              <a:pathLst>
                <a:path extrusionOk="0" h="1015" w="1182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71"/>
            <p:cNvSpPr/>
            <p:nvPr/>
          </p:nvSpPr>
          <p:spPr>
            <a:xfrm>
              <a:off x="2635523" y="1631627"/>
              <a:ext cx="312153" cy="171163"/>
            </a:xfrm>
            <a:custGeom>
              <a:rect b="b" l="l" r="r" t="t"/>
              <a:pathLst>
                <a:path extrusionOk="0" h="6518" w="11887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71"/>
            <p:cNvSpPr/>
            <p:nvPr/>
          </p:nvSpPr>
          <p:spPr>
            <a:xfrm>
              <a:off x="2828797" y="1679131"/>
              <a:ext cx="94247" cy="99053"/>
            </a:xfrm>
            <a:custGeom>
              <a:rect b="b" l="l" r="r" t="t"/>
              <a:pathLst>
                <a:path extrusionOk="0" h="3772" w="3589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71"/>
            <p:cNvSpPr/>
            <p:nvPr/>
          </p:nvSpPr>
          <p:spPr>
            <a:xfrm>
              <a:off x="2911464" y="1631627"/>
              <a:ext cx="11581" cy="35477"/>
            </a:xfrm>
            <a:custGeom>
              <a:rect b="b" l="l" r="r" t="t"/>
              <a:pathLst>
                <a:path extrusionOk="0" h="1351" w="441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71"/>
            <p:cNvSpPr/>
            <p:nvPr/>
          </p:nvSpPr>
          <p:spPr>
            <a:xfrm>
              <a:off x="2803404" y="1515584"/>
              <a:ext cx="19511" cy="99000"/>
            </a:xfrm>
            <a:custGeom>
              <a:rect b="b" l="l" r="r" t="t"/>
              <a:pathLst>
                <a:path extrusionOk="0" h="3770" w="743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71"/>
            <p:cNvSpPr/>
            <p:nvPr/>
          </p:nvSpPr>
          <p:spPr>
            <a:xfrm>
              <a:off x="2848886" y="1516529"/>
              <a:ext cx="19380" cy="98055"/>
            </a:xfrm>
            <a:custGeom>
              <a:rect b="b" l="l" r="r" t="t"/>
              <a:pathLst>
                <a:path extrusionOk="0" h="3734" w="738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71"/>
            <p:cNvSpPr/>
            <p:nvPr/>
          </p:nvSpPr>
          <p:spPr>
            <a:xfrm>
              <a:off x="2666195" y="1819832"/>
              <a:ext cx="340382" cy="11397"/>
            </a:xfrm>
            <a:custGeom>
              <a:rect b="b" l="l" r="r" t="t"/>
              <a:pathLst>
                <a:path extrusionOk="0" h="434" w="12962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8" name="Google Shape;10558;p71"/>
          <p:cNvGrpSpPr/>
          <p:nvPr/>
        </p:nvGrpSpPr>
        <p:grpSpPr>
          <a:xfrm>
            <a:off x="4463814" y="3041462"/>
            <a:ext cx="623255" cy="653139"/>
            <a:chOff x="2231907" y="1520731"/>
            <a:chExt cx="311627" cy="326569"/>
          </a:xfrm>
        </p:grpSpPr>
        <p:sp>
          <p:nvSpPr>
            <p:cNvPr id="10559" name="Google Shape;10559;p71"/>
            <p:cNvSpPr/>
            <p:nvPr/>
          </p:nvSpPr>
          <p:spPr>
            <a:xfrm>
              <a:off x="2382456" y="1520731"/>
              <a:ext cx="161079" cy="135790"/>
            </a:xfrm>
            <a:custGeom>
              <a:rect b="b" l="l" r="r" t="t"/>
              <a:pathLst>
                <a:path extrusionOk="0" h="5171" w="6134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71"/>
            <p:cNvSpPr/>
            <p:nvPr/>
          </p:nvSpPr>
          <p:spPr>
            <a:xfrm>
              <a:off x="2423421" y="1551140"/>
              <a:ext cx="74920" cy="65335"/>
            </a:xfrm>
            <a:custGeom>
              <a:rect b="b" l="l" r="r" t="t"/>
              <a:pathLst>
                <a:path extrusionOk="0" h="2488" w="2853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71"/>
            <p:cNvSpPr/>
            <p:nvPr/>
          </p:nvSpPr>
          <p:spPr>
            <a:xfrm>
              <a:off x="2248241" y="1565530"/>
              <a:ext cx="266171" cy="266171"/>
            </a:xfrm>
            <a:custGeom>
              <a:rect b="b" l="l" r="r" t="t"/>
              <a:pathLst>
                <a:path extrusionOk="0" h="10136" w="10136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71"/>
            <p:cNvSpPr/>
            <p:nvPr/>
          </p:nvSpPr>
          <p:spPr>
            <a:xfrm>
              <a:off x="2321375" y="1565530"/>
              <a:ext cx="192801" cy="192801"/>
            </a:xfrm>
            <a:custGeom>
              <a:rect b="b" l="l" r="r" t="t"/>
              <a:pathLst>
                <a:path extrusionOk="0" h="7342" w="7342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71"/>
            <p:cNvSpPr/>
            <p:nvPr/>
          </p:nvSpPr>
          <p:spPr>
            <a:xfrm>
              <a:off x="2231907" y="1549748"/>
              <a:ext cx="118643" cy="117592"/>
            </a:xfrm>
            <a:custGeom>
              <a:rect b="b" l="l" r="r" t="t"/>
              <a:pathLst>
                <a:path extrusionOk="0" h="4478" w="4518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71"/>
            <p:cNvSpPr/>
            <p:nvPr/>
          </p:nvSpPr>
          <p:spPr>
            <a:xfrm>
              <a:off x="2239208" y="1556497"/>
              <a:ext cx="111342" cy="110843"/>
            </a:xfrm>
            <a:custGeom>
              <a:rect b="b" l="l" r="r" t="t"/>
              <a:pathLst>
                <a:path extrusionOk="0" h="4221" w="424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71"/>
            <p:cNvSpPr/>
            <p:nvPr/>
          </p:nvSpPr>
          <p:spPr>
            <a:xfrm>
              <a:off x="2412103" y="1729892"/>
              <a:ext cx="118406" cy="117408"/>
            </a:xfrm>
            <a:custGeom>
              <a:rect b="b" l="l" r="r" t="t"/>
              <a:pathLst>
                <a:path extrusionOk="0" h="4471" w="4509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71"/>
            <p:cNvSpPr/>
            <p:nvPr/>
          </p:nvSpPr>
          <p:spPr>
            <a:xfrm>
              <a:off x="2419141" y="1736430"/>
              <a:ext cx="111369" cy="110870"/>
            </a:xfrm>
            <a:custGeom>
              <a:rect b="b" l="l" r="r" t="t"/>
              <a:pathLst>
                <a:path extrusionOk="0" h="4222" w="4241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71"/>
            <p:cNvSpPr/>
            <p:nvPr/>
          </p:nvSpPr>
          <p:spPr>
            <a:xfrm>
              <a:off x="2291964" y="1669572"/>
              <a:ext cx="78701" cy="29175"/>
            </a:xfrm>
            <a:custGeom>
              <a:rect b="b" l="l" r="r" t="t"/>
              <a:pathLst>
                <a:path extrusionOk="0" h="1111" w="2997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71"/>
            <p:cNvSpPr/>
            <p:nvPr/>
          </p:nvSpPr>
          <p:spPr>
            <a:xfrm>
              <a:off x="2381694" y="1751005"/>
              <a:ext cx="82456" cy="46769"/>
            </a:xfrm>
            <a:custGeom>
              <a:rect b="b" l="l" r="r" t="t"/>
              <a:pathLst>
                <a:path extrusionOk="0" h="1781" w="314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9" name="Google Shape;10569;p71"/>
          <p:cNvGrpSpPr/>
          <p:nvPr/>
        </p:nvGrpSpPr>
        <p:grpSpPr>
          <a:xfrm>
            <a:off x="2680498" y="8603067"/>
            <a:ext cx="623780" cy="609390"/>
            <a:chOff x="1340249" y="4301533"/>
            <a:chExt cx="311890" cy="304695"/>
          </a:xfrm>
        </p:grpSpPr>
        <p:sp>
          <p:nvSpPr>
            <p:cNvPr id="10570" name="Google Shape;10570;p71"/>
            <p:cNvSpPr/>
            <p:nvPr/>
          </p:nvSpPr>
          <p:spPr>
            <a:xfrm>
              <a:off x="1407081" y="4404893"/>
              <a:ext cx="182481" cy="165149"/>
            </a:xfrm>
            <a:custGeom>
              <a:rect b="b" l="l" r="r" t="t"/>
              <a:pathLst>
                <a:path extrusionOk="0" h="6289" w="6949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71"/>
            <p:cNvSpPr/>
            <p:nvPr/>
          </p:nvSpPr>
          <p:spPr>
            <a:xfrm>
              <a:off x="1369896" y="4301533"/>
              <a:ext cx="252359" cy="82772"/>
            </a:xfrm>
            <a:custGeom>
              <a:rect b="b" l="l" r="r" t="t"/>
              <a:pathLst>
                <a:path extrusionOk="0" h="3152" w="961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71"/>
            <p:cNvSpPr/>
            <p:nvPr/>
          </p:nvSpPr>
          <p:spPr>
            <a:xfrm>
              <a:off x="1400805" y="4322830"/>
              <a:ext cx="190516" cy="62499"/>
            </a:xfrm>
            <a:custGeom>
              <a:rect b="b" l="l" r="r" t="t"/>
              <a:pathLst>
                <a:path extrusionOk="0" h="2380" w="7255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71"/>
            <p:cNvSpPr/>
            <p:nvPr/>
          </p:nvSpPr>
          <p:spPr>
            <a:xfrm>
              <a:off x="1367874" y="4373985"/>
              <a:ext cx="256376" cy="30934"/>
            </a:xfrm>
            <a:custGeom>
              <a:rect b="b" l="l" r="r" t="t"/>
              <a:pathLst>
                <a:path extrusionOk="0" h="1178" w="9763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71"/>
            <p:cNvSpPr/>
            <p:nvPr/>
          </p:nvSpPr>
          <p:spPr>
            <a:xfrm>
              <a:off x="1407081" y="4404893"/>
              <a:ext cx="182481" cy="160370"/>
            </a:xfrm>
            <a:custGeom>
              <a:rect b="b" l="l" r="r" t="t"/>
              <a:pathLst>
                <a:path extrusionOk="0" h="6107" w="6949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71"/>
            <p:cNvSpPr/>
            <p:nvPr/>
          </p:nvSpPr>
          <p:spPr>
            <a:xfrm>
              <a:off x="1373573" y="4404893"/>
              <a:ext cx="65965" cy="146032"/>
            </a:xfrm>
            <a:custGeom>
              <a:rect b="b" l="l" r="r" t="t"/>
              <a:pathLst>
                <a:path extrusionOk="0" h="5561" w="2512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71"/>
            <p:cNvSpPr/>
            <p:nvPr/>
          </p:nvSpPr>
          <p:spPr>
            <a:xfrm>
              <a:off x="1387753" y="4550898"/>
              <a:ext cx="34689" cy="17883"/>
            </a:xfrm>
            <a:custGeom>
              <a:rect b="b" l="l" r="r" t="t"/>
              <a:pathLst>
                <a:path extrusionOk="0" h="681" w="1321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71"/>
            <p:cNvSpPr/>
            <p:nvPr/>
          </p:nvSpPr>
          <p:spPr>
            <a:xfrm>
              <a:off x="1466323" y="4404893"/>
              <a:ext cx="65939" cy="146032"/>
            </a:xfrm>
            <a:custGeom>
              <a:rect b="b" l="l" r="r" t="t"/>
              <a:pathLst>
                <a:path extrusionOk="0" h="5561" w="2511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71"/>
            <p:cNvSpPr/>
            <p:nvPr/>
          </p:nvSpPr>
          <p:spPr>
            <a:xfrm>
              <a:off x="1480477" y="4550898"/>
              <a:ext cx="34716" cy="17883"/>
            </a:xfrm>
            <a:custGeom>
              <a:rect b="b" l="l" r="r" t="t"/>
              <a:pathLst>
                <a:path extrusionOk="0" h="681" w="1322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71"/>
            <p:cNvSpPr/>
            <p:nvPr/>
          </p:nvSpPr>
          <p:spPr>
            <a:xfrm>
              <a:off x="1559047" y="4404893"/>
              <a:ext cx="65703" cy="146032"/>
            </a:xfrm>
            <a:custGeom>
              <a:rect b="b" l="l" r="r" t="t"/>
              <a:pathLst>
                <a:path extrusionOk="0" h="5561" w="2502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71"/>
            <p:cNvSpPr/>
            <p:nvPr/>
          </p:nvSpPr>
          <p:spPr>
            <a:xfrm>
              <a:off x="1572965" y="4550898"/>
              <a:ext cx="34952" cy="17883"/>
            </a:xfrm>
            <a:custGeom>
              <a:rect b="b" l="l" r="r" t="t"/>
              <a:pathLst>
                <a:path extrusionOk="0" h="681" w="1331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0581" name="Google Shape;10581;p71"/>
            <p:cNvSpPr/>
            <p:nvPr/>
          </p:nvSpPr>
          <p:spPr>
            <a:xfrm>
              <a:off x="1369135" y="4564974"/>
              <a:ext cx="254118" cy="21638"/>
            </a:xfrm>
            <a:custGeom>
              <a:rect b="b" l="l" r="r" t="t"/>
              <a:pathLst>
                <a:path extrusionOk="0" h="824" w="9677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71"/>
            <p:cNvSpPr/>
            <p:nvPr/>
          </p:nvSpPr>
          <p:spPr>
            <a:xfrm>
              <a:off x="1359603" y="4583330"/>
              <a:ext cx="272946" cy="18382"/>
            </a:xfrm>
            <a:custGeom>
              <a:rect b="b" l="l" r="r" t="t"/>
              <a:pathLst>
                <a:path extrusionOk="0" h="700" w="10394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71"/>
            <p:cNvSpPr/>
            <p:nvPr/>
          </p:nvSpPr>
          <p:spPr>
            <a:xfrm>
              <a:off x="1340249" y="4597142"/>
              <a:ext cx="311890" cy="9086"/>
            </a:xfrm>
            <a:custGeom>
              <a:rect b="b" l="l" r="r" t="t"/>
              <a:pathLst>
                <a:path extrusionOk="0" h="346" w="11877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4" name="Google Shape;10584;p71"/>
          <p:cNvGrpSpPr/>
          <p:nvPr/>
        </p:nvGrpSpPr>
        <p:grpSpPr>
          <a:xfrm>
            <a:off x="2661381" y="6754048"/>
            <a:ext cx="613749" cy="664536"/>
            <a:chOff x="1330690" y="3377024"/>
            <a:chExt cx="306874" cy="332268"/>
          </a:xfrm>
        </p:grpSpPr>
        <p:sp>
          <p:nvSpPr>
            <p:cNvPr id="10585" name="Google Shape;10585;p71"/>
            <p:cNvSpPr/>
            <p:nvPr/>
          </p:nvSpPr>
          <p:spPr>
            <a:xfrm>
              <a:off x="1403325" y="3377024"/>
              <a:ext cx="234239" cy="332268"/>
            </a:xfrm>
            <a:custGeom>
              <a:rect b="b" l="l" r="r" t="t"/>
              <a:pathLst>
                <a:path extrusionOk="0" h="12653" w="892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71"/>
            <p:cNvSpPr/>
            <p:nvPr/>
          </p:nvSpPr>
          <p:spPr>
            <a:xfrm>
              <a:off x="1381713" y="3397375"/>
              <a:ext cx="234003" cy="291539"/>
            </a:xfrm>
            <a:custGeom>
              <a:rect b="b" l="l" r="r" t="t"/>
              <a:pathLst>
                <a:path extrusionOk="0" h="11102" w="8911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71"/>
            <p:cNvSpPr/>
            <p:nvPr/>
          </p:nvSpPr>
          <p:spPr>
            <a:xfrm>
              <a:off x="1361861" y="3377024"/>
              <a:ext cx="234239" cy="332268"/>
            </a:xfrm>
            <a:custGeom>
              <a:rect b="b" l="l" r="r" t="t"/>
              <a:pathLst>
                <a:path extrusionOk="0" h="12653" w="892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71"/>
            <p:cNvSpPr/>
            <p:nvPr/>
          </p:nvSpPr>
          <p:spPr>
            <a:xfrm>
              <a:off x="1559888" y="3377024"/>
              <a:ext cx="36213" cy="332268"/>
            </a:xfrm>
            <a:custGeom>
              <a:rect b="b" l="l" r="r" t="t"/>
              <a:pathLst>
                <a:path extrusionOk="0" h="12653" w="1379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71"/>
            <p:cNvSpPr/>
            <p:nvPr/>
          </p:nvSpPr>
          <p:spPr>
            <a:xfrm>
              <a:off x="1330690" y="3413972"/>
              <a:ext cx="61606" cy="26654"/>
            </a:xfrm>
            <a:custGeom>
              <a:rect b="b" l="l" r="r" t="t"/>
              <a:pathLst>
                <a:path extrusionOk="0" h="1015" w="2346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71"/>
            <p:cNvSpPr/>
            <p:nvPr/>
          </p:nvSpPr>
          <p:spPr>
            <a:xfrm>
              <a:off x="1331189" y="3490861"/>
              <a:ext cx="61343" cy="26917"/>
            </a:xfrm>
            <a:custGeom>
              <a:rect b="b" l="l" r="r" t="t"/>
              <a:pathLst>
                <a:path extrusionOk="0" h="1025" w="2336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71"/>
            <p:cNvSpPr/>
            <p:nvPr/>
          </p:nvSpPr>
          <p:spPr>
            <a:xfrm>
              <a:off x="1331452" y="3567777"/>
              <a:ext cx="61343" cy="26654"/>
            </a:xfrm>
            <a:custGeom>
              <a:rect b="b" l="l" r="r" t="t"/>
              <a:pathLst>
                <a:path extrusionOk="0" h="1015" w="2336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71"/>
            <p:cNvSpPr/>
            <p:nvPr/>
          </p:nvSpPr>
          <p:spPr>
            <a:xfrm>
              <a:off x="1331688" y="3644640"/>
              <a:ext cx="58586" cy="26733"/>
            </a:xfrm>
            <a:custGeom>
              <a:rect b="b" l="l" r="r" t="t"/>
              <a:pathLst>
                <a:path extrusionOk="0" h="1018" w="2231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71"/>
            <p:cNvSpPr/>
            <p:nvPr/>
          </p:nvSpPr>
          <p:spPr>
            <a:xfrm>
              <a:off x="1330690" y="3413972"/>
              <a:ext cx="61606" cy="26654"/>
            </a:xfrm>
            <a:custGeom>
              <a:rect b="b" l="l" r="r" t="t"/>
              <a:pathLst>
                <a:path extrusionOk="0" h="1015" w="2346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71"/>
            <p:cNvSpPr/>
            <p:nvPr/>
          </p:nvSpPr>
          <p:spPr>
            <a:xfrm>
              <a:off x="1355060" y="3413945"/>
              <a:ext cx="34217" cy="26706"/>
            </a:xfrm>
            <a:custGeom>
              <a:rect b="b" l="l" r="r" t="t"/>
              <a:pathLst>
                <a:path extrusionOk="0" h="1017" w="1303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71"/>
            <p:cNvSpPr/>
            <p:nvPr/>
          </p:nvSpPr>
          <p:spPr>
            <a:xfrm>
              <a:off x="1331189" y="3490861"/>
              <a:ext cx="61343" cy="26917"/>
            </a:xfrm>
            <a:custGeom>
              <a:rect b="b" l="l" r="r" t="t"/>
              <a:pathLst>
                <a:path extrusionOk="0" h="1025" w="2336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71"/>
            <p:cNvSpPr/>
            <p:nvPr/>
          </p:nvSpPr>
          <p:spPr>
            <a:xfrm>
              <a:off x="1355585" y="3490861"/>
              <a:ext cx="33954" cy="26706"/>
            </a:xfrm>
            <a:custGeom>
              <a:rect b="b" l="l" r="r" t="t"/>
              <a:pathLst>
                <a:path extrusionOk="0" h="1017" w="1293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71"/>
            <p:cNvSpPr/>
            <p:nvPr/>
          </p:nvSpPr>
          <p:spPr>
            <a:xfrm>
              <a:off x="1331452" y="3567777"/>
              <a:ext cx="61343" cy="26654"/>
            </a:xfrm>
            <a:custGeom>
              <a:rect b="b" l="l" r="r" t="t"/>
              <a:pathLst>
                <a:path extrusionOk="0" h="1015" w="2336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71"/>
            <p:cNvSpPr/>
            <p:nvPr/>
          </p:nvSpPr>
          <p:spPr>
            <a:xfrm>
              <a:off x="1355821" y="3567750"/>
              <a:ext cx="34217" cy="26706"/>
            </a:xfrm>
            <a:custGeom>
              <a:rect b="b" l="l" r="r" t="t"/>
              <a:pathLst>
                <a:path extrusionOk="0" h="1017" w="1303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71"/>
            <p:cNvSpPr/>
            <p:nvPr/>
          </p:nvSpPr>
          <p:spPr>
            <a:xfrm>
              <a:off x="1331688" y="3644640"/>
              <a:ext cx="58586" cy="26733"/>
            </a:xfrm>
            <a:custGeom>
              <a:rect b="b" l="l" r="r" t="t"/>
              <a:pathLst>
                <a:path extrusionOk="0" h="1018" w="2231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71"/>
            <p:cNvSpPr/>
            <p:nvPr/>
          </p:nvSpPr>
          <p:spPr>
            <a:xfrm>
              <a:off x="1356084" y="3644640"/>
              <a:ext cx="34191" cy="26733"/>
            </a:xfrm>
            <a:custGeom>
              <a:rect b="b" l="l" r="r" t="t"/>
              <a:pathLst>
                <a:path extrusionOk="0" h="1018" w="1302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71"/>
            <p:cNvSpPr/>
            <p:nvPr/>
          </p:nvSpPr>
          <p:spPr>
            <a:xfrm>
              <a:off x="1419397" y="3626310"/>
              <a:ext cx="133243" cy="9847"/>
            </a:xfrm>
            <a:custGeom>
              <a:rect b="b" l="l" r="r" t="t"/>
              <a:pathLst>
                <a:path extrusionOk="0" h="375" w="5074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71"/>
            <p:cNvSpPr/>
            <p:nvPr/>
          </p:nvSpPr>
          <p:spPr>
            <a:xfrm>
              <a:off x="1419397" y="3647686"/>
              <a:ext cx="133243" cy="9821"/>
            </a:xfrm>
            <a:custGeom>
              <a:rect b="b" l="l" r="r" t="t"/>
              <a:pathLst>
                <a:path extrusionOk="0" h="374" w="5074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71"/>
            <p:cNvSpPr/>
            <p:nvPr/>
          </p:nvSpPr>
          <p:spPr>
            <a:xfrm>
              <a:off x="1444527" y="3433063"/>
              <a:ext cx="68145" cy="169403"/>
            </a:xfrm>
            <a:custGeom>
              <a:rect b="b" l="l" r="r" t="t"/>
              <a:pathLst>
                <a:path extrusionOk="0" h="6451" w="2595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4" name="Google Shape;10604;p71"/>
          <p:cNvGrpSpPr/>
          <p:nvPr/>
        </p:nvGrpSpPr>
        <p:grpSpPr>
          <a:xfrm>
            <a:off x="5301193" y="6763554"/>
            <a:ext cx="683023" cy="649988"/>
            <a:chOff x="2650597" y="3381777"/>
            <a:chExt cx="341511" cy="324994"/>
          </a:xfrm>
        </p:grpSpPr>
        <p:sp>
          <p:nvSpPr>
            <p:cNvPr id="10605" name="Google Shape;10605;p71"/>
            <p:cNvSpPr/>
            <p:nvPr/>
          </p:nvSpPr>
          <p:spPr>
            <a:xfrm>
              <a:off x="2672970" y="3644928"/>
              <a:ext cx="51811" cy="56800"/>
            </a:xfrm>
            <a:custGeom>
              <a:rect b="b" l="l" r="r" t="t"/>
              <a:pathLst>
                <a:path extrusionOk="0" h="2163" w="1973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71"/>
            <p:cNvSpPr/>
            <p:nvPr/>
          </p:nvSpPr>
          <p:spPr>
            <a:xfrm>
              <a:off x="2672970" y="3644928"/>
              <a:ext cx="51811" cy="15336"/>
            </a:xfrm>
            <a:custGeom>
              <a:rect b="b" l="l" r="r" t="t"/>
              <a:pathLst>
                <a:path extrusionOk="0" h="584" w="1973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71"/>
            <p:cNvSpPr/>
            <p:nvPr/>
          </p:nvSpPr>
          <p:spPr>
            <a:xfrm>
              <a:off x="2667955" y="3629330"/>
              <a:ext cx="56564" cy="20640"/>
            </a:xfrm>
            <a:custGeom>
              <a:rect b="b" l="l" r="r" t="t"/>
              <a:pathLst>
                <a:path extrusionOk="0" h="786" w="2154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71"/>
            <p:cNvSpPr/>
            <p:nvPr/>
          </p:nvSpPr>
          <p:spPr>
            <a:xfrm>
              <a:off x="2672970" y="3639650"/>
              <a:ext cx="51548" cy="10320"/>
            </a:xfrm>
            <a:custGeom>
              <a:rect b="b" l="l" r="r" t="t"/>
              <a:pathLst>
                <a:path extrusionOk="0" h="393" w="1963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71"/>
            <p:cNvSpPr/>
            <p:nvPr/>
          </p:nvSpPr>
          <p:spPr>
            <a:xfrm>
              <a:off x="2719477" y="3469249"/>
              <a:ext cx="41228" cy="232243"/>
            </a:xfrm>
            <a:custGeom>
              <a:rect b="b" l="l" r="r" t="t"/>
              <a:pathLst>
                <a:path extrusionOk="0" h="8844" w="157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71"/>
            <p:cNvSpPr/>
            <p:nvPr/>
          </p:nvSpPr>
          <p:spPr>
            <a:xfrm>
              <a:off x="2781293" y="3526286"/>
              <a:ext cx="31197" cy="82456"/>
            </a:xfrm>
            <a:custGeom>
              <a:rect b="b" l="l" r="r" t="t"/>
              <a:pathLst>
                <a:path extrusionOk="0" h="3140" w="1188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71"/>
            <p:cNvSpPr/>
            <p:nvPr/>
          </p:nvSpPr>
          <p:spPr>
            <a:xfrm>
              <a:off x="2724230" y="3469249"/>
              <a:ext cx="31696" cy="15598"/>
            </a:xfrm>
            <a:custGeom>
              <a:rect b="b" l="l" r="r" t="t"/>
              <a:pathLst>
                <a:path extrusionOk="0" h="594" w="1207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71"/>
            <p:cNvSpPr/>
            <p:nvPr/>
          </p:nvSpPr>
          <p:spPr>
            <a:xfrm>
              <a:off x="2785573" y="3526286"/>
              <a:ext cx="22636" cy="15362"/>
            </a:xfrm>
            <a:custGeom>
              <a:rect b="b" l="l" r="r" t="t"/>
              <a:pathLst>
                <a:path extrusionOk="0" h="585" w="862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71"/>
            <p:cNvSpPr/>
            <p:nvPr/>
          </p:nvSpPr>
          <p:spPr>
            <a:xfrm>
              <a:off x="2833051" y="3526286"/>
              <a:ext cx="30934" cy="82456"/>
            </a:xfrm>
            <a:custGeom>
              <a:rect b="b" l="l" r="r" t="t"/>
              <a:pathLst>
                <a:path extrusionOk="0" h="3140" w="1178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71"/>
            <p:cNvSpPr/>
            <p:nvPr/>
          </p:nvSpPr>
          <p:spPr>
            <a:xfrm>
              <a:off x="2837069" y="3526286"/>
              <a:ext cx="22662" cy="15362"/>
            </a:xfrm>
            <a:custGeom>
              <a:rect b="b" l="l" r="r" t="t"/>
              <a:pathLst>
                <a:path extrusionOk="0" h="585" w="863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71"/>
            <p:cNvSpPr/>
            <p:nvPr/>
          </p:nvSpPr>
          <p:spPr>
            <a:xfrm>
              <a:off x="2884836" y="3526286"/>
              <a:ext cx="30934" cy="82456"/>
            </a:xfrm>
            <a:custGeom>
              <a:rect b="b" l="l" r="r" t="t"/>
              <a:pathLst>
                <a:path extrusionOk="0" h="3140" w="1178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71"/>
            <p:cNvSpPr/>
            <p:nvPr/>
          </p:nvSpPr>
          <p:spPr>
            <a:xfrm>
              <a:off x="2888854" y="3526286"/>
              <a:ext cx="22636" cy="15362"/>
            </a:xfrm>
            <a:custGeom>
              <a:rect b="b" l="l" r="r" t="t"/>
              <a:pathLst>
                <a:path extrusionOk="0" h="585" w="862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71"/>
            <p:cNvSpPr/>
            <p:nvPr/>
          </p:nvSpPr>
          <p:spPr>
            <a:xfrm>
              <a:off x="2740065" y="3624052"/>
              <a:ext cx="216908" cy="77441"/>
            </a:xfrm>
            <a:custGeom>
              <a:rect b="b" l="l" r="r" t="t"/>
              <a:pathLst>
                <a:path extrusionOk="0" h="2949" w="826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71"/>
            <p:cNvSpPr/>
            <p:nvPr/>
          </p:nvSpPr>
          <p:spPr>
            <a:xfrm>
              <a:off x="2740065" y="3624052"/>
              <a:ext cx="216908" cy="15625"/>
            </a:xfrm>
            <a:custGeom>
              <a:rect b="b" l="l" r="r" t="t"/>
              <a:pathLst>
                <a:path extrusionOk="0" h="595" w="826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71"/>
            <p:cNvSpPr/>
            <p:nvPr/>
          </p:nvSpPr>
          <p:spPr>
            <a:xfrm>
              <a:off x="2770973" y="3644850"/>
              <a:ext cx="10583" cy="20693"/>
            </a:xfrm>
            <a:custGeom>
              <a:rect b="b" l="l" r="r" t="t"/>
              <a:pathLst>
                <a:path extrusionOk="0" h="788" w="403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71"/>
            <p:cNvSpPr/>
            <p:nvPr/>
          </p:nvSpPr>
          <p:spPr>
            <a:xfrm>
              <a:off x="2791849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71"/>
            <p:cNvSpPr/>
            <p:nvPr/>
          </p:nvSpPr>
          <p:spPr>
            <a:xfrm>
              <a:off x="2812463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71"/>
            <p:cNvSpPr/>
            <p:nvPr/>
          </p:nvSpPr>
          <p:spPr>
            <a:xfrm>
              <a:off x="2833051" y="3644850"/>
              <a:ext cx="10346" cy="20693"/>
            </a:xfrm>
            <a:custGeom>
              <a:rect b="b" l="l" r="r" t="t"/>
              <a:pathLst>
                <a:path extrusionOk="0" h="788" w="394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71"/>
            <p:cNvSpPr/>
            <p:nvPr/>
          </p:nvSpPr>
          <p:spPr>
            <a:xfrm>
              <a:off x="2853665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71"/>
            <p:cNvSpPr/>
            <p:nvPr/>
          </p:nvSpPr>
          <p:spPr>
            <a:xfrm>
              <a:off x="2874279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71"/>
            <p:cNvSpPr/>
            <p:nvPr/>
          </p:nvSpPr>
          <p:spPr>
            <a:xfrm>
              <a:off x="2894893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71"/>
            <p:cNvSpPr/>
            <p:nvPr/>
          </p:nvSpPr>
          <p:spPr>
            <a:xfrm>
              <a:off x="2915481" y="3644850"/>
              <a:ext cx="10583" cy="20693"/>
            </a:xfrm>
            <a:custGeom>
              <a:rect b="b" l="l" r="r" t="t"/>
              <a:pathLst>
                <a:path extrusionOk="0" h="788" w="403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71"/>
            <p:cNvSpPr/>
            <p:nvPr/>
          </p:nvSpPr>
          <p:spPr>
            <a:xfrm>
              <a:off x="2650597" y="3696451"/>
              <a:ext cx="333791" cy="10320"/>
            </a:xfrm>
            <a:custGeom>
              <a:rect b="b" l="l" r="r" t="t"/>
              <a:pathLst>
                <a:path extrusionOk="0" h="393" w="12711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71"/>
            <p:cNvSpPr/>
            <p:nvPr/>
          </p:nvSpPr>
          <p:spPr>
            <a:xfrm>
              <a:off x="2735049" y="3608742"/>
              <a:ext cx="226965" cy="20614"/>
            </a:xfrm>
            <a:custGeom>
              <a:rect b="b" l="l" r="r" t="t"/>
              <a:pathLst>
                <a:path extrusionOk="0" h="785" w="8643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71"/>
            <p:cNvSpPr/>
            <p:nvPr/>
          </p:nvSpPr>
          <p:spPr>
            <a:xfrm>
              <a:off x="2740065" y="3619036"/>
              <a:ext cx="216908" cy="10320"/>
            </a:xfrm>
            <a:custGeom>
              <a:rect b="b" l="l" r="r" t="t"/>
              <a:pathLst>
                <a:path extrusionOk="0" h="393" w="826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71"/>
            <p:cNvSpPr/>
            <p:nvPr/>
          </p:nvSpPr>
          <p:spPr>
            <a:xfrm>
              <a:off x="2770973" y="3644928"/>
              <a:ext cx="10583" cy="10320"/>
            </a:xfrm>
            <a:custGeom>
              <a:rect b="b" l="l" r="r" t="t"/>
              <a:pathLst>
                <a:path extrusionOk="0" h="393" w="403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71"/>
            <p:cNvSpPr/>
            <p:nvPr/>
          </p:nvSpPr>
          <p:spPr>
            <a:xfrm>
              <a:off x="2791849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71"/>
            <p:cNvSpPr/>
            <p:nvPr/>
          </p:nvSpPr>
          <p:spPr>
            <a:xfrm>
              <a:off x="2812463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71"/>
            <p:cNvSpPr/>
            <p:nvPr/>
          </p:nvSpPr>
          <p:spPr>
            <a:xfrm>
              <a:off x="2833051" y="3644928"/>
              <a:ext cx="10346" cy="10320"/>
            </a:xfrm>
            <a:custGeom>
              <a:rect b="b" l="l" r="r" t="t"/>
              <a:pathLst>
                <a:path extrusionOk="0" h="393" w="394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71"/>
            <p:cNvSpPr/>
            <p:nvPr/>
          </p:nvSpPr>
          <p:spPr>
            <a:xfrm>
              <a:off x="2853665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71"/>
            <p:cNvSpPr/>
            <p:nvPr/>
          </p:nvSpPr>
          <p:spPr>
            <a:xfrm>
              <a:off x="2874279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71"/>
            <p:cNvSpPr/>
            <p:nvPr/>
          </p:nvSpPr>
          <p:spPr>
            <a:xfrm>
              <a:off x="2894893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71"/>
            <p:cNvSpPr/>
            <p:nvPr/>
          </p:nvSpPr>
          <p:spPr>
            <a:xfrm>
              <a:off x="2915481" y="3644928"/>
              <a:ext cx="10583" cy="10320"/>
            </a:xfrm>
            <a:custGeom>
              <a:rect b="b" l="l" r="r" t="t"/>
              <a:pathLst>
                <a:path extrusionOk="0" h="393" w="403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71"/>
            <p:cNvSpPr/>
            <p:nvPr/>
          </p:nvSpPr>
          <p:spPr>
            <a:xfrm>
              <a:off x="2732081" y="3381777"/>
              <a:ext cx="260027" cy="113391"/>
            </a:xfrm>
            <a:custGeom>
              <a:rect b="b" l="l" r="r" t="t"/>
              <a:pathLst>
                <a:path extrusionOk="0" h="4318" w="9902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71"/>
            <p:cNvSpPr/>
            <p:nvPr/>
          </p:nvSpPr>
          <p:spPr>
            <a:xfrm>
              <a:off x="2731845" y="3397612"/>
              <a:ext cx="241487" cy="97320"/>
            </a:xfrm>
            <a:custGeom>
              <a:rect b="b" l="l" r="r" t="t"/>
              <a:pathLst>
                <a:path extrusionOk="0" h="3706" w="9196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71"/>
          <p:cNvGrpSpPr/>
          <p:nvPr/>
        </p:nvGrpSpPr>
        <p:grpSpPr>
          <a:xfrm>
            <a:off x="2591004" y="4874725"/>
            <a:ext cx="805289" cy="647834"/>
            <a:chOff x="1295502" y="2437362"/>
            <a:chExt cx="402645" cy="323917"/>
          </a:xfrm>
        </p:grpSpPr>
        <p:sp>
          <p:nvSpPr>
            <p:cNvPr id="10641" name="Google Shape;10641;p71"/>
            <p:cNvSpPr/>
            <p:nvPr/>
          </p:nvSpPr>
          <p:spPr>
            <a:xfrm>
              <a:off x="1295502" y="2437362"/>
              <a:ext cx="402645" cy="278724"/>
            </a:xfrm>
            <a:custGeom>
              <a:rect b="b" l="l" r="r" t="t"/>
              <a:pathLst>
                <a:path extrusionOk="0" h="10614" w="15333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71"/>
            <p:cNvSpPr/>
            <p:nvPr/>
          </p:nvSpPr>
          <p:spPr>
            <a:xfrm>
              <a:off x="1295502" y="2437362"/>
              <a:ext cx="402645" cy="278724"/>
            </a:xfrm>
            <a:custGeom>
              <a:rect b="b" l="l" r="r" t="t"/>
              <a:pathLst>
                <a:path extrusionOk="0" h="10614" w="15333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71"/>
            <p:cNvSpPr/>
            <p:nvPr/>
          </p:nvSpPr>
          <p:spPr>
            <a:xfrm>
              <a:off x="1324651" y="2467771"/>
              <a:ext cx="344347" cy="217905"/>
            </a:xfrm>
            <a:custGeom>
              <a:rect b="b" l="l" r="r" t="t"/>
              <a:pathLst>
                <a:path extrusionOk="0" h="8298" w="13113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71"/>
            <p:cNvSpPr/>
            <p:nvPr/>
          </p:nvSpPr>
          <p:spPr>
            <a:xfrm>
              <a:off x="1600617" y="2467771"/>
              <a:ext cx="68381" cy="217905"/>
            </a:xfrm>
            <a:custGeom>
              <a:rect b="b" l="l" r="r" t="t"/>
              <a:pathLst>
                <a:path extrusionOk="0" h="8298" w="2604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71"/>
            <p:cNvSpPr/>
            <p:nvPr/>
          </p:nvSpPr>
          <p:spPr>
            <a:xfrm>
              <a:off x="1557445" y="2680871"/>
              <a:ext cx="66044" cy="80408"/>
            </a:xfrm>
            <a:custGeom>
              <a:rect b="b" l="l" r="r" t="t"/>
              <a:pathLst>
                <a:path extrusionOk="0" h="3062" w="2515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71"/>
            <p:cNvSpPr/>
            <p:nvPr/>
          </p:nvSpPr>
          <p:spPr>
            <a:xfrm>
              <a:off x="1607129" y="2680871"/>
              <a:ext cx="66070" cy="80408"/>
            </a:xfrm>
            <a:custGeom>
              <a:rect b="b" l="l" r="r" t="t"/>
              <a:pathLst>
                <a:path extrusionOk="0" h="3062" w="2516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71"/>
            <p:cNvSpPr/>
            <p:nvPr/>
          </p:nvSpPr>
          <p:spPr>
            <a:xfrm>
              <a:off x="1556631" y="2604927"/>
              <a:ext cx="117146" cy="115229"/>
            </a:xfrm>
            <a:custGeom>
              <a:rect b="b" l="l" r="r" t="t"/>
              <a:pathLst>
                <a:path extrusionOk="0" h="4388" w="4461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71"/>
            <p:cNvSpPr/>
            <p:nvPr/>
          </p:nvSpPr>
          <p:spPr>
            <a:xfrm>
              <a:off x="1595076" y="2714300"/>
              <a:ext cx="2048" cy="26"/>
            </a:xfrm>
            <a:custGeom>
              <a:rect b="b" l="l" r="r" t="t"/>
              <a:pathLst>
                <a:path extrusionOk="0" h="1" w="78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71"/>
            <p:cNvSpPr/>
            <p:nvPr/>
          </p:nvSpPr>
          <p:spPr>
            <a:xfrm>
              <a:off x="1595076" y="2610757"/>
              <a:ext cx="2048" cy="26"/>
            </a:xfrm>
            <a:custGeom>
              <a:rect b="b" l="l" r="r" t="t"/>
              <a:pathLst>
                <a:path extrusionOk="0" h="1" w="78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71"/>
            <p:cNvSpPr/>
            <p:nvPr/>
          </p:nvSpPr>
          <p:spPr>
            <a:xfrm>
              <a:off x="1598857" y="2604927"/>
              <a:ext cx="74920" cy="115176"/>
            </a:xfrm>
            <a:custGeom>
              <a:rect b="b" l="l" r="r" t="t"/>
              <a:pathLst>
                <a:path extrusionOk="0" h="4386" w="2853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71"/>
            <p:cNvSpPr/>
            <p:nvPr/>
          </p:nvSpPr>
          <p:spPr>
            <a:xfrm>
              <a:off x="1583023" y="2630872"/>
              <a:ext cx="63602" cy="63339"/>
            </a:xfrm>
            <a:custGeom>
              <a:rect b="b" l="l" r="r" t="t"/>
              <a:pathLst>
                <a:path extrusionOk="0" h="2412" w="2422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71"/>
            <p:cNvSpPr/>
            <p:nvPr/>
          </p:nvSpPr>
          <p:spPr>
            <a:xfrm>
              <a:off x="1595076" y="2630872"/>
              <a:ext cx="56827" cy="63287"/>
            </a:xfrm>
            <a:custGeom>
              <a:rect b="b" l="l" r="r" t="t"/>
              <a:pathLst>
                <a:path extrusionOk="0" h="2410" w="2164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71"/>
            <p:cNvSpPr/>
            <p:nvPr/>
          </p:nvSpPr>
          <p:spPr>
            <a:xfrm>
              <a:off x="1370054" y="2536074"/>
              <a:ext cx="253304" cy="12158"/>
            </a:xfrm>
            <a:custGeom>
              <a:rect b="b" l="l" r="r" t="t"/>
              <a:pathLst>
                <a:path extrusionOk="0" h="463" w="9646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71"/>
            <p:cNvSpPr/>
            <p:nvPr/>
          </p:nvSpPr>
          <p:spPr>
            <a:xfrm>
              <a:off x="1370054" y="2503170"/>
              <a:ext cx="253304" cy="12132"/>
            </a:xfrm>
            <a:custGeom>
              <a:rect b="b" l="l" r="r" t="t"/>
              <a:pathLst>
                <a:path extrusionOk="0" h="462" w="9646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71"/>
            <p:cNvSpPr/>
            <p:nvPr/>
          </p:nvSpPr>
          <p:spPr>
            <a:xfrm>
              <a:off x="1370133" y="2569266"/>
              <a:ext cx="253146" cy="12132"/>
            </a:xfrm>
            <a:custGeom>
              <a:rect b="b" l="l" r="r" t="t"/>
              <a:pathLst>
                <a:path extrusionOk="0" h="462" w="964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71"/>
            <p:cNvSpPr/>
            <p:nvPr/>
          </p:nvSpPr>
          <p:spPr>
            <a:xfrm>
              <a:off x="1447521" y="2612228"/>
              <a:ext cx="98344" cy="12158"/>
            </a:xfrm>
            <a:custGeom>
              <a:rect b="b" l="l" r="r" t="t"/>
              <a:pathLst>
                <a:path extrusionOk="0" h="463" w="3745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7" name="Google Shape;10657;p71"/>
          <p:cNvGrpSpPr/>
          <p:nvPr/>
        </p:nvGrpSpPr>
        <p:grpSpPr>
          <a:xfrm>
            <a:off x="1765179" y="4876720"/>
            <a:ext cx="674619" cy="674094"/>
            <a:chOff x="882590" y="2438360"/>
            <a:chExt cx="337310" cy="337047"/>
          </a:xfrm>
        </p:grpSpPr>
        <p:sp>
          <p:nvSpPr>
            <p:cNvPr id="10658" name="Google Shape;10658;p71"/>
            <p:cNvSpPr/>
            <p:nvPr/>
          </p:nvSpPr>
          <p:spPr>
            <a:xfrm>
              <a:off x="992934" y="2438360"/>
              <a:ext cx="114625" cy="337047"/>
            </a:xfrm>
            <a:custGeom>
              <a:rect b="b" l="l" r="r" t="t"/>
              <a:pathLst>
                <a:path extrusionOk="0" h="12835" w="4365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71"/>
            <p:cNvSpPr/>
            <p:nvPr/>
          </p:nvSpPr>
          <p:spPr>
            <a:xfrm>
              <a:off x="1081640" y="2438360"/>
              <a:ext cx="25919" cy="337047"/>
            </a:xfrm>
            <a:custGeom>
              <a:rect b="b" l="l" r="r" t="t"/>
              <a:pathLst>
                <a:path extrusionOk="0" h="12835" w="987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71"/>
            <p:cNvSpPr/>
            <p:nvPr/>
          </p:nvSpPr>
          <p:spPr>
            <a:xfrm>
              <a:off x="882590" y="2438360"/>
              <a:ext cx="112367" cy="337047"/>
            </a:xfrm>
            <a:custGeom>
              <a:rect b="b" l="l" r="r" t="t"/>
              <a:pathLst>
                <a:path extrusionOk="0" h="12835" w="4279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71"/>
            <p:cNvSpPr/>
            <p:nvPr/>
          </p:nvSpPr>
          <p:spPr>
            <a:xfrm>
              <a:off x="969799" y="2438360"/>
              <a:ext cx="25157" cy="337047"/>
            </a:xfrm>
            <a:custGeom>
              <a:rect b="b" l="l" r="r" t="t"/>
              <a:pathLst>
                <a:path extrusionOk="0" h="12835" w="958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71"/>
            <p:cNvSpPr/>
            <p:nvPr/>
          </p:nvSpPr>
          <p:spPr>
            <a:xfrm>
              <a:off x="1106010" y="2438360"/>
              <a:ext cx="113890" cy="337047"/>
            </a:xfrm>
            <a:custGeom>
              <a:rect b="b" l="l" r="r" t="t"/>
              <a:pathLst>
                <a:path extrusionOk="0" h="12835" w="4337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71"/>
            <p:cNvSpPr/>
            <p:nvPr/>
          </p:nvSpPr>
          <p:spPr>
            <a:xfrm>
              <a:off x="1167852" y="2438360"/>
              <a:ext cx="52047" cy="337047"/>
            </a:xfrm>
            <a:custGeom>
              <a:rect b="b" l="l" r="r" t="t"/>
              <a:pathLst>
                <a:path extrusionOk="0" h="12835" w="1982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71"/>
            <p:cNvSpPr/>
            <p:nvPr/>
          </p:nvSpPr>
          <p:spPr>
            <a:xfrm>
              <a:off x="922058" y="2707525"/>
              <a:ext cx="33193" cy="33193"/>
            </a:xfrm>
            <a:custGeom>
              <a:rect b="b" l="l" r="r" t="t"/>
              <a:pathLst>
                <a:path extrusionOk="0" h="1264" w="1264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71"/>
            <p:cNvSpPr/>
            <p:nvPr/>
          </p:nvSpPr>
          <p:spPr>
            <a:xfrm>
              <a:off x="1034635" y="2707525"/>
              <a:ext cx="33219" cy="33193"/>
            </a:xfrm>
            <a:custGeom>
              <a:rect b="b" l="l" r="r" t="t"/>
              <a:pathLst>
                <a:path extrusionOk="0" h="1264" w="1265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71"/>
            <p:cNvSpPr/>
            <p:nvPr/>
          </p:nvSpPr>
          <p:spPr>
            <a:xfrm>
              <a:off x="1145715" y="2707525"/>
              <a:ext cx="33455" cy="33193"/>
            </a:xfrm>
            <a:custGeom>
              <a:rect b="b" l="l" r="r" t="t"/>
              <a:pathLst>
                <a:path extrusionOk="0" h="1264" w="1274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71"/>
            <p:cNvSpPr/>
            <p:nvPr/>
          </p:nvSpPr>
          <p:spPr>
            <a:xfrm>
              <a:off x="907484" y="2598441"/>
              <a:ext cx="62341" cy="41990"/>
            </a:xfrm>
            <a:custGeom>
              <a:rect b="b" l="l" r="r" t="t"/>
              <a:pathLst>
                <a:path extrusionOk="0" h="1599" w="2374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71"/>
            <p:cNvSpPr/>
            <p:nvPr/>
          </p:nvSpPr>
          <p:spPr>
            <a:xfrm>
              <a:off x="907484" y="2475045"/>
              <a:ext cx="62341" cy="123422"/>
            </a:xfrm>
            <a:custGeom>
              <a:rect b="b" l="l" r="r" t="t"/>
              <a:pathLst>
                <a:path extrusionOk="0" h="4700" w="2374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71"/>
            <p:cNvSpPr/>
            <p:nvPr/>
          </p:nvSpPr>
          <p:spPr>
            <a:xfrm>
              <a:off x="1020061" y="2475045"/>
              <a:ext cx="62367" cy="123422"/>
            </a:xfrm>
            <a:custGeom>
              <a:rect b="b" l="l" r="r" t="t"/>
              <a:pathLst>
                <a:path extrusionOk="0" h="4700" w="2375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71"/>
            <p:cNvSpPr/>
            <p:nvPr/>
          </p:nvSpPr>
          <p:spPr>
            <a:xfrm>
              <a:off x="1020061" y="2598441"/>
              <a:ext cx="62367" cy="41990"/>
            </a:xfrm>
            <a:custGeom>
              <a:rect b="b" l="l" r="r" t="t"/>
              <a:pathLst>
                <a:path extrusionOk="0" h="1599" w="2375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71"/>
            <p:cNvSpPr/>
            <p:nvPr/>
          </p:nvSpPr>
          <p:spPr>
            <a:xfrm>
              <a:off x="1131403" y="2475045"/>
              <a:ext cx="62341" cy="123422"/>
            </a:xfrm>
            <a:custGeom>
              <a:rect b="b" l="l" r="r" t="t"/>
              <a:pathLst>
                <a:path extrusionOk="0" h="4700" w="2374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71"/>
            <p:cNvSpPr/>
            <p:nvPr/>
          </p:nvSpPr>
          <p:spPr>
            <a:xfrm>
              <a:off x="1131403" y="2598441"/>
              <a:ext cx="62341" cy="41990"/>
            </a:xfrm>
            <a:custGeom>
              <a:rect b="b" l="l" r="r" t="t"/>
              <a:pathLst>
                <a:path extrusionOk="0" h="1599" w="2374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71"/>
            <p:cNvSpPr/>
            <p:nvPr/>
          </p:nvSpPr>
          <p:spPr>
            <a:xfrm>
              <a:off x="921560" y="2501437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71"/>
            <p:cNvSpPr/>
            <p:nvPr/>
          </p:nvSpPr>
          <p:spPr>
            <a:xfrm>
              <a:off x="921560" y="2531583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71"/>
            <p:cNvSpPr/>
            <p:nvPr/>
          </p:nvSpPr>
          <p:spPr>
            <a:xfrm>
              <a:off x="921560" y="2561756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71"/>
            <p:cNvSpPr/>
            <p:nvPr/>
          </p:nvSpPr>
          <p:spPr>
            <a:xfrm>
              <a:off x="1145479" y="2501437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71"/>
            <p:cNvSpPr/>
            <p:nvPr/>
          </p:nvSpPr>
          <p:spPr>
            <a:xfrm>
              <a:off x="1145479" y="2531583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71"/>
            <p:cNvSpPr/>
            <p:nvPr/>
          </p:nvSpPr>
          <p:spPr>
            <a:xfrm>
              <a:off x="1145479" y="2561756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71"/>
            <p:cNvSpPr/>
            <p:nvPr/>
          </p:nvSpPr>
          <p:spPr>
            <a:xfrm>
              <a:off x="1034399" y="2501437"/>
              <a:ext cx="33692" cy="10084"/>
            </a:xfrm>
            <a:custGeom>
              <a:rect b="b" l="l" r="r" t="t"/>
              <a:pathLst>
                <a:path extrusionOk="0" h="384" w="128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71"/>
            <p:cNvSpPr/>
            <p:nvPr/>
          </p:nvSpPr>
          <p:spPr>
            <a:xfrm>
              <a:off x="1034399" y="2531583"/>
              <a:ext cx="33692" cy="10084"/>
            </a:xfrm>
            <a:custGeom>
              <a:rect b="b" l="l" r="r" t="t"/>
              <a:pathLst>
                <a:path extrusionOk="0" h="384" w="1283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71"/>
            <p:cNvSpPr/>
            <p:nvPr/>
          </p:nvSpPr>
          <p:spPr>
            <a:xfrm>
              <a:off x="1034399" y="2561756"/>
              <a:ext cx="33692" cy="10084"/>
            </a:xfrm>
            <a:custGeom>
              <a:rect b="b" l="l" r="r" t="t"/>
              <a:pathLst>
                <a:path extrusionOk="0" h="384" w="128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2" name="Google Shape;10682;p71"/>
          <p:cNvGrpSpPr/>
          <p:nvPr/>
        </p:nvGrpSpPr>
        <p:grpSpPr>
          <a:xfrm>
            <a:off x="9770120" y="3037575"/>
            <a:ext cx="771571" cy="685176"/>
            <a:chOff x="4885060" y="1518788"/>
            <a:chExt cx="385786" cy="342588"/>
          </a:xfrm>
        </p:grpSpPr>
        <p:sp>
          <p:nvSpPr>
            <p:cNvPr id="10683" name="Google Shape;10683;p71"/>
            <p:cNvSpPr/>
            <p:nvPr/>
          </p:nvSpPr>
          <p:spPr>
            <a:xfrm>
              <a:off x="4953415" y="1537380"/>
              <a:ext cx="74920" cy="62367"/>
            </a:xfrm>
            <a:custGeom>
              <a:rect b="b" l="l" r="r" t="t"/>
              <a:pathLst>
                <a:path extrusionOk="0" h="2375" w="2853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71"/>
            <p:cNvSpPr/>
            <p:nvPr/>
          </p:nvSpPr>
          <p:spPr>
            <a:xfrm>
              <a:off x="4953415" y="1537380"/>
              <a:ext cx="50025" cy="62367"/>
            </a:xfrm>
            <a:custGeom>
              <a:rect b="b" l="l" r="r" t="t"/>
              <a:pathLst>
                <a:path extrusionOk="0" h="2375" w="1905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71"/>
            <p:cNvSpPr/>
            <p:nvPr/>
          </p:nvSpPr>
          <p:spPr>
            <a:xfrm>
              <a:off x="4909928" y="1568550"/>
              <a:ext cx="161893" cy="161867"/>
            </a:xfrm>
            <a:custGeom>
              <a:rect b="b" l="l" r="r" t="t"/>
              <a:pathLst>
                <a:path extrusionOk="0" h="6164" w="6165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71"/>
            <p:cNvSpPr/>
            <p:nvPr/>
          </p:nvSpPr>
          <p:spPr>
            <a:xfrm>
              <a:off x="4942596" y="1568577"/>
              <a:ext cx="129462" cy="161840"/>
            </a:xfrm>
            <a:custGeom>
              <a:rect b="b" l="l" r="r" t="t"/>
              <a:pathLst>
                <a:path extrusionOk="0" h="6163" w="493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71"/>
            <p:cNvSpPr/>
            <p:nvPr/>
          </p:nvSpPr>
          <p:spPr>
            <a:xfrm>
              <a:off x="4885060" y="1736693"/>
              <a:ext cx="211629" cy="124682"/>
            </a:xfrm>
            <a:custGeom>
              <a:rect b="b" l="l" r="r" t="t"/>
              <a:pathLst>
                <a:path extrusionOk="0" h="4748" w="8059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71"/>
            <p:cNvSpPr/>
            <p:nvPr/>
          </p:nvSpPr>
          <p:spPr>
            <a:xfrm>
              <a:off x="4885060" y="1781414"/>
              <a:ext cx="211892" cy="79962"/>
            </a:xfrm>
            <a:custGeom>
              <a:rect b="b" l="l" r="r" t="t"/>
              <a:pathLst>
                <a:path extrusionOk="0" h="3045" w="8069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71"/>
            <p:cNvSpPr/>
            <p:nvPr/>
          </p:nvSpPr>
          <p:spPr>
            <a:xfrm>
              <a:off x="4959691" y="1736693"/>
              <a:ext cx="62368" cy="24894"/>
            </a:xfrm>
            <a:custGeom>
              <a:rect b="b" l="l" r="r" t="t"/>
              <a:pathLst>
                <a:path extrusionOk="0" h="948" w="2375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71"/>
            <p:cNvSpPr/>
            <p:nvPr/>
          </p:nvSpPr>
          <p:spPr>
            <a:xfrm>
              <a:off x="4928520" y="1631994"/>
              <a:ext cx="124682" cy="117146"/>
            </a:xfrm>
            <a:custGeom>
              <a:rect b="b" l="l" r="r" t="t"/>
              <a:pathLst>
                <a:path extrusionOk="0" h="4461" w="4748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71"/>
            <p:cNvSpPr/>
            <p:nvPr/>
          </p:nvSpPr>
          <p:spPr>
            <a:xfrm>
              <a:off x="4928520" y="1632178"/>
              <a:ext cx="121925" cy="116594"/>
            </a:xfrm>
            <a:custGeom>
              <a:rect b="b" l="l" r="r" t="t"/>
              <a:pathLst>
                <a:path extrusionOk="0" h="4440" w="4643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71"/>
            <p:cNvSpPr/>
            <p:nvPr/>
          </p:nvSpPr>
          <p:spPr>
            <a:xfrm>
              <a:off x="4885060" y="1802028"/>
              <a:ext cx="43487" cy="59348"/>
            </a:xfrm>
            <a:custGeom>
              <a:rect b="b" l="l" r="r" t="t"/>
              <a:pathLst>
                <a:path extrusionOk="0" h="2260" w="1656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71"/>
            <p:cNvSpPr/>
            <p:nvPr/>
          </p:nvSpPr>
          <p:spPr>
            <a:xfrm>
              <a:off x="5053177" y="1802028"/>
              <a:ext cx="43775" cy="59348"/>
            </a:xfrm>
            <a:custGeom>
              <a:rect b="b" l="l" r="r" t="t"/>
              <a:pathLst>
                <a:path extrusionOk="0" h="2260" w="1667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71"/>
            <p:cNvSpPr/>
            <p:nvPr/>
          </p:nvSpPr>
          <p:spPr>
            <a:xfrm>
              <a:off x="5096663" y="1537642"/>
              <a:ext cx="174183" cy="181982"/>
            </a:xfrm>
            <a:custGeom>
              <a:rect b="b" l="l" r="r" t="t"/>
              <a:pathLst>
                <a:path extrusionOk="0" h="6930" w="6633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71"/>
            <p:cNvSpPr/>
            <p:nvPr/>
          </p:nvSpPr>
          <p:spPr>
            <a:xfrm>
              <a:off x="5121531" y="1537380"/>
              <a:ext cx="136499" cy="93407"/>
            </a:xfrm>
            <a:custGeom>
              <a:rect b="b" l="l" r="r" t="t"/>
              <a:pathLst>
                <a:path extrusionOk="0" h="3557" w="5198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71"/>
            <p:cNvSpPr/>
            <p:nvPr/>
          </p:nvSpPr>
          <p:spPr>
            <a:xfrm>
              <a:off x="5177596" y="1630681"/>
              <a:ext cx="12579" cy="25105"/>
            </a:xfrm>
            <a:custGeom>
              <a:rect b="b" l="l" r="r" t="t"/>
              <a:pathLst>
                <a:path extrusionOk="0" h="956" w="479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71"/>
            <p:cNvSpPr/>
            <p:nvPr/>
          </p:nvSpPr>
          <p:spPr>
            <a:xfrm>
              <a:off x="5134110" y="1518788"/>
              <a:ext cx="99552" cy="99552"/>
            </a:xfrm>
            <a:custGeom>
              <a:rect b="b" l="l" r="r" t="t"/>
              <a:pathLst>
                <a:path extrusionOk="0" h="3791" w="3791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71"/>
            <p:cNvSpPr/>
            <p:nvPr/>
          </p:nvSpPr>
          <p:spPr>
            <a:xfrm>
              <a:off x="5146426" y="1531366"/>
              <a:ext cx="74657" cy="74657"/>
            </a:xfrm>
            <a:custGeom>
              <a:rect b="b" l="l" r="r" t="t"/>
              <a:pathLst>
                <a:path extrusionOk="0" h="2843" w="2843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71"/>
            <p:cNvSpPr/>
            <p:nvPr/>
          </p:nvSpPr>
          <p:spPr>
            <a:xfrm>
              <a:off x="5158558" y="1562379"/>
              <a:ext cx="50708" cy="55960"/>
            </a:xfrm>
            <a:custGeom>
              <a:rect b="b" l="l" r="r" t="t"/>
              <a:pathLst>
                <a:path extrusionOk="0" h="2131" w="1931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71"/>
            <p:cNvSpPr/>
            <p:nvPr/>
          </p:nvSpPr>
          <p:spPr>
            <a:xfrm>
              <a:off x="5165281" y="1614794"/>
              <a:ext cx="37473" cy="28676"/>
            </a:xfrm>
            <a:custGeom>
              <a:rect b="b" l="l" r="r" t="t"/>
              <a:pathLst>
                <a:path extrusionOk="0" h="1092" w="1427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71"/>
            <p:cNvSpPr/>
            <p:nvPr/>
          </p:nvSpPr>
          <p:spPr>
            <a:xfrm>
              <a:off x="5165018" y="1614794"/>
              <a:ext cx="18881" cy="28676"/>
            </a:xfrm>
            <a:custGeom>
              <a:rect b="b" l="l" r="r" t="t"/>
              <a:pathLst>
                <a:path extrusionOk="0" h="1092" w="719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2" name="Google Shape;10702;p71"/>
          <p:cNvGrpSpPr/>
          <p:nvPr/>
        </p:nvGrpSpPr>
        <p:grpSpPr>
          <a:xfrm>
            <a:off x="10788956" y="3029067"/>
            <a:ext cx="498152" cy="702192"/>
            <a:chOff x="5394478" y="1514533"/>
            <a:chExt cx="249076" cy="351096"/>
          </a:xfrm>
        </p:grpSpPr>
        <p:sp>
          <p:nvSpPr>
            <p:cNvPr id="10703" name="Google Shape;10703;p71"/>
            <p:cNvSpPr/>
            <p:nvPr/>
          </p:nvSpPr>
          <p:spPr>
            <a:xfrm>
              <a:off x="5394478" y="1537143"/>
              <a:ext cx="249076" cy="328486"/>
            </a:xfrm>
            <a:custGeom>
              <a:rect b="b" l="l" r="r" t="t"/>
              <a:pathLst>
                <a:path extrusionOk="0" h="12509" w="9485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71"/>
            <p:cNvSpPr/>
            <p:nvPr/>
          </p:nvSpPr>
          <p:spPr>
            <a:xfrm>
              <a:off x="5405770" y="1537143"/>
              <a:ext cx="226729" cy="305876"/>
            </a:xfrm>
            <a:custGeom>
              <a:rect b="b" l="l" r="r" t="t"/>
              <a:pathLst>
                <a:path extrusionOk="0" h="11648" w="8634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71"/>
            <p:cNvSpPr/>
            <p:nvPr/>
          </p:nvSpPr>
          <p:spPr>
            <a:xfrm>
              <a:off x="5417088" y="1559753"/>
              <a:ext cx="203856" cy="271949"/>
            </a:xfrm>
            <a:custGeom>
              <a:rect b="b" l="l" r="r" t="t"/>
              <a:pathLst>
                <a:path extrusionOk="0" h="10356" w="7763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71"/>
            <p:cNvSpPr/>
            <p:nvPr/>
          </p:nvSpPr>
          <p:spPr>
            <a:xfrm>
              <a:off x="5468111" y="1514533"/>
              <a:ext cx="101810" cy="50787"/>
            </a:xfrm>
            <a:custGeom>
              <a:rect b="b" l="l" r="r" t="t"/>
              <a:pathLst>
                <a:path extrusionOk="0" h="1934" w="3877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71"/>
            <p:cNvSpPr/>
            <p:nvPr/>
          </p:nvSpPr>
          <p:spPr>
            <a:xfrm>
              <a:off x="5448258" y="1670098"/>
              <a:ext cx="28413" cy="28413"/>
            </a:xfrm>
            <a:custGeom>
              <a:rect b="b" l="l" r="r" t="t"/>
              <a:pathLst>
                <a:path extrusionOk="0" h="1082" w="1082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71"/>
            <p:cNvSpPr/>
            <p:nvPr/>
          </p:nvSpPr>
          <p:spPr>
            <a:xfrm>
              <a:off x="5448258" y="1721095"/>
              <a:ext cx="28413" cy="28440"/>
            </a:xfrm>
            <a:custGeom>
              <a:rect b="b" l="l" r="r" t="t"/>
              <a:pathLst>
                <a:path extrusionOk="0" h="1083" w="1082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71"/>
            <p:cNvSpPr/>
            <p:nvPr/>
          </p:nvSpPr>
          <p:spPr>
            <a:xfrm>
              <a:off x="5448258" y="1772118"/>
              <a:ext cx="28413" cy="28440"/>
            </a:xfrm>
            <a:custGeom>
              <a:rect b="b" l="l" r="r" t="t"/>
              <a:pathLst>
                <a:path extrusionOk="0" h="1083" w="1082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71"/>
            <p:cNvSpPr/>
            <p:nvPr/>
          </p:nvSpPr>
          <p:spPr>
            <a:xfrm>
              <a:off x="5488961" y="1667314"/>
              <a:ext cx="66123" cy="11344"/>
            </a:xfrm>
            <a:custGeom>
              <a:rect b="b" l="l" r="r" t="t"/>
              <a:pathLst>
                <a:path extrusionOk="0" h="432" w="2518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71"/>
            <p:cNvSpPr/>
            <p:nvPr/>
          </p:nvSpPr>
          <p:spPr>
            <a:xfrm>
              <a:off x="5488725" y="1689950"/>
              <a:ext cx="105828" cy="11318"/>
            </a:xfrm>
            <a:custGeom>
              <a:rect b="b" l="l" r="r" t="t"/>
              <a:pathLst>
                <a:path extrusionOk="0" h="431" w="403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71"/>
            <p:cNvSpPr/>
            <p:nvPr/>
          </p:nvSpPr>
          <p:spPr>
            <a:xfrm>
              <a:off x="5488961" y="1718337"/>
              <a:ext cx="66123" cy="11344"/>
            </a:xfrm>
            <a:custGeom>
              <a:rect b="b" l="l" r="r" t="t"/>
              <a:pathLst>
                <a:path extrusionOk="0" h="432" w="2518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71"/>
            <p:cNvSpPr/>
            <p:nvPr/>
          </p:nvSpPr>
          <p:spPr>
            <a:xfrm>
              <a:off x="5488725" y="1740947"/>
              <a:ext cx="105828" cy="11344"/>
            </a:xfrm>
            <a:custGeom>
              <a:rect b="b" l="l" r="r" t="t"/>
              <a:pathLst>
                <a:path extrusionOk="0" h="432" w="403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71"/>
            <p:cNvSpPr/>
            <p:nvPr/>
          </p:nvSpPr>
          <p:spPr>
            <a:xfrm>
              <a:off x="5488961" y="1769360"/>
              <a:ext cx="66123" cy="11318"/>
            </a:xfrm>
            <a:custGeom>
              <a:rect b="b" l="l" r="r" t="t"/>
              <a:pathLst>
                <a:path extrusionOk="0" h="431" w="2518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71"/>
            <p:cNvSpPr/>
            <p:nvPr/>
          </p:nvSpPr>
          <p:spPr>
            <a:xfrm>
              <a:off x="5488725" y="1791970"/>
              <a:ext cx="105828" cy="11344"/>
            </a:xfrm>
            <a:custGeom>
              <a:rect b="b" l="l" r="r" t="t"/>
              <a:pathLst>
                <a:path extrusionOk="0" h="432" w="403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71"/>
            <p:cNvSpPr/>
            <p:nvPr/>
          </p:nvSpPr>
          <p:spPr>
            <a:xfrm>
              <a:off x="5488961" y="1582389"/>
              <a:ext cx="100051" cy="11318"/>
            </a:xfrm>
            <a:custGeom>
              <a:rect b="b" l="l" r="r" t="t"/>
              <a:pathLst>
                <a:path extrusionOk="0" h="431" w="381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71"/>
            <p:cNvSpPr/>
            <p:nvPr/>
          </p:nvSpPr>
          <p:spPr>
            <a:xfrm>
              <a:off x="5443479" y="1633386"/>
              <a:ext cx="151074" cy="11344"/>
            </a:xfrm>
            <a:custGeom>
              <a:rect b="b" l="l" r="r" t="t"/>
              <a:pathLst>
                <a:path extrusionOk="0" h="432" w="5753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71"/>
            <p:cNvSpPr/>
            <p:nvPr/>
          </p:nvSpPr>
          <p:spPr>
            <a:xfrm>
              <a:off x="5488961" y="1604999"/>
              <a:ext cx="26418" cy="11344"/>
            </a:xfrm>
            <a:custGeom>
              <a:rect b="b" l="l" r="r" t="t"/>
              <a:pathLst>
                <a:path extrusionOk="0" h="432" w="1006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71"/>
            <p:cNvSpPr/>
            <p:nvPr/>
          </p:nvSpPr>
          <p:spPr>
            <a:xfrm>
              <a:off x="5522889" y="1604999"/>
              <a:ext cx="37736" cy="11344"/>
            </a:xfrm>
            <a:custGeom>
              <a:rect b="b" l="l" r="r" t="t"/>
              <a:pathLst>
                <a:path extrusionOk="0" h="432" w="143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71"/>
            <p:cNvSpPr/>
            <p:nvPr/>
          </p:nvSpPr>
          <p:spPr>
            <a:xfrm>
              <a:off x="5445501" y="1582389"/>
              <a:ext cx="34191" cy="33954"/>
            </a:xfrm>
            <a:custGeom>
              <a:rect b="b" l="l" r="r" t="t"/>
              <a:pathLst>
                <a:path extrusionOk="0" h="1293" w="1302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71"/>
            <p:cNvSpPr/>
            <p:nvPr/>
          </p:nvSpPr>
          <p:spPr>
            <a:xfrm>
              <a:off x="5468347" y="1553976"/>
              <a:ext cx="101810" cy="11581"/>
            </a:xfrm>
            <a:custGeom>
              <a:rect b="b" l="l" r="r" t="t"/>
              <a:pathLst>
                <a:path extrusionOk="0" h="441" w="3877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71"/>
            <p:cNvSpPr/>
            <p:nvPr/>
          </p:nvSpPr>
          <p:spPr>
            <a:xfrm>
              <a:off x="5454036" y="1590924"/>
              <a:ext cx="16859" cy="16859"/>
            </a:xfrm>
            <a:custGeom>
              <a:rect b="b" l="l" r="r" t="t"/>
              <a:pathLst>
                <a:path extrusionOk="0" h="642" w="642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3" name="Google Shape;10723;p71"/>
          <p:cNvGrpSpPr/>
          <p:nvPr/>
        </p:nvGrpSpPr>
        <p:grpSpPr>
          <a:xfrm>
            <a:off x="11564518" y="3024025"/>
            <a:ext cx="712276" cy="712276"/>
            <a:chOff x="5782259" y="1512012"/>
            <a:chExt cx="356138" cy="356138"/>
          </a:xfrm>
        </p:grpSpPr>
        <p:sp>
          <p:nvSpPr>
            <p:cNvPr id="10724" name="Google Shape;10724;p71"/>
            <p:cNvSpPr/>
            <p:nvPr/>
          </p:nvSpPr>
          <p:spPr>
            <a:xfrm>
              <a:off x="5902635" y="1701505"/>
              <a:ext cx="114888" cy="97792"/>
            </a:xfrm>
            <a:custGeom>
              <a:rect b="b" l="l" r="r" t="t"/>
              <a:pathLst>
                <a:path extrusionOk="0" h="3724" w="4375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71"/>
            <p:cNvSpPr/>
            <p:nvPr/>
          </p:nvSpPr>
          <p:spPr>
            <a:xfrm>
              <a:off x="5940082" y="1701505"/>
              <a:ext cx="40230" cy="17358"/>
            </a:xfrm>
            <a:custGeom>
              <a:rect b="b" l="l" r="r" t="t"/>
              <a:pathLst>
                <a:path extrusionOk="0" h="661" w="1532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71"/>
            <p:cNvSpPr/>
            <p:nvPr/>
          </p:nvSpPr>
          <p:spPr>
            <a:xfrm>
              <a:off x="5902635" y="1716079"/>
              <a:ext cx="115124" cy="83218"/>
            </a:xfrm>
            <a:custGeom>
              <a:rect b="b" l="l" r="r" t="t"/>
              <a:pathLst>
                <a:path extrusionOk="0" h="3169" w="4384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71"/>
            <p:cNvSpPr/>
            <p:nvPr/>
          </p:nvSpPr>
          <p:spPr>
            <a:xfrm>
              <a:off x="5919967" y="1621070"/>
              <a:ext cx="28676" cy="63103"/>
            </a:xfrm>
            <a:custGeom>
              <a:rect b="b" l="l" r="r" t="t"/>
              <a:pathLst>
                <a:path extrusionOk="0" h="2403" w="1092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71"/>
            <p:cNvSpPr/>
            <p:nvPr/>
          </p:nvSpPr>
          <p:spPr>
            <a:xfrm>
              <a:off x="5931547" y="1615293"/>
              <a:ext cx="69116" cy="68880"/>
            </a:xfrm>
            <a:custGeom>
              <a:rect b="b" l="l" r="r" t="t"/>
              <a:pathLst>
                <a:path extrusionOk="0" h="2623" w="2632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71"/>
            <p:cNvSpPr/>
            <p:nvPr/>
          </p:nvSpPr>
          <p:spPr>
            <a:xfrm>
              <a:off x="5925744" y="1644179"/>
              <a:ext cx="68906" cy="63129"/>
            </a:xfrm>
            <a:custGeom>
              <a:rect b="b" l="l" r="r" t="t"/>
              <a:pathLst>
                <a:path extrusionOk="0" h="2404" w="2624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71"/>
            <p:cNvSpPr/>
            <p:nvPr/>
          </p:nvSpPr>
          <p:spPr>
            <a:xfrm>
              <a:off x="5925744" y="1644205"/>
              <a:ext cx="68906" cy="61606"/>
            </a:xfrm>
            <a:custGeom>
              <a:rect b="b" l="l" r="r" t="t"/>
              <a:pathLst>
                <a:path extrusionOk="0" h="2346" w="2624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71"/>
            <p:cNvSpPr/>
            <p:nvPr/>
          </p:nvSpPr>
          <p:spPr>
            <a:xfrm>
              <a:off x="5902898" y="1730916"/>
              <a:ext cx="22872" cy="68381"/>
            </a:xfrm>
            <a:custGeom>
              <a:rect b="b" l="l" r="r" t="t"/>
              <a:pathLst>
                <a:path extrusionOk="0" h="2604" w="871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71"/>
            <p:cNvSpPr/>
            <p:nvPr/>
          </p:nvSpPr>
          <p:spPr>
            <a:xfrm>
              <a:off x="5994624" y="1730916"/>
              <a:ext cx="23135" cy="68381"/>
            </a:xfrm>
            <a:custGeom>
              <a:rect b="b" l="l" r="r" t="t"/>
              <a:pathLst>
                <a:path extrusionOk="0" h="2604" w="881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71"/>
            <p:cNvSpPr/>
            <p:nvPr/>
          </p:nvSpPr>
          <p:spPr>
            <a:xfrm>
              <a:off x="5782259" y="1512012"/>
              <a:ext cx="356138" cy="356138"/>
            </a:xfrm>
            <a:custGeom>
              <a:rect b="b" l="l" r="r" t="t"/>
              <a:pathLst>
                <a:path extrusionOk="0" h="13562" w="13562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71"/>
            <p:cNvSpPr/>
            <p:nvPr/>
          </p:nvSpPr>
          <p:spPr>
            <a:xfrm>
              <a:off x="5823724" y="1563535"/>
              <a:ext cx="262889" cy="252936"/>
            </a:xfrm>
            <a:custGeom>
              <a:rect b="b" l="l" r="r" t="t"/>
              <a:pathLst>
                <a:path extrusionOk="0" h="9632" w="10011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5" name="Google Shape;10735;p71"/>
          <p:cNvGrpSpPr/>
          <p:nvPr/>
        </p:nvGrpSpPr>
        <p:grpSpPr>
          <a:xfrm>
            <a:off x="12459197" y="3036105"/>
            <a:ext cx="687119" cy="687644"/>
            <a:chOff x="6229598" y="1518052"/>
            <a:chExt cx="343560" cy="343822"/>
          </a:xfrm>
        </p:grpSpPr>
        <p:sp>
          <p:nvSpPr>
            <p:cNvPr id="10736" name="Google Shape;10736;p71"/>
            <p:cNvSpPr/>
            <p:nvPr/>
          </p:nvSpPr>
          <p:spPr>
            <a:xfrm>
              <a:off x="6229598" y="1518052"/>
              <a:ext cx="343560" cy="343822"/>
            </a:xfrm>
            <a:custGeom>
              <a:rect b="b" l="l" r="r" t="t"/>
              <a:pathLst>
                <a:path extrusionOk="0" h="13093" w="13083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71"/>
            <p:cNvSpPr/>
            <p:nvPr/>
          </p:nvSpPr>
          <p:spPr>
            <a:xfrm>
              <a:off x="6255228" y="1543918"/>
              <a:ext cx="292064" cy="292064"/>
            </a:xfrm>
            <a:custGeom>
              <a:rect b="b" l="l" r="r" t="t"/>
              <a:pathLst>
                <a:path extrusionOk="0" h="11122" w="11122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71"/>
            <p:cNvSpPr/>
            <p:nvPr/>
          </p:nvSpPr>
          <p:spPr>
            <a:xfrm>
              <a:off x="6396218" y="1564034"/>
              <a:ext cx="10320" cy="131221"/>
            </a:xfrm>
            <a:custGeom>
              <a:rect b="b" l="l" r="r" t="t"/>
              <a:pathLst>
                <a:path extrusionOk="0" h="4997" w="393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71"/>
            <p:cNvSpPr/>
            <p:nvPr/>
          </p:nvSpPr>
          <p:spPr>
            <a:xfrm>
              <a:off x="6394459" y="1684908"/>
              <a:ext cx="134477" cy="10346"/>
            </a:xfrm>
            <a:custGeom>
              <a:rect b="b" l="l" r="r" t="t"/>
              <a:pathLst>
                <a:path extrusionOk="0" h="394" w="5121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71"/>
            <p:cNvSpPr/>
            <p:nvPr/>
          </p:nvSpPr>
          <p:spPr>
            <a:xfrm>
              <a:off x="6291178" y="1579868"/>
              <a:ext cx="272946" cy="256009"/>
            </a:xfrm>
            <a:custGeom>
              <a:rect b="b" l="l" r="r" t="t"/>
              <a:pathLst>
                <a:path extrusionOk="0" h="9749" w="10394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71"/>
            <p:cNvSpPr/>
            <p:nvPr/>
          </p:nvSpPr>
          <p:spPr>
            <a:xfrm>
              <a:off x="6273584" y="1684908"/>
              <a:ext cx="21376" cy="10346"/>
            </a:xfrm>
            <a:custGeom>
              <a:rect b="b" l="l" r="r" t="t"/>
              <a:pathLst>
                <a:path extrusionOk="0" h="394" w="814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71"/>
            <p:cNvSpPr/>
            <p:nvPr/>
          </p:nvSpPr>
          <p:spPr>
            <a:xfrm>
              <a:off x="6396218" y="1798194"/>
              <a:ext cx="10320" cy="17673"/>
            </a:xfrm>
            <a:custGeom>
              <a:rect b="b" l="l" r="r" t="t"/>
              <a:pathLst>
                <a:path extrusionOk="0" h="673" w="393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71"/>
            <p:cNvSpPr/>
            <p:nvPr/>
          </p:nvSpPr>
          <p:spPr>
            <a:xfrm>
              <a:off x="6308063" y="1599117"/>
              <a:ext cx="20036" cy="15966"/>
            </a:xfrm>
            <a:custGeom>
              <a:rect b="b" l="l" r="r" t="t"/>
              <a:pathLst>
                <a:path extrusionOk="0" h="608" w="763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71"/>
            <p:cNvSpPr/>
            <p:nvPr/>
          </p:nvSpPr>
          <p:spPr>
            <a:xfrm>
              <a:off x="6473606" y="1764581"/>
              <a:ext cx="20141" cy="16097"/>
            </a:xfrm>
            <a:custGeom>
              <a:rect b="b" l="l" r="r" t="t"/>
              <a:pathLst>
                <a:path extrusionOk="0" h="613" w="767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71"/>
            <p:cNvSpPr/>
            <p:nvPr/>
          </p:nvSpPr>
          <p:spPr>
            <a:xfrm>
              <a:off x="6474368" y="1599117"/>
              <a:ext cx="20141" cy="15966"/>
            </a:xfrm>
            <a:custGeom>
              <a:rect b="b" l="l" r="r" t="t"/>
              <a:pathLst>
                <a:path extrusionOk="0" h="608" w="767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71"/>
            <p:cNvSpPr/>
            <p:nvPr/>
          </p:nvSpPr>
          <p:spPr>
            <a:xfrm>
              <a:off x="6308772" y="1765001"/>
              <a:ext cx="19432" cy="15677"/>
            </a:xfrm>
            <a:custGeom>
              <a:rect b="b" l="l" r="r" t="t"/>
              <a:pathLst>
                <a:path extrusionOk="0" h="597" w="74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71"/>
            <p:cNvSpPr/>
            <p:nvPr/>
          </p:nvSpPr>
          <p:spPr>
            <a:xfrm>
              <a:off x="6283064" y="1637404"/>
              <a:ext cx="20693" cy="13366"/>
            </a:xfrm>
            <a:custGeom>
              <a:rect b="b" l="l" r="r" t="t"/>
              <a:pathLst>
                <a:path extrusionOk="0" h="509" w="788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71"/>
            <p:cNvSpPr/>
            <p:nvPr/>
          </p:nvSpPr>
          <p:spPr>
            <a:xfrm>
              <a:off x="6498947" y="1729445"/>
              <a:ext cx="20640" cy="13051"/>
            </a:xfrm>
            <a:custGeom>
              <a:rect b="b" l="l" r="r" t="t"/>
              <a:pathLst>
                <a:path extrusionOk="0" h="497" w="786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71"/>
            <p:cNvSpPr/>
            <p:nvPr/>
          </p:nvSpPr>
          <p:spPr>
            <a:xfrm>
              <a:off x="6439442" y="1574511"/>
              <a:ext cx="14837" cy="16675"/>
            </a:xfrm>
            <a:custGeom>
              <a:rect b="b" l="l" r="r" t="t"/>
              <a:pathLst>
                <a:path extrusionOk="0" h="635" w="565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71"/>
            <p:cNvSpPr/>
            <p:nvPr/>
          </p:nvSpPr>
          <p:spPr>
            <a:xfrm>
              <a:off x="6347978" y="1789581"/>
              <a:ext cx="15861" cy="16754"/>
            </a:xfrm>
            <a:custGeom>
              <a:rect b="b" l="l" r="r" t="t"/>
              <a:pathLst>
                <a:path extrusionOk="0" h="638" w="604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71"/>
            <p:cNvSpPr/>
            <p:nvPr/>
          </p:nvSpPr>
          <p:spPr>
            <a:xfrm>
              <a:off x="6349633" y="1572883"/>
              <a:ext cx="15441" cy="17305"/>
            </a:xfrm>
            <a:custGeom>
              <a:rect b="b" l="l" r="r" t="t"/>
              <a:pathLst>
                <a:path extrusionOk="0" h="659" w="588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71"/>
            <p:cNvSpPr/>
            <p:nvPr/>
          </p:nvSpPr>
          <p:spPr>
            <a:xfrm>
              <a:off x="6437341" y="1789896"/>
              <a:ext cx="15441" cy="17437"/>
            </a:xfrm>
            <a:custGeom>
              <a:rect b="b" l="l" r="r" t="t"/>
              <a:pathLst>
                <a:path extrusionOk="0" h="664" w="588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71"/>
            <p:cNvSpPr/>
            <p:nvPr/>
          </p:nvSpPr>
          <p:spPr>
            <a:xfrm>
              <a:off x="6499262" y="1639505"/>
              <a:ext cx="21664" cy="13261"/>
            </a:xfrm>
            <a:custGeom>
              <a:rect b="b" l="l" r="r" t="t"/>
              <a:pathLst>
                <a:path extrusionOk="0" h="505" w="825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71"/>
            <p:cNvSpPr/>
            <p:nvPr/>
          </p:nvSpPr>
          <p:spPr>
            <a:xfrm>
              <a:off x="6282118" y="1727161"/>
              <a:ext cx="21638" cy="13314"/>
            </a:xfrm>
            <a:custGeom>
              <a:rect b="b" l="l" r="r" t="t"/>
              <a:pathLst>
                <a:path extrusionOk="0" h="507" w="824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5" name="Google Shape;10755;p71"/>
          <p:cNvGrpSpPr/>
          <p:nvPr/>
        </p:nvGrpSpPr>
        <p:grpSpPr>
          <a:xfrm>
            <a:off x="1741545" y="6715971"/>
            <a:ext cx="685649" cy="702455"/>
            <a:chOff x="870773" y="3357985"/>
            <a:chExt cx="342824" cy="351228"/>
          </a:xfrm>
        </p:grpSpPr>
        <p:sp>
          <p:nvSpPr>
            <p:cNvPr id="10756" name="Google Shape;10756;p71"/>
            <p:cNvSpPr/>
            <p:nvPr/>
          </p:nvSpPr>
          <p:spPr>
            <a:xfrm>
              <a:off x="870773" y="3357985"/>
              <a:ext cx="342824" cy="351228"/>
            </a:xfrm>
            <a:custGeom>
              <a:rect b="b" l="l" r="r" t="t"/>
              <a:pathLst>
                <a:path extrusionOk="0" h="13375" w="13055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71"/>
            <p:cNvSpPr/>
            <p:nvPr/>
          </p:nvSpPr>
          <p:spPr>
            <a:xfrm>
              <a:off x="1024577" y="3357985"/>
              <a:ext cx="50288" cy="49238"/>
            </a:xfrm>
            <a:custGeom>
              <a:rect b="b" l="l" r="r" t="t"/>
              <a:pathLst>
                <a:path extrusionOk="0" h="1875" w="1915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71"/>
            <p:cNvSpPr/>
            <p:nvPr/>
          </p:nvSpPr>
          <p:spPr>
            <a:xfrm>
              <a:off x="1111787" y="3388552"/>
              <a:ext cx="101810" cy="289832"/>
            </a:xfrm>
            <a:custGeom>
              <a:rect b="b" l="l" r="r" t="t"/>
              <a:pathLst>
                <a:path extrusionOk="0" h="11037" w="3877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71"/>
            <p:cNvSpPr/>
            <p:nvPr/>
          </p:nvSpPr>
          <p:spPr>
            <a:xfrm>
              <a:off x="1024840" y="3660133"/>
              <a:ext cx="50025" cy="49080"/>
            </a:xfrm>
            <a:custGeom>
              <a:rect b="b" l="l" r="r" t="t"/>
              <a:pathLst>
                <a:path extrusionOk="0" h="1869" w="1905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71"/>
            <p:cNvSpPr/>
            <p:nvPr/>
          </p:nvSpPr>
          <p:spPr>
            <a:xfrm>
              <a:off x="939390" y="3431067"/>
              <a:ext cx="211892" cy="205222"/>
            </a:xfrm>
            <a:custGeom>
              <a:rect b="b" l="l" r="r" t="t"/>
              <a:pathLst>
                <a:path extrusionOk="0" h="7815" w="8069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71"/>
            <p:cNvSpPr/>
            <p:nvPr/>
          </p:nvSpPr>
          <p:spPr>
            <a:xfrm>
              <a:off x="970561" y="3470641"/>
              <a:ext cx="60345" cy="51653"/>
            </a:xfrm>
            <a:custGeom>
              <a:rect b="b" l="l" r="r" t="t"/>
              <a:pathLst>
                <a:path extrusionOk="0" h="1967" w="2298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71"/>
            <p:cNvSpPr/>
            <p:nvPr/>
          </p:nvSpPr>
          <p:spPr>
            <a:xfrm>
              <a:off x="1053332" y="3545140"/>
              <a:ext cx="60188" cy="51417"/>
            </a:xfrm>
            <a:custGeom>
              <a:rect b="b" l="l" r="r" t="t"/>
              <a:pathLst>
                <a:path extrusionOk="0" h="1958" w="2292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71"/>
            <p:cNvSpPr/>
            <p:nvPr/>
          </p:nvSpPr>
          <p:spPr>
            <a:xfrm>
              <a:off x="992330" y="3479595"/>
              <a:ext cx="106090" cy="101836"/>
            </a:xfrm>
            <a:custGeom>
              <a:rect b="b" l="l" r="r" t="t"/>
              <a:pathLst>
                <a:path extrusionOk="0" h="3878" w="404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4" name="Google Shape;10764;p71"/>
          <p:cNvGrpSpPr/>
          <p:nvPr/>
        </p:nvGrpSpPr>
        <p:grpSpPr>
          <a:xfrm>
            <a:off x="5486169" y="8599180"/>
            <a:ext cx="318744" cy="617793"/>
            <a:chOff x="2743084" y="4299590"/>
            <a:chExt cx="159372" cy="308896"/>
          </a:xfrm>
        </p:grpSpPr>
        <p:sp>
          <p:nvSpPr>
            <p:cNvPr id="10765" name="Google Shape;10765;p71"/>
            <p:cNvSpPr/>
            <p:nvPr/>
          </p:nvSpPr>
          <p:spPr>
            <a:xfrm>
              <a:off x="2828534" y="4425428"/>
              <a:ext cx="9585" cy="105907"/>
            </a:xfrm>
            <a:custGeom>
              <a:rect b="b" l="l" r="r" t="t"/>
              <a:pathLst>
                <a:path extrusionOk="0" h="4033" w="365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71"/>
            <p:cNvSpPr/>
            <p:nvPr/>
          </p:nvSpPr>
          <p:spPr>
            <a:xfrm>
              <a:off x="2743084" y="4299590"/>
              <a:ext cx="158111" cy="135239"/>
            </a:xfrm>
            <a:custGeom>
              <a:rect b="b" l="l" r="r" t="t"/>
              <a:pathLst>
                <a:path extrusionOk="0" h="5150" w="6021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71"/>
            <p:cNvSpPr/>
            <p:nvPr/>
          </p:nvSpPr>
          <p:spPr>
            <a:xfrm>
              <a:off x="2762438" y="4313928"/>
              <a:ext cx="123921" cy="106406"/>
            </a:xfrm>
            <a:custGeom>
              <a:rect b="b" l="l" r="r" t="t"/>
              <a:pathLst>
                <a:path extrusionOk="0" h="4052" w="4719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71"/>
            <p:cNvSpPr/>
            <p:nvPr/>
          </p:nvSpPr>
          <p:spPr>
            <a:xfrm>
              <a:off x="2809443" y="4314348"/>
              <a:ext cx="49526" cy="105460"/>
            </a:xfrm>
            <a:custGeom>
              <a:rect b="b" l="l" r="r" t="t"/>
              <a:pathLst>
                <a:path extrusionOk="0" h="4016" w="1886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71"/>
            <p:cNvSpPr/>
            <p:nvPr/>
          </p:nvSpPr>
          <p:spPr>
            <a:xfrm>
              <a:off x="2780032" y="4521513"/>
              <a:ext cx="106589" cy="86973"/>
            </a:xfrm>
            <a:custGeom>
              <a:rect b="b" l="l" r="r" t="t"/>
              <a:pathLst>
                <a:path extrusionOk="0" h="3312" w="4059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71"/>
            <p:cNvSpPr/>
            <p:nvPr/>
          </p:nvSpPr>
          <p:spPr>
            <a:xfrm>
              <a:off x="2782553" y="4545620"/>
              <a:ext cx="20614" cy="48292"/>
            </a:xfrm>
            <a:custGeom>
              <a:rect b="b" l="l" r="r" t="t"/>
              <a:pathLst>
                <a:path extrusionOk="0" h="1839" w="785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71"/>
            <p:cNvSpPr/>
            <p:nvPr/>
          </p:nvSpPr>
          <p:spPr>
            <a:xfrm>
              <a:off x="2780032" y="4521514"/>
              <a:ext cx="106826" cy="28912"/>
            </a:xfrm>
            <a:custGeom>
              <a:rect b="b" l="l" r="r" t="t"/>
              <a:pathLst>
                <a:path extrusionOk="0" h="1101" w="4068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71"/>
            <p:cNvSpPr/>
            <p:nvPr/>
          </p:nvSpPr>
          <p:spPr>
            <a:xfrm>
              <a:off x="2788068" y="4589107"/>
              <a:ext cx="90518" cy="19380"/>
            </a:xfrm>
            <a:custGeom>
              <a:rect b="b" l="l" r="r" t="t"/>
              <a:pathLst>
                <a:path extrusionOk="0" h="738" w="3447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71"/>
            <p:cNvSpPr/>
            <p:nvPr/>
          </p:nvSpPr>
          <p:spPr>
            <a:xfrm>
              <a:off x="2780032" y="4521514"/>
              <a:ext cx="106589" cy="28912"/>
            </a:xfrm>
            <a:custGeom>
              <a:rect b="b" l="l" r="r" t="t"/>
              <a:pathLst>
                <a:path extrusionOk="0" h="1101" w="4059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71"/>
            <p:cNvSpPr/>
            <p:nvPr/>
          </p:nvSpPr>
          <p:spPr>
            <a:xfrm>
              <a:off x="2788068" y="4589107"/>
              <a:ext cx="21139" cy="19380"/>
            </a:xfrm>
            <a:custGeom>
              <a:rect b="b" l="l" r="r" t="t"/>
              <a:pathLst>
                <a:path extrusionOk="0" h="738" w="805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71"/>
            <p:cNvSpPr/>
            <p:nvPr/>
          </p:nvSpPr>
          <p:spPr>
            <a:xfrm>
              <a:off x="2838093" y="4439504"/>
              <a:ext cx="64363" cy="48161"/>
            </a:xfrm>
            <a:custGeom>
              <a:rect b="b" l="l" r="r" t="t"/>
              <a:pathLst>
                <a:path extrusionOk="0" h="1834" w="2451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71"/>
            <p:cNvSpPr/>
            <p:nvPr/>
          </p:nvSpPr>
          <p:spPr>
            <a:xfrm>
              <a:off x="2838093" y="4463715"/>
              <a:ext cx="64363" cy="23949"/>
            </a:xfrm>
            <a:custGeom>
              <a:rect b="b" l="l" r="r" t="t"/>
              <a:pathLst>
                <a:path extrusionOk="0" h="912" w="2451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71"/>
            <p:cNvSpPr/>
            <p:nvPr/>
          </p:nvSpPr>
          <p:spPr>
            <a:xfrm>
              <a:off x="2764197" y="4439504"/>
              <a:ext cx="64363" cy="48161"/>
            </a:xfrm>
            <a:custGeom>
              <a:rect b="b" l="l" r="r" t="t"/>
              <a:pathLst>
                <a:path extrusionOk="0" h="1834" w="2451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71"/>
            <p:cNvSpPr/>
            <p:nvPr/>
          </p:nvSpPr>
          <p:spPr>
            <a:xfrm>
              <a:off x="2764197" y="4463715"/>
              <a:ext cx="64363" cy="23949"/>
            </a:xfrm>
            <a:custGeom>
              <a:rect b="b" l="l" r="r" t="t"/>
              <a:pathLst>
                <a:path extrusionOk="0" h="912" w="2451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71"/>
            <p:cNvSpPr/>
            <p:nvPr/>
          </p:nvSpPr>
          <p:spPr>
            <a:xfrm>
              <a:off x="2765694" y="4502160"/>
              <a:ext cx="135239" cy="29175"/>
            </a:xfrm>
            <a:custGeom>
              <a:rect b="b" l="l" r="r" t="t"/>
              <a:pathLst>
                <a:path extrusionOk="0" h="1111" w="515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0" name="Google Shape;10780;p71"/>
          <p:cNvGrpSpPr/>
          <p:nvPr/>
        </p:nvGrpSpPr>
        <p:grpSpPr>
          <a:xfrm>
            <a:off x="2587012" y="5879432"/>
            <a:ext cx="749460" cy="544422"/>
            <a:chOff x="1293506" y="2939716"/>
            <a:chExt cx="374730" cy="272211"/>
          </a:xfrm>
        </p:grpSpPr>
        <p:sp>
          <p:nvSpPr>
            <p:cNvPr id="10781" name="Google Shape;10781;p71"/>
            <p:cNvSpPr/>
            <p:nvPr/>
          </p:nvSpPr>
          <p:spPr>
            <a:xfrm>
              <a:off x="1311599" y="2939716"/>
              <a:ext cx="338544" cy="248078"/>
            </a:xfrm>
            <a:custGeom>
              <a:rect b="b" l="l" r="r" t="t"/>
              <a:pathLst>
                <a:path extrusionOk="0" h="9447" w="12892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71"/>
            <p:cNvSpPr/>
            <p:nvPr/>
          </p:nvSpPr>
          <p:spPr>
            <a:xfrm>
              <a:off x="1335706" y="2964112"/>
              <a:ext cx="290304" cy="193274"/>
            </a:xfrm>
            <a:custGeom>
              <a:rect b="b" l="l" r="r" t="t"/>
              <a:pathLst>
                <a:path extrusionOk="0" h="7360" w="11055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71"/>
            <p:cNvSpPr/>
            <p:nvPr/>
          </p:nvSpPr>
          <p:spPr>
            <a:xfrm>
              <a:off x="1335706" y="3121173"/>
              <a:ext cx="169430" cy="36213"/>
            </a:xfrm>
            <a:custGeom>
              <a:rect b="b" l="l" r="r" t="t"/>
              <a:pathLst>
                <a:path extrusionOk="0" h="1379" w="6452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71"/>
            <p:cNvSpPr/>
            <p:nvPr/>
          </p:nvSpPr>
          <p:spPr>
            <a:xfrm>
              <a:off x="1505109" y="2964112"/>
              <a:ext cx="120901" cy="96532"/>
            </a:xfrm>
            <a:custGeom>
              <a:rect b="b" l="l" r="r" t="t"/>
              <a:pathLst>
                <a:path extrusionOk="0" h="3676" w="4604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71"/>
            <p:cNvSpPr/>
            <p:nvPr/>
          </p:nvSpPr>
          <p:spPr>
            <a:xfrm>
              <a:off x="1505109" y="3060617"/>
              <a:ext cx="120901" cy="96768"/>
            </a:xfrm>
            <a:custGeom>
              <a:rect b="b" l="l" r="r" t="t"/>
              <a:pathLst>
                <a:path extrusionOk="0" h="3685" w="4604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71"/>
            <p:cNvSpPr/>
            <p:nvPr/>
          </p:nvSpPr>
          <p:spPr>
            <a:xfrm>
              <a:off x="1293506" y="3181755"/>
              <a:ext cx="374730" cy="30173"/>
            </a:xfrm>
            <a:custGeom>
              <a:rect b="b" l="l" r="r" t="t"/>
              <a:pathLst>
                <a:path extrusionOk="0" h="1149" w="1427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71"/>
            <p:cNvSpPr/>
            <p:nvPr/>
          </p:nvSpPr>
          <p:spPr>
            <a:xfrm>
              <a:off x="1293506" y="3181755"/>
              <a:ext cx="374730" cy="12080"/>
            </a:xfrm>
            <a:custGeom>
              <a:rect b="b" l="l" r="r" t="t"/>
              <a:pathLst>
                <a:path extrusionOk="0" h="460" w="1427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71"/>
            <p:cNvSpPr/>
            <p:nvPr/>
          </p:nvSpPr>
          <p:spPr>
            <a:xfrm>
              <a:off x="1444527" y="3181755"/>
              <a:ext cx="72661" cy="18119"/>
            </a:xfrm>
            <a:custGeom>
              <a:rect b="b" l="l" r="r" t="t"/>
              <a:pathLst>
                <a:path extrusionOk="0" h="690" w="2767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71"/>
            <p:cNvSpPr/>
            <p:nvPr/>
          </p:nvSpPr>
          <p:spPr>
            <a:xfrm>
              <a:off x="1535256" y="3036484"/>
              <a:ext cx="60345" cy="24159"/>
            </a:xfrm>
            <a:custGeom>
              <a:rect b="b" l="l" r="r" t="t"/>
              <a:pathLst>
                <a:path extrusionOk="0" h="920" w="2298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71"/>
            <p:cNvSpPr/>
            <p:nvPr/>
          </p:nvSpPr>
          <p:spPr>
            <a:xfrm>
              <a:off x="1553349" y="3018391"/>
              <a:ext cx="24422" cy="30435"/>
            </a:xfrm>
            <a:custGeom>
              <a:rect b="b" l="l" r="r" t="t"/>
              <a:pathLst>
                <a:path extrusionOk="0" h="1159" w="93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71"/>
            <p:cNvSpPr/>
            <p:nvPr/>
          </p:nvSpPr>
          <p:spPr>
            <a:xfrm>
              <a:off x="1547335" y="2988245"/>
              <a:ext cx="36449" cy="42226"/>
            </a:xfrm>
            <a:custGeom>
              <a:rect b="b" l="l" r="r" t="t"/>
              <a:pathLst>
                <a:path extrusionOk="0" h="1608" w="1388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71"/>
            <p:cNvSpPr/>
            <p:nvPr/>
          </p:nvSpPr>
          <p:spPr>
            <a:xfrm>
              <a:off x="1547335" y="2988245"/>
              <a:ext cx="24133" cy="42331"/>
            </a:xfrm>
            <a:custGeom>
              <a:rect b="b" l="l" r="r" t="t"/>
              <a:pathLst>
                <a:path extrusionOk="0" h="1612" w="919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71"/>
            <p:cNvSpPr/>
            <p:nvPr/>
          </p:nvSpPr>
          <p:spPr>
            <a:xfrm>
              <a:off x="1547335" y="2988245"/>
              <a:ext cx="36449" cy="17857"/>
            </a:xfrm>
            <a:custGeom>
              <a:rect b="b" l="l" r="r" t="t"/>
              <a:pathLst>
                <a:path extrusionOk="0" h="680" w="1388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71"/>
            <p:cNvSpPr/>
            <p:nvPr/>
          </p:nvSpPr>
          <p:spPr>
            <a:xfrm>
              <a:off x="1547335" y="2988245"/>
              <a:ext cx="24133" cy="15099"/>
            </a:xfrm>
            <a:custGeom>
              <a:rect b="b" l="l" r="r" t="t"/>
              <a:pathLst>
                <a:path extrusionOk="0" h="575" w="919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71"/>
            <p:cNvSpPr/>
            <p:nvPr/>
          </p:nvSpPr>
          <p:spPr>
            <a:xfrm>
              <a:off x="1535256" y="3133252"/>
              <a:ext cx="60345" cy="24133"/>
            </a:xfrm>
            <a:custGeom>
              <a:rect b="b" l="l" r="r" t="t"/>
              <a:pathLst>
                <a:path extrusionOk="0" h="919" w="2298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71"/>
            <p:cNvSpPr/>
            <p:nvPr/>
          </p:nvSpPr>
          <p:spPr>
            <a:xfrm>
              <a:off x="1553349" y="3115159"/>
              <a:ext cx="24422" cy="30173"/>
            </a:xfrm>
            <a:custGeom>
              <a:rect b="b" l="l" r="r" t="t"/>
              <a:pathLst>
                <a:path extrusionOk="0" h="1149" w="93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71"/>
            <p:cNvSpPr/>
            <p:nvPr/>
          </p:nvSpPr>
          <p:spPr>
            <a:xfrm>
              <a:off x="1547335" y="3084986"/>
              <a:ext cx="36449" cy="42252"/>
            </a:xfrm>
            <a:custGeom>
              <a:rect b="b" l="l" r="r" t="t"/>
              <a:pathLst>
                <a:path extrusionOk="0" h="1609" w="1388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71"/>
            <p:cNvSpPr/>
            <p:nvPr/>
          </p:nvSpPr>
          <p:spPr>
            <a:xfrm>
              <a:off x="1547335" y="3084986"/>
              <a:ext cx="24133" cy="42331"/>
            </a:xfrm>
            <a:custGeom>
              <a:rect b="b" l="l" r="r" t="t"/>
              <a:pathLst>
                <a:path extrusionOk="0" h="1612" w="919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71"/>
            <p:cNvSpPr/>
            <p:nvPr/>
          </p:nvSpPr>
          <p:spPr>
            <a:xfrm>
              <a:off x="1547335" y="3084986"/>
              <a:ext cx="36449" cy="17883"/>
            </a:xfrm>
            <a:custGeom>
              <a:rect b="b" l="l" r="r" t="t"/>
              <a:pathLst>
                <a:path extrusionOk="0" h="681" w="1388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71"/>
            <p:cNvSpPr/>
            <p:nvPr/>
          </p:nvSpPr>
          <p:spPr>
            <a:xfrm>
              <a:off x="1547335" y="3084986"/>
              <a:ext cx="24133" cy="15099"/>
            </a:xfrm>
            <a:custGeom>
              <a:rect b="b" l="l" r="r" t="t"/>
              <a:pathLst>
                <a:path extrusionOk="0" h="575" w="919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71"/>
            <p:cNvSpPr/>
            <p:nvPr/>
          </p:nvSpPr>
          <p:spPr>
            <a:xfrm>
              <a:off x="1384234" y="3042524"/>
              <a:ext cx="72399" cy="90755"/>
            </a:xfrm>
            <a:custGeom>
              <a:rect b="b" l="l" r="r" t="t"/>
              <a:pathLst>
                <a:path extrusionOk="0" h="3456" w="2757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71"/>
            <p:cNvSpPr/>
            <p:nvPr/>
          </p:nvSpPr>
          <p:spPr>
            <a:xfrm>
              <a:off x="1407081" y="3042524"/>
              <a:ext cx="26680" cy="18251"/>
            </a:xfrm>
            <a:custGeom>
              <a:rect b="b" l="l" r="r" t="t"/>
              <a:pathLst>
                <a:path extrusionOk="0" h="695" w="1016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71"/>
            <p:cNvSpPr/>
            <p:nvPr/>
          </p:nvSpPr>
          <p:spPr>
            <a:xfrm>
              <a:off x="1384234" y="3061615"/>
              <a:ext cx="72399" cy="71664"/>
            </a:xfrm>
            <a:custGeom>
              <a:rect b="b" l="l" r="r" t="t"/>
              <a:pathLst>
                <a:path extrusionOk="0" h="2729" w="2757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71"/>
            <p:cNvSpPr/>
            <p:nvPr/>
          </p:nvSpPr>
          <p:spPr>
            <a:xfrm>
              <a:off x="1396288" y="2994258"/>
              <a:ext cx="48266" cy="54568"/>
            </a:xfrm>
            <a:custGeom>
              <a:rect b="b" l="l" r="r" t="t"/>
              <a:pathLst>
                <a:path extrusionOk="0" h="2078" w="1838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71"/>
            <p:cNvSpPr/>
            <p:nvPr/>
          </p:nvSpPr>
          <p:spPr>
            <a:xfrm>
              <a:off x="1396025" y="2994258"/>
              <a:ext cx="33455" cy="54384"/>
            </a:xfrm>
            <a:custGeom>
              <a:rect b="b" l="l" r="r" t="t"/>
              <a:pathLst>
                <a:path extrusionOk="0" h="2071" w="1274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71"/>
            <p:cNvSpPr/>
            <p:nvPr/>
          </p:nvSpPr>
          <p:spPr>
            <a:xfrm>
              <a:off x="1396288" y="2994258"/>
              <a:ext cx="48528" cy="24159"/>
            </a:xfrm>
            <a:custGeom>
              <a:rect b="b" l="l" r="r" t="t"/>
              <a:pathLst>
                <a:path extrusionOk="0" h="920" w="1848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71"/>
            <p:cNvSpPr/>
            <p:nvPr/>
          </p:nvSpPr>
          <p:spPr>
            <a:xfrm>
              <a:off x="1396025" y="2994258"/>
              <a:ext cx="33455" cy="21901"/>
            </a:xfrm>
            <a:custGeom>
              <a:rect b="b" l="l" r="r" t="t"/>
              <a:pathLst>
                <a:path extrusionOk="0" h="834" w="1274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71"/>
            <p:cNvSpPr/>
            <p:nvPr/>
          </p:nvSpPr>
          <p:spPr>
            <a:xfrm>
              <a:off x="1384234" y="3072434"/>
              <a:ext cx="30173" cy="60844"/>
            </a:xfrm>
            <a:custGeom>
              <a:rect b="b" l="l" r="r" t="t"/>
              <a:pathLst>
                <a:path extrusionOk="0" h="2317" w="1149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71"/>
            <p:cNvSpPr/>
            <p:nvPr/>
          </p:nvSpPr>
          <p:spPr>
            <a:xfrm>
              <a:off x="1426434" y="3072434"/>
              <a:ext cx="30199" cy="60844"/>
            </a:xfrm>
            <a:custGeom>
              <a:rect b="b" l="l" r="r" t="t"/>
              <a:pathLst>
                <a:path extrusionOk="0" h="2317" w="115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71"/>
            <p:cNvSpPr/>
            <p:nvPr/>
          </p:nvSpPr>
          <p:spPr>
            <a:xfrm>
              <a:off x="1408341" y="3121173"/>
              <a:ext cx="24159" cy="12106"/>
            </a:xfrm>
            <a:custGeom>
              <a:rect b="b" l="l" r="r" t="t"/>
              <a:pathLst>
                <a:path extrusionOk="0" h="461" w="92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1" name="Google Shape;10811;p71"/>
          <p:cNvGrpSpPr/>
          <p:nvPr/>
        </p:nvGrpSpPr>
        <p:grpSpPr>
          <a:xfrm>
            <a:off x="13339800" y="3010947"/>
            <a:ext cx="690165" cy="738431"/>
            <a:chOff x="6669900" y="1505474"/>
            <a:chExt cx="345083" cy="369216"/>
          </a:xfrm>
        </p:grpSpPr>
        <p:sp>
          <p:nvSpPr>
            <p:cNvPr id="10812" name="Google Shape;10812;p71"/>
            <p:cNvSpPr/>
            <p:nvPr/>
          </p:nvSpPr>
          <p:spPr>
            <a:xfrm>
              <a:off x="6700309" y="1505474"/>
              <a:ext cx="48292" cy="42252"/>
            </a:xfrm>
            <a:custGeom>
              <a:rect b="b" l="l" r="r" t="t"/>
              <a:pathLst>
                <a:path extrusionOk="0" h="1609" w="1839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71"/>
            <p:cNvSpPr/>
            <p:nvPr/>
          </p:nvSpPr>
          <p:spPr>
            <a:xfrm>
              <a:off x="6700309" y="1505474"/>
              <a:ext cx="33455" cy="42252"/>
            </a:xfrm>
            <a:custGeom>
              <a:rect b="b" l="l" r="r" t="t"/>
              <a:pathLst>
                <a:path extrusionOk="0" h="1609" w="1274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71"/>
            <p:cNvSpPr/>
            <p:nvPr/>
          </p:nvSpPr>
          <p:spPr>
            <a:xfrm>
              <a:off x="6669900" y="1608255"/>
              <a:ext cx="109110" cy="84715"/>
            </a:xfrm>
            <a:custGeom>
              <a:rect b="b" l="l" r="r" t="t"/>
              <a:pathLst>
                <a:path extrusionOk="0" h="3226" w="4155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71"/>
            <p:cNvSpPr/>
            <p:nvPr/>
          </p:nvSpPr>
          <p:spPr>
            <a:xfrm>
              <a:off x="6706086" y="1608255"/>
              <a:ext cx="36974" cy="24422"/>
            </a:xfrm>
            <a:custGeom>
              <a:rect b="b" l="l" r="r" t="t"/>
              <a:pathLst>
                <a:path extrusionOk="0" h="930" w="1408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71"/>
            <p:cNvSpPr/>
            <p:nvPr/>
          </p:nvSpPr>
          <p:spPr>
            <a:xfrm>
              <a:off x="6669900" y="1640188"/>
              <a:ext cx="109110" cy="52783"/>
            </a:xfrm>
            <a:custGeom>
              <a:rect b="b" l="l" r="r" t="t"/>
              <a:pathLst>
                <a:path extrusionOk="0" h="2010" w="4155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71"/>
            <p:cNvSpPr/>
            <p:nvPr/>
          </p:nvSpPr>
          <p:spPr>
            <a:xfrm>
              <a:off x="6681953" y="1523567"/>
              <a:ext cx="84741" cy="84715"/>
            </a:xfrm>
            <a:custGeom>
              <a:rect b="b" l="l" r="r" t="t"/>
              <a:pathLst>
                <a:path extrusionOk="0" h="3226" w="3227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71"/>
            <p:cNvSpPr/>
            <p:nvPr/>
          </p:nvSpPr>
          <p:spPr>
            <a:xfrm>
              <a:off x="6697552" y="1523567"/>
              <a:ext cx="70902" cy="76180"/>
            </a:xfrm>
            <a:custGeom>
              <a:rect b="b" l="l" r="r" t="t"/>
              <a:pathLst>
                <a:path extrusionOk="0" h="2901" w="270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71"/>
            <p:cNvSpPr/>
            <p:nvPr/>
          </p:nvSpPr>
          <p:spPr>
            <a:xfrm>
              <a:off x="6687993" y="1560909"/>
              <a:ext cx="72661" cy="59453"/>
            </a:xfrm>
            <a:custGeom>
              <a:rect b="b" l="l" r="r" t="t"/>
              <a:pathLst>
                <a:path extrusionOk="0" h="2264" w="2767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71"/>
            <p:cNvSpPr/>
            <p:nvPr/>
          </p:nvSpPr>
          <p:spPr>
            <a:xfrm>
              <a:off x="6688256" y="1560909"/>
              <a:ext cx="72661" cy="58954"/>
            </a:xfrm>
            <a:custGeom>
              <a:rect b="b" l="l" r="r" t="t"/>
              <a:pathLst>
                <a:path extrusionOk="0" h="2245" w="2767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71"/>
            <p:cNvSpPr/>
            <p:nvPr/>
          </p:nvSpPr>
          <p:spPr>
            <a:xfrm>
              <a:off x="6669900" y="1652503"/>
              <a:ext cx="24396" cy="40467"/>
            </a:xfrm>
            <a:custGeom>
              <a:rect b="b" l="l" r="r" t="t"/>
              <a:pathLst>
                <a:path extrusionOk="0" h="1541" w="929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71"/>
            <p:cNvSpPr/>
            <p:nvPr/>
          </p:nvSpPr>
          <p:spPr>
            <a:xfrm>
              <a:off x="6754588" y="1652503"/>
              <a:ext cx="24422" cy="40467"/>
            </a:xfrm>
            <a:custGeom>
              <a:rect b="b" l="l" r="r" t="t"/>
              <a:pathLst>
                <a:path extrusionOk="0" h="1541" w="93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71"/>
            <p:cNvSpPr/>
            <p:nvPr/>
          </p:nvSpPr>
          <p:spPr>
            <a:xfrm>
              <a:off x="6767797" y="1578004"/>
              <a:ext cx="201440" cy="110791"/>
            </a:xfrm>
            <a:custGeom>
              <a:rect b="b" l="l" r="r" t="t"/>
              <a:pathLst>
                <a:path extrusionOk="0" h="4219" w="7671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71"/>
            <p:cNvSpPr/>
            <p:nvPr/>
          </p:nvSpPr>
          <p:spPr>
            <a:xfrm>
              <a:off x="6711128" y="1710617"/>
              <a:ext cx="199917" cy="109557"/>
            </a:xfrm>
            <a:custGeom>
              <a:rect b="b" l="l" r="r" t="t"/>
              <a:pathLst>
                <a:path extrusionOk="0" h="4172" w="7613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71"/>
            <p:cNvSpPr/>
            <p:nvPr/>
          </p:nvSpPr>
          <p:spPr>
            <a:xfrm>
              <a:off x="6893819" y="1795988"/>
              <a:ext cx="121164" cy="78701"/>
            </a:xfrm>
            <a:custGeom>
              <a:rect b="b" l="l" r="r" t="t"/>
              <a:pathLst>
                <a:path extrusionOk="0" h="2997" w="4614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71"/>
            <p:cNvSpPr/>
            <p:nvPr/>
          </p:nvSpPr>
          <p:spPr>
            <a:xfrm>
              <a:off x="6893819" y="1812584"/>
              <a:ext cx="121164" cy="62105"/>
            </a:xfrm>
            <a:custGeom>
              <a:rect b="b" l="l" r="r" t="t"/>
              <a:pathLst>
                <a:path extrusionOk="0" h="2365" w="4614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71"/>
            <p:cNvSpPr/>
            <p:nvPr/>
          </p:nvSpPr>
          <p:spPr>
            <a:xfrm>
              <a:off x="6912175" y="1711063"/>
              <a:ext cx="30173" cy="66622"/>
            </a:xfrm>
            <a:custGeom>
              <a:rect b="b" l="l" r="r" t="t"/>
              <a:pathLst>
                <a:path extrusionOk="0" h="2537" w="1149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71"/>
            <p:cNvSpPr/>
            <p:nvPr/>
          </p:nvSpPr>
          <p:spPr>
            <a:xfrm>
              <a:off x="6924228" y="1705260"/>
              <a:ext cx="72661" cy="72425"/>
            </a:xfrm>
            <a:custGeom>
              <a:rect b="b" l="l" r="r" t="t"/>
              <a:pathLst>
                <a:path extrusionOk="0" h="2758" w="2767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71"/>
            <p:cNvSpPr/>
            <p:nvPr/>
          </p:nvSpPr>
          <p:spPr>
            <a:xfrm>
              <a:off x="6936307" y="1795988"/>
              <a:ext cx="36213" cy="14679"/>
            </a:xfrm>
            <a:custGeom>
              <a:rect b="b" l="l" r="r" t="t"/>
              <a:pathLst>
                <a:path extrusionOk="0" h="559" w="1379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71"/>
            <p:cNvSpPr/>
            <p:nvPr/>
          </p:nvSpPr>
          <p:spPr>
            <a:xfrm>
              <a:off x="6918214" y="1735433"/>
              <a:ext cx="72635" cy="66622"/>
            </a:xfrm>
            <a:custGeom>
              <a:rect b="b" l="l" r="r" t="t"/>
              <a:pathLst>
                <a:path extrusionOk="0" h="2537" w="2766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71"/>
            <p:cNvSpPr/>
            <p:nvPr/>
          </p:nvSpPr>
          <p:spPr>
            <a:xfrm>
              <a:off x="6917952" y="1735433"/>
              <a:ext cx="72661" cy="65125"/>
            </a:xfrm>
            <a:custGeom>
              <a:rect b="b" l="l" r="r" t="t"/>
              <a:pathLst>
                <a:path extrusionOk="0" h="2480" w="2767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71"/>
            <p:cNvSpPr/>
            <p:nvPr/>
          </p:nvSpPr>
          <p:spPr>
            <a:xfrm>
              <a:off x="6893819" y="1825898"/>
              <a:ext cx="24422" cy="48528"/>
            </a:xfrm>
            <a:custGeom>
              <a:rect b="b" l="l" r="r" t="t"/>
              <a:pathLst>
                <a:path extrusionOk="0" h="1848" w="93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71"/>
            <p:cNvSpPr/>
            <p:nvPr/>
          </p:nvSpPr>
          <p:spPr>
            <a:xfrm>
              <a:off x="6990587" y="1825898"/>
              <a:ext cx="24396" cy="48528"/>
            </a:xfrm>
            <a:custGeom>
              <a:rect b="b" l="l" r="r" t="t"/>
              <a:pathLst>
                <a:path extrusionOk="0" h="1848" w="929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4" name="Google Shape;10834;p71"/>
          <p:cNvGrpSpPr/>
          <p:nvPr/>
        </p:nvGrpSpPr>
        <p:grpSpPr>
          <a:xfrm>
            <a:off x="14234005" y="3035999"/>
            <a:ext cx="666006" cy="688170"/>
            <a:chOff x="7117003" y="1518000"/>
            <a:chExt cx="333003" cy="344085"/>
          </a:xfrm>
        </p:grpSpPr>
        <p:sp>
          <p:nvSpPr>
            <p:cNvPr id="10835" name="Google Shape;10835;p71"/>
            <p:cNvSpPr/>
            <p:nvPr/>
          </p:nvSpPr>
          <p:spPr>
            <a:xfrm>
              <a:off x="7161645" y="1518000"/>
              <a:ext cx="241119" cy="57116"/>
            </a:xfrm>
            <a:custGeom>
              <a:rect b="b" l="l" r="r" t="t"/>
              <a:pathLst>
                <a:path extrusionOk="0" h="2175" w="9182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71"/>
            <p:cNvSpPr/>
            <p:nvPr/>
          </p:nvSpPr>
          <p:spPr>
            <a:xfrm>
              <a:off x="7168525" y="1808068"/>
              <a:ext cx="232217" cy="54017"/>
            </a:xfrm>
            <a:custGeom>
              <a:rect b="b" l="l" r="r" t="t"/>
              <a:pathLst>
                <a:path extrusionOk="0" h="2057" w="8843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71"/>
            <p:cNvSpPr/>
            <p:nvPr/>
          </p:nvSpPr>
          <p:spPr>
            <a:xfrm>
              <a:off x="7174801" y="1735931"/>
              <a:ext cx="25157" cy="20141"/>
            </a:xfrm>
            <a:custGeom>
              <a:rect b="b" l="l" r="r" t="t"/>
              <a:pathLst>
                <a:path extrusionOk="0" h="767" w="958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71"/>
            <p:cNvSpPr/>
            <p:nvPr/>
          </p:nvSpPr>
          <p:spPr>
            <a:xfrm>
              <a:off x="7173803" y="1756047"/>
              <a:ext cx="27652" cy="35714"/>
            </a:xfrm>
            <a:custGeom>
              <a:rect b="b" l="l" r="r" t="t"/>
              <a:pathLst>
                <a:path extrusionOk="0" h="1360" w="1053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71"/>
            <p:cNvSpPr/>
            <p:nvPr/>
          </p:nvSpPr>
          <p:spPr>
            <a:xfrm>
              <a:off x="7159964" y="1726373"/>
              <a:ext cx="23161" cy="65387"/>
            </a:xfrm>
            <a:custGeom>
              <a:rect b="b" l="l" r="r" t="t"/>
              <a:pathLst>
                <a:path extrusionOk="0" h="2490" w="882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71"/>
            <p:cNvSpPr/>
            <p:nvPr/>
          </p:nvSpPr>
          <p:spPr>
            <a:xfrm>
              <a:off x="7192132" y="1725874"/>
              <a:ext cx="23398" cy="65886"/>
            </a:xfrm>
            <a:custGeom>
              <a:rect b="b" l="l" r="r" t="t"/>
              <a:pathLst>
                <a:path extrusionOk="0" h="2509" w="891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71"/>
            <p:cNvSpPr/>
            <p:nvPr/>
          </p:nvSpPr>
          <p:spPr>
            <a:xfrm>
              <a:off x="7155447" y="1714057"/>
              <a:ext cx="63864" cy="37368"/>
            </a:xfrm>
            <a:custGeom>
              <a:rect b="b" l="l" r="r" t="t"/>
              <a:pathLst>
                <a:path extrusionOk="0" h="1423" w="2432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71"/>
            <p:cNvSpPr/>
            <p:nvPr/>
          </p:nvSpPr>
          <p:spPr>
            <a:xfrm>
              <a:off x="7142133" y="1596202"/>
              <a:ext cx="90755" cy="64101"/>
            </a:xfrm>
            <a:custGeom>
              <a:rect b="b" l="l" r="r" t="t"/>
              <a:pathLst>
                <a:path extrusionOk="0" h="2441" w="3456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71"/>
            <p:cNvSpPr/>
            <p:nvPr/>
          </p:nvSpPr>
          <p:spPr>
            <a:xfrm>
              <a:off x="7142133" y="1596202"/>
              <a:ext cx="49264" cy="64101"/>
            </a:xfrm>
            <a:custGeom>
              <a:rect b="b" l="l" r="r" t="t"/>
              <a:pathLst>
                <a:path extrusionOk="0" h="2441" w="1876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71"/>
            <p:cNvSpPr/>
            <p:nvPr/>
          </p:nvSpPr>
          <p:spPr>
            <a:xfrm>
              <a:off x="7220546" y="1653685"/>
              <a:ext cx="19879" cy="26733"/>
            </a:xfrm>
            <a:custGeom>
              <a:rect b="b" l="l" r="r" t="t"/>
              <a:pathLst>
                <a:path extrusionOk="0" h="1018" w="757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71"/>
            <p:cNvSpPr/>
            <p:nvPr/>
          </p:nvSpPr>
          <p:spPr>
            <a:xfrm>
              <a:off x="7134833" y="1653738"/>
              <a:ext cx="19879" cy="26628"/>
            </a:xfrm>
            <a:custGeom>
              <a:rect b="b" l="l" r="r" t="t"/>
              <a:pathLst>
                <a:path extrusionOk="0" h="1014" w="757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71"/>
            <p:cNvSpPr/>
            <p:nvPr/>
          </p:nvSpPr>
          <p:spPr>
            <a:xfrm>
              <a:off x="7171019" y="1700349"/>
              <a:ext cx="33219" cy="38130"/>
            </a:xfrm>
            <a:custGeom>
              <a:rect b="b" l="l" r="r" t="t"/>
              <a:pathLst>
                <a:path extrusionOk="0" h="1452" w="1265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71"/>
            <p:cNvSpPr/>
            <p:nvPr/>
          </p:nvSpPr>
          <p:spPr>
            <a:xfrm>
              <a:off x="7171019" y="1700428"/>
              <a:ext cx="20378" cy="38051"/>
            </a:xfrm>
            <a:custGeom>
              <a:rect b="b" l="l" r="r" t="t"/>
              <a:pathLst>
                <a:path extrusionOk="0" h="1449" w="776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71"/>
            <p:cNvSpPr/>
            <p:nvPr/>
          </p:nvSpPr>
          <p:spPr>
            <a:xfrm>
              <a:off x="7151928" y="1633728"/>
              <a:ext cx="71401" cy="76338"/>
            </a:xfrm>
            <a:custGeom>
              <a:rect b="b" l="l" r="r" t="t"/>
              <a:pathLst>
                <a:path extrusionOk="0" h="2907" w="2719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71"/>
            <p:cNvSpPr/>
            <p:nvPr/>
          </p:nvSpPr>
          <p:spPr>
            <a:xfrm>
              <a:off x="7151928" y="1633728"/>
              <a:ext cx="51785" cy="76338"/>
            </a:xfrm>
            <a:custGeom>
              <a:rect b="b" l="l" r="r" t="t"/>
              <a:pathLst>
                <a:path extrusionOk="0" h="2907" w="1972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71"/>
            <p:cNvSpPr/>
            <p:nvPr/>
          </p:nvSpPr>
          <p:spPr>
            <a:xfrm>
              <a:off x="7117003" y="1723353"/>
              <a:ext cx="61081" cy="68407"/>
            </a:xfrm>
            <a:custGeom>
              <a:rect b="b" l="l" r="r" t="t"/>
              <a:pathLst>
                <a:path extrusionOk="0" h="2605" w="2326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71"/>
            <p:cNvSpPr/>
            <p:nvPr/>
          </p:nvSpPr>
          <p:spPr>
            <a:xfrm>
              <a:off x="7197174" y="1723616"/>
              <a:ext cx="60319" cy="68145"/>
            </a:xfrm>
            <a:custGeom>
              <a:rect b="b" l="l" r="r" t="t"/>
              <a:pathLst>
                <a:path extrusionOk="0" h="2595" w="2297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71"/>
            <p:cNvSpPr/>
            <p:nvPr/>
          </p:nvSpPr>
          <p:spPr>
            <a:xfrm>
              <a:off x="7136094" y="1759303"/>
              <a:ext cx="11082" cy="32457"/>
            </a:xfrm>
            <a:custGeom>
              <a:rect b="b" l="l" r="r" t="t"/>
              <a:pathLst>
                <a:path extrusionOk="0" h="1236" w="422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71"/>
            <p:cNvSpPr/>
            <p:nvPr/>
          </p:nvSpPr>
          <p:spPr>
            <a:xfrm>
              <a:off x="7227583" y="1759303"/>
              <a:ext cx="11082" cy="32457"/>
            </a:xfrm>
            <a:custGeom>
              <a:rect b="b" l="l" r="r" t="t"/>
              <a:pathLst>
                <a:path extrusionOk="0" h="1236" w="422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71"/>
            <p:cNvSpPr/>
            <p:nvPr/>
          </p:nvSpPr>
          <p:spPr>
            <a:xfrm>
              <a:off x="7117003" y="1723353"/>
              <a:ext cx="42988" cy="68407"/>
            </a:xfrm>
            <a:custGeom>
              <a:rect b="b" l="l" r="r" t="t"/>
              <a:pathLst>
                <a:path extrusionOk="0" h="2605" w="1637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71"/>
            <p:cNvSpPr/>
            <p:nvPr/>
          </p:nvSpPr>
          <p:spPr>
            <a:xfrm>
              <a:off x="7367313" y="1735931"/>
              <a:ext cx="25393" cy="20141"/>
            </a:xfrm>
            <a:custGeom>
              <a:rect b="b" l="l" r="r" t="t"/>
              <a:pathLst>
                <a:path extrusionOk="0" h="767" w="967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71"/>
            <p:cNvSpPr/>
            <p:nvPr/>
          </p:nvSpPr>
          <p:spPr>
            <a:xfrm>
              <a:off x="7366551" y="1756047"/>
              <a:ext cx="27415" cy="35714"/>
            </a:xfrm>
            <a:custGeom>
              <a:rect b="b" l="l" r="r" t="t"/>
              <a:pathLst>
                <a:path extrusionOk="0" h="1360" w="1044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71"/>
            <p:cNvSpPr/>
            <p:nvPr/>
          </p:nvSpPr>
          <p:spPr>
            <a:xfrm>
              <a:off x="7352476" y="1726373"/>
              <a:ext cx="23398" cy="65387"/>
            </a:xfrm>
            <a:custGeom>
              <a:rect b="b" l="l" r="r" t="t"/>
              <a:pathLst>
                <a:path extrusionOk="0" h="2490" w="891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71"/>
            <p:cNvSpPr/>
            <p:nvPr/>
          </p:nvSpPr>
          <p:spPr>
            <a:xfrm>
              <a:off x="7384907" y="1725874"/>
              <a:ext cx="23398" cy="65886"/>
            </a:xfrm>
            <a:custGeom>
              <a:rect b="b" l="l" r="r" t="t"/>
              <a:pathLst>
                <a:path extrusionOk="0" h="2509" w="891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71"/>
            <p:cNvSpPr/>
            <p:nvPr/>
          </p:nvSpPr>
          <p:spPr>
            <a:xfrm>
              <a:off x="7348196" y="1714057"/>
              <a:ext cx="63628" cy="37368"/>
            </a:xfrm>
            <a:custGeom>
              <a:rect b="b" l="l" r="r" t="t"/>
              <a:pathLst>
                <a:path extrusionOk="0" h="1423" w="2423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71"/>
            <p:cNvSpPr/>
            <p:nvPr/>
          </p:nvSpPr>
          <p:spPr>
            <a:xfrm>
              <a:off x="7334882" y="1596202"/>
              <a:ext cx="90755" cy="64101"/>
            </a:xfrm>
            <a:custGeom>
              <a:rect b="b" l="l" r="r" t="t"/>
              <a:pathLst>
                <a:path extrusionOk="0" h="2441" w="3456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71"/>
            <p:cNvSpPr/>
            <p:nvPr/>
          </p:nvSpPr>
          <p:spPr>
            <a:xfrm>
              <a:off x="7334645" y="1596202"/>
              <a:ext cx="49264" cy="64101"/>
            </a:xfrm>
            <a:custGeom>
              <a:rect b="b" l="l" r="r" t="t"/>
              <a:pathLst>
                <a:path extrusionOk="0" h="2441" w="1876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71"/>
            <p:cNvSpPr/>
            <p:nvPr/>
          </p:nvSpPr>
          <p:spPr>
            <a:xfrm>
              <a:off x="7413294" y="1653685"/>
              <a:ext cx="19879" cy="26733"/>
            </a:xfrm>
            <a:custGeom>
              <a:rect b="b" l="l" r="r" t="t"/>
              <a:pathLst>
                <a:path extrusionOk="0" h="1018" w="757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71"/>
            <p:cNvSpPr/>
            <p:nvPr/>
          </p:nvSpPr>
          <p:spPr>
            <a:xfrm>
              <a:off x="7327345" y="1653738"/>
              <a:ext cx="20141" cy="26628"/>
            </a:xfrm>
            <a:custGeom>
              <a:rect b="b" l="l" r="r" t="t"/>
              <a:pathLst>
                <a:path extrusionOk="0" h="1014" w="767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71"/>
            <p:cNvSpPr/>
            <p:nvPr/>
          </p:nvSpPr>
          <p:spPr>
            <a:xfrm>
              <a:off x="7363794" y="1700349"/>
              <a:ext cx="33193" cy="38130"/>
            </a:xfrm>
            <a:custGeom>
              <a:rect b="b" l="l" r="r" t="t"/>
              <a:pathLst>
                <a:path extrusionOk="0" h="1452" w="1264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71"/>
            <p:cNvSpPr/>
            <p:nvPr/>
          </p:nvSpPr>
          <p:spPr>
            <a:xfrm>
              <a:off x="7363531" y="1700428"/>
              <a:ext cx="20640" cy="38051"/>
            </a:xfrm>
            <a:custGeom>
              <a:rect b="b" l="l" r="r" t="t"/>
              <a:pathLst>
                <a:path extrusionOk="0" h="1449" w="786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71"/>
            <p:cNvSpPr/>
            <p:nvPr/>
          </p:nvSpPr>
          <p:spPr>
            <a:xfrm>
              <a:off x="7344677" y="1633728"/>
              <a:ext cx="71401" cy="76338"/>
            </a:xfrm>
            <a:custGeom>
              <a:rect b="b" l="l" r="r" t="t"/>
              <a:pathLst>
                <a:path extrusionOk="0" h="2907" w="2719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71"/>
            <p:cNvSpPr/>
            <p:nvPr/>
          </p:nvSpPr>
          <p:spPr>
            <a:xfrm>
              <a:off x="7344677" y="1633728"/>
              <a:ext cx="51811" cy="76338"/>
            </a:xfrm>
            <a:custGeom>
              <a:rect b="b" l="l" r="r" t="t"/>
              <a:pathLst>
                <a:path extrusionOk="0" h="2907" w="1973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71"/>
            <p:cNvSpPr/>
            <p:nvPr/>
          </p:nvSpPr>
          <p:spPr>
            <a:xfrm>
              <a:off x="7309751" y="1723353"/>
              <a:ext cx="61107" cy="68407"/>
            </a:xfrm>
            <a:custGeom>
              <a:rect b="b" l="l" r="r" t="t"/>
              <a:pathLst>
                <a:path extrusionOk="0" h="2605" w="2327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71"/>
            <p:cNvSpPr/>
            <p:nvPr/>
          </p:nvSpPr>
          <p:spPr>
            <a:xfrm>
              <a:off x="7389660" y="1723616"/>
              <a:ext cx="60345" cy="68145"/>
            </a:xfrm>
            <a:custGeom>
              <a:rect b="b" l="l" r="r" t="t"/>
              <a:pathLst>
                <a:path extrusionOk="0" h="2595" w="2298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71"/>
            <p:cNvSpPr/>
            <p:nvPr/>
          </p:nvSpPr>
          <p:spPr>
            <a:xfrm>
              <a:off x="7328842" y="1759303"/>
              <a:ext cx="10845" cy="32457"/>
            </a:xfrm>
            <a:custGeom>
              <a:rect b="b" l="l" r="r" t="t"/>
              <a:pathLst>
                <a:path extrusionOk="0" h="1236" w="413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71"/>
            <p:cNvSpPr/>
            <p:nvPr/>
          </p:nvSpPr>
          <p:spPr>
            <a:xfrm>
              <a:off x="7420332" y="1759303"/>
              <a:ext cx="11082" cy="32457"/>
            </a:xfrm>
            <a:custGeom>
              <a:rect b="b" l="l" r="r" t="t"/>
              <a:pathLst>
                <a:path extrusionOk="0" h="1236" w="422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71"/>
            <p:cNvSpPr/>
            <p:nvPr/>
          </p:nvSpPr>
          <p:spPr>
            <a:xfrm>
              <a:off x="7309751" y="1723353"/>
              <a:ext cx="42751" cy="68407"/>
            </a:xfrm>
            <a:custGeom>
              <a:rect b="b" l="l" r="r" t="t"/>
              <a:pathLst>
                <a:path extrusionOk="0" h="2605" w="1628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71"/>
          <p:cNvGrpSpPr/>
          <p:nvPr/>
        </p:nvGrpSpPr>
        <p:grpSpPr>
          <a:xfrm>
            <a:off x="4400475" y="8578330"/>
            <a:ext cx="749513" cy="658601"/>
            <a:chOff x="2200238" y="4289165"/>
            <a:chExt cx="374756" cy="329300"/>
          </a:xfrm>
        </p:grpSpPr>
        <p:sp>
          <p:nvSpPr>
            <p:cNvPr id="10874" name="Google Shape;10874;p71"/>
            <p:cNvSpPr/>
            <p:nvPr/>
          </p:nvSpPr>
          <p:spPr>
            <a:xfrm>
              <a:off x="2437733" y="4289165"/>
              <a:ext cx="54568" cy="65991"/>
            </a:xfrm>
            <a:custGeom>
              <a:rect b="b" l="l" r="r" t="t"/>
              <a:pathLst>
                <a:path extrusionOk="0" h="2513" w="2078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71"/>
            <p:cNvSpPr/>
            <p:nvPr/>
          </p:nvSpPr>
          <p:spPr>
            <a:xfrm>
              <a:off x="2448552" y="4306575"/>
              <a:ext cx="40493" cy="48844"/>
            </a:xfrm>
            <a:custGeom>
              <a:rect b="b" l="l" r="r" t="t"/>
              <a:pathLst>
                <a:path extrusionOk="0" h="1860" w="1542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71"/>
            <p:cNvSpPr/>
            <p:nvPr/>
          </p:nvSpPr>
          <p:spPr>
            <a:xfrm>
              <a:off x="2282930" y="4552658"/>
              <a:ext cx="54805" cy="65808"/>
            </a:xfrm>
            <a:custGeom>
              <a:rect b="b" l="l" r="r" t="t"/>
              <a:pathLst>
                <a:path extrusionOk="0" h="2506" w="2087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71"/>
            <p:cNvSpPr/>
            <p:nvPr/>
          </p:nvSpPr>
          <p:spPr>
            <a:xfrm>
              <a:off x="2300026" y="4558960"/>
              <a:ext cx="37709" cy="54542"/>
            </a:xfrm>
            <a:custGeom>
              <a:rect b="b" l="l" r="r" t="t"/>
              <a:pathLst>
                <a:path extrusionOk="0" h="2077" w="1436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71"/>
            <p:cNvSpPr/>
            <p:nvPr/>
          </p:nvSpPr>
          <p:spPr>
            <a:xfrm>
              <a:off x="2282930" y="4289349"/>
              <a:ext cx="54805" cy="66070"/>
            </a:xfrm>
            <a:custGeom>
              <a:rect b="b" l="l" r="r" t="t"/>
              <a:pathLst>
                <a:path extrusionOk="0" h="2516" w="2087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71"/>
            <p:cNvSpPr/>
            <p:nvPr/>
          </p:nvSpPr>
          <p:spPr>
            <a:xfrm>
              <a:off x="2300026" y="4294312"/>
              <a:ext cx="37709" cy="54805"/>
            </a:xfrm>
            <a:custGeom>
              <a:rect b="b" l="l" r="r" t="t"/>
              <a:pathLst>
                <a:path extrusionOk="0" h="2087" w="1436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71"/>
            <p:cNvSpPr/>
            <p:nvPr/>
          </p:nvSpPr>
          <p:spPr>
            <a:xfrm>
              <a:off x="2437497" y="4552658"/>
              <a:ext cx="54542" cy="65808"/>
            </a:xfrm>
            <a:custGeom>
              <a:rect b="b" l="l" r="r" t="t"/>
              <a:pathLst>
                <a:path extrusionOk="0" h="2506" w="2077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71"/>
            <p:cNvSpPr/>
            <p:nvPr/>
          </p:nvSpPr>
          <p:spPr>
            <a:xfrm>
              <a:off x="2448552" y="4552658"/>
              <a:ext cx="40493" cy="48791"/>
            </a:xfrm>
            <a:custGeom>
              <a:rect b="b" l="l" r="r" t="t"/>
              <a:pathLst>
                <a:path extrusionOk="0" h="1858" w="1542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71"/>
            <p:cNvSpPr/>
            <p:nvPr/>
          </p:nvSpPr>
          <p:spPr>
            <a:xfrm>
              <a:off x="2200238" y="4437482"/>
              <a:ext cx="66385" cy="33088"/>
            </a:xfrm>
            <a:custGeom>
              <a:rect b="b" l="l" r="r" t="t"/>
              <a:pathLst>
                <a:path extrusionOk="0" h="1260" w="2528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71"/>
            <p:cNvSpPr/>
            <p:nvPr/>
          </p:nvSpPr>
          <p:spPr>
            <a:xfrm>
              <a:off x="2212317" y="4437455"/>
              <a:ext cx="54306" cy="19537"/>
            </a:xfrm>
            <a:custGeom>
              <a:rect b="b" l="l" r="r" t="t"/>
              <a:pathLst>
                <a:path extrusionOk="0" h="744" w="2068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71"/>
            <p:cNvSpPr/>
            <p:nvPr/>
          </p:nvSpPr>
          <p:spPr>
            <a:xfrm>
              <a:off x="2508346" y="4437482"/>
              <a:ext cx="66648" cy="33088"/>
            </a:xfrm>
            <a:custGeom>
              <a:rect b="b" l="l" r="r" t="t"/>
              <a:pathLst>
                <a:path extrusionOk="0" h="1260" w="2538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71"/>
            <p:cNvSpPr/>
            <p:nvPr/>
          </p:nvSpPr>
          <p:spPr>
            <a:xfrm>
              <a:off x="2508346" y="4437455"/>
              <a:ext cx="54568" cy="19537"/>
            </a:xfrm>
            <a:custGeom>
              <a:rect b="b" l="l" r="r" t="t"/>
              <a:pathLst>
                <a:path extrusionOk="0" h="744" w="2078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71"/>
            <p:cNvSpPr/>
            <p:nvPr/>
          </p:nvSpPr>
          <p:spPr>
            <a:xfrm>
              <a:off x="2250762" y="4326979"/>
              <a:ext cx="263913" cy="253960"/>
            </a:xfrm>
            <a:custGeom>
              <a:rect b="b" l="l" r="r" t="t"/>
              <a:pathLst>
                <a:path extrusionOk="0" h="9671" w="1005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71"/>
            <p:cNvSpPr/>
            <p:nvPr/>
          </p:nvSpPr>
          <p:spPr>
            <a:xfrm>
              <a:off x="2270116" y="4345073"/>
              <a:ext cx="226204" cy="217669"/>
            </a:xfrm>
            <a:custGeom>
              <a:rect b="b" l="l" r="r" t="t"/>
              <a:pathLst>
                <a:path extrusionOk="0" h="8289" w="8614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71"/>
            <p:cNvSpPr/>
            <p:nvPr/>
          </p:nvSpPr>
          <p:spPr>
            <a:xfrm>
              <a:off x="2390990" y="4408412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71"/>
            <p:cNvSpPr/>
            <p:nvPr/>
          </p:nvSpPr>
          <p:spPr>
            <a:xfrm>
              <a:off x="2390990" y="4468731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71"/>
            <p:cNvSpPr/>
            <p:nvPr/>
          </p:nvSpPr>
          <p:spPr>
            <a:xfrm>
              <a:off x="2410081" y="4444861"/>
              <a:ext cx="26181" cy="18119"/>
            </a:xfrm>
            <a:custGeom>
              <a:rect b="b" l="l" r="r" t="t"/>
              <a:pathLst>
                <a:path extrusionOk="0" h="690" w="997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71"/>
            <p:cNvSpPr/>
            <p:nvPr/>
          </p:nvSpPr>
          <p:spPr>
            <a:xfrm>
              <a:off x="2338969" y="4444861"/>
              <a:ext cx="26155" cy="18119"/>
            </a:xfrm>
            <a:custGeom>
              <a:rect b="b" l="l" r="r" t="t"/>
              <a:pathLst>
                <a:path extrusionOk="0" h="690" w="996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71"/>
            <p:cNvSpPr/>
            <p:nvPr/>
          </p:nvSpPr>
          <p:spPr>
            <a:xfrm>
              <a:off x="2356065" y="4408412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71"/>
            <p:cNvSpPr/>
            <p:nvPr/>
          </p:nvSpPr>
          <p:spPr>
            <a:xfrm>
              <a:off x="2356065" y="4468731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71"/>
            <p:cNvSpPr/>
            <p:nvPr/>
          </p:nvSpPr>
          <p:spPr>
            <a:xfrm>
              <a:off x="2338969" y="4417708"/>
              <a:ext cx="84977" cy="72583"/>
            </a:xfrm>
            <a:custGeom>
              <a:rect b="b" l="l" r="r" t="t"/>
              <a:pathLst>
                <a:path extrusionOk="0" h="2764" w="3236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71"/>
            <p:cNvSpPr/>
            <p:nvPr/>
          </p:nvSpPr>
          <p:spPr>
            <a:xfrm>
              <a:off x="2355303" y="4429787"/>
              <a:ext cx="56564" cy="48423"/>
            </a:xfrm>
            <a:custGeom>
              <a:rect b="b" l="l" r="r" t="t"/>
              <a:pathLst>
                <a:path extrusionOk="0" h="1844" w="2154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6" name="Google Shape;10896;p71"/>
          <p:cNvGrpSpPr/>
          <p:nvPr/>
        </p:nvGrpSpPr>
        <p:grpSpPr>
          <a:xfrm>
            <a:off x="15112087" y="2999918"/>
            <a:ext cx="674567" cy="760385"/>
            <a:chOff x="7556043" y="1499959"/>
            <a:chExt cx="337283" cy="380192"/>
          </a:xfrm>
        </p:grpSpPr>
        <p:sp>
          <p:nvSpPr>
            <p:cNvPr id="10897" name="Google Shape;10897;p71"/>
            <p:cNvSpPr/>
            <p:nvPr/>
          </p:nvSpPr>
          <p:spPr>
            <a:xfrm>
              <a:off x="7556043" y="1499959"/>
              <a:ext cx="337283" cy="380140"/>
            </a:xfrm>
            <a:custGeom>
              <a:rect b="b" l="l" r="r" t="t"/>
              <a:pathLst>
                <a:path extrusionOk="0" h="14476" w="12844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71"/>
            <p:cNvSpPr/>
            <p:nvPr/>
          </p:nvSpPr>
          <p:spPr>
            <a:xfrm>
              <a:off x="7714628" y="1552479"/>
              <a:ext cx="178699" cy="327672"/>
            </a:xfrm>
            <a:custGeom>
              <a:rect b="b" l="l" r="r" t="t"/>
              <a:pathLst>
                <a:path extrusionOk="0" h="12478" w="6805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71"/>
            <p:cNvSpPr/>
            <p:nvPr/>
          </p:nvSpPr>
          <p:spPr>
            <a:xfrm>
              <a:off x="7588974" y="1536382"/>
              <a:ext cx="271450" cy="305824"/>
            </a:xfrm>
            <a:custGeom>
              <a:rect b="b" l="l" r="r" t="t"/>
              <a:pathLst>
                <a:path extrusionOk="0" h="11646" w="10337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71"/>
            <p:cNvSpPr/>
            <p:nvPr/>
          </p:nvSpPr>
          <p:spPr>
            <a:xfrm>
              <a:off x="7719906" y="1577846"/>
              <a:ext cx="140517" cy="264281"/>
            </a:xfrm>
            <a:custGeom>
              <a:rect b="b" l="l" r="r" t="t"/>
              <a:pathLst>
                <a:path extrusionOk="0" h="10064" w="5351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71"/>
            <p:cNvSpPr/>
            <p:nvPr/>
          </p:nvSpPr>
          <p:spPr>
            <a:xfrm>
              <a:off x="7657565" y="1674352"/>
              <a:ext cx="134477" cy="90518"/>
            </a:xfrm>
            <a:custGeom>
              <a:rect b="b" l="l" r="r" t="t"/>
              <a:pathLst>
                <a:path extrusionOk="0" h="3447" w="5121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71"/>
            <p:cNvSpPr/>
            <p:nvPr/>
          </p:nvSpPr>
          <p:spPr>
            <a:xfrm>
              <a:off x="7714365" y="1674352"/>
              <a:ext cx="77677" cy="90518"/>
            </a:xfrm>
            <a:custGeom>
              <a:rect b="b" l="l" r="r" t="t"/>
              <a:pathLst>
                <a:path extrusionOk="0" h="3447" w="2958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71"/>
            <p:cNvSpPr/>
            <p:nvPr/>
          </p:nvSpPr>
          <p:spPr>
            <a:xfrm>
              <a:off x="7709586" y="1680076"/>
              <a:ext cx="30199" cy="17437"/>
            </a:xfrm>
            <a:custGeom>
              <a:rect b="b" l="l" r="r" t="t"/>
              <a:pathLst>
                <a:path extrusionOk="0" h="664" w="115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71"/>
            <p:cNvSpPr/>
            <p:nvPr/>
          </p:nvSpPr>
          <p:spPr>
            <a:xfrm>
              <a:off x="7702811" y="1690686"/>
              <a:ext cx="43749" cy="62866"/>
            </a:xfrm>
            <a:custGeom>
              <a:rect b="b" l="l" r="r" t="t"/>
              <a:pathLst>
                <a:path extrusionOk="0" h="2394" w="1666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71"/>
            <p:cNvSpPr/>
            <p:nvPr/>
          </p:nvSpPr>
          <p:spPr>
            <a:xfrm>
              <a:off x="7714365" y="1690922"/>
              <a:ext cx="31958" cy="62630"/>
            </a:xfrm>
            <a:custGeom>
              <a:rect b="b" l="l" r="r" t="t"/>
              <a:pathLst>
                <a:path extrusionOk="0" h="2385" w="1217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71"/>
            <p:cNvSpPr/>
            <p:nvPr/>
          </p:nvSpPr>
          <p:spPr>
            <a:xfrm>
              <a:off x="7701813" y="1674352"/>
              <a:ext cx="45745" cy="23161"/>
            </a:xfrm>
            <a:custGeom>
              <a:rect b="b" l="l" r="r" t="t"/>
              <a:pathLst>
                <a:path extrusionOk="0" h="882" w="1742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71"/>
            <p:cNvSpPr/>
            <p:nvPr/>
          </p:nvSpPr>
          <p:spPr>
            <a:xfrm>
              <a:off x="7720667" y="1674851"/>
              <a:ext cx="26890" cy="22662"/>
            </a:xfrm>
            <a:custGeom>
              <a:rect b="b" l="l" r="r" t="t"/>
              <a:pathLst>
                <a:path extrusionOk="0" h="863" w="1024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71"/>
            <p:cNvSpPr/>
            <p:nvPr/>
          </p:nvSpPr>
          <p:spPr>
            <a:xfrm>
              <a:off x="7689733" y="1590162"/>
              <a:ext cx="69904" cy="95534"/>
            </a:xfrm>
            <a:custGeom>
              <a:rect b="b" l="l" r="r" t="t"/>
              <a:pathLst>
                <a:path extrusionOk="0" h="3638" w="2662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71"/>
            <p:cNvSpPr/>
            <p:nvPr/>
          </p:nvSpPr>
          <p:spPr>
            <a:xfrm>
              <a:off x="7714365" y="1590162"/>
              <a:ext cx="45272" cy="95534"/>
            </a:xfrm>
            <a:custGeom>
              <a:rect b="b" l="l" r="r" t="t"/>
              <a:pathLst>
                <a:path extrusionOk="0" h="3638" w="1724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71"/>
            <p:cNvSpPr/>
            <p:nvPr/>
          </p:nvSpPr>
          <p:spPr>
            <a:xfrm>
              <a:off x="7689733" y="1591423"/>
              <a:ext cx="69904" cy="46533"/>
            </a:xfrm>
            <a:custGeom>
              <a:rect b="b" l="l" r="r" t="t"/>
              <a:pathLst>
                <a:path extrusionOk="0" h="1772" w="2662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1" name="Google Shape;10911;p71"/>
          <p:cNvGrpSpPr/>
          <p:nvPr/>
        </p:nvGrpSpPr>
        <p:grpSpPr>
          <a:xfrm>
            <a:off x="15985652" y="3035579"/>
            <a:ext cx="634862" cy="689167"/>
            <a:chOff x="7992826" y="1517790"/>
            <a:chExt cx="317431" cy="344584"/>
          </a:xfrm>
        </p:grpSpPr>
        <p:sp>
          <p:nvSpPr>
            <p:cNvPr id="10912" name="Google Shape;10912;p71"/>
            <p:cNvSpPr/>
            <p:nvPr/>
          </p:nvSpPr>
          <p:spPr>
            <a:xfrm>
              <a:off x="8021239" y="1517790"/>
              <a:ext cx="289018" cy="289044"/>
            </a:xfrm>
            <a:custGeom>
              <a:rect b="b" l="l" r="r" t="t"/>
              <a:pathLst>
                <a:path extrusionOk="0" h="11007" w="11006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71"/>
            <p:cNvSpPr/>
            <p:nvPr/>
          </p:nvSpPr>
          <p:spPr>
            <a:xfrm>
              <a:off x="7992826" y="1520810"/>
              <a:ext cx="274706" cy="285866"/>
            </a:xfrm>
            <a:custGeom>
              <a:rect b="b" l="l" r="r" t="t"/>
              <a:pathLst>
                <a:path extrusionOk="0" h="10886" w="10461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71"/>
            <p:cNvSpPr/>
            <p:nvPr/>
          </p:nvSpPr>
          <p:spPr>
            <a:xfrm>
              <a:off x="8021476" y="1517790"/>
              <a:ext cx="288781" cy="288781"/>
            </a:xfrm>
            <a:custGeom>
              <a:rect b="b" l="l" r="r" t="t"/>
              <a:pathLst>
                <a:path extrusionOk="0" h="10997" w="10997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71"/>
            <p:cNvSpPr/>
            <p:nvPr/>
          </p:nvSpPr>
          <p:spPr>
            <a:xfrm>
              <a:off x="8021476" y="1520810"/>
              <a:ext cx="217932" cy="285761"/>
            </a:xfrm>
            <a:custGeom>
              <a:rect b="b" l="l" r="r" t="t"/>
              <a:pathLst>
                <a:path extrusionOk="0" h="10882" w="8299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71"/>
            <p:cNvSpPr/>
            <p:nvPr/>
          </p:nvSpPr>
          <p:spPr>
            <a:xfrm>
              <a:off x="8071238" y="1795752"/>
              <a:ext cx="189019" cy="66622"/>
            </a:xfrm>
            <a:custGeom>
              <a:rect b="b" l="l" r="r" t="t"/>
              <a:pathLst>
                <a:path extrusionOk="0" h="2537" w="7198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71"/>
            <p:cNvSpPr/>
            <p:nvPr/>
          </p:nvSpPr>
          <p:spPr>
            <a:xfrm>
              <a:off x="8154666" y="1817863"/>
              <a:ext cx="22163" cy="44511"/>
            </a:xfrm>
            <a:custGeom>
              <a:rect b="b" l="l" r="r" t="t"/>
              <a:pathLst>
                <a:path extrusionOk="0" h="1695" w="844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71"/>
            <p:cNvSpPr/>
            <p:nvPr/>
          </p:nvSpPr>
          <p:spPr>
            <a:xfrm>
              <a:off x="8155927" y="1806807"/>
              <a:ext cx="19642" cy="18618"/>
            </a:xfrm>
            <a:custGeom>
              <a:rect b="b" l="l" r="r" t="t"/>
              <a:pathLst>
                <a:path extrusionOk="0" h="709" w="748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71"/>
            <p:cNvSpPr/>
            <p:nvPr/>
          </p:nvSpPr>
          <p:spPr>
            <a:xfrm>
              <a:off x="8226803" y="1818362"/>
              <a:ext cx="33455" cy="44012"/>
            </a:xfrm>
            <a:custGeom>
              <a:rect b="b" l="l" r="r" t="t"/>
              <a:pathLst>
                <a:path extrusionOk="0" h="1676" w="1274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71"/>
            <p:cNvSpPr/>
            <p:nvPr/>
          </p:nvSpPr>
          <p:spPr>
            <a:xfrm>
              <a:off x="8104667" y="1623329"/>
              <a:ext cx="122162" cy="88995"/>
            </a:xfrm>
            <a:custGeom>
              <a:rect b="b" l="l" r="r" t="t"/>
              <a:pathLst>
                <a:path extrusionOk="0" h="3389" w="4652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71"/>
            <p:cNvSpPr/>
            <p:nvPr/>
          </p:nvSpPr>
          <p:spPr>
            <a:xfrm>
              <a:off x="8132319" y="1623329"/>
              <a:ext cx="94772" cy="88995"/>
            </a:xfrm>
            <a:custGeom>
              <a:rect b="b" l="l" r="r" t="t"/>
              <a:pathLst>
                <a:path extrusionOk="0" h="3389" w="3609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71"/>
            <p:cNvSpPr/>
            <p:nvPr/>
          </p:nvSpPr>
          <p:spPr>
            <a:xfrm>
              <a:off x="8132556" y="1756782"/>
              <a:ext cx="66622" cy="50052"/>
            </a:xfrm>
            <a:custGeom>
              <a:rect b="b" l="l" r="r" t="t"/>
              <a:pathLst>
                <a:path extrusionOk="0" h="1906" w="2537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71"/>
            <p:cNvSpPr/>
            <p:nvPr/>
          </p:nvSpPr>
          <p:spPr>
            <a:xfrm>
              <a:off x="8132556" y="1756546"/>
              <a:ext cx="66622" cy="27914"/>
            </a:xfrm>
            <a:custGeom>
              <a:rect b="b" l="l" r="r" t="t"/>
              <a:pathLst>
                <a:path extrusionOk="0" h="1063" w="2537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71"/>
            <p:cNvSpPr/>
            <p:nvPr/>
          </p:nvSpPr>
          <p:spPr>
            <a:xfrm>
              <a:off x="8121264" y="1786324"/>
              <a:ext cx="44484" cy="39836"/>
            </a:xfrm>
            <a:custGeom>
              <a:rect b="b" l="l" r="r" t="t"/>
              <a:pathLst>
                <a:path extrusionOk="0" h="1517" w="1694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71"/>
            <p:cNvSpPr/>
            <p:nvPr/>
          </p:nvSpPr>
          <p:spPr>
            <a:xfrm>
              <a:off x="8165748" y="1786324"/>
              <a:ext cx="44484" cy="39836"/>
            </a:xfrm>
            <a:custGeom>
              <a:rect b="b" l="l" r="r" t="t"/>
              <a:pathLst>
                <a:path extrusionOk="0" h="1517" w="1694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71"/>
            <p:cNvSpPr/>
            <p:nvPr/>
          </p:nvSpPr>
          <p:spPr>
            <a:xfrm>
              <a:off x="8110182" y="1668365"/>
              <a:ext cx="110870" cy="105040"/>
            </a:xfrm>
            <a:custGeom>
              <a:rect b="b" l="l" r="r" t="t"/>
              <a:pathLst>
                <a:path extrusionOk="0" h="4000" w="4222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71"/>
            <p:cNvSpPr/>
            <p:nvPr/>
          </p:nvSpPr>
          <p:spPr>
            <a:xfrm>
              <a:off x="8110445" y="1668259"/>
              <a:ext cx="100051" cy="104646"/>
            </a:xfrm>
            <a:custGeom>
              <a:rect b="b" l="l" r="r" t="t"/>
              <a:pathLst>
                <a:path extrusionOk="0" h="3985" w="381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71"/>
            <p:cNvSpPr/>
            <p:nvPr/>
          </p:nvSpPr>
          <p:spPr>
            <a:xfrm>
              <a:off x="8071238" y="1818362"/>
              <a:ext cx="33455" cy="44012"/>
            </a:xfrm>
            <a:custGeom>
              <a:rect b="b" l="l" r="r" t="t"/>
              <a:pathLst>
                <a:path extrusionOk="0" h="1676" w="1274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71"/>
          <p:cNvGrpSpPr/>
          <p:nvPr/>
        </p:nvGrpSpPr>
        <p:grpSpPr>
          <a:xfrm>
            <a:off x="9728892" y="6680415"/>
            <a:ext cx="791214" cy="774828"/>
            <a:chOff x="4864446" y="3340207"/>
            <a:chExt cx="395607" cy="387414"/>
          </a:xfrm>
        </p:grpSpPr>
        <p:sp>
          <p:nvSpPr>
            <p:cNvPr id="10930" name="Google Shape;10930;p71"/>
            <p:cNvSpPr/>
            <p:nvPr/>
          </p:nvSpPr>
          <p:spPr>
            <a:xfrm>
              <a:off x="4939077" y="3412948"/>
              <a:ext cx="246581" cy="246581"/>
            </a:xfrm>
            <a:custGeom>
              <a:rect b="b" l="l" r="r" t="t"/>
              <a:pathLst>
                <a:path extrusionOk="0" h="9390" w="939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71"/>
            <p:cNvSpPr/>
            <p:nvPr/>
          </p:nvSpPr>
          <p:spPr>
            <a:xfrm>
              <a:off x="4988341" y="3499159"/>
              <a:ext cx="148054" cy="148054"/>
            </a:xfrm>
            <a:custGeom>
              <a:rect b="b" l="l" r="r" t="t"/>
              <a:pathLst>
                <a:path extrusionOk="0" h="5638" w="5638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71"/>
            <p:cNvSpPr/>
            <p:nvPr/>
          </p:nvSpPr>
          <p:spPr>
            <a:xfrm>
              <a:off x="4864446" y="3530067"/>
              <a:ext cx="56564" cy="12342"/>
            </a:xfrm>
            <a:custGeom>
              <a:rect b="b" l="l" r="r" t="t"/>
              <a:pathLst>
                <a:path extrusionOk="0" h="470" w="2154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71"/>
            <p:cNvSpPr/>
            <p:nvPr/>
          </p:nvSpPr>
          <p:spPr>
            <a:xfrm>
              <a:off x="5203463" y="3530067"/>
              <a:ext cx="56590" cy="12342"/>
            </a:xfrm>
            <a:custGeom>
              <a:rect b="b" l="l" r="r" t="t"/>
              <a:pathLst>
                <a:path extrusionOk="0" h="470" w="2155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71"/>
            <p:cNvSpPr/>
            <p:nvPr/>
          </p:nvSpPr>
          <p:spPr>
            <a:xfrm>
              <a:off x="5056197" y="3340207"/>
              <a:ext cx="12342" cy="54437"/>
            </a:xfrm>
            <a:custGeom>
              <a:rect b="b" l="l" r="r" t="t"/>
              <a:pathLst>
                <a:path extrusionOk="0" h="2073" w="47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71"/>
            <p:cNvSpPr/>
            <p:nvPr/>
          </p:nvSpPr>
          <p:spPr>
            <a:xfrm>
              <a:off x="4968488" y="3658557"/>
              <a:ext cx="28597" cy="33376"/>
            </a:xfrm>
            <a:custGeom>
              <a:rect b="b" l="l" r="r" t="t"/>
              <a:pathLst>
                <a:path extrusionOk="0" h="1271" w="1089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71"/>
            <p:cNvSpPr/>
            <p:nvPr/>
          </p:nvSpPr>
          <p:spPr>
            <a:xfrm>
              <a:off x="5128832" y="3381068"/>
              <a:ext cx="28387" cy="33166"/>
            </a:xfrm>
            <a:custGeom>
              <a:rect b="b" l="l" r="r" t="t"/>
              <a:pathLst>
                <a:path extrusionOk="0" h="1263" w="1081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71"/>
            <p:cNvSpPr/>
            <p:nvPr/>
          </p:nvSpPr>
          <p:spPr>
            <a:xfrm>
              <a:off x="4903915" y="3443646"/>
              <a:ext cx="38471" cy="24868"/>
            </a:xfrm>
            <a:custGeom>
              <a:rect b="b" l="l" r="r" t="t"/>
              <a:pathLst>
                <a:path extrusionOk="0" h="947" w="1465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71"/>
            <p:cNvSpPr/>
            <p:nvPr/>
          </p:nvSpPr>
          <p:spPr>
            <a:xfrm>
              <a:off x="5181641" y="3603910"/>
              <a:ext cx="38445" cy="24947"/>
            </a:xfrm>
            <a:custGeom>
              <a:rect b="b" l="l" r="r" t="t"/>
              <a:pathLst>
                <a:path extrusionOk="0" h="950" w="1464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71"/>
            <p:cNvSpPr/>
            <p:nvPr/>
          </p:nvSpPr>
          <p:spPr>
            <a:xfrm>
              <a:off x="5127676" y="3658321"/>
              <a:ext cx="28571" cy="33613"/>
            </a:xfrm>
            <a:custGeom>
              <a:rect b="b" l="l" r="r" t="t"/>
              <a:pathLst>
                <a:path extrusionOk="0" h="1280" w="1088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71"/>
            <p:cNvSpPr/>
            <p:nvPr/>
          </p:nvSpPr>
          <p:spPr>
            <a:xfrm>
              <a:off x="4967333" y="3380858"/>
              <a:ext cx="28571" cy="33376"/>
            </a:xfrm>
            <a:custGeom>
              <a:rect b="b" l="l" r="r" t="t"/>
              <a:pathLst>
                <a:path extrusionOk="0" h="1271" w="1088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71"/>
            <p:cNvSpPr/>
            <p:nvPr/>
          </p:nvSpPr>
          <p:spPr>
            <a:xfrm>
              <a:off x="5182350" y="3443646"/>
              <a:ext cx="38471" cy="24868"/>
            </a:xfrm>
            <a:custGeom>
              <a:rect b="b" l="l" r="r" t="t"/>
              <a:pathLst>
                <a:path extrusionOk="0" h="947" w="1465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71"/>
            <p:cNvSpPr/>
            <p:nvPr/>
          </p:nvSpPr>
          <p:spPr>
            <a:xfrm>
              <a:off x="4904650" y="3603910"/>
              <a:ext cx="38445" cy="24947"/>
            </a:xfrm>
            <a:custGeom>
              <a:rect b="b" l="l" r="r" t="t"/>
              <a:pathLst>
                <a:path extrusionOk="0" h="950" w="1464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71"/>
            <p:cNvSpPr/>
            <p:nvPr/>
          </p:nvSpPr>
          <p:spPr>
            <a:xfrm>
              <a:off x="5075839" y="3433037"/>
              <a:ext cx="87209" cy="73948"/>
            </a:xfrm>
            <a:custGeom>
              <a:rect b="b" l="l" r="r" t="t"/>
              <a:pathLst>
                <a:path extrusionOk="0" h="2816" w="3321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71"/>
            <p:cNvSpPr/>
            <p:nvPr/>
          </p:nvSpPr>
          <p:spPr>
            <a:xfrm>
              <a:off x="5025288" y="3585607"/>
              <a:ext cx="74158" cy="111106"/>
            </a:xfrm>
            <a:custGeom>
              <a:rect b="b" l="l" r="r" t="t"/>
              <a:pathLst>
                <a:path extrusionOk="0" h="4231" w="2824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71"/>
            <p:cNvSpPr/>
            <p:nvPr/>
          </p:nvSpPr>
          <p:spPr>
            <a:xfrm>
              <a:off x="5025288" y="3606458"/>
              <a:ext cx="74158" cy="90256"/>
            </a:xfrm>
            <a:custGeom>
              <a:rect b="b" l="l" r="r" t="t"/>
              <a:pathLst>
                <a:path extrusionOk="0" h="3437" w="2824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71"/>
            <p:cNvSpPr/>
            <p:nvPr/>
          </p:nvSpPr>
          <p:spPr>
            <a:xfrm>
              <a:off x="5048660" y="3585607"/>
              <a:ext cx="27678" cy="18382"/>
            </a:xfrm>
            <a:custGeom>
              <a:rect b="b" l="l" r="r" t="t"/>
              <a:pathLst>
                <a:path extrusionOk="0" h="700" w="1054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71"/>
            <p:cNvSpPr/>
            <p:nvPr/>
          </p:nvSpPr>
          <p:spPr>
            <a:xfrm>
              <a:off x="5037604" y="3536343"/>
              <a:ext cx="49526" cy="55330"/>
            </a:xfrm>
            <a:custGeom>
              <a:rect b="b" l="l" r="r" t="t"/>
              <a:pathLst>
                <a:path extrusionOk="0" h="2107" w="1886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71"/>
            <p:cNvSpPr/>
            <p:nvPr/>
          </p:nvSpPr>
          <p:spPr>
            <a:xfrm>
              <a:off x="5037604" y="3536343"/>
              <a:ext cx="33954" cy="55382"/>
            </a:xfrm>
            <a:custGeom>
              <a:rect b="b" l="l" r="r" t="t"/>
              <a:pathLst>
                <a:path extrusionOk="0" h="2109" w="1293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71"/>
            <p:cNvSpPr/>
            <p:nvPr/>
          </p:nvSpPr>
          <p:spPr>
            <a:xfrm>
              <a:off x="5037604" y="3696451"/>
              <a:ext cx="49526" cy="31171"/>
            </a:xfrm>
            <a:custGeom>
              <a:rect b="b" l="l" r="r" t="t"/>
              <a:pathLst>
                <a:path extrusionOk="0" h="1187" w="1886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71"/>
            <p:cNvSpPr/>
            <p:nvPr/>
          </p:nvSpPr>
          <p:spPr>
            <a:xfrm>
              <a:off x="5025288" y="3615255"/>
              <a:ext cx="12342" cy="81222"/>
            </a:xfrm>
            <a:custGeom>
              <a:rect b="b" l="l" r="r" t="t"/>
              <a:pathLst>
                <a:path extrusionOk="0" h="3093" w="47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71"/>
            <p:cNvSpPr/>
            <p:nvPr/>
          </p:nvSpPr>
          <p:spPr>
            <a:xfrm>
              <a:off x="5086868" y="3615255"/>
              <a:ext cx="12579" cy="81222"/>
            </a:xfrm>
            <a:custGeom>
              <a:rect b="b" l="l" r="r" t="t"/>
              <a:pathLst>
                <a:path extrusionOk="0" h="3093" w="479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71"/>
            <p:cNvSpPr/>
            <p:nvPr/>
          </p:nvSpPr>
          <p:spPr>
            <a:xfrm>
              <a:off x="5059216" y="3708740"/>
              <a:ext cx="6302" cy="18645"/>
            </a:xfrm>
            <a:custGeom>
              <a:rect b="b" l="l" r="r" t="t"/>
              <a:pathLst>
                <a:path extrusionOk="0" h="710" w="24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71"/>
            <p:cNvSpPr/>
            <p:nvPr/>
          </p:nvSpPr>
          <p:spPr>
            <a:xfrm>
              <a:off x="5037604" y="3536343"/>
              <a:ext cx="49526" cy="24658"/>
            </a:xfrm>
            <a:custGeom>
              <a:rect b="b" l="l" r="r" t="t"/>
              <a:pathLst>
                <a:path extrusionOk="0" h="939" w="1886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71"/>
            <p:cNvSpPr/>
            <p:nvPr/>
          </p:nvSpPr>
          <p:spPr>
            <a:xfrm>
              <a:off x="5037604" y="3536343"/>
              <a:ext cx="33954" cy="22400"/>
            </a:xfrm>
            <a:custGeom>
              <a:rect b="b" l="l" r="r" t="t"/>
              <a:pathLst>
                <a:path extrusionOk="0" h="853" w="1293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5" name="Google Shape;10955;p71"/>
          <p:cNvGrpSpPr/>
          <p:nvPr/>
        </p:nvGrpSpPr>
        <p:grpSpPr>
          <a:xfrm>
            <a:off x="6260734" y="8648969"/>
            <a:ext cx="594684" cy="517742"/>
            <a:chOff x="3130367" y="4324485"/>
            <a:chExt cx="297342" cy="258871"/>
          </a:xfrm>
        </p:grpSpPr>
        <p:sp>
          <p:nvSpPr>
            <p:cNvPr id="10956" name="Google Shape;10956;p71"/>
            <p:cNvSpPr/>
            <p:nvPr/>
          </p:nvSpPr>
          <p:spPr>
            <a:xfrm>
              <a:off x="3130367" y="4391579"/>
              <a:ext cx="297342" cy="191777"/>
            </a:xfrm>
            <a:custGeom>
              <a:rect b="b" l="l" r="r" t="t"/>
              <a:pathLst>
                <a:path extrusionOk="0" h="7303" w="11323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71"/>
            <p:cNvSpPr/>
            <p:nvPr/>
          </p:nvSpPr>
          <p:spPr>
            <a:xfrm>
              <a:off x="3130367" y="4391579"/>
              <a:ext cx="297342" cy="14601"/>
            </a:xfrm>
            <a:custGeom>
              <a:rect b="b" l="l" r="r" t="t"/>
              <a:pathLst>
                <a:path extrusionOk="0" h="556" w="11323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71"/>
            <p:cNvSpPr/>
            <p:nvPr/>
          </p:nvSpPr>
          <p:spPr>
            <a:xfrm>
              <a:off x="3159279" y="4430024"/>
              <a:ext cx="95770" cy="124682"/>
            </a:xfrm>
            <a:custGeom>
              <a:rect b="b" l="l" r="r" t="t"/>
              <a:pathLst>
                <a:path extrusionOk="0" h="4748" w="3647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71"/>
            <p:cNvSpPr/>
            <p:nvPr/>
          </p:nvSpPr>
          <p:spPr>
            <a:xfrm>
              <a:off x="3279156" y="4430024"/>
              <a:ext cx="119903" cy="23897"/>
            </a:xfrm>
            <a:custGeom>
              <a:rect b="b" l="l" r="r" t="t"/>
              <a:pathLst>
                <a:path extrusionOk="0" h="910" w="4566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71"/>
            <p:cNvSpPr/>
            <p:nvPr/>
          </p:nvSpPr>
          <p:spPr>
            <a:xfrm>
              <a:off x="3279156" y="4468232"/>
              <a:ext cx="90991" cy="19380"/>
            </a:xfrm>
            <a:custGeom>
              <a:rect b="b" l="l" r="r" t="t"/>
              <a:pathLst>
                <a:path extrusionOk="0" h="738" w="3465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71"/>
            <p:cNvSpPr/>
            <p:nvPr/>
          </p:nvSpPr>
          <p:spPr>
            <a:xfrm>
              <a:off x="3277896" y="4501897"/>
              <a:ext cx="60687" cy="9585"/>
            </a:xfrm>
            <a:custGeom>
              <a:rect b="b" l="l" r="r" t="t"/>
              <a:pathLst>
                <a:path extrusionOk="0" h="365" w="2311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71"/>
            <p:cNvSpPr/>
            <p:nvPr/>
          </p:nvSpPr>
          <p:spPr>
            <a:xfrm>
              <a:off x="3344150" y="4501897"/>
              <a:ext cx="32878" cy="9585"/>
            </a:xfrm>
            <a:custGeom>
              <a:rect b="b" l="l" r="r" t="t"/>
              <a:pathLst>
                <a:path extrusionOk="0" h="365" w="1252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71"/>
            <p:cNvSpPr/>
            <p:nvPr/>
          </p:nvSpPr>
          <p:spPr>
            <a:xfrm>
              <a:off x="3277896" y="4530810"/>
              <a:ext cx="21376" cy="9559"/>
            </a:xfrm>
            <a:custGeom>
              <a:rect b="b" l="l" r="r" t="t"/>
              <a:pathLst>
                <a:path extrusionOk="0" h="364" w="814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71"/>
            <p:cNvSpPr/>
            <p:nvPr/>
          </p:nvSpPr>
          <p:spPr>
            <a:xfrm>
              <a:off x="3306782" y="4530757"/>
              <a:ext cx="50892" cy="9637"/>
            </a:xfrm>
            <a:custGeom>
              <a:rect b="b" l="l" r="r" t="t"/>
              <a:pathLst>
                <a:path extrusionOk="0" h="367" w="1938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71"/>
            <p:cNvSpPr/>
            <p:nvPr/>
          </p:nvSpPr>
          <p:spPr>
            <a:xfrm>
              <a:off x="3277055" y="4549874"/>
              <a:ext cx="23083" cy="9611"/>
            </a:xfrm>
            <a:custGeom>
              <a:rect b="b" l="l" r="r" t="t"/>
              <a:pathLst>
                <a:path extrusionOk="0" h="366" w="879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71"/>
            <p:cNvSpPr/>
            <p:nvPr/>
          </p:nvSpPr>
          <p:spPr>
            <a:xfrm>
              <a:off x="3305705" y="4549874"/>
              <a:ext cx="51969" cy="9611"/>
            </a:xfrm>
            <a:custGeom>
              <a:rect b="b" l="l" r="r" t="t"/>
              <a:pathLst>
                <a:path extrusionOk="0" h="366" w="1979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71"/>
            <p:cNvSpPr/>
            <p:nvPr/>
          </p:nvSpPr>
          <p:spPr>
            <a:xfrm>
              <a:off x="3255259" y="4324485"/>
              <a:ext cx="47531" cy="86474"/>
            </a:xfrm>
            <a:custGeom>
              <a:rect b="b" l="l" r="r" t="t"/>
              <a:pathLst>
                <a:path extrusionOk="0" h="3293" w="181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71"/>
            <p:cNvSpPr/>
            <p:nvPr/>
          </p:nvSpPr>
          <p:spPr>
            <a:xfrm>
              <a:off x="3178370" y="4492365"/>
              <a:ext cx="57562" cy="62341"/>
            </a:xfrm>
            <a:custGeom>
              <a:rect b="b" l="l" r="r" t="t"/>
              <a:pathLst>
                <a:path extrusionOk="0" h="2374" w="2192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71"/>
            <p:cNvSpPr/>
            <p:nvPr/>
          </p:nvSpPr>
          <p:spPr>
            <a:xfrm>
              <a:off x="3196726" y="4492365"/>
              <a:ext cx="20877" cy="14390"/>
            </a:xfrm>
            <a:custGeom>
              <a:rect b="b" l="l" r="r" t="t"/>
              <a:pathLst>
                <a:path extrusionOk="0" h="548" w="795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71"/>
            <p:cNvSpPr/>
            <p:nvPr/>
          </p:nvSpPr>
          <p:spPr>
            <a:xfrm>
              <a:off x="3178370" y="4507438"/>
              <a:ext cx="57562" cy="47268"/>
            </a:xfrm>
            <a:custGeom>
              <a:rect b="b" l="l" r="r" t="t"/>
              <a:pathLst>
                <a:path extrusionOk="0" h="1800" w="2192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71"/>
            <p:cNvSpPr/>
            <p:nvPr/>
          </p:nvSpPr>
          <p:spPr>
            <a:xfrm>
              <a:off x="3178370" y="4515973"/>
              <a:ext cx="14338" cy="38733"/>
            </a:xfrm>
            <a:custGeom>
              <a:rect b="b" l="l" r="r" t="t"/>
              <a:pathLst>
                <a:path extrusionOk="0" h="1475" w="546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71"/>
            <p:cNvSpPr/>
            <p:nvPr/>
          </p:nvSpPr>
          <p:spPr>
            <a:xfrm>
              <a:off x="3221594" y="4515973"/>
              <a:ext cx="14338" cy="38733"/>
            </a:xfrm>
            <a:custGeom>
              <a:rect b="b" l="l" r="r" t="t"/>
              <a:pathLst>
                <a:path extrusionOk="0" h="1475" w="546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71"/>
            <p:cNvSpPr/>
            <p:nvPr/>
          </p:nvSpPr>
          <p:spPr>
            <a:xfrm>
              <a:off x="3187929" y="4453894"/>
              <a:ext cx="38471" cy="43250"/>
            </a:xfrm>
            <a:custGeom>
              <a:rect b="b" l="l" r="r" t="t"/>
              <a:pathLst>
                <a:path extrusionOk="0" h="1647" w="1465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71"/>
            <p:cNvSpPr/>
            <p:nvPr/>
          </p:nvSpPr>
          <p:spPr>
            <a:xfrm>
              <a:off x="3187929" y="4454157"/>
              <a:ext cx="26391" cy="43119"/>
            </a:xfrm>
            <a:custGeom>
              <a:rect b="b" l="l" r="r" t="t"/>
              <a:pathLst>
                <a:path extrusionOk="0" h="1642" w="1005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71"/>
            <p:cNvSpPr/>
            <p:nvPr/>
          </p:nvSpPr>
          <p:spPr>
            <a:xfrm>
              <a:off x="3187929" y="4453894"/>
              <a:ext cx="38471" cy="19406"/>
            </a:xfrm>
            <a:custGeom>
              <a:rect b="b" l="l" r="r" t="t"/>
              <a:pathLst>
                <a:path extrusionOk="0" h="739" w="1465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71"/>
            <p:cNvSpPr/>
            <p:nvPr/>
          </p:nvSpPr>
          <p:spPr>
            <a:xfrm>
              <a:off x="3187929" y="4453894"/>
              <a:ext cx="26391" cy="17620"/>
            </a:xfrm>
            <a:custGeom>
              <a:rect b="b" l="l" r="r" t="t"/>
              <a:pathLst>
                <a:path extrusionOk="0" h="671" w="1005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71"/>
            <p:cNvSpPr/>
            <p:nvPr/>
          </p:nvSpPr>
          <p:spPr>
            <a:xfrm>
              <a:off x="3269335" y="4387036"/>
              <a:ext cx="19380" cy="9349"/>
            </a:xfrm>
            <a:custGeom>
              <a:rect b="b" l="l" r="r" t="t"/>
              <a:pathLst>
                <a:path extrusionOk="0" h="356" w="738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71"/>
            <p:cNvSpPr/>
            <p:nvPr/>
          </p:nvSpPr>
          <p:spPr>
            <a:xfrm>
              <a:off x="3255522" y="4324485"/>
              <a:ext cx="47032" cy="9559"/>
            </a:xfrm>
            <a:custGeom>
              <a:rect b="b" l="l" r="r" t="t"/>
              <a:pathLst>
                <a:path extrusionOk="0" h="364" w="1791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9" name="Google Shape;10979;p71"/>
          <p:cNvGrpSpPr/>
          <p:nvPr/>
        </p:nvGrpSpPr>
        <p:grpSpPr>
          <a:xfrm>
            <a:off x="10605976" y="6779678"/>
            <a:ext cx="789218" cy="573046"/>
            <a:chOff x="5302988" y="3389839"/>
            <a:chExt cx="394609" cy="286523"/>
          </a:xfrm>
        </p:grpSpPr>
        <p:sp>
          <p:nvSpPr>
            <p:cNvPr id="10980" name="Google Shape;10980;p71"/>
            <p:cNvSpPr/>
            <p:nvPr/>
          </p:nvSpPr>
          <p:spPr>
            <a:xfrm>
              <a:off x="5589485" y="3491859"/>
              <a:ext cx="31696" cy="69904"/>
            </a:xfrm>
            <a:custGeom>
              <a:rect b="b" l="l" r="r" t="t"/>
              <a:pathLst>
                <a:path extrusionOk="0" h="2662" w="1207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71"/>
            <p:cNvSpPr/>
            <p:nvPr/>
          </p:nvSpPr>
          <p:spPr>
            <a:xfrm>
              <a:off x="5602063" y="3485583"/>
              <a:ext cx="76417" cy="76180"/>
            </a:xfrm>
            <a:custGeom>
              <a:rect b="b" l="l" r="r" t="t"/>
              <a:pathLst>
                <a:path extrusionOk="0" h="2901" w="291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71"/>
            <p:cNvSpPr/>
            <p:nvPr/>
          </p:nvSpPr>
          <p:spPr>
            <a:xfrm>
              <a:off x="5614878" y="3580828"/>
              <a:ext cx="38235" cy="28177"/>
            </a:xfrm>
            <a:custGeom>
              <a:rect b="b" l="l" r="r" t="t"/>
              <a:pathLst>
                <a:path extrusionOk="0" h="1073" w="1456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71"/>
            <p:cNvSpPr/>
            <p:nvPr/>
          </p:nvSpPr>
          <p:spPr>
            <a:xfrm>
              <a:off x="5614878" y="3580828"/>
              <a:ext cx="38235" cy="15625"/>
            </a:xfrm>
            <a:custGeom>
              <a:rect b="b" l="l" r="r" t="t"/>
              <a:pathLst>
                <a:path extrusionOk="0" h="595" w="1456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71"/>
            <p:cNvSpPr/>
            <p:nvPr/>
          </p:nvSpPr>
          <p:spPr>
            <a:xfrm>
              <a:off x="5570394" y="3596426"/>
              <a:ext cx="126941" cy="79935"/>
            </a:xfrm>
            <a:custGeom>
              <a:rect b="b" l="l" r="r" t="t"/>
              <a:pathLst>
                <a:path extrusionOk="0" h="3044" w="4834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71"/>
            <p:cNvSpPr/>
            <p:nvPr/>
          </p:nvSpPr>
          <p:spPr>
            <a:xfrm>
              <a:off x="5627693" y="3608979"/>
              <a:ext cx="12605" cy="67383"/>
            </a:xfrm>
            <a:custGeom>
              <a:rect b="b" l="l" r="r" t="t"/>
              <a:pathLst>
                <a:path extrusionOk="0" h="2566" w="48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71"/>
            <p:cNvSpPr/>
            <p:nvPr/>
          </p:nvSpPr>
          <p:spPr>
            <a:xfrm>
              <a:off x="5595787" y="3517462"/>
              <a:ext cx="76417" cy="69930"/>
            </a:xfrm>
            <a:custGeom>
              <a:rect b="b" l="l" r="r" t="t"/>
              <a:pathLst>
                <a:path extrusionOk="0" h="2663" w="291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71"/>
            <p:cNvSpPr/>
            <p:nvPr/>
          </p:nvSpPr>
          <p:spPr>
            <a:xfrm>
              <a:off x="5595787" y="3517515"/>
              <a:ext cx="76154" cy="68381"/>
            </a:xfrm>
            <a:custGeom>
              <a:rect b="b" l="l" r="r" t="t"/>
              <a:pathLst>
                <a:path extrusionOk="0" h="2604" w="290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71"/>
            <p:cNvSpPr/>
            <p:nvPr/>
          </p:nvSpPr>
          <p:spPr>
            <a:xfrm>
              <a:off x="5672177" y="3612497"/>
              <a:ext cx="25420" cy="63864"/>
            </a:xfrm>
            <a:custGeom>
              <a:rect b="b" l="l" r="r" t="t"/>
              <a:pathLst>
                <a:path extrusionOk="0" h="2432" w="968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71"/>
            <p:cNvSpPr/>
            <p:nvPr/>
          </p:nvSpPr>
          <p:spPr>
            <a:xfrm>
              <a:off x="5627955" y="3609241"/>
              <a:ext cx="12579" cy="12579"/>
            </a:xfrm>
            <a:custGeom>
              <a:rect b="b" l="l" r="r" t="t"/>
              <a:pathLst>
                <a:path extrusionOk="0" h="479" w="479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71"/>
            <p:cNvSpPr/>
            <p:nvPr/>
          </p:nvSpPr>
          <p:spPr>
            <a:xfrm>
              <a:off x="5607840" y="3591279"/>
              <a:ext cx="26155" cy="26706"/>
            </a:xfrm>
            <a:custGeom>
              <a:rect b="b" l="l" r="r" t="t"/>
              <a:pathLst>
                <a:path extrusionOk="0" h="1017" w="996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71"/>
            <p:cNvSpPr/>
            <p:nvPr/>
          </p:nvSpPr>
          <p:spPr>
            <a:xfrm>
              <a:off x="5633969" y="3591279"/>
              <a:ext cx="26181" cy="26706"/>
            </a:xfrm>
            <a:custGeom>
              <a:rect b="b" l="l" r="r" t="t"/>
              <a:pathLst>
                <a:path extrusionOk="0" h="1017" w="997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71"/>
            <p:cNvSpPr/>
            <p:nvPr/>
          </p:nvSpPr>
          <p:spPr>
            <a:xfrm>
              <a:off x="5303750" y="3488104"/>
              <a:ext cx="114625" cy="114362"/>
            </a:xfrm>
            <a:custGeom>
              <a:rect b="b" l="l" r="r" t="t"/>
              <a:pathLst>
                <a:path extrusionOk="0" h="4355" w="4365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71"/>
            <p:cNvSpPr/>
            <p:nvPr/>
          </p:nvSpPr>
          <p:spPr>
            <a:xfrm>
              <a:off x="5334920" y="3488104"/>
              <a:ext cx="83192" cy="114362"/>
            </a:xfrm>
            <a:custGeom>
              <a:rect b="b" l="l" r="r" t="t"/>
              <a:pathLst>
                <a:path extrusionOk="0" h="4355" w="3168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71"/>
            <p:cNvSpPr/>
            <p:nvPr/>
          </p:nvSpPr>
          <p:spPr>
            <a:xfrm>
              <a:off x="5302988" y="3574552"/>
              <a:ext cx="114625" cy="101810"/>
            </a:xfrm>
            <a:custGeom>
              <a:rect b="b" l="l" r="r" t="t"/>
              <a:pathLst>
                <a:path extrusionOk="0" h="3877" w="4365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71"/>
            <p:cNvSpPr/>
            <p:nvPr/>
          </p:nvSpPr>
          <p:spPr>
            <a:xfrm>
              <a:off x="5340934" y="3574552"/>
              <a:ext cx="38996" cy="25420"/>
            </a:xfrm>
            <a:custGeom>
              <a:rect b="b" l="l" r="r" t="t"/>
              <a:pathLst>
                <a:path extrusionOk="0" h="968" w="1485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71"/>
            <p:cNvSpPr/>
            <p:nvPr/>
          </p:nvSpPr>
          <p:spPr>
            <a:xfrm>
              <a:off x="5302988" y="3607981"/>
              <a:ext cx="114389" cy="68381"/>
            </a:xfrm>
            <a:custGeom>
              <a:rect b="b" l="l" r="r" t="t"/>
              <a:pathLst>
                <a:path extrusionOk="0" h="2604" w="4356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71"/>
            <p:cNvSpPr/>
            <p:nvPr/>
          </p:nvSpPr>
          <p:spPr>
            <a:xfrm>
              <a:off x="5322105" y="3524605"/>
              <a:ext cx="76417" cy="62788"/>
            </a:xfrm>
            <a:custGeom>
              <a:rect b="b" l="l" r="r" t="t"/>
              <a:pathLst>
                <a:path extrusionOk="0" h="2391" w="291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71"/>
            <p:cNvSpPr/>
            <p:nvPr/>
          </p:nvSpPr>
          <p:spPr>
            <a:xfrm>
              <a:off x="5322105" y="3524841"/>
              <a:ext cx="76417" cy="62052"/>
            </a:xfrm>
            <a:custGeom>
              <a:rect b="b" l="l" r="r" t="t"/>
              <a:pathLst>
                <a:path extrusionOk="0" h="2363" w="291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71"/>
            <p:cNvSpPr/>
            <p:nvPr/>
          </p:nvSpPr>
          <p:spPr>
            <a:xfrm>
              <a:off x="5302988" y="3621032"/>
              <a:ext cx="25420" cy="55330"/>
            </a:xfrm>
            <a:custGeom>
              <a:rect b="b" l="l" r="r" t="t"/>
              <a:pathLst>
                <a:path extrusionOk="0" h="2107" w="968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71"/>
            <p:cNvSpPr/>
            <p:nvPr/>
          </p:nvSpPr>
          <p:spPr>
            <a:xfrm>
              <a:off x="5392219" y="3587367"/>
              <a:ext cx="216146" cy="88995"/>
            </a:xfrm>
            <a:custGeom>
              <a:rect b="b" l="l" r="r" t="t"/>
              <a:pathLst>
                <a:path extrusionOk="0" h="3389" w="8231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71"/>
            <p:cNvSpPr/>
            <p:nvPr/>
          </p:nvSpPr>
          <p:spPr>
            <a:xfrm>
              <a:off x="5487701" y="3612760"/>
              <a:ext cx="25420" cy="63602"/>
            </a:xfrm>
            <a:custGeom>
              <a:rect b="b" l="l" r="r" t="t"/>
              <a:pathLst>
                <a:path extrusionOk="0" h="2422" w="968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71"/>
            <p:cNvSpPr/>
            <p:nvPr/>
          </p:nvSpPr>
          <p:spPr>
            <a:xfrm>
              <a:off x="5489224" y="3599945"/>
              <a:ext cx="22400" cy="21638"/>
            </a:xfrm>
            <a:custGeom>
              <a:rect b="b" l="l" r="r" t="t"/>
              <a:pathLst>
                <a:path extrusionOk="0" h="824" w="853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71"/>
            <p:cNvSpPr/>
            <p:nvPr/>
          </p:nvSpPr>
          <p:spPr>
            <a:xfrm>
              <a:off x="5570394" y="3613259"/>
              <a:ext cx="38235" cy="63103"/>
            </a:xfrm>
            <a:custGeom>
              <a:rect b="b" l="l" r="r" t="t"/>
              <a:pathLst>
                <a:path extrusionOk="0" h="2403" w="1456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71"/>
            <p:cNvSpPr/>
            <p:nvPr/>
          </p:nvSpPr>
          <p:spPr>
            <a:xfrm>
              <a:off x="5430165" y="3389839"/>
              <a:ext cx="140255" cy="101810"/>
            </a:xfrm>
            <a:custGeom>
              <a:rect b="b" l="l" r="r" t="t"/>
              <a:pathLst>
                <a:path extrusionOk="0" h="3877" w="5341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71"/>
            <p:cNvSpPr/>
            <p:nvPr/>
          </p:nvSpPr>
          <p:spPr>
            <a:xfrm>
              <a:off x="5462071" y="3390338"/>
              <a:ext cx="108086" cy="101547"/>
            </a:xfrm>
            <a:custGeom>
              <a:rect b="b" l="l" r="r" t="t"/>
              <a:pathLst>
                <a:path extrusionOk="0" h="3867" w="4116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71"/>
            <p:cNvSpPr/>
            <p:nvPr/>
          </p:nvSpPr>
          <p:spPr>
            <a:xfrm>
              <a:off x="5462071" y="3542646"/>
              <a:ext cx="76443" cy="57326"/>
            </a:xfrm>
            <a:custGeom>
              <a:rect b="b" l="l" r="r" t="t"/>
              <a:pathLst>
                <a:path extrusionOk="0" h="2183" w="2911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71"/>
            <p:cNvSpPr/>
            <p:nvPr/>
          </p:nvSpPr>
          <p:spPr>
            <a:xfrm>
              <a:off x="5462071" y="3542646"/>
              <a:ext cx="76443" cy="31985"/>
            </a:xfrm>
            <a:custGeom>
              <a:rect b="b" l="l" r="r" t="t"/>
              <a:pathLst>
                <a:path extrusionOk="0" h="1218" w="2911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71"/>
            <p:cNvSpPr/>
            <p:nvPr/>
          </p:nvSpPr>
          <p:spPr>
            <a:xfrm>
              <a:off x="5449519" y="3576600"/>
              <a:ext cx="50787" cy="45535"/>
            </a:xfrm>
            <a:custGeom>
              <a:rect b="b" l="l" r="r" t="t"/>
              <a:pathLst>
                <a:path extrusionOk="0" h="1734" w="1934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71"/>
            <p:cNvSpPr/>
            <p:nvPr/>
          </p:nvSpPr>
          <p:spPr>
            <a:xfrm>
              <a:off x="5500279" y="3576600"/>
              <a:ext cx="50787" cy="45535"/>
            </a:xfrm>
            <a:custGeom>
              <a:rect b="b" l="l" r="r" t="t"/>
              <a:pathLst>
                <a:path extrusionOk="0" h="1734" w="1934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71"/>
            <p:cNvSpPr/>
            <p:nvPr/>
          </p:nvSpPr>
          <p:spPr>
            <a:xfrm>
              <a:off x="5436704" y="3441545"/>
              <a:ext cx="127177" cy="120218"/>
            </a:xfrm>
            <a:custGeom>
              <a:rect b="b" l="l" r="r" t="t"/>
              <a:pathLst>
                <a:path extrusionOk="0" h="4578" w="4843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71"/>
            <p:cNvSpPr/>
            <p:nvPr/>
          </p:nvSpPr>
          <p:spPr>
            <a:xfrm>
              <a:off x="5436704" y="3441676"/>
              <a:ext cx="114625" cy="119588"/>
            </a:xfrm>
            <a:custGeom>
              <a:rect b="b" l="l" r="r" t="t"/>
              <a:pathLst>
                <a:path extrusionOk="0" h="4554" w="4365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71"/>
            <p:cNvSpPr/>
            <p:nvPr/>
          </p:nvSpPr>
          <p:spPr>
            <a:xfrm>
              <a:off x="5392219" y="3613259"/>
              <a:ext cx="37972" cy="63103"/>
            </a:xfrm>
            <a:custGeom>
              <a:rect b="b" l="l" r="r" t="t"/>
              <a:pathLst>
                <a:path extrusionOk="0" h="2403" w="1446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13" name="Google Shape;11013;p71"/>
          <p:cNvSpPr/>
          <p:nvPr/>
        </p:nvSpPr>
        <p:spPr>
          <a:xfrm>
            <a:off x="11482062" y="7235026"/>
            <a:ext cx="50314" cy="125733"/>
          </a:xfrm>
          <a:custGeom>
            <a:rect b="b" l="l" r="r" t="t"/>
            <a:pathLst>
              <a:path extrusionOk="0" h="2394" w="958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14" name="Google Shape;11014;p71"/>
          <p:cNvGrpSpPr/>
          <p:nvPr/>
        </p:nvGrpSpPr>
        <p:grpSpPr>
          <a:xfrm>
            <a:off x="6121503" y="5807217"/>
            <a:ext cx="781130" cy="719156"/>
            <a:chOff x="3060752" y="2903609"/>
            <a:chExt cx="390565" cy="359578"/>
          </a:xfrm>
        </p:grpSpPr>
        <p:sp>
          <p:nvSpPr>
            <p:cNvPr id="11015" name="Google Shape;11015;p71"/>
            <p:cNvSpPr/>
            <p:nvPr/>
          </p:nvSpPr>
          <p:spPr>
            <a:xfrm>
              <a:off x="3070048" y="3126950"/>
              <a:ext cx="25919" cy="58586"/>
            </a:xfrm>
            <a:custGeom>
              <a:rect b="b" l="l" r="r" t="t"/>
              <a:pathLst>
                <a:path extrusionOk="0" h="2231" w="987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71"/>
            <p:cNvSpPr/>
            <p:nvPr/>
          </p:nvSpPr>
          <p:spPr>
            <a:xfrm>
              <a:off x="3097936" y="3011852"/>
              <a:ext cx="102572" cy="104068"/>
            </a:xfrm>
            <a:custGeom>
              <a:rect b="b" l="l" r="r" t="t"/>
              <a:pathLst>
                <a:path extrusionOk="0" h="3963" w="3906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71"/>
            <p:cNvSpPr/>
            <p:nvPr/>
          </p:nvSpPr>
          <p:spPr>
            <a:xfrm>
              <a:off x="3097936" y="3011852"/>
              <a:ext cx="27678" cy="104068"/>
            </a:xfrm>
            <a:custGeom>
              <a:rect b="b" l="l" r="r" t="t"/>
              <a:pathLst>
                <a:path extrusionOk="0" h="3963" w="1054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71"/>
            <p:cNvSpPr/>
            <p:nvPr/>
          </p:nvSpPr>
          <p:spPr>
            <a:xfrm>
              <a:off x="3092421" y="3102318"/>
              <a:ext cx="113863" cy="38235"/>
            </a:xfrm>
            <a:custGeom>
              <a:rect b="b" l="l" r="r" t="t"/>
              <a:pathLst>
                <a:path extrusionOk="0" h="1456" w="4336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71"/>
            <p:cNvSpPr/>
            <p:nvPr/>
          </p:nvSpPr>
          <p:spPr>
            <a:xfrm>
              <a:off x="3060752" y="3184170"/>
              <a:ext cx="147791" cy="26759"/>
            </a:xfrm>
            <a:custGeom>
              <a:rect b="b" l="l" r="r" t="t"/>
              <a:pathLst>
                <a:path extrusionOk="0" h="1019" w="5628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71"/>
            <p:cNvSpPr/>
            <p:nvPr/>
          </p:nvSpPr>
          <p:spPr>
            <a:xfrm>
              <a:off x="3070048" y="3126950"/>
              <a:ext cx="152072" cy="58586"/>
            </a:xfrm>
            <a:custGeom>
              <a:rect b="b" l="l" r="r" t="t"/>
              <a:pathLst>
                <a:path extrusionOk="0" h="2231" w="5791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71"/>
            <p:cNvSpPr/>
            <p:nvPr/>
          </p:nvSpPr>
          <p:spPr>
            <a:xfrm>
              <a:off x="3093183" y="2903609"/>
              <a:ext cx="112104" cy="120586"/>
            </a:xfrm>
            <a:custGeom>
              <a:rect b="b" l="l" r="r" t="t"/>
              <a:pathLst>
                <a:path extrusionOk="0" h="4592" w="4269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71"/>
            <p:cNvSpPr/>
            <p:nvPr/>
          </p:nvSpPr>
          <p:spPr>
            <a:xfrm>
              <a:off x="3093183" y="2924407"/>
              <a:ext cx="49763" cy="99788"/>
            </a:xfrm>
            <a:custGeom>
              <a:rect b="b" l="l" r="r" t="t"/>
              <a:pathLst>
                <a:path extrusionOk="0" h="3800" w="1895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71"/>
            <p:cNvSpPr/>
            <p:nvPr/>
          </p:nvSpPr>
          <p:spPr>
            <a:xfrm>
              <a:off x="3097201" y="2987719"/>
              <a:ext cx="71401" cy="16255"/>
            </a:xfrm>
            <a:custGeom>
              <a:rect b="b" l="l" r="r" t="t"/>
              <a:pathLst>
                <a:path extrusionOk="0" h="619" w="2719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71"/>
            <p:cNvSpPr/>
            <p:nvPr/>
          </p:nvSpPr>
          <p:spPr>
            <a:xfrm>
              <a:off x="3311823" y="3011852"/>
              <a:ext cx="102309" cy="104068"/>
            </a:xfrm>
            <a:custGeom>
              <a:rect b="b" l="l" r="r" t="t"/>
              <a:pathLst>
                <a:path extrusionOk="0" h="3963" w="3896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71"/>
            <p:cNvSpPr/>
            <p:nvPr/>
          </p:nvSpPr>
          <p:spPr>
            <a:xfrm>
              <a:off x="3311823" y="3011852"/>
              <a:ext cx="27415" cy="104068"/>
            </a:xfrm>
            <a:custGeom>
              <a:rect b="b" l="l" r="r" t="t"/>
              <a:pathLst>
                <a:path extrusionOk="0" h="3963" w="1044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71"/>
            <p:cNvSpPr/>
            <p:nvPr/>
          </p:nvSpPr>
          <p:spPr>
            <a:xfrm>
              <a:off x="3306046" y="3102318"/>
              <a:ext cx="113863" cy="38235"/>
            </a:xfrm>
            <a:custGeom>
              <a:rect b="b" l="l" r="r" t="t"/>
              <a:pathLst>
                <a:path extrusionOk="0" h="1456" w="4336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71"/>
            <p:cNvSpPr/>
            <p:nvPr/>
          </p:nvSpPr>
          <p:spPr>
            <a:xfrm>
              <a:off x="3303263" y="3184512"/>
              <a:ext cx="148054" cy="26418"/>
            </a:xfrm>
            <a:custGeom>
              <a:rect b="b" l="l" r="r" t="t"/>
              <a:pathLst>
                <a:path extrusionOk="0" h="1006" w="5638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71"/>
            <p:cNvSpPr/>
            <p:nvPr/>
          </p:nvSpPr>
          <p:spPr>
            <a:xfrm>
              <a:off x="3289949" y="3126950"/>
              <a:ext cx="152072" cy="58586"/>
            </a:xfrm>
            <a:custGeom>
              <a:rect b="b" l="l" r="r" t="t"/>
              <a:pathLst>
                <a:path extrusionOk="0" h="2231" w="5791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71"/>
            <p:cNvSpPr/>
            <p:nvPr/>
          </p:nvSpPr>
          <p:spPr>
            <a:xfrm>
              <a:off x="3289949" y="3126950"/>
              <a:ext cx="19642" cy="58586"/>
            </a:xfrm>
            <a:custGeom>
              <a:rect b="b" l="l" r="r" t="t"/>
              <a:pathLst>
                <a:path extrusionOk="0" h="2231" w="748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71"/>
            <p:cNvSpPr/>
            <p:nvPr/>
          </p:nvSpPr>
          <p:spPr>
            <a:xfrm>
              <a:off x="3204761" y="3064136"/>
              <a:ext cx="27678" cy="104068"/>
            </a:xfrm>
            <a:custGeom>
              <a:rect b="b" l="l" r="r" t="t"/>
              <a:pathLst>
                <a:path extrusionOk="0" h="3963" w="1054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71"/>
            <p:cNvSpPr/>
            <p:nvPr/>
          </p:nvSpPr>
          <p:spPr>
            <a:xfrm>
              <a:off x="3179631" y="3181229"/>
              <a:ext cx="24658" cy="54568"/>
            </a:xfrm>
            <a:custGeom>
              <a:rect b="b" l="l" r="r" t="t"/>
              <a:pathLst>
                <a:path extrusionOk="0" h="2078" w="939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71"/>
            <p:cNvSpPr/>
            <p:nvPr/>
          </p:nvSpPr>
          <p:spPr>
            <a:xfrm>
              <a:off x="3307044" y="2903609"/>
              <a:ext cx="111868" cy="120586"/>
            </a:xfrm>
            <a:custGeom>
              <a:rect b="b" l="l" r="r" t="t"/>
              <a:pathLst>
                <a:path extrusionOk="0" h="4592" w="426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71"/>
            <p:cNvSpPr/>
            <p:nvPr/>
          </p:nvSpPr>
          <p:spPr>
            <a:xfrm>
              <a:off x="3306782" y="2924407"/>
              <a:ext cx="50052" cy="99788"/>
            </a:xfrm>
            <a:custGeom>
              <a:rect b="b" l="l" r="r" t="t"/>
              <a:pathLst>
                <a:path extrusionOk="0" h="3800" w="1906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71"/>
            <p:cNvSpPr/>
            <p:nvPr/>
          </p:nvSpPr>
          <p:spPr>
            <a:xfrm>
              <a:off x="3289713" y="3126714"/>
              <a:ext cx="38970" cy="58586"/>
            </a:xfrm>
            <a:custGeom>
              <a:rect b="b" l="l" r="r" t="t"/>
              <a:pathLst>
                <a:path extrusionOk="0" h="2231" w="1484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71"/>
            <p:cNvSpPr/>
            <p:nvPr/>
          </p:nvSpPr>
          <p:spPr>
            <a:xfrm>
              <a:off x="3310799" y="2987719"/>
              <a:ext cx="70666" cy="16255"/>
            </a:xfrm>
            <a:custGeom>
              <a:rect b="b" l="l" r="r" t="t"/>
              <a:pathLst>
                <a:path extrusionOk="0" h="619" w="2691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71"/>
            <p:cNvSpPr/>
            <p:nvPr/>
          </p:nvSpPr>
          <p:spPr>
            <a:xfrm>
              <a:off x="3204761" y="3064136"/>
              <a:ext cx="102545" cy="104068"/>
            </a:xfrm>
            <a:custGeom>
              <a:rect b="b" l="l" r="r" t="t"/>
              <a:pathLst>
                <a:path extrusionOk="0" h="3963" w="3905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71"/>
            <p:cNvSpPr/>
            <p:nvPr/>
          </p:nvSpPr>
          <p:spPr>
            <a:xfrm>
              <a:off x="3204761" y="3064136"/>
              <a:ext cx="28413" cy="104068"/>
            </a:xfrm>
            <a:custGeom>
              <a:rect b="b" l="l" r="r" t="t"/>
              <a:pathLst>
                <a:path extrusionOk="0" h="3963" w="1082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71"/>
            <p:cNvSpPr/>
            <p:nvPr/>
          </p:nvSpPr>
          <p:spPr>
            <a:xfrm>
              <a:off x="3199221" y="3154339"/>
              <a:ext cx="113890" cy="38497"/>
            </a:xfrm>
            <a:custGeom>
              <a:rect b="b" l="l" r="r" t="t"/>
              <a:pathLst>
                <a:path extrusionOk="0" h="1466" w="4337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71"/>
            <p:cNvSpPr/>
            <p:nvPr/>
          </p:nvSpPr>
          <p:spPr>
            <a:xfrm>
              <a:off x="3167551" y="3235272"/>
              <a:ext cx="176704" cy="27914"/>
            </a:xfrm>
            <a:custGeom>
              <a:rect b="b" l="l" r="r" t="t"/>
              <a:pathLst>
                <a:path extrusionOk="0" h="1063" w="6729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71"/>
            <p:cNvSpPr/>
            <p:nvPr/>
          </p:nvSpPr>
          <p:spPr>
            <a:xfrm>
              <a:off x="3179631" y="3181229"/>
              <a:ext cx="152807" cy="54568"/>
            </a:xfrm>
            <a:custGeom>
              <a:rect b="b" l="l" r="r" t="t"/>
              <a:pathLst>
                <a:path extrusionOk="0" h="2078" w="5819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71"/>
            <p:cNvSpPr/>
            <p:nvPr/>
          </p:nvSpPr>
          <p:spPr>
            <a:xfrm>
              <a:off x="3070048" y="3126950"/>
              <a:ext cx="25919" cy="58586"/>
            </a:xfrm>
            <a:custGeom>
              <a:rect b="b" l="l" r="r" t="t"/>
              <a:pathLst>
                <a:path extrusionOk="0" h="2231" w="987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71"/>
            <p:cNvSpPr/>
            <p:nvPr/>
          </p:nvSpPr>
          <p:spPr>
            <a:xfrm>
              <a:off x="3179631" y="3181229"/>
              <a:ext cx="24658" cy="54568"/>
            </a:xfrm>
            <a:custGeom>
              <a:rect b="b" l="l" r="r" t="t"/>
              <a:pathLst>
                <a:path extrusionOk="0" h="2078" w="939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71"/>
            <p:cNvSpPr/>
            <p:nvPr/>
          </p:nvSpPr>
          <p:spPr>
            <a:xfrm>
              <a:off x="3200245" y="2956260"/>
              <a:ext cx="111841" cy="120218"/>
            </a:xfrm>
            <a:custGeom>
              <a:rect b="b" l="l" r="r" t="t"/>
              <a:pathLst>
                <a:path extrusionOk="0" h="4578" w="4259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71"/>
            <p:cNvSpPr/>
            <p:nvPr/>
          </p:nvSpPr>
          <p:spPr>
            <a:xfrm>
              <a:off x="3199982" y="2976664"/>
              <a:ext cx="49789" cy="99814"/>
            </a:xfrm>
            <a:custGeom>
              <a:rect b="b" l="l" r="r" t="t"/>
              <a:pathLst>
                <a:path extrusionOk="0" h="3801" w="1896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71"/>
            <p:cNvSpPr/>
            <p:nvPr/>
          </p:nvSpPr>
          <p:spPr>
            <a:xfrm>
              <a:off x="3204000" y="3040003"/>
              <a:ext cx="71401" cy="16255"/>
            </a:xfrm>
            <a:custGeom>
              <a:rect b="b" l="l" r="r" t="t"/>
              <a:pathLst>
                <a:path extrusionOk="0" h="619" w="2719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71"/>
            <p:cNvSpPr/>
            <p:nvPr/>
          </p:nvSpPr>
          <p:spPr>
            <a:xfrm>
              <a:off x="3389133" y="2987719"/>
              <a:ext cx="28256" cy="8088"/>
            </a:xfrm>
            <a:custGeom>
              <a:rect b="b" l="l" r="r" t="t"/>
              <a:pathLst>
                <a:path extrusionOk="0" h="308" w="1076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71"/>
            <p:cNvSpPr/>
            <p:nvPr/>
          </p:nvSpPr>
          <p:spPr>
            <a:xfrm>
              <a:off x="3282307" y="3040213"/>
              <a:ext cx="28282" cy="8141"/>
            </a:xfrm>
            <a:custGeom>
              <a:rect b="b" l="l" r="r" t="t"/>
              <a:pathLst>
                <a:path extrusionOk="0" h="310" w="1077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71"/>
            <p:cNvSpPr/>
            <p:nvPr/>
          </p:nvSpPr>
          <p:spPr>
            <a:xfrm>
              <a:off x="3175508" y="2987719"/>
              <a:ext cx="28256" cy="8088"/>
            </a:xfrm>
            <a:custGeom>
              <a:rect b="b" l="l" r="r" t="t"/>
              <a:pathLst>
                <a:path extrusionOk="0" h="308" w="1076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9" name="Google Shape;11049;p71"/>
          <p:cNvGrpSpPr/>
          <p:nvPr/>
        </p:nvGrpSpPr>
        <p:grpSpPr>
          <a:xfrm>
            <a:off x="11482062" y="6772115"/>
            <a:ext cx="789218" cy="589169"/>
            <a:chOff x="5741031" y="3386057"/>
            <a:chExt cx="394609" cy="294585"/>
          </a:xfrm>
        </p:grpSpPr>
        <p:sp>
          <p:nvSpPr>
            <p:cNvPr id="11050" name="Google Shape;11050;p71"/>
            <p:cNvSpPr/>
            <p:nvPr/>
          </p:nvSpPr>
          <p:spPr>
            <a:xfrm>
              <a:off x="6054182" y="3473766"/>
              <a:ext cx="50025" cy="43749"/>
            </a:xfrm>
            <a:custGeom>
              <a:rect b="b" l="l" r="r" t="t"/>
              <a:pathLst>
                <a:path extrusionOk="0" h="1666" w="1905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71"/>
            <p:cNvSpPr/>
            <p:nvPr/>
          </p:nvSpPr>
          <p:spPr>
            <a:xfrm>
              <a:off x="6054182" y="3473766"/>
              <a:ext cx="34453" cy="44012"/>
            </a:xfrm>
            <a:custGeom>
              <a:rect b="b" l="l" r="r" t="t"/>
              <a:pathLst>
                <a:path extrusionOk="0" h="1676" w="1312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71"/>
            <p:cNvSpPr/>
            <p:nvPr/>
          </p:nvSpPr>
          <p:spPr>
            <a:xfrm>
              <a:off x="6022775" y="3580329"/>
              <a:ext cx="112603" cy="100313"/>
            </a:xfrm>
            <a:custGeom>
              <a:rect b="b" l="l" r="r" t="t"/>
              <a:pathLst>
                <a:path extrusionOk="0" h="3820" w="4288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71"/>
            <p:cNvSpPr/>
            <p:nvPr/>
          </p:nvSpPr>
          <p:spPr>
            <a:xfrm>
              <a:off x="6059959" y="3580066"/>
              <a:ext cx="38471" cy="25183"/>
            </a:xfrm>
            <a:custGeom>
              <a:rect b="b" l="l" r="r" t="t"/>
              <a:pathLst>
                <a:path extrusionOk="0" h="959" w="1465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71"/>
            <p:cNvSpPr/>
            <p:nvPr/>
          </p:nvSpPr>
          <p:spPr>
            <a:xfrm>
              <a:off x="6022775" y="3613259"/>
              <a:ext cx="112603" cy="67383"/>
            </a:xfrm>
            <a:custGeom>
              <a:rect b="b" l="l" r="r" t="t"/>
              <a:pathLst>
                <a:path extrusionOk="0" h="2566" w="4288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71"/>
            <p:cNvSpPr/>
            <p:nvPr/>
          </p:nvSpPr>
          <p:spPr>
            <a:xfrm>
              <a:off x="6035327" y="3492358"/>
              <a:ext cx="87735" cy="87735"/>
            </a:xfrm>
            <a:custGeom>
              <a:rect b="b" l="l" r="r" t="t"/>
              <a:pathLst>
                <a:path extrusionOk="0" h="3341" w="3341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71"/>
            <p:cNvSpPr/>
            <p:nvPr/>
          </p:nvSpPr>
          <p:spPr>
            <a:xfrm>
              <a:off x="6051424" y="3492358"/>
              <a:ext cx="73397" cy="78964"/>
            </a:xfrm>
            <a:custGeom>
              <a:rect b="b" l="l" r="r" t="t"/>
              <a:pathLst>
                <a:path extrusionOk="0" h="3007" w="2795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71"/>
            <p:cNvSpPr/>
            <p:nvPr/>
          </p:nvSpPr>
          <p:spPr>
            <a:xfrm>
              <a:off x="6041603" y="3531118"/>
              <a:ext cx="75182" cy="61553"/>
            </a:xfrm>
            <a:custGeom>
              <a:rect b="b" l="l" r="r" t="t"/>
              <a:pathLst>
                <a:path extrusionOk="0" h="2344" w="2863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71"/>
            <p:cNvSpPr/>
            <p:nvPr/>
          </p:nvSpPr>
          <p:spPr>
            <a:xfrm>
              <a:off x="6041603" y="3531118"/>
              <a:ext cx="74920" cy="61054"/>
            </a:xfrm>
            <a:custGeom>
              <a:rect b="b" l="l" r="r" t="t"/>
              <a:pathLst>
                <a:path extrusionOk="0" h="2325" w="2853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71"/>
            <p:cNvSpPr/>
            <p:nvPr/>
          </p:nvSpPr>
          <p:spPr>
            <a:xfrm>
              <a:off x="6110483" y="3625811"/>
              <a:ext cx="25157" cy="54568"/>
            </a:xfrm>
            <a:custGeom>
              <a:rect b="b" l="l" r="r" t="t"/>
              <a:pathLst>
                <a:path extrusionOk="0" h="2078" w="958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71"/>
            <p:cNvSpPr/>
            <p:nvPr/>
          </p:nvSpPr>
          <p:spPr>
            <a:xfrm>
              <a:off x="5759886" y="3498660"/>
              <a:ext cx="31197" cy="68880"/>
            </a:xfrm>
            <a:custGeom>
              <a:rect b="b" l="l" r="r" t="t"/>
              <a:pathLst>
                <a:path extrusionOk="0" h="2623" w="1188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71"/>
            <p:cNvSpPr/>
            <p:nvPr/>
          </p:nvSpPr>
          <p:spPr>
            <a:xfrm>
              <a:off x="5772202" y="3492121"/>
              <a:ext cx="75419" cy="75681"/>
            </a:xfrm>
            <a:custGeom>
              <a:rect b="b" l="l" r="r" t="t"/>
              <a:pathLst>
                <a:path extrusionOk="0" h="2882" w="2872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71"/>
            <p:cNvSpPr/>
            <p:nvPr/>
          </p:nvSpPr>
          <p:spPr>
            <a:xfrm>
              <a:off x="5784754" y="3586369"/>
              <a:ext cx="37736" cy="27652"/>
            </a:xfrm>
            <a:custGeom>
              <a:rect b="b" l="l" r="r" t="t"/>
              <a:pathLst>
                <a:path extrusionOk="0" h="1053" w="1437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71"/>
            <p:cNvSpPr/>
            <p:nvPr/>
          </p:nvSpPr>
          <p:spPr>
            <a:xfrm>
              <a:off x="5785017" y="3586369"/>
              <a:ext cx="37736" cy="15362"/>
            </a:xfrm>
            <a:custGeom>
              <a:rect b="b" l="l" r="r" t="t"/>
              <a:pathLst>
                <a:path extrusionOk="0" h="585" w="1437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71"/>
            <p:cNvSpPr/>
            <p:nvPr/>
          </p:nvSpPr>
          <p:spPr>
            <a:xfrm>
              <a:off x="5741031" y="3601704"/>
              <a:ext cx="125444" cy="78675"/>
            </a:xfrm>
            <a:custGeom>
              <a:rect b="b" l="l" r="r" t="t"/>
              <a:pathLst>
                <a:path extrusionOk="0" h="2996" w="4777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71"/>
            <p:cNvSpPr/>
            <p:nvPr/>
          </p:nvSpPr>
          <p:spPr>
            <a:xfrm>
              <a:off x="5797332" y="3614257"/>
              <a:ext cx="12579" cy="66123"/>
            </a:xfrm>
            <a:custGeom>
              <a:rect b="b" l="l" r="r" t="t"/>
              <a:pathLst>
                <a:path extrusionOk="0" h="2518" w="479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71"/>
            <p:cNvSpPr/>
            <p:nvPr/>
          </p:nvSpPr>
          <p:spPr>
            <a:xfrm>
              <a:off x="5766162" y="3523791"/>
              <a:ext cx="75182" cy="68880"/>
            </a:xfrm>
            <a:custGeom>
              <a:rect b="b" l="l" r="r" t="t"/>
              <a:pathLst>
                <a:path extrusionOk="0" h="2623" w="2863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71"/>
            <p:cNvSpPr/>
            <p:nvPr/>
          </p:nvSpPr>
          <p:spPr>
            <a:xfrm>
              <a:off x="5766162" y="3523791"/>
              <a:ext cx="74920" cy="67383"/>
            </a:xfrm>
            <a:custGeom>
              <a:rect b="b" l="l" r="r" t="t"/>
              <a:pathLst>
                <a:path extrusionOk="0" h="2566" w="2853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71"/>
            <p:cNvSpPr/>
            <p:nvPr/>
          </p:nvSpPr>
          <p:spPr>
            <a:xfrm>
              <a:off x="5797595" y="3614257"/>
              <a:ext cx="12579" cy="12605"/>
            </a:xfrm>
            <a:custGeom>
              <a:rect b="b" l="l" r="r" t="t"/>
              <a:pathLst>
                <a:path extrusionOk="0" h="480" w="479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71"/>
            <p:cNvSpPr/>
            <p:nvPr/>
          </p:nvSpPr>
          <p:spPr>
            <a:xfrm>
              <a:off x="5778241" y="3596715"/>
              <a:ext cx="25656" cy="26286"/>
            </a:xfrm>
            <a:custGeom>
              <a:rect b="b" l="l" r="r" t="t"/>
              <a:pathLst>
                <a:path extrusionOk="0" h="1001" w="977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71"/>
            <p:cNvSpPr/>
            <p:nvPr/>
          </p:nvSpPr>
          <p:spPr>
            <a:xfrm>
              <a:off x="5803871" y="3596715"/>
              <a:ext cx="25656" cy="26286"/>
            </a:xfrm>
            <a:custGeom>
              <a:rect b="b" l="l" r="r" t="t"/>
              <a:pathLst>
                <a:path extrusionOk="0" h="1001" w="977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71"/>
            <p:cNvSpPr/>
            <p:nvPr/>
          </p:nvSpPr>
          <p:spPr>
            <a:xfrm>
              <a:off x="5847857" y="3386057"/>
              <a:ext cx="187234" cy="219192"/>
            </a:xfrm>
            <a:custGeom>
              <a:rect b="b" l="l" r="r" t="t"/>
              <a:pathLst>
                <a:path extrusionOk="0" h="8347" w="713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71"/>
            <p:cNvSpPr/>
            <p:nvPr/>
          </p:nvSpPr>
          <p:spPr>
            <a:xfrm>
              <a:off x="5891816" y="3386057"/>
              <a:ext cx="143275" cy="219192"/>
            </a:xfrm>
            <a:custGeom>
              <a:rect b="b" l="l" r="r" t="t"/>
              <a:pathLst>
                <a:path extrusionOk="0" h="8347" w="5456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71"/>
            <p:cNvSpPr/>
            <p:nvPr/>
          </p:nvSpPr>
          <p:spPr>
            <a:xfrm>
              <a:off x="5835042" y="3555198"/>
              <a:ext cx="212890" cy="125181"/>
            </a:xfrm>
            <a:custGeom>
              <a:rect b="b" l="l" r="r" t="t"/>
              <a:pathLst>
                <a:path extrusionOk="0" h="4767" w="8107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71"/>
            <p:cNvSpPr/>
            <p:nvPr/>
          </p:nvSpPr>
          <p:spPr>
            <a:xfrm>
              <a:off x="5835042" y="3600181"/>
              <a:ext cx="212890" cy="80198"/>
            </a:xfrm>
            <a:custGeom>
              <a:rect b="b" l="l" r="r" t="t"/>
              <a:pathLst>
                <a:path extrusionOk="0" h="3054" w="8107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71"/>
            <p:cNvSpPr/>
            <p:nvPr/>
          </p:nvSpPr>
          <p:spPr>
            <a:xfrm>
              <a:off x="5910172" y="3555198"/>
              <a:ext cx="62604" cy="25105"/>
            </a:xfrm>
            <a:custGeom>
              <a:rect b="b" l="l" r="r" t="t"/>
              <a:pathLst>
                <a:path extrusionOk="0" h="956" w="2384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71"/>
            <p:cNvSpPr/>
            <p:nvPr/>
          </p:nvSpPr>
          <p:spPr>
            <a:xfrm>
              <a:off x="5878765" y="3449764"/>
              <a:ext cx="125418" cy="117907"/>
            </a:xfrm>
            <a:custGeom>
              <a:rect b="b" l="l" r="r" t="t"/>
              <a:pathLst>
                <a:path extrusionOk="0" h="4490" w="4776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71"/>
            <p:cNvSpPr/>
            <p:nvPr/>
          </p:nvSpPr>
          <p:spPr>
            <a:xfrm>
              <a:off x="5878765" y="3449764"/>
              <a:ext cx="122398" cy="117277"/>
            </a:xfrm>
            <a:custGeom>
              <a:rect b="b" l="l" r="r" t="t"/>
              <a:pathLst>
                <a:path extrusionOk="0" h="4466" w="4661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71"/>
            <p:cNvSpPr/>
            <p:nvPr/>
          </p:nvSpPr>
          <p:spPr>
            <a:xfrm>
              <a:off x="5835042" y="3620796"/>
              <a:ext cx="43986" cy="59584"/>
            </a:xfrm>
            <a:custGeom>
              <a:rect b="b" l="l" r="r" t="t"/>
              <a:pathLst>
                <a:path extrusionOk="0" h="2269" w="1675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71"/>
            <p:cNvSpPr/>
            <p:nvPr/>
          </p:nvSpPr>
          <p:spPr>
            <a:xfrm>
              <a:off x="6003920" y="3620796"/>
              <a:ext cx="44012" cy="59584"/>
            </a:xfrm>
            <a:custGeom>
              <a:rect b="b" l="l" r="r" t="t"/>
              <a:pathLst>
                <a:path extrusionOk="0" h="2269" w="1676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80" name="Google Shape;11080;p71"/>
          <p:cNvSpPr/>
          <p:nvPr/>
        </p:nvSpPr>
        <p:spPr>
          <a:xfrm>
            <a:off x="13120634" y="7129513"/>
            <a:ext cx="26733" cy="173421"/>
          </a:xfrm>
          <a:custGeom>
            <a:rect b="b" l="l" r="r" t="t"/>
            <a:pathLst>
              <a:path extrusionOk="0" h="3302" w="509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81" name="Google Shape;11081;p71"/>
          <p:cNvGrpSpPr/>
          <p:nvPr/>
        </p:nvGrpSpPr>
        <p:grpSpPr>
          <a:xfrm>
            <a:off x="12358148" y="6737452"/>
            <a:ext cx="789218" cy="657498"/>
            <a:chOff x="6179074" y="3368726"/>
            <a:chExt cx="394609" cy="328749"/>
          </a:xfrm>
        </p:grpSpPr>
        <p:sp>
          <p:nvSpPr>
            <p:cNvPr id="11082" name="Google Shape;11082;p71"/>
            <p:cNvSpPr/>
            <p:nvPr/>
          </p:nvSpPr>
          <p:spPr>
            <a:xfrm>
              <a:off x="6363052" y="3421508"/>
              <a:ext cx="26418" cy="26155"/>
            </a:xfrm>
            <a:custGeom>
              <a:rect b="b" l="l" r="r" t="t"/>
              <a:pathLst>
                <a:path extrusionOk="0" h="996" w="1006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71"/>
            <p:cNvSpPr/>
            <p:nvPr/>
          </p:nvSpPr>
          <p:spPr>
            <a:xfrm>
              <a:off x="6361791" y="3421508"/>
              <a:ext cx="28912" cy="19695"/>
            </a:xfrm>
            <a:custGeom>
              <a:rect b="b" l="l" r="r" t="t"/>
              <a:pathLst>
                <a:path extrusionOk="0" h="750" w="1101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71"/>
            <p:cNvSpPr/>
            <p:nvPr/>
          </p:nvSpPr>
          <p:spPr>
            <a:xfrm>
              <a:off x="6336660" y="3442096"/>
              <a:ext cx="79174" cy="97556"/>
            </a:xfrm>
            <a:custGeom>
              <a:rect b="b" l="l" r="r" t="t"/>
              <a:pathLst>
                <a:path extrusionOk="0" h="3715" w="3015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71"/>
            <p:cNvSpPr/>
            <p:nvPr/>
          </p:nvSpPr>
          <p:spPr>
            <a:xfrm>
              <a:off x="6349974" y="3539862"/>
              <a:ext cx="52546" cy="111605"/>
            </a:xfrm>
            <a:custGeom>
              <a:rect b="b" l="l" r="r" t="t"/>
              <a:pathLst>
                <a:path extrusionOk="0" h="4250" w="2001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71"/>
            <p:cNvSpPr/>
            <p:nvPr/>
          </p:nvSpPr>
          <p:spPr>
            <a:xfrm>
              <a:off x="6336897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71"/>
            <p:cNvSpPr/>
            <p:nvPr/>
          </p:nvSpPr>
          <p:spPr>
            <a:xfrm>
              <a:off x="6402494" y="3452915"/>
              <a:ext cx="13340" cy="86973"/>
            </a:xfrm>
            <a:custGeom>
              <a:rect b="b" l="l" r="r" t="t"/>
              <a:pathLst>
                <a:path extrusionOk="0" h="3312" w="508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71"/>
            <p:cNvSpPr/>
            <p:nvPr/>
          </p:nvSpPr>
          <p:spPr>
            <a:xfrm>
              <a:off x="6356014" y="3434691"/>
              <a:ext cx="40493" cy="105198"/>
            </a:xfrm>
            <a:custGeom>
              <a:rect b="b" l="l" r="r" t="t"/>
              <a:pathLst>
                <a:path extrusionOk="0" h="4006" w="1542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71"/>
            <p:cNvSpPr/>
            <p:nvPr/>
          </p:nvSpPr>
          <p:spPr>
            <a:xfrm>
              <a:off x="6373109" y="3552913"/>
              <a:ext cx="6775" cy="98554"/>
            </a:xfrm>
            <a:custGeom>
              <a:rect b="b" l="l" r="r" t="t"/>
              <a:pathLst>
                <a:path extrusionOk="0" h="3753" w="258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71"/>
            <p:cNvSpPr/>
            <p:nvPr/>
          </p:nvSpPr>
          <p:spPr>
            <a:xfrm>
              <a:off x="6349974" y="3368726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71"/>
            <p:cNvSpPr/>
            <p:nvPr/>
          </p:nvSpPr>
          <p:spPr>
            <a:xfrm>
              <a:off x="6349974" y="3368726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71"/>
            <p:cNvSpPr/>
            <p:nvPr/>
          </p:nvSpPr>
          <p:spPr>
            <a:xfrm>
              <a:off x="6349974" y="3368726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71"/>
            <p:cNvSpPr/>
            <p:nvPr/>
          </p:nvSpPr>
          <p:spPr>
            <a:xfrm>
              <a:off x="6349974" y="3368726"/>
              <a:ext cx="36213" cy="24159"/>
            </a:xfrm>
            <a:custGeom>
              <a:rect b="b" l="l" r="r" t="t"/>
              <a:pathLst>
                <a:path extrusionOk="0" h="920" w="1379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71"/>
            <p:cNvSpPr/>
            <p:nvPr/>
          </p:nvSpPr>
          <p:spPr>
            <a:xfrm>
              <a:off x="6468354" y="3421508"/>
              <a:ext cx="26418" cy="26155"/>
            </a:xfrm>
            <a:custGeom>
              <a:rect b="b" l="l" r="r" t="t"/>
              <a:pathLst>
                <a:path extrusionOk="0" h="996" w="1006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71"/>
            <p:cNvSpPr/>
            <p:nvPr/>
          </p:nvSpPr>
          <p:spPr>
            <a:xfrm>
              <a:off x="6467094" y="3421508"/>
              <a:ext cx="28912" cy="19695"/>
            </a:xfrm>
            <a:custGeom>
              <a:rect b="b" l="l" r="r" t="t"/>
              <a:pathLst>
                <a:path extrusionOk="0" h="750" w="1101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71"/>
            <p:cNvSpPr/>
            <p:nvPr/>
          </p:nvSpPr>
          <p:spPr>
            <a:xfrm>
              <a:off x="6441963" y="3442096"/>
              <a:ext cx="78938" cy="97556"/>
            </a:xfrm>
            <a:custGeom>
              <a:rect b="b" l="l" r="r" t="t"/>
              <a:pathLst>
                <a:path extrusionOk="0" h="3715" w="3006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71"/>
            <p:cNvSpPr/>
            <p:nvPr/>
          </p:nvSpPr>
          <p:spPr>
            <a:xfrm>
              <a:off x="6455277" y="3539862"/>
              <a:ext cx="52546" cy="111605"/>
            </a:xfrm>
            <a:custGeom>
              <a:rect b="b" l="l" r="r" t="t"/>
              <a:pathLst>
                <a:path extrusionOk="0" h="4250" w="2001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71"/>
            <p:cNvSpPr/>
            <p:nvPr/>
          </p:nvSpPr>
          <p:spPr>
            <a:xfrm>
              <a:off x="6441963" y="3452915"/>
              <a:ext cx="13340" cy="86973"/>
            </a:xfrm>
            <a:custGeom>
              <a:rect b="b" l="l" r="r" t="t"/>
              <a:pathLst>
                <a:path extrusionOk="0" h="3312" w="508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71"/>
            <p:cNvSpPr/>
            <p:nvPr/>
          </p:nvSpPr>
          <p:spPr>
            <a:xfrm>
              <a:off x="6507797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71"/>
            <p:cNvSpPr/>
            <p:nvPr/>
          </p:nvSpPr>
          <p:spPr>
            <a:xfrm>
              <a:off x="6461317" y="3434691"/>
              <a:ext cx="40493" cy="105198"/>
            </a:xfrm>
            <a:custGeom>
              <a:rect b="b" l="l" r="r" t="t"/>
              <a:pathLst>
                <a:path extrusionOk="0" h="4006" w="1542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71"/>
            <p:cNvSpPr/>
            <p:nvPr/>
          </p:nvSpPr>
          <p:spPr>
            <a:xfrm>
              <a:off x="6478412" y="3552913"/>
              <a:ext cx="6539" cy="98554"/>
            </a:xfrm>
            <a:custGeom>
              <a:rect b="b" l="l" r="r" t="t"/>
              <a:pathLst>
                <a:path extrusionOk="0" h="3753" w="249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71"/>
            <p:cNvSpPr/>
            <p:nvPr/>
          </p:nvSpPr>
          <p:spPr>
            <a:xfrm>
              <a:off x="6455277" y="3368726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71"/>
            <p:cNvSpPr/>
            <p:nvPr/>
          </p:nvSpPr>
          <p:spPr>
            <a:xfrm>
              <a:off x="6455277" y="3368726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71"/>
            <p:cNvSpPr/>
            <p:nvPr/>
          </p:nvSpPr>
          <p:spPr>
            <a:xfrm>
              <a:off x="6455277" y="3368726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71"/>
            <p:cNvSpPr/>
            <p:nvPr/>
          </p:nvSpPr>
          <p:spPr>
            <a:xfrm>
              <a:off x="6455277" y="3368726"/>
              <a:ext cx="36213" cy="24159"/>
            </a:xfrm>
            <a:custGeom>
              <a:rect b="b" l="l" r="r" t="t"/>
              <a:pathLst>
                <a:path extrusionOk="0" h="920" w="1379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71"/>
            <p:cNvSpPr/>
            <p:nvPr/>
          </p:nvSpPr>
          <p:spPr>
            <a:xfrm>
              <a:off x="6257985" y="3421508"/>
              <a:ext cx="26181" cy="26155"/>
            </a:xfrm>
            <a:custGeom>
              <a:rect b="b" l="l" r="r" t="t"/>
              <a:pathLst>
                <a:path extrusionOk="0" h="996" w="997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71"/>
            <p:cNvSpPr/>
            <p:nvPr/>
          </p:nvSpPr>
          <p:spPr>
            <a:xfrm>
              <a:off x="6256725" y="3421508"/>
              <a:ext cx="28676" cy="19695"/>
            </a:xfrm>
            <a:custGeom>
              <a:rect b="b" l="l" r="r" t="t"/>
              <a:pathLst>
                <a:path extrusionOk="0" h="750" w="1092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71"/>
            <p:cNvSpPr/>
            <p:nvPr/>
          </p:nvSpPr>
          <p:spPr>
            <a:xfrm>
              <a:off x="6231594" y="3442096"/>
              <a:ext cx="78964" cy="97556"/>
            </a:xfrm>
            <a:custGeom>
              <a:rect b="b" l="l" r="r" t="t"/>
              <a:pathLst>
                <a:path extrusionOk="0" h="3715" w="3007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71"/>
            <p:cNvSpPr/>
            <p:nvPr/>
          </p:nvSpPr>
          <p:spPr>
            <a:xfrm>
              <a:off x="6244672" y="3539862"/>
              <a:ext cx="52809" cy="111605"/>
            </a:xfrm>
            <a:custGeom>
              <a:rect b="b" l="l" r="r" t="t"/>
              <a:pathLst>
                <a:path extrusionOk="0" h="4250" w="2011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71"/>
            <p:cNvSpPr/>
            <p:nvPr/>
          </p:nvSpPr>
          <p:spPr>
            <a:xfrm>
              <a:off x="6231594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71"/>
            <p:cNvSpPr/>
            <p:nvPr/>
          </p:nvSpPr>
          <p:spPr>
            <a:xfrm>
              <a:off x="6297454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71"/>
            <p:cNvSpPr/>
            <p:nvPr/>
          </p:nvSpPr>
          <p:spPr>
            <a:xfrm>
              <a:off x="6250948" y="3434691"/>
              <a:ext cx="40257" cy="105198"/>
            </a:xfrm>
            <a:custGeom>
              <a:rect b="b" l="l" r="r" t="t"/>
              <a:pathLst>
                <a:path extrusionOk="0" h="4006" w="1533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71"/>
            <p:cNvSpPr/>
            <p:nvPr/>
          </p:nvSpPr>
          <p:spPr>
            <a:xfrm>
              <a:off x="6268043" y="3552913"/>
              <a:ext cx="6565" cy="98554"/>
            </a:xfrm>
            <a:custGeom>
              <a:rect b="b" l="l" r="r" t="t"/>
              <a:pathLst>
                <a:path extrusionOk="0" h="3753" w="25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71"/>
            <p:cNvSpPr/>
            <p:nvPr/>
          </p:nvSpPr>
          <p:spPr>
            <a:xfrm>
              <a:off x="6244672" y="3368726"/>
              <a:ext cx="52809" cy="59321"/>
            </a:xfrm>
            <a:custGeom>
              <a:rect b="b" l="l" r="r" t="t"/>
              <a:pathLst>
                <a:path extrusionOk="0" h="2259" w="2011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71"/>
            <p:cNvSpPr/>
            <p:nvPr/>
          </p:nvSpPr>
          <p:spPr>
            <a:xfrm>
              <a:off x="6244934" y="3368726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71"/>
            <p:cNvSpPr/>
            <p:nvPr/>
          </p:nvSpPr>
          <p:spPr>
            <a:xfrm>
              <a:off x="6244672" y="3368726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71"/>
            <p:cNvSpPr/>
            <p:nvPr/>
          </p:nvSpPr>
          <p:spPr>
            <a:xfrm>
              <a:off x="6244934" y="3368726"/>
              <a:ext cx="35950" cy="24159"/>
            </a:xfrm>
            <a:custGeom>
              <a:rect b="b" l="l" r="r" t="t"/>
              <a:pathLst>
                <a:path extrusionOk="0" h="920" w="136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71"/>
            <p:cNvSpPr/>
            <p:nvPr/>
          </p:nvSpPr>
          <p:spPr>
            <a:xfrm>
              <a:off x="6205229" y="3533087"/>
              <a:ext cx="26391" cy="26418"/>
            </a:xfrm>
            <a:custGeom>
              <a:rect b="b" l="l" r="r" t="t"/>
              <a:pathLst>
                <a:path extrusionOk="0" h="1006" w="1005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71"/>
            <p:cNvSpPr/>
            <p:nvPr/>
          </p:nvSpPr>
          <p:spPr>
            <a:xfrm>
              <a:off x="6203969" y="3533087"/>
              <a:ext cx="28912" cy="19931"/>
            </a:xfrm>
            <a:custGeom>
              <a:rect b="b" l="l" r="r" t="t"/>
              <a:pathLst>
                <a:path extrusionOk="0" h="759" w="1101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71"/>
            <p:cNvSpPr/>
            <p:nvPr/>
          </p:nvSpPr>
          <p:spPr>
            <a:xfrm>
              <a:off x="6179074" y="3553938"/>
              <a:ext cx="78938" cy="97530"/>
            </a:xfrm>
            <a:custGeom>
              <a:rect b="b" l="l" r="r" t="t"/>
              <a:pathLst>
                <a:path extrusionOk="0" h="3714" w="3006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71"/>
            <p:cNvSpPr/>
            <p:nvPr/>
          </p:nvSpPr>
          <p:spPr>
            <a:xfrm>
              <a:off x="6192152" y="3651441"/>
              <a:ext cx="52546" cy="46034"/>
            </a:xfrm>
            <a:custGeom>
              <a:rect b="b" l="l" r="r" t="t"/>
              <a:pathLst>
                <a:path extrusionOk="0" h="1753" w="2001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71"/>
            <p:cNvSpPr/>
            <p:nvPr/>
          </p:nvSpPr>
          <p:spPr>
            <a:xfrm>
              <a:off x="6179074" y="3564757"/>
              <a:ext cx="13104" cy="86711"/>
            </a:xfrm>
            <a:custGeom>
              <a:rect b="b" l="l" r="r" t="t"/>
              <a:pathLst>
                <a:path extrusionOk="0" h="3302" w="499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71"/>
            <p:cNvSpPr/>
            <p:nvPr/>
          </p:nvSpPr>
          <p:spPr>
            <a:xfrm>
              <a:off x="6244672" y="3564757"/>
              <a:ext cx="13340" cy="86711"/>
            </a:xfrm>
            <a:custGeom>
              <a:rect b="b" l="l" r="r" t="t"/>
              <a:pathLst>
                <a:path extrusionOk="0" h="3302" w="508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71"/>
            <p:cNvSpPr/>
            <p:nvPr/>
          </p:nvSpPr>
          <p:spPr>
            <a:xfrm>
              <a:off x="6198191" y="3546270"/>
              <a:ext cx="40467" cy="105198"/>
            </a:xfrm>
            <a:custGeom>
              <a:rect b="b" l="l" r="r" t="t"/>
              <a:pathLst>
                <a:path extrusionOk="0" h="4006" w="1541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71"/>
            <p:cNvSpPr/>
            <p:nvPr/>
          </p:nvSpPr>
          <p:spPr>
            <a:xfrm>
              <a:off x="6215260" y="3664755"/>
              <a:ext cx="6565" cy="32720"/>
            </a:xfrm>
            <a:custGeom>
              <a:rect b="b" l="l" r="r" t="t"/>
              <a:pathLst>
                <a:path extrusionOk="0" h="1246" w="25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71"/>
            <p:cNvSpPr/>
            <p:nvPr/>
          </p:nvSpPr>
          <p:spPr>
            <a:xfrm>
              <a:off x="6192152" y="3480567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71"/>
            <p:cNvSpPr/>
            <p:nvPr/>
          </p:nvSpPr>
          <p:spPr>
            <a:xfrm>
              <a:off x="6192204" y="3480567"/>
              <a:ext cx="36160" cy="59269"/>
            </a:xfrm>
            <a:custGeom>
              <a:rect b="b" l="l" r="r" t="t"/>
              <a:pathLst>
                <a:path extrusionOk="0" h="2257" w="1377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71"/>
            <p:cNvSpPr/>
            <p:nvPr/>
          </p:nvSpPr>
          <p:spPr>
            <a:xfrm>
              <a:off x="6192152" y="3480567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71"/>
            <p:cNvSpPr/>
            <p:nvPr/>
          </p:nvSpPr>
          <p:spPr>
            <a:xfrm>
              <a:off x="6192414" y="3480567"/>
              <a:ext cx="35950" cy="23897"/>
            </a:xfrm>
            <a:custGeom>
              <a:rect b="b" l="l" r="r" t="t"/>
              <a:pathLst>
                <a:path extrusionOk="0" h="910" w="1369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71"/>
            <p:cNvSpPr/>
            <p:nvPr/>
          </p:nvSpPr>
          <p:spPr>
            <a:xfrm>
              <a:off x="6310532" y="3533087"/>
              <a:ext cx="26391" cy="26418"/>
            </a:xfrm>
            <a:custGeom>
              <a:rect b="b" l="l" r="r" t="t"/>
              <a:pathLst>
                <a:path extrusionOk="0" h="1006" w="1005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71"/>
            <p:cNvSpPr/>
            <p:nvPr/>
          </p:nvSpPr>
          <p:spPr>
            <a:xfrm>
              <a:off x="6309271" y="3533087"/>
              <a:ext cx="28912" cy="19931"/>
            </a:xfrm>
            <a:custGeom>
              <a:rect b="b" l="l" r="r" t="t"/>
              <a:pathLst>
                <a:path extrusionOk="0" h="759" w="1101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71"/>
            <p:cNvSpPr/>
            <p:nvPr/>
          </p:nvSpPr>
          <p:spPr>
            <a:xfrm>
              <a:off x="6284140" y="3553938"/>
              <a:ext cx="78938" cy="97530"/>
            </a:xfrm>
            <a:custGeom>
              <a:rect b="b" l="l" r="r" t="t"/>
              <a:pathLst>
                <a:path extrusionOk="0" h="3714" w="3006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71"/>
            <p:cNvSpPr/>
            <p:nvPr/>
          </p:nvSpPr>
          <p:spPr>
            <a:xfrm>
              <a:off x="6297454" y="3480567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71"/>
            <p:cNvSpPr/>
            <p:nvPr/>
          </p:nvSpPr>
          <p:spPr>
            <a:xfrm>
              <a:off x="6297454" y="3480567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71"/>
            <p:cNvSpPr/>
            <p:nvPr/>
          </p:nvSpPr>
          <p:spPr>
            <a:xfrm>
              <a:off x="6297454" y="3651441"/>
              <a:ext cx="52546" cy="46034"/>
            </a:xfrm>
            <a:custGeom>
              <a:rect b="b" l="l" r="r" t="t"/>
              <a:pathLst>
                <a:path extrusionOk="0" h="1753" w="2001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71"/>
            <p:cNvSpPr/>
            <p:nvPr/>
          </p:nvSpPr>
          <p:spPr>
            <a:xfrm>
              <a:off x="6284140" y="3564757"/>
              <a:ext cx="13340" cy="86711"/>
            </a:xfrm>
            <a:custGeom>
              <a:rect b="b" l="l" r="r" t="t"/>
              <a:pathLst>
                <a:path extrusionOk="0" h="3302" w="508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71"/>
            <p:cNvSpPr/>
            <p:nvPr/>
          </p:nvSpPr>
          <p:spPr>
            <a:xfrm>
              <a:off x="6349974" y="3564757"/>
              <a:ext cx="13104" cy="86711"/>
            </a:xfrm>
            <a:custGeom>
              <a:rect b="b" l="l" r="r" t="t"/>
              <a:pathLst>
                <a:path extrusionOk="0" h="3302" w="499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71"/>
            <p:cNvSpPr/>
            <p:nvPr/>
          </p:nvSpPr>
          <p:spPr>
            <a:xfrm>
              <a:off x="6303494" y="3546532"/>
              <a:ext cx="40467" cy="104935"/>
            </a:xfrm>
            <a:custGeom>
              <a:rect b="b" l="l" r="r" t="t"/>
              <a:pathLst>
                <a:path extrusionOk="0" h="3996" w="1541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71"/>
            <p:cNvSpPr/>
            <p:nvPr/>
          </p:nvSpPr>
          <p:spPr>
            <a:xfrm>
              <a:off x="6320563" y="3664755"/>
              <a:ext cx="6565" cy="32720"/>
            </a:xfrm>
            <a:custGeom>
              <a:rect b="b" l="l" r="r" t="t"/>
              <a:pathLst>
                <a:path extrusionOk="0" h="1246" w="25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71"/>
            <p:cNvSpPr/>
            <p:nvPr/>
          </p:nvSpPr>
          <p:spPr>
            <a:xfrm>
              <a:off x="6297454" y="3480567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71"/>
            <p:cNvSpPr/>
            <p:nvPr/>
          </p:nvSpPr>
          <p:spPr>
            <a:xfrm>
              <a:off x="6297454" y="3480567"/>
              <a:ext cx="36213" cy="23897"/>
            </a:xfrm>
            <a:custGeom>
              <a:rect b="b" l="l" r="r" t="t"/>
              <a:pathLst>
                <a:path extrusionOk="0" h="910" w="1379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71"/>
            <p:cNvSpPr/>
            <p:nvPr/>
          </p:nvSpPr>
          <p:spPr>
            <a:xfrm>
              <a:off x="6415808" y="3533087"/>
              <a:ext cx="26181" cy="26418"/>
            </a:xfrm>
            <a:custGeom>
              <a:rect b="b" l="l" r="r" t="t"/>
              <a:pathLst>
                <a:path extrusionOk="0" h="1006" w="997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71"/>
            <p:cNvSpPr/>
            <p:nvPr/>
          </p:nvSpPr>
          <p:spPr>
            <a:xfrm>
              <a:off x="6414574" y="3533087"/>
              <a:ext cx="28676" cy="19931"/>
            </a:xfrm>
            <a:custGeom>
              <a:rect b="b" l="l" r="r" t="t"/>
              <a:pathLst>
                <a:path extrusionOk="0" h="759" w="1092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71"/>
            <p:cNvSpPr/>
            <p:nvPr/>
          </p:nvSpPr>
          <p:spPr>
            <a:xfrm>
              <a:off x="6389443" y="3553938"/>
              <a:ext cx="78938" cy="97530"/>
            </a:xfrm>
            <a:custGeom>
              <a:rect b="b" l="l" r="r" t="t"/>
              <a:pathLst>
                <a:path extrusionOk="0" h="3714" w="3006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71"/>
            <p:cNvSpPr/>
            <p:nvPr/>
          </p:nvSpPr>
          <p:spPr>
            <a:xfrm>
              <a:off x="6402494" y="3651441"/>
              <a:ext cx="52809" cy="46034"/>
            </a:xfrm>
            <a:custGeom>
              <a:rect b="b" l="l" r="r" t="t"/>
              <a:pathLst>
                <a:path extrusionOk="0" h="1753" w="2011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71"/>
            <p:cNvSpPr/>
            <p:nvPr/>
          </p:nvSpPr>
          <p:spPr>
            <a:xfrm>
              <a:off x="6389443" y="3564757"/>
              <a:ext cx="13077" cy="86711"/>
            </a:xfrm>
            <a:custGeom>
              <a:rect b="b" l="l" r="r" t="t"/>
              <a:pathLst>
                <a:path extrusionOk="0" h="3302" w="498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71"/>
            <p:cNvSpPr/>
            <p:nvPr/>
          </p:nvSpPr>
          <p:spPr>
            <a:xfrm>
              <a:off x="6455277" y="3564757"/>
              <a:ext cx="13104" cy="86711"/>
            </a:xfrm>
            <a:custGeom>
              <a:rect b="b" l="l" r="r" t="t"/>
              <a:pathLst>
                <a:path extrusionOk="0" h="3302" w="499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71"/>
            <p:cNvSpPr/>
            <p:nvPr/>
          </p:nvSpPr>
          <p:spPr>
            <a:xfrm>
              <a:off x="6408797" y="3546270"/>
              <a:ext cx="40230" cy="105198"/>
            </a:xfrm>
            <a:custGeom>
              <a:rect b="b" l="l" r="r" t="t"/>
              <a:pathLst>
                <a:path extrusionOk="0" h="4006" w="1532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71"/>
            <p:cNvSpPr/>
            <p:nvPr/>
          </p:nvSpPr>
          <p:spPr>
            <a:xfrm>
              <a:off x="6425866" y="3664781"/>
              <a:ext cx="6329" cy="32694"/>
            </a:xfrm>
            <a:custGeom>
              <a:rect b="b" l="l" r="r" t="t"/>
              <a:pathLst>
                <a:path extrusionOk="0" h="1245" w="241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71"/>
            <p:cNvSpPr/>
            <p:nvPr/>
          </p:nvSpPr>
          <p:spPr>
            <a:xfrm>
              <a:off x="6402494" y="3480567"/>
              <a:ext cx="52809" cy="59321"/>
            </a:xfrm>
            <a:custGeom>
              <a:rect b="b" l="l" r="r" t="t"/>
              <a:pathLst>
                <a:path extrusionOk="0" h="2259" w="2011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71"/>
            <p:cNvSpPr/>
            <p:nvPr/>
          </p:nvSpPr>
          <p:spPr>
            <a:xfrm>
              <a:off x="6402757" y="3480567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71"/>
            <p:cNvSpPr/>
            <p:nvPr/>
          </p:nvSpPr>
          <p:spPr>
            <a:xfrm>
              <a:off x="6402494" y="3480567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71"/>
            <p:cNvSpPr/>
            <p:nvPr/>
          </p:nvSpPr>
          <p:spPr>
            <a:xfrm>
              <a:off x="6402757" y="3480567"/>
              <a:ext cx="35950" cy="23897"/>
            </a:xfrm>
            <a:custGeom>
              <a:rect b="b" l="l" r="r" t="t"/>
              <a:pathLst>
                <a:path extrusionOk="0" h="910" w="136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71"/>
            <p:cNvSpPr/>
            <p:nvPr/>
          </p:nvSpPr>
          <p:spPr>
            <a:xfrm>
              <a:off x="6520874" y="3533087"/>
              <a:ext cx="26418" cy="26418"/>
            </a:xfrm>
            <a:custGeom>
              <a:rect b="b" l="l" r="r" t="t"/>
              <a:pathLst>
                <a:path extrusionOk="0" h="1006" w="1006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71"/>
            <p:cNvSpPr/>
            <p:nvPr/>
          </p:nvSpPr>
          <p:spPr>
            <a:xfrm>
              <a:off x="6519614" y="3533087"/>
              <a:ext cx="28939" cy="19931"/>
            </a:xfrm>
            <a:custGeom>
              <a:rect b="b" l="l" r="r" t="t"/>
              <a:pathLst>
                <a:path extrusionOk="0" h="759" w="1102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71"/>
            <p:cNvSpPr/>
            <p:nvPr/>
          </p:nvSpPr>
          <p:spPr>
            <a:xfrm>
              <a:off x="6494483" y="3553938"/>
              <a:ext cx="79200" cy="97530"/>
            </a:xfrm>
            <a:custGeom>
              <a:rect b="b" l="l" r="r" t="t"/>
              <a:pathLst>
                <a:path extrusionOk="0" h="3714" w="3016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71"/>
            <p:cNvSpPr/>
            <p:nvPr/>
          </p:nvSpPr>
          <p:spPr>
            <a:xfrm>
              <a:off x="6507797" y="3651441"/>
              <a:ext cx="52546" cy="46034"/>
            </a:xfrm>
            <a:custGeom>
              <a:rect b="b" l="l" r="r" t="t"/>
              <a:pathLst>
                <a:path extrusionOk="0" h="1753" w="2001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71"/>
            <p:cNvSpPr/>
            <p:nvPr/>
          </p:nvSpPr>
          <p:spPr>
            <a:xfrm>
              <a:off x="6494483" y="3564757"/>
              <a:ext cx="13340" cy="86711"/>
            </a:xfrm>
            <a:custGeom>
              <a:rect b="b" l="l" r="r" t="t"/>
              <a:pathLst>
                <a:path extrusionOk="0" h="3302" w="508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71"/>
            <p:cNvSpPr/>
            <p:nvPr/>
          </p:nvSpPr>
          <p:spPr>
            <a:xfrm>
              <a:off x="6513837" y="3546532"/>
              <a:ext cx="40493" cy="104935"/>
            </a:xfrm>
            <a:custGeom>
              <a:rect b="b" l="l" r="r" t="t"/>
              <a:pathLst>
                <a:path extrusionOk="0" h="3996" w="1542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71"/>
            <p:cNvSpPr/>
            <p:nvPr/>
          </p:nvSpPr>
          <p:spPr>
            <a:xfrm>
              <a:off x="6530932" y="3664755"/>
              <a:ext cx="6565" cy="32720"/>
            </a:xfrm>
            <a:custGeom>
              <a:rect b="b" l="l" r="r" t="t"/>
              <a:pathLst>
                <a:path extrusionOk="0" h="1246" w="25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71"/>
            <p:cNvSpPr/>
            <p:nvPr/>
          </p:nvSpPr>
          <p:spPr>
            <a:xfrm>
              <a:off x="6507797" y="3480567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71"/>
            <p:cNvSpPr/>
            <p:nvPr/>
          </p:nvSpPr>
          <p:spPr>
            <a:xfrm>
              <a:off x="6507797" y="3480567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71"/>
            <p:cNvSpPr/>
            <p:nvPr/>
          </p:nvSpPr>
          <p:spPr>
            <a:xfrm>
              <a:off x="6507797" y="3480567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71"/>
            <p:cNvSpPr/>
            <p:nvPr/>
          </p:nvSpPr>
          <p:spPr>
            <a:xfrm>
              <a:off x="6507797" y="3480567"/>
              <a:ext cx="36213" cy="23897"/>
            </a:xfrm>
            <a:custGeom>
              <a:rect b="b" l="l" r="r" t="t"/>
              <a:pathLst>
                <a:path extrusionOk="0" h="910" w="1379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5" name="Google Shape;11165;p71"/>
          <p:cNvGrpSpPr/>
          <p:nvPr/>
        </p:nvGrpSpPr>
        <p:grpSpPr>
          <a:xfrm>
            <a:off x="14109848" y="6735456"/>
            <a:ext cx="789166" cy="662015"/>
            <a:chOff x="7054924" y="3367728"/>
            <a:chExt cx="394583" cy="331007"/>
          </a:xfrm>
        </p:grpSpPr>
        <p:sp>
          <p:nvSpPr>
            <p:cNvPr id="11166" name="Google Shape;11166;p71"/>
            <p:cNvSpPr/>
            <p:nvPr/>
          </p:nvSpPr>
          <p:spPr>
            <a:xfrm>
              <a:off x="7054924" y="3367728"/>
              <a:ext cx="394583" cy="331007"/>
            </a:xfrm>
            <a:custGeom>
              <a:rect b="b" l="l" r="r" t="t"/>
              <a:pathLst>
                <a:path extrusionOk="0" h="12605" w="15026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71"/>
            <p:cNvSpPr/>
            <p:nvPr/>
          </p:nvSpPr>
          <p:spPr>
            <a:xfrm>
              <a:off x="7156708" y="3450394"/>
              <a:ext cx="191015" cy="191042"/>
            </a:xfrm>
            <a:custGeom>
              <a:rect b="b" l="l" r="r" t="t"/>
              <a:pathLst>
                <a:path extrusionOk="0" h="7275" w="7274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71"/>
            <p:cNvSpPr/>
            <p:nvPr/>
          </p:nvSpPr>
          <p:spPr>
            <a:xfrm>
              <a:off x="7175799" y="3469512"/>
              <a:ext cx="152833" cy="152807"/>
            </a:xfrm>
            <a:custGeom>
              <a:rect b="b" l="l" r="r" t="t"/>
              <a:pathLst>
                <a:path extrusionOk="0" h="5819" w="582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71"/>
            <p:cNvSpPr/>
            <p:nvPr/>
          </p:nvSpPr>
          <p:spPr>
            <a:xfrm>
              <a:off x="7214007" y="3552178"/>
              <a:ext cx="76417" cy="70009"/>
            </a:xfrm>
            <a:custGeom>
              <a:rect b="b" l="l" r="r" t="t"/>
              <a:pathLst>
                <a:path extrusionOk="0" h="2666" w="291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71"/>
            <p:cNvSpPr/>
            <p:nvPr/>
          </p:nvSpPr>
          <p:spPr>
            <a:xfrm>
              <a:off x="7171781" y="3367728"/>
              <a:ext cx="144036" cy="38208"/>
            </a:xfrm>
            <a:custGeom>
              <a:rect b="b" l="l" r="r" t="t"/>
              <a:pathLst>
                <a:path extrusionOk="0" h="1455" w="5485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71"/>
            <p:cNvSpPr/>
            <p:nvPr/>
          </p:nvSpPr>
          <p:spPr>
            <a:xfrm>
              <a:off x="7220546" y="3367728"/>
              <a:ext cx="95508" cy="38208"/>
            </a:xfrm>
            <a:custGeom>
              <a:rect b="b" l="l" r="r" t="t"/>
              <a:pathLst>
                <a:path extrusionOk="0" h="1455" w="3637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71"/>
            <p:cNvSpPr/>
            <p:nvPr/>
          </p:nvSpPr>
          <p:spPr>
            <a:xfrm>
              <a:off x="7054924" y="3666777"/>
              <a:ext cx="394583" cy="31958"/>
            </a:xfrm>
            <a:custGeom>
              <a:rect b="b" l="l" r="r" t="t"/>
              <a:pathLst>
                <a:path extrusionOk="0" h="1217" w="15026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71"/>
            <p:cNvSpPr/>
            <p:nvPr/>
          </p:nvSpPr>
          <p:spPr>
            <a:xfrm>
              <a:off x="7214007" y="3572293"/>
              <a:ext cx="76417" cy="49894"/>
            </a:xfrm>
            <a:custGeom>
              <a:rect b="b" l="l" r="r" t="t"/>
              <a:pathLst>
                <a:path extrusionOk="0" h="1900" w="291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71"/>
            <p:cNvSpPr/>
            <p:nvPr/>
          </p:nvSpPr>
          <p:spPr>
            <a:xfrm>
              <a:off x="7238140" y="3552178"/>
              <a:ext cx="27914" cy="19249"/>
            </a:xfrm>
            <a:custGeom>
              <a:rect b="b" l="l" r="r" t="t"/>
              <a:pathLst>
                <a:path extrusionOk="0" h="733" w="1063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71"/>
            <p:cNvSpPr/>
            <p:nvPr/>
          </p:nvSpPr>
          <p:spPr>
            <a:xfrm>
              <a:off x="7226822" y="3501418"/>
              <a:ext cx="51049" cy="57326"/>
            </a:xfrm>
            <a:custGeom>
              <a:rect b="b" l="l" r="r" t="t"/>
              <a:pathLst>
                <a:path extrusionOk="0" h="2183" w="1944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71"/>
            <p:cNvSpPr/>
            <p:nvPr/>
          </p:nvSpPr>
          <p:spPr>
            <a:xfrm>
              <a:off x="7226822" y="3501418"/>
              <a:ext cx="34952" cy="57194"/>
            </a:xfrm>
            <a:custGeom>
              <a:rect b="b" l="l" r="r" t="t"/>
              <a:pathLst>
                <a:path extrusionOk="0" h="2178" w="1331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71"/>
            <p:cNvSpPr/>
            <p:nvPr/>
          </p:nvSpPr>
          <p:spPr>
            <a:xfrm>
              <a:off x="7226822" y="3501418"/>
              <a:ext cx="51049" cy="25420"/>
            </a:xfrm>
            <a:custGeom>
              <a:rect b="b" l="l" r="r" t="t"/>
              <a:pathLst>
                <a:path extrusionOk="0" h="968" w="1944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71"/>
            <p:cNvSpPr/>
            <p:nvPr/>
          </p:nvSpPr>
          <p:spPr>
            <a:xfrm>
              <a:off x="7226822" y="3501155"/>
              <a:ext cx="34952" cy="23398"/>
            </a:xfrm>
            <a:custGeom>
              <a:rect b="b" l="l" r="r" t="t"/>
              <a:pathLst>
                <a:path extrusionOk="0" h="891" w="1331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71"/>
            <p:cNvSpPr/>
            <p:nvPr/>
          </p:nvSpPr>
          <p:spPr>
            <a:xfrm>
              <a:off x="7214007" y="3583585"/>
              <a:ext cx="19117" cy="36239"/>
            </a:xfrm>
            <a:custGeom>
              <a:rect b="b" l="l" r="r" t="t"/>
              <a:pathLst>
                <a:path extrusionOk="0" h="1380" w="728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71"/>
            <p:cNvSpPr/>
            <p:nvPr/>
          </p:nvSpPr>
          <p:spPr>
            <a:xfrm>
              <a:off x="7271306" y="3583585"/>
              <a:ext cx="19117" cy="36239"/>
            </a:xfrm>
            <a:custGeom>
              <a:rect b="b" l="l" r="r" t="t"/>
              <a:pathLst>
                <a:path extrusionOk="0" h="1380" w="728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1" name="Google Shape;11181;p71"/>
          <p:cNvGrpSpPr/>
          <p:nvPr/>
        </p:nvGrpSpPr>
        <p:grpSpPr>
          <a:xfrm>
            <a:off x="14985934" y="6722851"/>
            <a:ext cx="789166" cy="687172"/>
            <a:chOff x="7492967" y="3361425"/>
            <a:chExt cx="394583" cy="343586"/>
          </a:xfrm>
        </p:grpSpPr>
        <p:sp>
          <p:nvSpPr>
            <p:cNvPr id="11182" name="Google Shape;11182;p71"/>
            <p:cNvSpPr/>
            <p:nvPr/>
          </p:nvSpPr>
          <p:spPr>
            <a:xfrm>
              <a:off x="7492967" y="3450394"/>
              <a:ext cx="394583" cy="254617"/>
            </a:xfrm>
            <a:custGeom>
              <a:rect b="b" l="l" r="r" t="t"/>
              <a:pathLst>
                <a:path extrusionOk="0" h="9696" w="15026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71"/>
            <p:cNvSpPr/>
            <p:nvPr/>
          </p:nvSpPr>
          <p:spPr>
            <a:xfrm>
              <a:off x="7492967" y="3450657"/>
              <a:ext cx="394583" cy="19117"/>
            </a:xfrm>
            <a:custGeom>
              <a:rect b="b" l="l" r="r" t="t"/>
              <a:pathLst>
                <a:path extrusionOk="0" h="728" w="15026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71"/>
            <p:cNvSpPr/>
            <p:nvPr/>
          </p:nvSpPr>
          <p:spPr>
            <a:xfrm>
              <a:off x="7531149" y="3501418"/>
              <a:ext cx="127203" cy="165385"/>
            </a:xfrm>
            <a:custGeom>
              <a:rect b="b" l="l" r="r" t="t"/>
              <a:pathLst>
                <a:path extrusionOk="0" h="6298" w="4844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71"/>
            <p:cNvSpPr/>
            <p:nvPr/>
          </p:nvSpPr>
          <p:spPr>
            <a:xfrm>
              <a:off x="7690232" y="3501418"/>
              <a:ext cx="159109" cy="31696"/>
            </a:xfrm>
            <a:custGeom>
              <a:rect b="b" l="l" r="r" t="t"/>
              <a:pathLst>
                <a:path extrusionOk="0" h="1207" w="6059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71"/>
            <p:cNvSpPr/>
            <p:nvPr/>
          </p:nvSpPr>
          <p:spPr>
            <a:xfrm>
              <a:off x="7690495" y="3552441"/>
              <a:ext cx="120665" cy="25393"/>
            </a:xfrm>
            <a:custGeom>
              <a:rect b="b" l="l" r="r" t="t"/>
              <a:pathLst>
                <a:path extrusionOk="0" h="967" w="4595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71"/>
            <p:cNvSpPr/>
            <p:nvPr/>
          </p:nvSpPr>
          <p:spPr>
            <a:xfrm>
              <a:off x="7687974" y="3596925"/>
              <a:ext cx="80697" cy="12579"/>
            </a:xfrm>
            <a:custGeom>
              <a:rect b="b" l="l" r="r" t="t"/>
              <a:pathLst>
                <a:path extrusionOk="0" h="479" w="3073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71"/>
            <p:cNvSpPr/>
            <p:nvPr/>
          </p:nvSpPr>
          <p:spPr>
            <a:xfrm>
              <a:off x="7777205" y="3596925"/>
              <a:ext cx="42489" cy="12579"/>
            </a:xfrm>
            <a:custGeom>
              <a:rect b="b" l="l" r="r" t="t"/>
              <a:pathLst>
                <a:path extrusionOk="0" h="479" w="1618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71"/>
            <p:cNvSpPr/>
            <p:nvPr/>
          </p:nvSpPr>
          <p:spPr>
            <a:xfrm>
              <a:off x="7688236" y="3635107"/>
              <a:ext cx="29674" cy="12605"/>
            </a:xfrm>
            <a:custGeom>
              <a:rect b="b" l="l" r="r" t="t"/>
              <a:pathLst>
                <a:path extrusionOk="0" h="480" w="113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71"/>
            <p:cNvSpPr/>
            <p:nvPr/>
          </p:nvSpPr>
          <p:spPr>
            <a:xfrm>
              <a:off x="7726182" y="3635107"/>
              <a:ext cx="67882" cy="12605"/>
            </a:xfrm>
            <a:custGeom>
              <a:rect b="b" l="l" r="r" t="t"/>
              <a:pathLst>
                <a:path extrusionOk="0" h="480" w="2585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71"/>
            <p:cNvSpPr/>
            <p:nvPr/>
          </p:nvSpPr>
          <p:spPr>
            <a:xfrm>
              <a:off x="7688236" y="3660501"/>
              <a:ext cx="29674" cy="12579"/>
            </a:xfrm>
            <a:custGeom>
              <a:rect b="b" l="l" r="r" t="t"/>
              <a:pathLst>
                <a:path extrusionOk="0" h="479" w="113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71"/>
            <p:cNvSpPr/>
            <p:nvPr/>
          </p:nvSpPr>
          <p:spPr>
            <a:xfrm>
              <a:off x="7726182" y="3660501"/>
              <a:ext cx="67882" cy="12579"/>
            </a:xfrm>
            <a:custGeom>
              <a:rect b="b" l="l" r="r" t="t"/>
              <a:pathLst>
                <a:path extrusionOk="0" h="479" w="2585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71"/>
            <p:cNvSpPr/>
            <p:nvPr/>
          </p:nvSpPr>
          <p:spPr>
            <a:xfrm>
              <a:off x="7658825" y="3361425"/>
              <a:ext cx="62866" cy="114625"/>
            </a:xfrm>
            <a:custGeom>
              <a:rect b="b" l="l" r="r" t="t"/>
              <a:pathLst>
                <a:path extrusionOk="0" h="4365" w="2394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71"/>
            <p:cNvSpPr/>
            <p:nvPr/>
          </p:nvSpPr>
          <p:spPr>
            <a:xfrm>
              <a:off x="7556542" y="3584110"/>
              <a:ext cx="76417" cy="82693"/>
            </a:xfrm>
            <a:custGeom>
              <a:rect b="b" l="l" r="r" t="t"/>
              <a:pathLst>
                <a:path extrusionOk="0" h="3149" w="291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71"/>
            <p:cNvSpPr/>
            <p:nvPr/>
          </p:nvSpPr>
          <p:spPr>
            <a:xfrm>
              <a:off x="7580912" y="3584110"/>
              <a:ext cx="27941" cy="18986"/>
            </a:xfrm>
            <a:custGeom>
              <a:rect b="b" l="l" r="r" t="t"/>
              <a:pathLst>
                <a:path extrusionOk="0" h="723" w="1064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71"/>
            <p:cNvSpPr/>
            <p:nvPr/>
          </p:nvSpPr>
          <p:spPr>
            <a:xfrm>
              <a:off x="7556542" y="3604199"/>
              <a:ext cx="76417" cy="62604"/>
            </a:xfrm>
            <a:custGeom>
              <a:rect b="b" l="l" r="r" t="t"/>
              <a:pathLst>
                <a:path extrusionOk="0" h="2384" w="291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71"/>
            <p:cNvSpPr/>
            <p:nvPr/>
          </p:nvSpPr>
          <p:spPr>
            <a:xfrm>
              <a:off x="7556542" y="3615517"/>
              <a:ext cx="19117" cy="51286"/>
            </a:xfrm>
            <a:custGeom>
              <a:rect b="b" l="l" r="r" t="t"/>
              <a:pathLst>
                <a:path extrusionOk="0" h="1953" w="728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71"/>
            <p:cNvSpPr/>
            <p:nvPr/>
          </p:nvSpPr>
          <p:spPr>
            <a:xfrm>
              <a:off x="7613842" y="3615517"/>
              <a:ext cx="19117" cy="51286"/>
            </a:xfrm>
            <a:custGeom>
              <a:rect b="b" l="l" r="r" t="t"/>
              <a:pathLst>
                <a:path extrusionOk="0" h="1953" w="728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71"/>
            <p:cNvSpPr/>
            <p:nvPr/>
          </p:nvSpPr>
          <p:spPr>
            <a:xfrm>
              <a:off x="7569357" y="3533087"/>
              <a:ext cx="51049" cy="57326"/>
            </a:xfrm>
            <a:custGeom>
              <a:rect b="b" l="l" r="r" t="t"/>
              <a:pathLst>
                <a:path extrusionOk="0" h="2183" w="1944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71"/>
            <p:cNvSpPr/>
            <p:nvPr/>
          </p:nvSpPr>
          <p:spPr>
            <a:xfrm>
              <a:off x="7569357" y="3533087"/>
              <a:ext cx="34952" cy="57457"/>
            </a:xfrm>
            <a:custGeom>
              <a:rect b="b" l="l" r="r" t="t"/>
              <a:pathLst>
                <a:path extrusionOk="0" h="2188" w="1331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71"/>
            <p:cNvSpPr/>
            <p:nvPr/>
          </p:nvSpPr>
          <p:spPr>
            <a:xfrm>
              <a:off x="7569121" y="3533087"/>
              <a:ext cx="51023" cy="25393"/>
            </a:xfrm>
            <a:custGeom>
              <a:rect b="b" l="l" r="r" t="t"/>
              <a:pathLst>
                <a:path extrusionOk="0" h="967" w="1943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71"/>
            <p:cNvSpPr/>
            <p:nvPr/>
          </p:nvSpPr>
          <p:spPr>
            <a:xfrm>
              <a:off x="7569357" y="3533087"/>
              <a:ext cx="34952" cy="23135"/>
            </a:xfrm>
            <a:custGeom>
              <a:rect b="b" l="l" r="r" t="t"/>
              <a:pathLst>
                <a:path extrusionOk="0" h="881" w="1331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71"/>
            <p:cNvSpPr/>
            <p:nvPr/>
          </p:nvSpPr>
          <p:spPr>
            <a:xfrm>
              <a:off x="7677680" y="3444118"/>
              <a:ext cx="25157" cy="12579"/>
            </a:xfrm>
            <a:custGeom>
              <a:rect b="b" l="l" r="r" t="t"/>
              <a:pathLst>
                <a:path extrusionOk="0" h="479" w="958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71"/>
            <p:cNvSpPr/>
            <p:nvPr/>
          </p:nvSpPr>
          <p:spPr>
            <a:xfrm>
              <a:off x="7659324" y="3361425"/>
              <a:ext cx="61869" cy="12605"/>
            </a:xfrm>
            <a:custGeom>
              <a:rect b="b" l="l" r="r" t="t"/>
              <a:pathLst>
                <a:path extrusionOk="0" h="480" w="2356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5" name="Google Shape;11205;p71"/>
          <p:cNvGrpSpPr/>
          <p:nvPr/>
        </p:nvGrpSpPr>
        <p:grpSpPr>
          <a:xfrm>
            <a:off x="15871053" y="6706307"/>
            <a:ext cx="770573" cy="720312"/>
            <a:chOff x="7935527" y="3353154"/>
            <a:chExt cx="385287" cy="360156"/>
          </a:xfrm>
        </p:grpSpPr>
        <p:sp>
          <p:nvSpPr>
            <p:cNvPr id="11206" name="Google Shape;11206;p71"/>
            <p:cNvSpPr/>
            <p:nvPr/>
          </p:nvSpPr>
          <p:spPr>
            <a:xfrm>
              <a:off x="7935789" y="3428283"/>
              <a:ext cx="385024" cy="285026"/>
            </a:xfrm>
            <a:custGeom>
              <a:rect b="b" l="l" r="r" t="t"/>
              <a:pathLst>
                <a:path extrusionOk="0" h="10854" w="14662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71"/>
            <p:cNvSpPr/>
            <p:nvPr/>
          </p:nvSpPr>
          <p:spPr>
            <a:xfrm>
              <a:off x="7935527" y="3428283"/>
              <a:ext cx="192775" cy="285026"/>
            </a:xfrm>
            <a:custGeom>
              <a:rect b="b" l="l" r="r" t="t"/>
              <a:pathLst>
                <a:path extrusionOk="0" h="10854" w="7341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71"/>
            <p:cNvSpPr/>
            <p:nvPr/>
          </p:nvSpPr>
          <p:spPr>
            <a:xfrm>
              <a:off x="7968956" y="3461949"/>
              <a:ext cx="318429" cy="217932"/>
            </a:xfrm>
            <a:custGeom>
              <a:rect b="b" l="l" r="r" t="t"/>
              <a:pathLst>
                <a:path extrusionOk="0" h="8299" w="12126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71"/>
            <p:cNvSpPr/>
            <p:nvPr/>
          </p:nvSpPr>
          <p:spPr>
            <a:xfrm>
              <a:off x="7968956" y="3461712"/>
              <a:ext cx="159346" cy="218168"/>
            </a:xfrm>
            <a:custGeom>
              <a:rect b="b" l="l" r="r" t="t"/>
              <a:pathLst>
                <a:path extrusionOk="0" h="8308" w="6068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71"/>
            <p:cNvSpPr/>
            <p:nvPr/>
          </p:nvSpPr>
          <p:spPr>
            <a:xfrm>
              <a:off x="8052646" y="3353154"/>
              <a:ext cx="151074" cy="126179"/>
            </a:xfrm>
            <a:custGeom>
              <a:rect b="b" l="l" r="r" t="t"/>
              <a:pathLst>
                <a:path extrusionOk="0" h="4805" w="5753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71"/>
            <p:cNvSpPr/>
            <p:nvPr/>
          </p:nvSpPr>
          <p:spPr>
            <a:xfrm>
              <a:off x="8086574" y="3514994"/>
              <a:ext cx="149551" cy="106616"/>
            </a:xfrm>
            <a:custGeom>
              <a:rect b="b" l="l" r="r" t="t"/>
              <a:pathLst>
                <a:path extrusionOk="0" h="4060" w="5695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71"/>
            <p:cNvSpPr/>
            <p:nvPr/>
          </p:nvSpPr>
          <p:spPr>
            <a:xfrm>
              <a:off x="8042589" y="3593643"/>
              <a:ext cx="44012" cy="37867"/>
            </a:xfrm>
            <a:custGeom>
              <a:rect b="b" l="l" r="r" t="t"/>
              <a:pathLst>
                <a:path extrusionOk="0" h="1442" w="1676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71"/>
            <p:cNvSpPr/>
            <p:nvPr/>
          </p:nvSpPr>
          <p:spPr>
            <a:xfrm>
              <a:off x="8001571" y="3505645"/>
              <a:ext cx="44432" cy="38156"/>
            </a:xfrm>
            <a:custGeom>
              <a:rect b="b" l="l" r="r" t="t"/>
              <a:pathLst>
                <a:path extrusionOk="0" h="1453" w="1692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71"/>
            <p:cNvSpPr/>
            <p:nvPr/>
          </p:nvSpPr>
          <p:spPr>
            <a:xfrm>
              <a:off x="8220133" y="3606510"/>
              <a:ext cx="41780" cy="37263"/>
            </a:xfrm>
            <a:custGeom>
              <a:rect b="b" l="l" r="r" t="t"/>
              <a:pathLst>
                <a:path extrusionOk="0" h="1419" w="1591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71"/>
            <p:cNvSpPr/>
            <p:nvPr/>
          </p:nvSpPr>
          <p:spPr>
            <a:xfrm>
              <a:off x="8110129" y="3522242"/>
              <a:ext cx="44458" cy="38550"/>
            </a:xfrm>
            <a:custGeom>
              <a:rect b="b" l="l" r="r" t="t"/>
              <a:pathLst>
                <a:path extrusionOk="0" h="1468" w="1693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71"/>
            <p:cNvSpPr/>
            <p:nvPr/>
          </p:nvSpPr>
          <p:spPr>
            <a:xfrm>
              <a:off x="8052646" y="3353154"/>
              <a:ext cx="75655" cy="126179"/>
            </a:xfrm>
            <a:custGeom>
              <a:rect b="b" l="l" r="r" t="t"/>
              <a:pathLst>
                <a:path extrusionOk="0" h="4805" w="2881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71"/>
            <p:cNvSpPr/>
            <p:nvPr/>
          </p:nvSpPr>
          <p:spPr>
            <a:xfrm>
              <a:off x="8105429" y="3419933"/>
              <a:ext cx="39968" cy="34269"/>
            </a:xfrm>
            <a:custGeom>
              <a:rect b="b" l="l" r="r" t="t"/>
              <a:pathLst>
                <a:path extrusionOk="0" h="1305" w="1522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71"/>
          <p:cNvGrpSpPr/>
          <p:nvPr/>
        </p:nvGrpSpPr>
        <p:grpSpPr>
          <a:xfrm>
            <a:off x="10639641" y="3972484"/>
            <a:ext cx="696205" cy="696205"/>
            <a:chOff x="5319821" y="1986242"/>
            <a:chExt cx="348103" cy="348103"/>
          </a:xfrm>
        </p:grpSpPr>
        <p:sp>
          <p:nvSpPr>
            <p:cNvPr id="11219" name="Google Shape;11219;p71"/>
            <p:cNvSpPr/>
            <p:nvPr/>
          </p:nvSpPr>
          <p:spPr>
            <a:xfrm>
              <a:off x="5319821" y="2134506"/>
              <a:ext cx="104830" cy="115150"/>
            </a:xfrm>
            <a:custGeom>
              <a:rect b="b" l="l" r="r" t="t"/>
              <a:pathLst>
                <a:path extrusionOk="0" h="4385" w="3992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71"/>
            <p:cNvSpPr/>
            <p:nvPr/>
          </p:nvSpPr>
          <p:spPr>
            <a:xfrm>
              <a:off x="5320083" y="2164258"/>
              <a:ext cx="29437" cy="85634"/>
            </a:xfrm>
            <a:custGeom>
              <a:rect b="b" l="l" r="r" t="t"/>
              <a:pathLst>
                <a:path extrusionOk="0" h="3261" w="1121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71"/>
            <p:cNvSpPr/>
            <p:nvPr/>
          </p:nvSpPr>
          <p:spPr>
            <a:xfrm>
              <a:off x="5341695" y="2134506"/>
              <a:ext cx="13104" cy="47793"/>
            </a:xfrm>
            <a:custGeom>
              <a:rect b="b" l="l" r="r" t="t"/>
              <a:pathLst>
                <a:path extrusionOk="0" h="1820" w="499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71"/>
            <p:cNvSpPr/>
            <p:nvPr/>
          </p:nvSpPr>
          <p:spPr>
            <a:xfrm>
              <a:off x="5363701" y="2140047"/>
              <a:ext cx="8429" cy="43276"/>
            </a:xfrm>
            <a:custGeom>
              <a:rect b="b" l="l" r="r" t="t"/>
              <a:pathLst>
                <a:path extrusionOk="0" h="1648" w="321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71"/>
            <p:cNvSpPr/>
            <p:nvPr/>
          </p:nvSpPr>
          <p:spPr>
            <a:xfrm>
              <a:off x="5382241" y="2143907"/>
              <a:ext cx="8981" cy="43171"/>
            </a:xfrm>
            <a:custGeom>
              <a:rect b="b" l="l" r="r" t="t"/>
              <a:pathLst>
                <a:path extrusionOk="0" h="1644" w="342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71"/>
            <p:cNvSpPr/>
            <p:nvPr/>
          </p:nvSpPr>
          <p:spPr>
            <a:xfrm>
              <a:off x="5403012" y="2147846"/>
              <a:ext cx="6565" cy="39784"/>
            </a:xfrm>
            <a:custGeom>
              <a:rect b="b" l="l" r="r" t="t"/>
              <a:pathLst>
                <a:path extrusionOk="0" h="1515" w="25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71"/>
            <p:cNvSpPr/>
            <p:nvPr/>
          </p:nvSpPr>
          <p:spPr>
            <a:xfrm>
              <a:off x="5396736" y="1986242"/>
              <a:ext cx="43749" cy="30173"/>
            </a:xfrm>
            <a:custGeom>
              <a:rect b="b" l="l" r="r" t="t"/>
              <a:pathLst>
                <a:path extrusionOk="0" h="1149" w="1666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71"/>
            <p:cNvSpPr/>
            <p:nvPr/>
          </p:nvSpPr>
          <p:spPr>
            <a:xfrm>
              <a:off x="5398233" y="1987003"/>
              <a:ext cx="35976" cy="29411"/>
            </a:xfrm>
            <a:custGeom>
              <a:rect b="b" l="l" r="r" t="t"/>
              <a:pathLst>
                <a:path extrusionOk="0" h="1120" w="137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71"/>
            <p:cNvSpPr/>
            <p:nvPr/>
          </p:nvSpPr>
          <p:spPr>
            <a:xfrm>
              <a:off x="5425648" y="1988500"/>
              <a:ext cx="61081" cy="49290"/>
            </a:xfrm>
            <a:custGeom>
              <a:rect b="b" l="l" r="r" t="t"/>
              <a:pathLst>
                <a:path extrusionOk="0" h="1877" w="2326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71"/>
            <p:cNvSpPr/>
            <p:nvPr/>
          </p:nvSpPr>
          <p:spPr>
            <a:xfrm>
              <a:off x="5548782" y="2038000"/>
              <a:ext cx="32956" cy="37998"/>
            </a:xfrm>
            <a:custGeom>
              <a:rect b="b" l="l" r="r" t="t"/>
              <a:pathLst>
                <a:path extrusionOk="0" h="1447" w="1255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71"/>
            <p:cNvSpPr/>
            <p:nvPr/>
          </p:nvSpPr>
          <p:spPr>
            <a:xfrm>
              <a:off x="5552038" y="2038000"/>
              <a:ext cx="29700" cy="24159"/>
            </a:xfrm>
            <a:custGeom>
              <a:rect b="b" l="l" r="r" t="t"/>
              <a:pathLst>
                <a:path extrusionOk="0" h="920" w="1131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71"/>
            <p:cNvSpPr/>
            <p:nvPr/>
          </p:nvSpPr>
          <p:spPr>
            <a:xfrm>
              <a:off x="5432161" y="1988500"/>
              <a:ext cx="54568" cy="34453"/>
            </a:xfrm>
            <a:custGeom>
              <a:rect b="b" l="l" r="r" t="t"/>
              <a:pathLst>
                <a:path extrusionOk="0" h="1312" w="2078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71"/>
            <p:cNvSpPr/>
            <p:nvPr/>
          </p:nvSpPr>
          <p:spPr>
            <a:xfrm>
              <a:off x="5563093" y="2104097"/>
              <a:ext cx="104830" cy="115150"/>
            </a:xfrm>
            <a:custGeom>
              <a:rect b="b" l="l" r="r" t="t"/>
              <a:pathLst>
                <a:path extrusionOk="0" h="4385" w="3992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71"/>
            <p:cNvSpPr/>
            <p:nvPr/>
          </p:nvSpPr>
          <p:spPr>
            <a:xfrm>
              <a:off x="5563618" y="2133849"/>
              <a:ext cx="29175" cy="85634"/>
            </a:xfrm>
            <a:custGeom>
              <a:rect b="b" l="l" r="r" t="t"/>
              <a:pathLst>
                <a:path extrusionOk="0" h="3261" w="1111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71"/>
            <p:cNvSpPr/>
            <p:nvPr/>
          </p:nvSpPr>
          <p:spPr>
            <a:xfrm>
              <a:off x="5448258" y="1994934"/>
              <a:ext cx="115124" cy="129803"/>
            </a:xfrm>
            <a:custGeom>
              <a:rect b="b" l="l" r="r" t="t"/>
              <a:pathLst>
                <a:path extrusionOk="0" h="4943" w="4384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71"/>
            <p:cNvSpPr/>
            <p:nvPr/>
          </p:nvSpPr>
          <p:spPr>
            <a:xfrm>
              <a:off x="5448258" y="2028205"/>
              <a:ext cx="25157" cy="96033"/>
            </a:xfrm>
            <a:custGeom>
              <a:rect b="b" l="l" r="r" t="t"/>
              <a:pathLst>
                <a:path extrusionOk="0" h="3657" w="958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71"/>
            <p:cNvSpPr/>
            <p:nvPr/>
          </p:nvSpPr>
          <p:spPr>
            <a:xfrm>
              <a:off x="5567636" y="2048058"/>
              <a:ext cx="32195" cy="33902"/>
            </a:xfrm>
            <a:custGeom>
              <a:rect b="b" l="l" r="r" t="t"/>
              <a:pathLst>
                <a:path extrusionOk="0" h="1291" w="1226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71"/>
            <p:cNvSpPr/>
            <p:nvPr/>
          </p:nvSpPr>
          <p:spPr>
            <a:xfrm>
              <a:off x="5454561" y="2149842"/>
              <a:ext cx="86212" cy="184266"/>
            </a:xfrm>
            <a:custGeom>
              <a:rect b="b" l="l" r="r" t="t"/>
              <a:pathLst>
                <a:path extrusionOk="0" h="7017" w="3283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71"/>
            <p:cNvSpPr/>
            <p:nvPr/>
          </p:nvSpPr>
          <p:spPr>
            <a:xfrm>
              <a:off x="5578193" y="2244089"/>
              <a:ext cx="85975" cy="90019"/>
            </a:xfrm>
            <a:custGeom>
              <a:rect b="b" l="l" r="r" t="t"/>
              <a:pathLst>
                <a:path extrusionOk="0" h="3428" w="3274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71"/>
            <p:cNvSpPr/>
            <p:nvPr/>
          </p:nvSpPr>
          <p:spPr>
            <a:xfrm>
              <a:off x="5473389" y="2149842"/>
              <a:ext cx="67383" cy="184266"/>
            </a:xfrm>
            <a:custGeom>
              <a:rect b="b" l="l" r="r" t="t"/>
              <a:pathLst>
                <a:path extrusionOk="0" h="7017" w="2566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71"/>
            <p:cNvSpPr/>
            <p:nvPr/>
          </p:nvSpPr>
          <p:spPr>
            <a:xfrm>
              <a:off x="5595262" y="2244089"/>
              <a:ext cx="69143" cy="90019"/>
            </a:xfrm>
            <a:custGeom>
              <a:rect b="b" l="l" r="r" t="t"/>
              <a:pathLst>
                <a:path extrusionOk="0" h="3428" w="2633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71"/>
            <p:cNvSpPr/>
            <p:nvPr/>
          </p:nvSpPr>
          <p:spPr>
            <a:xfrm>
              <a:off x="5334421" y="2274997"/>
              <a:ext cx="86973" cy="59348"/>
            </a:xfrm>
            <a:custGeom>
              <a:rect b="b" l="l" r="r" t="t"/>
              <a:pathLst>
                <a:path extrusionOk="0" h="2260" w="3312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71"/>
            <p:cNvSpPr/>
            <p:nvPr/>
          </p:nvSpPr>
          <p:spPr>
            <a:xfrm>
              <a:off x="5353512" y="2274997"/>
              <a:ext cx="67619" cy="59085"/>
            </a:xfrm>
            <a:custGeom>
              <a:rect b="b" l="l" r="r" t="t"/>
              <a:pathLst>
                <a:path extrusionOk="0" h="2250" w="2575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71"/>
            <p:cNvSpPr/>
            <p:nvPr/>
          </p:nvSpPr>
          <p:spPr>
            <a:xfrm>
              <a:off x="5454298" y="2121192"/>
              <a:ext cx="86973" cy="32457"/>
            </a:xfrm>
            <a:custGeom>
              <a:rect b="b" l="l" r="r" t="t"/>
              <a:pathLst>
                <a:path extrusionOk="0" h="1236" w="3312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71"/>
            <p:cNvSpPr/>
            <p:nvPr/>
          </p:nvSpPr>
          <p:spPr>
            <a:xfrm>
              <a:off x="5473389" y="2121192"/>
              <a:ext cx="67882" cy="32457"/>
            </a:xfrm>
            <a:custGeom>
              <a:rect b="b" l="l" r="r" t="t"/>
              <a:pathLst>
                <a:path extrusionOk="0" h="1236" w="2585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71"/>
            <p:cNvSpPr/>
            <p:nvPr/>
          </p:nvSpPr>
          <p:spPr>
            <a:xfrm>
              <a:off x="5476146" y="1994435"/>
              <a:ext cx="24658" cy="44537"/>
            </a:xfrm>
            <a:custGeom>
              <a:rect b="b" l="l" r="r" t="t"/>
              <a:pathLst>
                <a:path extrusionOk="0" h="1696" w="939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71"/>
            <p:cNvSpPr/>
            <p:nvPr/>
          </p:nvSpPr>
          <p:spPr>
            <a:xfrm>
              <a:off x="5497758" y="2003731"/>
              <a:ext cx="18382" cy="41281"/>
            </a:xfrm>
            <a:custGeom>
              <a:rect b="b" l="l" r="r" t="t"/>
              <a:pathLst>
                <a:path extrusionOk="0" h="1572" w="70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71"/>
            <p:cNvSpPr/>
            <p:nvPr/>
          </p:nvSpPr>
          <p:spPr>
            <a:xfrm>
              <a:off x="5515615" y="2011872"/>
              <a:ext cx="18618" cy="41176"/>
            </a:xfrm>
            <a:custGeom>
              <a:rect b="b" l="l" r="r" t="t"/>
              <a:pathLst>
                <a:path extrusionOk="0" h="1568" w="709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71"/>
            <p:cNvSpPr/>
            <p:nvPr/>
          </p:nvSpPr>
          <p:spPr>
            <a:xfrm>
              <a:off x="5534706" y="2020669"/>
              <a:ext cx="16360" cy="37657"/>
            </a:xfrm>
            <a:custGeom>
              <a:rect b="b" l="l" r="r" t="t"/>
              <a:pathLst>
                <a:path extrusionOk="0" h="1434" w="623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71"/>
            <p:cNvSpPr/>
            <p:nvPr/>
          </p:nvSpPr>
          <p:spPr>
            <a:xfrm>
              <a:off x="5585230" y="2104097"/>
              <a:ext cx="13077" cy="47793"/>
            </a:xfrm>
            <a:custGeom>
              <a:rect b="b" l="l" r="r" t="t"/>
              <a:pathLst>
                <a:path extrusionOk="0" h="1820" w="498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71"/>
            <p:cNvSpPr/>
            <p:nvPr/>
          </p:nvSpPr>
          <p:spPr>
            <a:xfrm>
              <a:off x="5606947" y="2109480"/>
              <a:ext cx="8456" cy="43171"/>
            </a:xfrm>
            <a:custGeom>
              <a:rect b="b" l="l" r="r" t="t"/>
              <a:pathLst>
                <a:path extrusionOk="0" h="1644" w="322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71"/>
            <p:cNvSpPr/>
            <p:nvPr/>
          </p:nvSpPr>
          <p:spPr>
            <a:xfrm>
              <a:off x="5625513" y="2113314"/>
              <a:ext cx="8981" cy="43093"/>
            </a:xfrm>
            <a:custGeom>
              <a:rect b="b" l="l" r="r" t="t"/>
              <a:pathLst>
                <a:path extrusionOk="0" h="1641" w="342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71"/>
            <p:cNvSpPr/>
            <p:nvPr/>
          </p:nvSpPr>
          <p:spPr>
            <a:xfrm>
              <a:off x="5646285" y="2117437"/>
              <a:ext cx="6801" cy="39731"/>
            </a:xfrm>
            <a:custGeom>
              <a:rect b="b" l="l" r="r" t="t"/>
              <a:pathLst>
                <a:path extrusionOk="0" h="1513" w="259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71"/>
            <p:cNvSpPr/>
            <p:nvPr/>
          </p:nvSpPr>
          <p:spPr>
            <a:xfrm>
              <a:off x="5577694" y="2215439"/>
              <a:ext cx="86973" cy="32694"/>
            </a:xfrm>
            <a:custGeom>
              <a:rect b="b" l="l" r="r" t="t"/>
              <a:pathLst>
                <a:path extrusionOk="0" h="1245" w="3312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71"/>
            <p:cNvSpPr/>
            <p:nvPr/>
          </p:nvSpPr>
          <p:spPr>
            <a:xfrm>
              <a:off x="5595262" y="2215439"/>
              <a:ext cx="69405" cy="32694"/>
            </a:xfrm>
            <a:custGeom>
              <a:rect b="b" l="l" r="r" t="t"/>
              <a:pathLst>
                <a:path extrusionOk="0" h="1245" w="2643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71"/>
            <p:cNvSpPr/>
            <p:nvPr/>
          </p:nvSpPr>
          <p:spPr>
            <a:xfrm>
              <a:off x="5334421" y="2246111"/>
              <a:ext cx="86973" cy="32431"/>
            </a:xfrm>
            <a:custGeom>
              <a:rect b="b" l="l" r="r" t="t"/>
              <a:pathLst>
                <a:path extrusionOk="0" h="1235" w="3312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71"/>
            <p:cNvSpPr/>
            <p:nvPr/>
          </p:nvSpPr>
          <p:spPr>
            <a:xfrm>
              <a:off x="5353512" y="2246111"/>
              <a:ext cx="67882" cy="32431"/>
            </a:xfrm>
            <a:custGeom>
              <a:rect b="b" l="l" r="r" t="t"/>
              <a:pathLst>
                <a:path extrusionOk="0" h="1235" w="2585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6" name="Google Shape;11256;p71"/>
          <p:cNvGrpSpPr/>
          <p:nvPr/>
        </p:nvGrpSpPr>
        <p:grpSpPr>
          <a:xfrm>
            <a:off x="11531851" y="3953366"/>
            <a:ext cx="696678" cy="696205"/>
            <a:chOff x="5765926" y="1976683"/>
            <a:chExt cx="348339" cy="348103"/>
          </a:xfrm>
        </p:grpSpPr>
        <p:sp>
          <p:nvSpPr>
            <p:cNvPr id="11257" name="Google Shape;11257;p71"/>
            <p:cNvSpPr/>
            <p:nvPr/>
          </p:nvSpPr>
          <p:spPr>
            <a:xfrm>
              <a:off x="5765926" y="1976683"/>
              <a:ext cx="263808" cy="173946"/>
            </a:xfrm>
            <a:custGeom>
              <a:rect b="b" l="l" r="r" t="t"/>
              <a:pathLst>
                <a:path extrusionOk="0" h="6624" w="10046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71"/>
            <p:cNvSpPr/>
            <p:nvPr/>
          </p:nvSpPr>
          <p:spPr>
            <a:xfrm>
              <a:off x="5940082" y="1976683"/>
              <a:ext cx="174183" cy="263677"/>
            </a:xfrm>
            <a:custGeom>
              <a:rect b="b" l="l" r="r" t="t"/>
              <a:pathLst>
                <a:path extrusionOk="0" h="10041" w="6633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71"/>
            <p:cNvSpPr/>
            <p:nvPr/>
          </p:nvSpPr>
          <p:spPr>
            <a:xfrm>
              <a:off x="5850194" y="2150603"/>
              <a:ext cx="263834" cy="174183"/>
            </a:xfrm>
            <a:custGeom>
              <a:rect b="b" l="l" r="r" t="t"/>
              <a:pathLst>
                <a:path extrusionOk="0" h="6633" w="10047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71"/>
            <p:cNvSpPr/>
            <p:nvPr/>
          </p:nvSpPr>
          <p:spPr>
            <a:xfrm>
              <a:off x="5765926" y="2060873"/>
              <a:ext cx="173920" cy="263913"/>
            </a:xfrm>
            <a:custGeom>
              <a:rect b="b" l="l" r="r" t="t"/>
              <a:pathLst>
                <a:path extrusionOk="0" h="10050" w="6623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71"/>
            <p:cNvSpPr/>
            <p:nvPr/>
          </p:nvSpPr>
          <p:spPr>
            <a:xfrm>
              <a:off x="5765926" y="2150603"/>
              <a:ext cx="39469" cy="174183"/>
            </a:xfrm>
            <a:custGeom>
              <a:rect b="b" l="l" r="r" t="t"/>
              <a:pathLst>
                <a:path extrusionOk="0" h="6633" w="1503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71"/>
            <p:cNvSpPr/>
            <p:nvPr/>
          </p:nvSpPr>
          <p:spPr>
            <a:xfrm>
              <a:off x="5810778" y="2061057"/>
              <a:ext cx="47898" cy="89573"/>
            </a:xfrm>
            <a:custGeom>
              <a:rect b="b" l="l" r="r" t="t"/>
              <a:pathLst>
                <a:path extrusionOk="0" h="3411" w="1824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71"/>
            <p:cNvSpPr/>
            <p:nvPr/>
          </p:nvSpPr>
          <p:spPr>
            <a:xfrm>
              <a:off x="5765926" y="1976683"/>
              <a:ext cx="39469" cy="173946"/>
            </a:xfrm>
            <a:custGeom>
              <a:rect b="b" l="l" r="r" t="t"/>
              <a:pathLst>
                <a:path extrusionOk="0" h="6624" w="1503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71"/>
            <p:cNvSpPr/>
            <p:nvPr/>
          </p:nvSpPr>
          <p:spPr>
            <a:xfrm>
              <a:off x="6004655" y="2032906"/>
              <a:ext cx="39232" cy="61553"/>
            </a:xfrm>
            <a:custGeom>
              <a:rect b="b" l="l" r="r" t="t"/>
              <a:pathLst>
                <a:path extrusionOk="0" h="2344" w="1494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71"/>
            <p:cNvSpPr/>
            <p:nvPr/>
          </p:nvSpPr>
          <p:spPr>
            <a:xfrm>
              <a:off x="5939819" y="1976683"/>
              <a:ext cx="22662" cy="73160"/>
            </a:xfrm>
            <a:custGeom>
              <a:rect b="b" l="l" r="r" t="t"/>
              <a:pathLst>
                <a:path extrusionOk="0" h="2786" w="863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71"/>
            <p:cNvSpPr/>
            <p:nvPr/>
          </p:nvSpPr>
          <p:spPr>
            <a:xfrm>
              <a:off x="5940082" y="2077732"/>
              <a:ext cx="22400" cy="72898"/>
            </a:xfrm>
            <a:custGeom>
              <a:rect b="b" l="l" r="r" t="t"/>
              <a:pathLst>
                <a:path extrusionOk="0" h="2776" w="853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71"/>
            <p:cNvSpPr/>
            <p:nvPr/>
          </p:nvSpPr>
          <p:spPr>
            <a:xfrm>
              <a:off x="5987324" y="2150839"/>
              <a:ext cx="45272" cy="89573"/>
            </a:xfrm>
            <a:custGeom>
              <a:rect b="b" l="l" r="r" t="t"/>
              <a:pathLst>
                <a:path extrusionOk="0" h="3411" w="1724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71"/>
            <p:cNvSpPr/>
            <p:nvPr/>
          </p:nvSpPr>
          <p:spPr>
            <a:xfrm>
              <a:off x="5928764" y="2150603"/>
              <a:ext cx="22400" cy="73160"/>
            </a:xfrm>
            <a:custGeom>
              <a:rect b="b" l="l" r="r" t="t"/>
              <a:pathLst>
                <a:path extrusionOk="0" h="2786" w="853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71"/>
            <p:cNvSpPr/>
            <p:nvPr/>
          </p:nvSpPr>
          <p:spPr>
            <a:xfrm>
              <a:off x="5847332" y="2206826"/>
              <a:ext cx="39232" cy="61737"/>
            </a:xfrm>
            <a:custGeom>
              <a:rect b="b" l="l" r="r" t="t"/>
              <a:pathLst>
                <a:path extrusionOk="0" h="2351" w="1494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71"/>
            <p:cNvSpPr/>
            <p:nvPr/>
          </p:nvSpPr>
          <p:spPr>
            <a:xfrm>
              <a:off x="5928764" y="2251625"/>
              <a:ext cx="28177" cy="73160"/>
            </a:xfrm>
            <a:custGeom>
              <a:rect b="b" l="l" r="r" t="t"/>
              <a:pathLst>
                <a:path extrusionOk="0" h="2786" w="1073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1" name="Google Shape;11271;p71"/>
          <p:cNvGrpSpPr/>
          <p:nvPr/>
        </p:nvGrpSpPr>
        <p:grpSpPr>
          <a:xfrm>
            <a:off x="12382780" y="3962977"/>
            <a:ext cx="778136" cy="695575"/>
            <a:chOff x="6191390" y="1981489"/>
            <a:chExt cx="389068" cy="347787"/>
          </a:xfrm>
        </p:grpSpPr>
        <p:sp>
          <p:nvSpPr>
            <p:cNvPr id="11272" name="Google Shape;11272;p71"/>
            <p:cNvSpPr/>
            <p:nvPr/>
          </p:nvSpPr>
          <p:spPr>
            <a:xfrm>
              <a:off x="6260769" y="2030464"/>
              <a:ext cx="250074" cy="250100"/>
            </a:xfrm>
            <a:custGeom>
              <a:rect b="b" l="l" r="r" t="t"/>
              <a:pathLst>
                <a:path extrusionOk="0" h="9524" w="9523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71"/>
            <p:cNvSpPr/>
            <p:nvPr/>
          </p:nvSpPr>
          <p:spPr>
            <a:xfrm>
              <a:off x="6236137" y="2032985"/>
              <a:ext cx="238021" cy="247553"/>
            </a:xfrm>
            <a:custGeom>
              <a:rect b="b" l="l" r="r" t="t"/>
              <a:pathLst>
                <a:path extrusionOk="0" h="9427" w="9064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71"/>
            <p:cNvSpPr/>
            <p:nvPr/>
          </p:nvSpPr>
          <p:spPr>
            <a:xfrm>
              <a:off x="6312291" y="2031724"/>
              <a:ext cx="198552" cy="246818"/>
            </a:xfrm>
            <a:custGeom>
              <a:rect b="b" l="l" r="r" t="t"/>
              <a:pathLst>
                <a:path extrusionOk="0" h="9399" w="7561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71"/>
            <p:cNvSpPr/>
            <p:nvPr/>
          </p:nvSpPr>
          <p:spPr>
            <a:xfrm>
              <a:off x="6342175" y="2077469"/>
              <a:ext cx="15861" cy="25656"/>
            </a:xfrm>
            <a:custGeom>
              <a:rect b="b" l="l" r="r" t="t"/>
              <a:pathLst>
                <a:path extrusionOk="0" h="977" w="604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71"/>
            <p:cNvSpPr/>
            <p:nvPr/>
          </p:nvSpPr>
          <p:spPr>
            <a:xfrm>
              <a:off x="6312527" y="2161396"/>
              <a:ext cx="143774" cy="117146"/>
            </a:xfrm>
            <a:custGeom>
              <a:rect b="b" l="l" r="r" t="t"/>
              <a:pathLst>
                <a:path extrusionOk="0" h="4461" w="5475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71"/>
            <p:cNvSpPr/>
            <p:nvPr/>
          </p:nvSpPr>
          <p:spPr>
            <a:xfrm>
              <a:off x="6241730" y="2077679"/>
              <a:ext cx="338728" cy="251597"/>
            </a:xfrm>
            <a:custGeom>
              <a:rect b="b" l="l" r="r" t="t"/>
              <a:pathLst>
                <a:path extrusionOk="0" h="9581" w="12899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71"/>
            <p:cNvSpPr/>
            <p:nvPr/>
          </p:nvSpPr>
          <p:spPr>
            <a:xfrm>
              <a:off x="6191390" y="1981489"/>
              <a:ext cx="338807" cy="251676"/>
            </a:xfrm>
            <a:custGeom>
              <a:rect b="b" l="l" r="r" t="t"/>
              <a:pathLst>
                <a:path extrusionOk="0" h="9584" w="12902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9" name="Google Shape;11279;p71"/>
          <p:cNvGrpSpPr/>
          <p:nvPr/>
        </p:nvGrpSpPr>
        <p:grpSpPr>
          <a:xfrm>
            <a:off x="13315693" y="4015182"/>
            <a:ext cx="696205" cy="591428"/>
            <a:chOff x="6657846" y="2007591"/>
            <a:chExt cx="348103" cy="295714"/>
          </a:xfrm>
        </p:grpSpPr>
        <p:sp>
          <p:nvSpPr>
            <p:cNvPr id="11280" name="Google Shape;11280;p71"/>
            <p:cNvSpPr/>
            <p:nvPr/>
          </p:nvSpPr>
          <p:spPr>
            <a:xfrm>
              <a:off x="6820186" y="2082984"/>
              <a:ext cx="179224" cy="163153"/>
            </a:xfrm>
            <a:custGeom>
              <a:rect b="b" l="l" r="r" t="t"/>
              <a:pathLst>
                <a:path extrusionOk="0" h="6213" w="6825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71"/>
            <p:cNvSpPr/>
            <p:nvPr/>
          </p:nvSpPr>
          <p:spPr>
            <a:xfrm>
              <a:off x="6900620" y="2007591"/>
              <a:ext cx="105329" cy="193431"/>
            </a:xfrm>
            <a:custGeom>
              <a:rect b="b" l="l" r="r" t="t"/>
              <a:pathLst>
                <a:path extrusionOk="0" h="7366" w="4011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71"/>
            <p:cNvSpPr/>
            <p:nvPr/>
          </p:nvSpPr>
          <p:spPr>
            <a:xfrm>
              <a:off x="6972494" y="2152862"/>
              <a:ext cx="32930" cy="48292"/>
            </a:xfrm>
            <a:custGeom>
              <a:rect b="b" l="l" r="r" t="t"/>
              <a:pathLst>
                <a:path extrusionOk="0" h="1839" w="1254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71"/>
            <p:cNvSpPr/>
            <p:nvPr/>
          </p:nvSpPr>
          <p:spPr>
            <a:xfrm>
              <a:off x="6832003" y="2137027"/>
              <a:ext cx="136237" cy="90439"/>
            </a:xfrm>
            <a:custGeom>
              <a:rect b="b" l="l" r="r" t="t"/>
              <a:pathLst>
                <a:path extrusionOk="0" h="3444" w="5188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71"/>
            <p:cNvSpPr/>
            <p:nvPr/>
          </p:nvSpPr>
          <p:spPr>
            <a:xfrm>
              <a:off x="6885284" y="2182509"/>
              <a:ext cx="79935" cy="44957"/>
            </a:xfrm>
            <a:custGeom>
              <a:rect b="b" l="l" r="r" t="t"/>
              <a:pathLst>
                <a:path extrusionOk="0" h="1712" w="3044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71"/>
            <p:cNvSpPr/>
            <p:nvPr/>
          </p:nvSpPr>
          <p:spPr>
            <a:xfrm>
              <a:off x="6806872" y="2160661"/>
              <a:ext cx="136237" cy="90229"/>
            </a:xfrm>
            <a:custGeom>
              <a:rect b="b" l="l" r="r" t="t"/>
              <a:pathLst>
                <a:path extrusionOk="0" h="3436" w="5188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71"/>
            <p:cNvSpPr/>
            <p:nvPr/>
          </p:nvSpPr>
          <p:spPr>
            <a:xfrm>
              <a:off x="6868688" y="2211920"/>
              <a:ext cx="71165" cy="38944"/>
            </a:xfrm>
            <a:custGeom>
              <a:rect b="b" l="l" r="r" t="t"/>
              <a:pathLst>
                <a:path extrusionOk="0" h="1483" w="271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71"/>
            <p:cNvSpPr/>
            <p:nvPr/>
          </p:nvSpPr>
          <p:spPr>
            <a:xfrm>
              <a:off x="6781741" y="2184032"/>
              <a:ext cx="136237" cy="90334"/>
            </a:xfrm>
            <a:custGeom>
              <a:rect b="b" l="l" r="r" t="t"/>
              <a:pathLst>
                <a:path extrusionOk="0" h="3440" w="5188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71"/>
            <p:cNvSpPr/>
            <p:nvPr/>
          </p:nvSpPr>
          <p:spPr>
            <a:xfrm>
              <a:off x="6852354" y="2240570"/>
              <a:ext cx="61842" cy="33770"/>
            </a:xfrm>
            <a:custGeom>
              <a:rect b="b" l="l" r="r" t="t"/>
              <a:pathLst>
                <a:path extrusionOk="0" h="1286" w="2355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71"/>
            <p:cNvSpPr/>
            <p:nvPr/>
          </p:nvSpPr>
          <p:spPr>
            <a:xfrm>
              <a:off x="6756610" y="2207404"/>
              <a:ext cx="136237" cy="90413"/>
            </a:xfrm>
            <a:custGeom>
              <a:rect b="b" l="l" r="r" t="t"/>
              <a:pathLst>
                <a:path extrusionOk="0" h="3443" w="5188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71"/>
            <p:cNvSpPr/>
            <p:nvPr/>
          </p:nvSpPr>
          <p:spPr>
            <a:xfrm>
              <a:off x="6836021" y="2267723"/>
              <a:ext cx="53308" cy="29989"/>
            </a:xfrm>
            <a:custGeom>
              <a:rect b="b" l="l" r="r" t="t"/>
              <a:pathLst>
                <a:path extrusionOk="0" h="1142" w="203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71"/>
            <p:cNvSpPr/>
            <p:nvPr/>
          </p:nvSpPr>
          <p:spPr>
            <a:xfrm>
              <a:off x="6674180" y="2094564"/>
              <a:ext cx="173421" cy="157087"/>
            </a:xfrm>
            <a:custGeom>
              <a:rect b="b" l="l" r="r" t="t"/>
              <a:pathLst>
                <a:path extrusionOk="0" h="5982" w="6604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71"/>
            <p:cNvSpPr/>
            <p:nvPr/>
          </p:nvSpPr>
          <p:spPr>
            <a:xfrm>
              <a:off x="6657846" y="2031488"/>
              <a:ext cx="107587" cy="185606"/>
            </a:xfrm>
            <a:custGeom>
              <a:rect b="b" l="l" r="r" t="t"/>
              <a:pathLst>
                <a:path extrusionOk="0" h="7068" w="4097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71"/>
            <p:cNvSpPr/>
            <p:nvPr/>
          </p:nvSpPr>
          <p:spPr>
            <a:xfrm>
              <a:off x="6657846" y="2031488"/>
              <a:ext cx="82693" cy="173684"/>
            </a:xfrm>
            <a:custGeom>
              <a:rect b="b" l="l" r="r" t="t"/>
              <a:pathLst>
                <a:path extrusionOk="0" h="6614" w="3149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71"/>
            <p:cNvSpPr/>
            <p:nvPr/>
          </p:nvSpPr>
          <p:spPr>
            <a:xfrm>
              <a:off x="6657846" y="2162158"/>
              <a:ext cx="51785" cy="54752"/>
            </a:xfrm>
            <a:custGeom>
              <a:rect b="b" l="l" r="r" t="t"/>
              <a:pathLst>
                <a:path extrusionOk="0" h="2085" w="1972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71"/>
            <p:cNvSpPr/>
            <p:nvPr/>
          </p:nvSpPr>
          <p:spPr>
            <a:xfrm>
              <a:off x="6657846" y="2162158"/>
              <a:ext cx="27153" cy="43014"/>
            </a:xfrm>
            <a:custGeom>
              <a:rect b="b" l="l" r="r" t="t"/>
              <a:pathLst>
                <a:path extrusionOk="0" h="1638" w="1034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71"/>
            <p:cNvSpPr/>
            <p:nvPr/>
          </p:nvSpPr>
          <p:spPr>
            <a:xfrm>
              <a:off x="6710104" y="2184557"/>
              <a:ext cx="73160" cy="58665"/>
            </a:xfrm>
            <a:custGeom>
              <a:rect b="b" l="l" r="r" t="t"/>
              <a:pathLst>
                <a:path extrusionOk="0" h="2234" w="2786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71"/>
            <p:cNvSpPr/>
            <p:nvPr/>
          </p:nvSpPr>
          <p:spPr>
            <a:xfrm>
              <a:off x="6713386" y="2185529"/>
              <a:ext cx="69878" cy="57536"/>
            </a:xfrm>
            <a:custGeom>
              <a:rect b="b" l="l" r="r" t="t"/>
              <a:pathLst>
                <a:path extrusionOk="0" h="2191" w="2661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71"/>
            <p:cNvSpPr/>
            <p:nvPr/>
          </p:nvSpPr>
          <p:spPr>
            <a:xfrm>
              <a:off x="6738018" y="2210266"/>
              <a:ext cx="65099" cy="52888"/>
            </a:xfrm>
            <a:custGeom>
              <a:rect b="b" l="l" r="r" t="t"/>
              <a:pathLst>
                <a:path extrusionOk="0" h="2014" w="2479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71"/>
            <p:cNvSpPr/>
            <p:nvPr/>
          </p:nvSpPr>
          <p:spPr>
            <a:xfrm>
              <a:off x="6741274" y="2211421"/>
              <a:ext cx="61842" cy="51732"/>
            </a:xfrm>
            <a:custGeom>
              <a:rect b="b" l="l" r="r" t="t"/>
              <a:pathLst>
                <a:path extrusionOk="0" h="1970" w="2355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71"/>
            <p:cNvSpPr/>
            <p:nvPr/>
          </p:nvSpPr>
          <p:spPr>
            <a:xfrm>
              <a:off x="6765906" y="2236263"/>
              <a:ext cx="57063" cy="47084"/>
            </a:xfrm>
            <a:custGeom>
              <a:rect b="b" l="l" r="r" t="t"/>
              <a:pathLst>
                <a:path extrusionOk="0" h="1793" w="2173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71"/>
            <p:cNvSpPr/>
            <p:nvPr/>
          </p:nvSpPr>
          <p:spPr>
            <a:xfrm>
              <a:off x="6769163" y="2237051"/>
              <a:ext cx="53807" cy="46296"/>
            </a:xfrm>
            <a:custGeom>
              <a:rect b="b" l="l" r="r" t="t"/>
              <a:pathLst>
                <a:path extrusionOk="0" h="1763" w="2049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71"/>
            <p:cNvSpPr/>
            <p:nvPr/>
          </p:nvSpPr>
          <p:spPr>
            <a:xfrm>
              <a:off x="6793794" y="2262156"/>
              <a:ext cx="49027" cy="41149"/>
            </a:xfrm>
            <a:custGeom>
              <a:rect b="b" l="l" r="r" t="t"/>
              <a:pathLst>
                <a:path extrusionOk="0" h="1567" w="1867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71"/>
            <p:cNvSpPr/>
            <p:nvPr/>
          </p:nvSpPr>
          <p:spPr>
            <a:xfrm>
              <a:off x="6797313" y="2263180"/>
              <a:ext cx="45509" cy="40125"/>
            </a:xfrm>
            <a:custGeom>
              <a:rect b="b" l="l" r="r" t="t"/>
              <a:pathLst>
                <a:path extrusionOk="0" h="1528" w="1733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71"/>
            <p:cNvSpPr/>
            <p:nvPr/>
          </p:nvSpPr>
          <p:spPr>
            <a:xfrm>
              <a:off x="6799335" y="2099843"/>
              <a:ext cx="70639" cy="108848"/>
            </a:xfrm>
            <a:custGeom>
              <a:rect b="b" l="l" r="r" t="t"/>
              <a:pathLst>
                <a:path extrusionOk="0" h="4145" w="269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71"/>
            <p:cNvSpPr/>
            <p:nvPr/>
          </p:nvSpPr>
          <p:spPr>
            <a:xfrm>
              <a:off x="6799335" y="2100053"/>
              <a:ext cx="29936" cy="108638"/>
            </a:xfrm>
            <a:custGeom>
              <a:rect b="b" l="l" r="r" t="t"/>
              <a:pathLst>
                <a:path extrusionOk="0" h="4137" w="114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6" name="Google Shape;11306;p71"/>
          <p:cNvGrpSpPr/>
          <p:nvPr/>
        </p:nvGrpSpPr>
        <p:grpSpPr>
          <a:xfrm>
            <a:off x="14208375" y="3943808"/>
            <a:ext cx="694682" cy="696205"/>
            <a:chOff x="7104188" y="1971904"/>
            <a:chExt cx="347341" cy="348103"/>
          </a:xfrm>
        </p:grpSpPr>
        <p:sp>
          <p:nvSpPr>
            <p:cNvPr id="11307" name="Google Shape;11307;p71"/>
            <p:cNvSpPr/>
            <p:nvPr/>
          </p:nvSpPr>
          <p:spPr>
            <a:xfrm>
              <a:off x="7204947" y="1994277"/>
              <a:ext cx="167906" cy="153752"/>
            </a:xfrm>
            <a:custGeom>
              <a:rect b="b" l="l" r="r" t="t"/>
              <a:pathLst>
                <a:path extrusionOk="0" h="5855" w="6394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71"/>
            <p:cNvSpPr/>
            <p:nvPr/>
          </p:nvSpPr>
          <p:spPr>
            <a:xfrm>
              <a:off x="7204711" y="1994277"/>
              <a:ext cx="156851" cy="112130"/>
            </a:xfrm>
            <a:custGeom>
              <a:rect b="b" l="l" r="r" t="t"/>
              <a:pathLst>
                <a:path extrusionOk="0" h="4270" w="5973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71"/>
            <p:cNvSpPr/>
            <p:nvPr/>
          </p:nvSpPr>
          <p:spPr>
            <a:xfrm>
              <a:off x="7104923" y="2129490"/>
              <a:ext cx="122923" cy="123159"/>
            </a:xfrm>
            <a:custGeom>
              <a:rect b="b" l="l" r="r" t="t"/>
              <a:pathLst>
                <a:path extrusionOk="0" h="4690" w="4681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71"/>
            <p:cNvSpPr/>
            <p:nvPr/>
          </p:nvSpPr>
          <p:spPr>
            <a:xfrm>
              <a:off x="7138352" y="2129490"/>
              <a:ext cx="89494" cy="123159"/>
            </a:xfrm>
            <a:custGeom>
              <a:rect b="b" l="l" r="r" t="t"/>
              <a:pathLst>
                <a:path extrusionOk="0" h="4690" w="3408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71"/>
            <p:cNvSpPr/>
            <p:nvPr/>
          </p:nvSpPr>
          <p:spPr>
            <a:xfrm>
              <a:off x="7104188" y="2222477"/>
              <a:ext cx="123159" cy="97293"/>
            </a:xfrm>
            <a:custGeom>
              <a:rect b="b" l="l" r="r" t="t"/>
              <a:pathLst>
                <a:path extrusionOk="0" h="3705" w="469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71"/>
            <p:cNvSpPr/>
            <p:nvPr/>
          </p:nvSpPr>
          <p:spPr>
            <a:xfrm>
              <a:off x="7144891" y="2222477"/>
              <a:ext cx="41753" cy="27678"/>
            </a:xfrm>
            <a:custGeom>
              <a:rect b="b" l="l" r="r" t="t"/>
              <a:pathLst>
                <a:path extrusionOk="0" h="1054" w="159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71"/>
            <p:cNvSpPr/>
            <p:nvPr/>
          </p:nvSpPr>
          <p:spPr>
            <a:xfrm>
              <a:off x="7104188" y="2258663"/>
              <a:ext cx="123159" cy="61343"/>
            </a:xfrm>
            <a:custGeom>
              <a:rect b="b" l="l" r="r" t="t"/>
              <a:pathLst>
                <a:path extrusionOk="0" h="2336" w="469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71"/>
            <p:cNvSpPr/>
            <p:nvPr/>
          </p:nvSpPr>
          <p:spPr>
            <a:xfrm>
              <a:off x="7124539" y="2169011"/>
              <a:ext cx="82194" cy="67304"/>
            </a:xfrm>
            <a:custGeom>
              <a:rect b="b" l="l" r="r" t="t"/>
              <a:pathLst>
                <a:path extrusionOk="0" h="2563" w="313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71"/>
            <p:cNvSpPr/>
            <p:nvPr/>
          </p:nvSpPr>
          <p:spPr>
            <a:xfrm>
              <a:off x="7124277" y="2169011"/>
              <a:ext cx="82456" cy="66569"/>
            </a:xfrm>
            <a:custGeom>
              <a:rect b="b" l="l" r="r" t="t"/>
              <a:pathLst>
                <a:path extrusionOk="0" h="2535" w="314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71"/>
            <p:cNvSpPr/>
            <p:nvPr/>
          </p:nvSpPr>
          <p:spPr>
            <a:xfrm>
              <a:off x="7104188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71"/>
            <p:cNvSpPr/>
            <p:nvPr/>
          </p:nvSpPr>
          <p:spPr>
            <a:xfrm>
              <a:off x="7199932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71"/>
            <p:cNvSpPr/>
            <p:nvPr/>
          </p:nvSpPr>
          <p:spPr>
            <a:xfrm>
              <a:off x="7337140" y="2141806"/>
              <a:ext cx="33718" cy="73922"/>
            </a:xfrm>
            <a:custGeom>
              <a:rect b="b" l="l" r="r" t="t"/>
              <a:pathLst>
                <a:path extrusionOk="0" h="2815" w="1284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71"/>
            <p:cNvSpPr/>
            <p:nvPr/>
          </p:nvSpPr>
          <p:spPr>
            <a:xfrm>
              <a:off x="7350717" y="2135031"/>
              <a:ext cx="80697" cy="80697"/>
            </a:xfrm>
            <a:custGeom>
              <a:rect b="b" l="l" r="r" t="t"/>
              <a:pathLst>
                <a:path extrusionOk="0" h="3073" w="3073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71"/>
            <p:cNvSpPr/>
            <p:nvPr/>
          </p:nvSpPr>
          <p:spPr>
            <a:xfrm>
              <a:off x="7364030" y="2235791"/>
              <a:ext cx="40493" cy="29936"/>
            </a:xfrm>
            <a:custGeom>
              <a:rect b="b" l="l" r="r" t="t"/>
              <a:pathLst>
                <a:path extrusionOk="0" h="1140" w="1542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71"/>
            <p:cNvSpPr/>
            <p:nvPr/>
          </p:nvSpPr>
          <p:spPr>
            <a:xfrm>
              <a:off x="7364030" y="2236053"/>
              <a:ext cx="40493" cy="16281"/>
            </a:xfrm>
            <a:custGeom>
              <a:rect b="b" l="l" r="r" t="t"/>
              <a:pathLst>
                <a:path extrusionOk="0" h="620" w="1542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71"/>
            <p:cNvSpPr/>
            <p:nvPr/>
          </p:nvSpPr>
          <p:spPr>
            <a:xfrm>
              <a:off x="7317051" y="2252124"/>
              <a:ext cx="134477" cy="67882"/>
            </a:xfrm>
            <a:custGeom>
              <a:rect b="b" l="l" r="r" t="t"/>
              <a:pathLst>
                <a:path extrusionOk="0" h="2585" w="5121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71"/>
            <p:cNvSpPr/>
            <p:nvPr/>
          </p:nvSpPr>
          <p:spPr>
            <a:xfrm>
              <a:off x="7377607" y="2265701"/>
              <a:ext cx="13340" cy="54306"/>
            </a:xfrm>
            <a:custGeom>
              <a:rect b="b" l="l" r="r" t="t"/>
              <a:pathLst>
                <a:path extrusionOk="0" h="2068" w="508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71"/>
            <p:cNvSpPr/>
            <p:nvPr/>
          </p:nvSpPr>
          <p:spPr>
            <a:xfrm>
              <a:off x="7343941" y="2168906"/>
              <a:ext cx="80697" cy="73712"/>
            </a:xfrm>
            <a:custGeom>
              <a:rect b="b" l="l" r="r" t="t"/>
              <a:pathLst>
                <a:path extrusionOk="0" h="2807" w="3073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71"/>
            <p:cNvSpPr/>
            <p:nvPr/>
          </p:nvSpPr>
          <p:spPr>
            <a:xfrm>
              <a:off x="7343941" y="2168906"/>
              <a:ext cx="80434" cy="72189"/>
            </a:xfrm>
            <a:custGeom>
              <a:rect b="b" l="l" r="r" t="t"/>
              <a:pathLst>
                <a:path extrusionOk="0" h="2749" w="3063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71"/>
            <p:cNvSpPr/>
            <p:nvPr/>
          </p:nvSpPr>
          <p:spPr>
            <a:xfrm>
              <a:off x="7317051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71"/>
            <p:cNvSpPr/>
            <p:nvPr/>
          </p:nvSpPr>
          <p:spPr>
            <a:xfrm>
              <a:off x="7424612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71"/>
            <p:cNvSpPr/>
            <p:nvPr/>
          </p:nvSpPr>
          <p:spPr>
            <a:xfrm>
              <a:off x="7377607" y="2265701"/>
              <a:ext cx="13340" cy="13340"/>
            </a:xfrm>
            <a:custGeom>
              <a:rect b="b" l="l" r="r" t="t"/>
              <a:pathLst>
                <a:path extrusionOk="0" h="508" w="508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71"/>
            <p:cNvSpPr/>
            <p:nvPr/>
          </p:nvSpPr>
          <p:spPr>
            <a:xfrm>
              <a:off x="7356756" y="2246899"/>
              <a:ext cx="27415" cy="28229"/>
            </a:xfrm>
            <a:custGeom>
              <a:rect b="b" l="l" r="r" t="t"/>
              <a:pathLst>
                <a:path extrusionOk="0" h="1075" w="1044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71"/>
            <p:cNvSpPr/>
            <p:nvPr/>
          </p:nvSpPr>
          <p:spPr>
            <a:xfrm>
              <a:off x="7384146" y="2246899"/>
              <a:ext cx="27678" cy="28229"/>
            </a:xfrm>
            <a:custGeom>
              <a:rect b="b" l="l" r="r" t="t"/>
              <a:pathLst>
                <a:path extrusionOk="0" h="1075" w="1054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71"/>
            <p:cNvSpPr/>
            <p:nvPr/>
          </p:nvSpPr>
          <p:spPr>
            <a:xfrm>
              <a:off x="7159964" y="1971904"/>
              <a:ext cx="190516" cy="164151"/>
            </a:xfrm>
            <a:custGeom>
              <a:rect b="b" l="l" r="r" t="t"/>
              <a:pathLst>
                <a:path extrusionOk="0" h="6251" w="7255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71"/>
            <p:cNvSpPr/>
            <p:nvPr/>
          </p:nvSpPr>
          <p:spPr>
            <a:xfrm>
              <a:off x="7191896" y="2000055"/>
              <a:ext cx="31670" cy="11082"/>
            </a:xfrm>
            <a:custGeom>
              <a:rect b="b" l="l" r="r" t="t"/>
              <a:pathLst>
                <a:path extrusionOk="0" h="422" w="1206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71"/>
            <p:cNvSpPr/>
            <p:nvPr/>
          </p:nvSpPr>
          <p:spPr>
            <a:xfrm>
              <a:off x="7231102" y="2000055"/>
              <a:ext cx="87735" cy="11082"/>
            </a:xfrm>
            <a:custGeom>
              <a:rect b="b" l="l" r="r" t="t"/>
              <a:pathLst>
                <a:path extrusionOk="0" h="422" w="3341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71"/>
            <p:cNvSpPr/>
            <p:nvPr/>
          </p:nvSpPr>
          <p:spPr>
            <a:xfrm>
              <a:off x="7191896" y="2027969"/>
              <a:ext cx="126941" cy="11318"/>
            </a:xfrm>
            <a:custGeom>
              <a:rect b="b" l="l" r="r" t="t"/>
              <a:pathLst>
                <a:path extrusionOk="0" h="431" w="4834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71"/>
            <p:cNvSpPr/>
            <p:nvPr/>
          </p:nvSpPr>
          <p:spPr>
            <a:xfrm>
              <a:off x="7191896" y="2056093"/>
              <a:ext cx="87735" cy="11108"/>
            </a:xfrm>
            <a:custGeom>
              <a:rect b="b" l="l" r="r" t="t"/>
              <a:pathLst>
                <a:path extrusionOk="0" h="423" w="3341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71"/>
            <p:cNvSpPr/>
            <p:nvPr/>
          </p:nvSpPr>
          <p:spPr>
            <a:xfrm>
              <a:off x="7286878" y="2056093"/>
              <a:ext cx="31958" cy="11108"/>
            </a:xfrm>
            <a:custGeom>
              <a:rect b="b" l="l" r="r" t="t"/>
              <a:pathLst>
                <a:path extrusionOk="0" h="423" w="1217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7" name="Google Shape;11337;p71"/>
          <p:cNvGrpSpPr/>
          <p:nvPr/>
        </p:nvGrpSpPr>
        <p:grpSpPr>
          <a:xfrm>
            <a:off x="15102528" y="3943808"/>
            <a:ext cx="688642" cy="696310"/>
            <a:chOff x="7551264" y="1971904"/>
            <a:chExt cx="344321" cy="348155"/>
          </a:xfrm>
        </p:grpSpPr>
        <p:sp>
          <p:nvSpPr>
            <p:cNvPr id="11338" name="Google Shape;11338;p71"/>
            <p:cNvSpPr/>
            <p:nvPr/>
          </p:nvSpPr>
          <p:spPr>
            <a:xfrm>
              <a:off x="7820665" y="1973164"/>
              <a:ext cx="9086" cy="73659"/>
            </a:xfrm>
            <a:custGeom>
              <a:rect b="b" l="l" r="r" t="t"/>
              <a:pathLst>
                <a:path extrusionOk="0" h="2805" w="346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71"/>
            <p:cNvSpPr/>
            <p:nvPr/>
          </p:nvSpPr>
          <p:spPr>
            <a:xfrm>
              <a:off x="7625396" y="1971904"/>
              <a:ext cx="270189" cy="348103"/>
            </a:xfrm>
            <a:custGeom>
              <a:rect b="b" l="l" r="r" t="t"/>
              <a:pathLst>
                <a:path extrusionOk="0" h="13256" w="10289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71"/>
            <p:cNvSpPr/>
            <p:nvPr/>
          </p:nvSpPr>
          <p:spPr>
            <a:xfrm>
              <a:off x="7625396" y="1971904"/>
              <a:ext cx="86238" cy="348103"/>
            </a:xfrm>
            <a:custGeom>
              <a:rect b="b" l="l" r="r" t="t"/>
              <a:pathLst>
                <a:path extrusionOk="0" h="13256" w="3284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71"/>
            <p:cNvSpPr/>
            <p:nvPr/>
          </p:nvSpPr>
          <p:spPr>
            <a:xfrm>
              <a:off x="7685715" y="2063893"/>
              <a:ext cx="103333" cy="11344"/>
            </a:xfrm>
            <a:custGeom>
              <a:rect b="b" l="l" r="r" t="t"/>
              <a:pathLst>
                <a:path extrusionOk="0" h="432" w="3935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71"/>
            <p:cNvSpPr/>
            <p:nvPr/>
          </p:nvSpPr>
          <p:spPr>
            <a:xfrm>
              <a:off x="7685715" y="2102337"/>
              <a:ext cx="148553" cy="11344"/>
            </a:xfrm>
            <a:custGeom>
              <a:rect b="b" l="l" r="r" t="t"/>
              <a:pathLst>
                <a:path extrusionOk="0" h="432" w="5657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71"/>
            <p:cNvSpPr/>
            <p:nvPr/>
          </p:nvSpPr>
          <p:spPr>
            <a:xfrm>
              <a:off x="7685715" y="2140808"/>
              <a:ext cx="148553" cy="11318"/>
            </a:xfrm>
            <a:custGeom>
              <a:rect b="b" l="l" r="r" t="t"/>
              <a:pathLst>
                <a:path extrusionOk="0" h="431" w="565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71"/>
            <p:cNvSpPr/>
            <p:nvPr/>
          </p:nvSpPr>
          <p:spPr>
            <a:xfrm>
              <a:off x="7685715" y="2179253"/>
              <a:ext cx="148553" cy="11344"/>
            </a:xfrm>
            <a:custGeom>
              <a:rect b="b" l="l" r="r" t="t"/>
              <a:pathLst>
                <a:path extrusionOk="0" h="432" w="565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71"/>
            <p:cNvSpPr/>
            <p:nvPr/>
          </p:nvSpPr>
          <p:spPr>
            <a:xfrm>
              <a:off x="7685715" y="2217461"/>
              <a:ext cx="148553" cy="11318"/>
            </a:xfrm>
            <a:custGeom>
              <a:rect b="b" l="l" r="r" t="t"/>
              <a:pathLst>
                <a:path extrusionOk="0" h="431" w="565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71"/>
            <p:cNvSpPr/>
            <p:nvPr/>
          </p:nvSpPr>
          <p:spPr>
            <a:xfrm>
              <a:off x="7552367" y="2239309"/>
              <a:ext cx="152492" cy="80487"/>
            </a:xfrm>
            <a:custGeom>
              <a:rect b="b" l="l" r="r" t="t"/>
              <a:pathLst>
                <a:path extrusionOk="0" h="3065" w="5807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71"/>
            <p:cNvSpPr/>
            <p:nvPr/>
          </p:nvSpPr>
          <p:spPr>
            <a:xfrm>
              <a:off x="7551264" y="2239808"/>
              <a:ext cx="61842" cy="80251"/>
            </a:xfrm>
            <a:custGeom>
              <a:rect b="b" l="l" r="r" t="t"/>
              <a:pathLst>
                <a:path extrusionOk="0" h="3056" w="2355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71"/>
            <p:cNvSpPr/>
            <p:nvPr/>
          </p:nvSpPr>
          <p:spPr>
            <a:xfrm>
              <a:off x="7579677" y="2113156"/>
              <a:ext cx="96532" cy="68381"/>
            </a:xfrm>
            <a:custGeom>
              <a:rect b="b" l="l" r="r" t="t"/>
              <a:pathLst>
                <a:path extrusionOk="0" h="2604" w="3676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71"/>
            <p:cNvSpPr/>
            <p:nvPr/>
          </p:nvSpPr>
          <p:spPr>
            <a:xfrm>
              <a:off x="7579677" y="2113393"/>
              <a:ext cx="52284" cy="68145"/>
            </a:xfrm>
            <a:custGeom>
              <a:rect b="b" l="l" r="r" t="t"/>
              <a:pathLst>
                <a:path extrusionOk="0" h="2595" w="1991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71"/>
            <p:cNvSpPr/>
            <p:nvPr/>
          </p:nvSpPr>
          <p:spPr>
            <a:xfrm>
              <a:off x="7662843" y="2174263"/>
              <a:ext cx="20903" cy="28387"/>
            </a:xfrm>
            <a:custGeom>
              <a:rect b="b" l="l" r="r" t="t"/>
              <a:pathLst>
                <a:path extrusionOk="0" h="1081" w="796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71"/>
            <p:cNvSpPr/>
            <p:nvPr/>
          </p:nvSpPr>
          <p:spPr>
            <a:xfrm>
              <a:off x="7571878" y="2174237"/>
              <a:ext cx="21139" cy="28361"/>
            </a:xfrm>
            <a:custGeom>
              <a:rect b="b" l="l" r="r" t="t"/>
              <a:pathLst>
                <a:path extrusionOk="0" h="1080" w="805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71"/>
            <p:cNvSpPr/>
            <p:nvPr/>
          </p:nvSpPr>
          <p:spPr>
            <a:xfrm>
              <a:off x="7610087" y="2223869"/>
              <a:ext cx="35714" cy="40362"/>
            </a:xfrm>
            <a:custGeom>
              <a:rect b="b" l="l" r="r" t="t"/>
              <a:pathLst>
                <a:path extrusionOk="0" h="1537" w="136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71"/>
            <p:cNvSpPr/>
            <p:nvPr/>
          </p:nvSpPr>
          <p:spPr>
            <a:xfrm>
              <a:off x="7610087" y="2224105"/>
              <a:ext cx="21875" cy="40362"/>
            </a:xfrm>
            <a:custGeom>
              <a:rect b="b" l="l" r="r" t="t"/>
              <a:pathLst>
                <a:path extrusionOk="0" h="1537" w="833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71"/>
            <p:cNvSpPr/>
            <p:nvPr/>
          </p:nvSpPr>
          <p:spPr>
            <a:xfrm>
              <a:off x="7589971" y="2153072"/>
              <a:ext cx="75918" cy="81248"/>
            </a:xfrm>
            <a:custGeom>
              <a:rect b="b" l="l" r="r" t="t"/>
              <a:pathLst>
                <a:path extrusionOk="0" h="3094" w="2891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71"/>
            <p:cNvSpPr/>
            <p:nvPr/>
          </p:nvSpPr>
          <p:spPr>
            <a:xfrm>
              <a:off x="7589971" y="2153072"/>
              <a:ext cx="55067" cy="81248"/>
            </a:xfrm>
            <a:custGeom>
              <a:rect b="b" l="l" r="r" t="t"/>
              <a:pathLst>
                <a:path extrusionOk="0" h="3094" w="2097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71"/>
            <p:cNvSpPr/>
            <p:nvPr/>
          </p:nvSpPr>
          <p:spPr>
            <a:xfrm>
              <a:off x="7820665" y="1973164"/>
              <a:ext cx="73922" cy="73659"/>
            </a:xfrm>
            <a:custGeom>
              <a:rect b="b" l="l" r="r" t="t"/>
              <a:pathLst>
                <a:path extrusionOk="0" h="2805" w="2815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7" name="Google Shape;11357;p71"/>
          <p:cNvGrpSpPr/>
          <p:nvPr/>
        </p:nvGrpSpPr>
        <p:grpSpPr>
          <a:xfrm>
            <a:off x="15984129" y="3943808"/>
            <a:ext cx="703243" cy="696205"/>
            <a:chOff x="7992065" y="1971904"/>
            <a:chExt cx="351621" cy="348103"/>
          </a:xfrm>
        </p:grpSpPr>
        <p:sp>
          <p:nvSpPr>
            <p:cNvPr id="11358" name="Google Shape;11358;p71"/>
            <p:cNvSpPr/>
            <p:nvPr/>
          </p:nvSpPr>
          <p:spPr>
            <a:xfrm>
              <a:off x="8136074" y="1971904"/>
              <a:ext cx="67383" cy="67383"/>
            </a:xfrm>
            <a:custGeom>
              <a:rect b="b" l="l" r="r" t="t"/>
              <a:pathLst>
                <a:path extrusionOk="0" h="2566" w="2566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71"/>
            <p:cNvSpPr/>
            <p:nvPr/>
          </p:nvSpPr>
          <p:spPr>
            <a:xfrm>
              <a:off x="8022552" y="2180014"/>
              <a:ext cx="137025" cy="95376"/>
            </a:xfrm>
            <a:custGeom>
              <a:rect b="b" l="l" r="r" t="t"/>
              <a:pathLst>
                <a:path extrusionOk="0" h="3632" w="5218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71"/>
            <p:cNvSpPr/>
            <p:nvPr/>
          </p:nvSpPr>
          <p:spPr>
            <a:xfrm>
              <a:off x="8109946" y="2050080"/>
              <a:ext cx="120849" cy="62604"/>
            </a:xfrm>
            <a:custGeom>
              <a:rect b="b" l="l" r="r" t="t"/>
              <a:pathLst>
                <a:path extrusionOk="0" h="2384" w="4602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71"/>
            <p:cNvSpPr/>
            <p:nvPr/>
          </p:nvSpPr>
          <p:spPr>
            <a:xfrm>
              <a:off x="8179613" y="2180014"/>
              <a:ext cx="137130" cy="95376"/>
            </a:xfrm>
            <a:custGeom>
              <a:rect b="b" l="l" r="r" t="t"/>
              <a:pathLst>
                <a:path extrusionOk="0" h="3632" w="5222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71"/>
            <p:cNvSpPr/>
            <p:nvPr/>
          </p:nvSpPr>
          <p:spPr>
            <a:xfrm>
              <a:off x="8129037" y="1973427"/>
              <a:ext cx="66884" cy="65939"/>
            </a:xfrm>
            <a:custGeom>
              <a:rect b="b" l="l" r="r" t="t"/>
              <a:pathLst>
                <a:path extrusionOk="0" h="2511" w="2547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71"/>
            <p:cNvSpPr/>
            <p:nvPr/>
          </p:nvSpPr>
          <p:spPr>
            <a:xfrm>
              <a:off x="8068717" y="2123450"/>
              <a:ext cx="44773" cy="45010"/>
            </a:xfrm>
            <a:custGeom>
              <a:rect b="b" l="l" r="r" t="t"/>
              <a:pathLst>
                <a:path extrusionOk="0" h="1714" w="1705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71"/>
            <p:cNvSpPr/>
            <p:nvPr/>
          </p:nvSpPr>
          <p:spPr>
            <a:xfrm>
              <a:off x="8063964" y="2124474"/>
              <a:ext cx="44484" cy="43854"/>
            </a:xfrm>
            <a:custGeom>
              <a:rect b="b" l="l" r="r" t="t"/>
              <a:pathLst>
                <a:path extrusionOk="0" h="1670" w="1694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71"/>
            <p:cNvSpPr/>
            <p:nvPr/>
          </p:nvSpPr>
          <p:spPr>
            <a:xfrm>
              <a:off x="8225805" y="2123450"/>
              <a:ext cx="44747" cy="45010"/>
            </a:xfrm>
            <a:custGeom>
              <a:rect b="b" l="l" r="r" t="t"/>
              <a:pathLst>
                <a:path extrusionOk="0" h="1714" w="1704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71"/>
            <p:cNvSpPr/>
            <p:nvPr/>
          </p:nvSpPr>
          <p:spPr>
            <a:xfrm>
              <a:off x="8221025" y="2124474"/>
              <a:ext cx="44747" cy="43854"/>
            </a:xfrm>
            <a:custGeom>
              <a:rect b="b" l="l" r="r" t="t"/>
              <a:pathLst>
                <a:path extrusionOk="0" h="1670" w="1704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71"/>
            <p:cNvSpPr/>
            <p:nvPr/>
          </p:nvSpPr>
          <p:spPr>
            <a:xfrm>
              <a:off x="7995583" y="2286315"/>
              <a:ext cx="33718" cy="33692"/>
            </a:xfrm>
            <a:custGeom>
              <a:rect b="b" l="l" r="r" t="t"/>
              <a:pathLst>
                <a:path extrusionOk="0" h="1283" w="1284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71"/>
            <p:cNvSpPr/>
            <p:nvPr/>
          </p:nvSpPr>
          <p:spPr>
            <a:xfrm>
              <a:off x="7992065" y="2286814"/>
              <a:ext cx="33718" cy="33193"/>
            </a:xfrm>
            <a:custGeom>
              <a:rect b="b" l="l" r="r" t="t"/>
              <a:pathLst>
                <a:path extrusionOk="0" h="1264" w="1284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71"/>
            <p:cNvSpPr/>
            <p:nvPr/>
          </p:nvSpPr>
          <p:spPr>
            <a:xfrm>
              <a:off x="8152907" y="2286315"/>
              <a:ext cx="33718" cy="33692"/>
            </a:xfrm>
            <a:custGeom>
              <a:rect b="b" l="l" r="r" t="t"/>
              <a:pathLst>
                <a:path extrusionOk="0" h="1283" w="1284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71"/>
            <p:cNvSpPr/>
            <p:nvPr/>
          </p:nvSpPr>
          <p:spPr>
            <a:xfrm>
              <a:off x="8149388" y="2286814"/>
              <a:ext cx="33455" cy="33193"/>
            </a:xfrm>
            <a:custGeom>
              <a:rect b="b" l="l" r="r" t="t"/>
              <a:pathLst>
                <a:path extrusionOk="0" h="1264" w="1274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71"/>
            <p:cNvSpPr/>
            <p:nvPr/>
          </p:nvSpPr>
          <p:spPr>
            <a:xfrm>
              <a:off x="8309994" y="2286315"/>
              <a:ext cx="33692" cy="33692"/>
            </a:xfrm>
            <a:custGeom>
              <a:rect b="b" l="l" r="r" t="t"/>
              <a:pathLst>
                <a:path extrusionOk="0" h="1283" w="1283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71"/>
            <p:cNvSpPr/>
            <p:nvPr/>
          </p:nvSpPr>
          <p:spPr>
            <a:xfrm>
              <a:off x="8306475" y="2286814"/>
              <a:ext cx="33455" cy="33193"/>
            </a:xfrm>
            <a:custGeom>
              <a:rect b="b" l="l" r="r" t="t"/>
              <a:pathLst>
                <a:path extrusionOk="0" h="1264" w="1274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3" name="Google Shape;11373;p71"/>
          <p:cNvGrpSpPr/>
          <p:nvPr/>
        </p:nvGrpSpPr>
        <p:grpSpPr>
          <a:xfrm>
            <a:off x="9822378" y="7586910"/>
            <a:ext cx="593161" cy="729870"/>
            <a:chOff x="4911189" y="3793455"/>
            <a:chExt cx="296580" cy="364935"/>
          </a:xfrm>
        </p:grpSpPr>
        <p:sp>
          <p:nvSpPr>
            <p:cNvPr id="11374" name="Google Shape;11374;p71"/>
            <p:cNvSpPr/>
            <p:nvPr/>
          </p:nvSpPr>
          <p:spPr>
            <a:xfrm>
              <a:off x="4951157" y="3861810"/>
              <a:ext cx="31932" cy="35215"/>
            </a:xfrm>
            <a:custGeom>
              <a:rect b="b" l="l" r="r" t="t"/>
              <a:pathLst>
                <a:path extrusionOk="0" h="1341" w="1216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71"/>
            <p:cNvSpPr/>
            <p:nvPr/>
          </p:nvSpPr>
          <p:spPr>
            <a:xfrm>
              <a:off x="5136132" y="3861810"/>
              <a:ext cx="31932" cy="34952"/>
            </a:xfrm>
            <a:custGeom>
              <a:rect b="b" l="l" r="r" t="t"/>
              <a:pathLst>
                <a:path extrusionOk="0" h="1331" w="1216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71"/>
            <p:cNvSpPr/>
            <p:nvPr/>
          </p:nvSpPr>
          <p:spPr>
            <a:xfrm>
              <a:off x="5043382" y="3833659"/>
              <a:ext cx="32457" cy="33193"/>
            </a:xfrm>
            <a:custGeom>
              <a:rect b="b" l="l" r="r" t="t"/>
              <a:pathLst>
                <a:path extrusionOk="0" h="1264" w="1236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71"/>
            <p:cNvSpPr/>
            <p:nvPr/>
          </p:nvSpPr>
          <p:spPr>
            <a:xfrm>
              <a:off x="5043382" y="3833659"/>
              <a:ext cx="21901" cy="33193"/>
            </a:xfrm>
            <a:custGeom>
              <a:rect b="b" l="l" r="r" t="t"/>
              <a:pathLst>
                <a:path extrusionOk="0" h="1264" w="834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71"/>
            <p:cNvSpPr/>
            <p:nvPr/>
          </p:nvSpPr>
          <p:spPr>
            <a:xfrm>
              <a:off x="4911189" y="3861810"/>
              <a:ext cx="296580" cy="296580"/>
            </a:xfrm>
            <a:custGeom>
              <a:rect b="b" l="l" r="r" t="t"/>
              <a:pathLst>
                <a:path extrusionOk="0" h="11294" w="11294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71"/>
            <p:cNvSpPr/>
            <p:nvPr/>
          </p:nvSpPr>
          <p:spPr>
            <a:xfrm>
              <a:off x="4911189" y="3861810"/>
              <a:ext cx="161630" cy="296580"/>
            </a:xfrm>
            <a:custGeom>
              <a:rect b="b" l="l" r="r" t="t"/>
              <a:pathLst>
                <a:path extrusionOk="0" h="11294" w="6155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71"/>
            <p:cNvSpPr/>
            <p:nvPr/>
          </p:nvSpPr>
          <p:spPr>
            <a:xfrm>
              <a:off x="4925527" y="3885680"/>
              <a:ext cx="258372" cy="248577"/>
            </a:xfrm>
            <a:custGeom>
              <a:rect b="b" l="l" r="r" t="t"/>
              <a:pathLst>
                <a:path extrusionOk="0" h="9466" w="9839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71"/>
            <p:cNvSpPr/>
            <p:nvPr/>
          </p:nvSpPr>
          <p:spPr>
            <a:xfrm>
              <a:off x="4937317" y="3885680"/>
              <a:ext cx="129724" cy="248577"/>
            </a:xfrm>
            <a:custGeom>
              <a:rect b="b" l="l" r="r" t="t"/>
              <a:pathLst>
                <a:path extrusionOk="0" h="9466" w="494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71"/>
            <p:cNvSpPr/>
            <p:nvPr/>
          </p:nvSpPr>
          <p:spPr>
            <a:xfrm>
              <a:off x="4942596" y="3902381"/>
              <a:ext cx="223972" cy="215279"/>
            </a:xfrm>
            <a:custGeom>
              <a:rect b="b" l="l" r="r" t="t"/>
              <a:pathLst>
                <a:path extrusionOk="0" h="8198" w="8529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71"/>
            <p:cNvSpPr/>
            <p:nvPr/>
          </p:nvSpPr>
          <p:spPr>
            <a:xfrm>
              <a:off x="4951157" y="3902381"/>
              <a:ext cx="121400" cy="215385"/>
            </a:xfrm>
            <a:custGeom>
              <a:rect b="b" l="l" r="r" t="t"/>
              <a:pathLst>
                <a:path extrusionOk="0" h="8202" w="4623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71"/>
            <p:cNvSpPr/>
            <p:nvPr/>
          </p:nvSpPr>
          <p:spPr>
            <a:xfrm>
              <a:off x="5054069" y="3937255"/>
              <a:ext cx="10950" cy="76128"/>
            </a:xfrm>
            <a:custGeom>
              <a:rect b="b" l="l" r="r" t="t"/>
              <a:pathLst>
                <a:path extrusionOk="0" h="2899" w="417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71"/>
            <p:cNvSpPr/>
            <p:nvPr/>
          </p:nvSpPr>
          <p:spPr>
            <a:xfrm>
              <a:off x="5139388" y="3833685"/>
              <a:ext cx="57326" cy="48712"/>
            </a:xfrm>
            <a:custGeom>
              <a:rect b="b" l="l" r="r" t="t"/>
              <a:pathLst>
                <a:path extrusionOk="0" h="1855" w="2183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71"/>
            <p:cNvSpPr/>
            <p:nvPr/>
          </p:nvSpPr>
          <p:spPr>
            <a:xfrm>
              <a:off x="4922507" y="3833685"/>
              <a:ext cx="57063" cy="48712"/>
            </a:xfrm>
            <a:custGeom>
              <a:rect b="b" l="l" r="r" t="t"/>
              <a:pathLst>
                <a:path extrusionOk="0" h="1855" w="2173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71"/>
            <p:cNvSpPr/>
            <p:nvPr/>
          </p:nvSpPr>
          <p:spPr>
            <a:xfrm>
              <a:off x="5023792" y="3793455"/>
              <a:ext cx="71637" cy="42988"/>
            </a:xfrm>
            <a:custGeom>
              <a:rect b="b" l="l" r="r" t="t"/>
              <a:pathLst>
                <a:path extrusionOk="0" h="1637" w="2728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71"/>
            <p:cNvSpPr/>
            <p:nvPr/>
          </p:nvSpPr>
          <p:spPr>
            <a:xfrm>
              <a:off x="5139388" y="3833685"/>
              <a:ext cx="51049" cy="48712"/>
            </a:xfrm>
            <a:custGeom>
              <a:rect b="b" l="l" r="r" t="t"/>
              <a:pathLst>
                <a:path extrusionOk="0" h="1855" w="1944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71"/>
            <p:cNvSpPr/>
            <p:nvPr/>
          </p:nvSpPr>
          <p:spPr>
            <a:xfrm>
              <a:off x="4922507" y="3833685"/>
              <a:ext cx="50787" cy="48712"/>
            </a:xfrm>
            <a:custGeom>
              <a:rect b="b" l="l" r="r" t="t"/>
              <a:pathLst>
                <a:path extrusionOk="0" h="1855" w="1934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71"/>
            <p:cNvSpPr/>
            <p:nvPr/>
          </p:nvSpPr>
          <p:spPr>
            <a:xfrm>
              <a:off x="5024028" y="3793455"/>
              <a:ext cx="30934" cy="42988"/>
            </a:xfrm>
            <a:custGeom>
              <a:rect b="b" l="l" r="r" t="t"/>
              <a:pathLst>
                <a:path extrusionOk="0" h="1637" w="1178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71"/>
            <p:cNvSpPr/>
            <p:nvPr/>
          </p:nvSpPr>
          <p:spPr>
            <a:xfrm>
              <a:off x="4937580" y="3896998"/>
              <a:ext cx="235001" cy="226046"/>
            </a:xfrm>
            <a:custGeom>
              <a:rect b="b" l="l" r="r" t="t"/>
              <a:pathLst>
                <a:path extrusionOk="0" h="8608" w="8949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71"/>
            <p:cNvSpPr/>
            <p:nvPr/>
          </p:nvSpPr>
          <p:spPr>
            <a:xfrm>
              <a:off x="5044905" y="3995263"/>
              <a:ext cx="29411" cy="29411"/>
            </a:xfrm>
            <a:custGeom>
              <a:rect b="b" l="l" r="r" t="t"/>
              <a:pathLst>
                <a:path extrusionOk="0" h="1120" w="112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71"/>
            <p:cNvSpPr/>
            <p:nvPr/>
          </p:nvSpPr>
          <p:spPr>
            <a:xfrm>
              <a:off x="5044642" y="3995132"/>
              <a:ext cx="24396" cy="29674"/>
            </a:xfrm>
            <a:custGeom>
              <a:rect b="b" l="l" r="r" t="t"/>
              <a:pathLst>
                <a:path extrusionOk="0" h="1130" w="929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4" name="Google Shape;11394;p71"/>
          <p:cNvGrpSpPr/>
          <p:nvPr/>
        </p:nvGrpSpPr>
        <p:grpSpPr>
          <a:xfrm>
            <a:off x="10682865" y="7586542"/>
            <a:ext cx="660544" cy="658233"/>
            <a:chOff x="5341433" y="3793271"/>
            <a:chExt cx="330272" cy="329117"/>
          </a:xfrm>
        </p:grpSpPr>
        <p:sp>
          <p:nvSpPr>
            <p:cNvPr id="11395" name="Google Shape;11395;p71"/>
            <p:cNvSpPr/>
            <p:nvPr/>
          </p:nvSpPr>
          <p:spPr>
            <a:xfrm>
              <a:off x="5436441" y="3976408"/>
              <a:ext cx="52546" cy="52546"/>
            </a:xfrm>
            <a:custGeom>
              <a:rect b="b" l="l" r="r" t="t"/>
              <a:pathLst>
                <a:path extrusionOk="0" h="2001" w="2001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71"/>
            <p:cNvSpPr/>
            <p:nvPr/>
          </p:nvSpPr>
          <p:spPr>
            <a:xfrm>
              <a:off x="5436179" y="3976146"/>
              <a:ext cx="42515" cy="52310"/>
            </a:xfrm>
            <a:custGeom>
              <a:rect b="b" l="l" r="r" t="t"/>
              <a:pathLst>
                <a:path extrusionOk="0" h="1992" w="1619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71"/>
            <p:cNvSpPr/>
            <p:nvPr/>
          </p:nvSpPr>
          <p:spPr>
            <a:xfrm>
              <a:off x="5431925" y="3793350"/>
              <a:ext cx="239780" cy="228830"/>
            </a:xfrm>
            <a:custGeom>
              <a:rect b="b" l="l" r="r" t="t"/>
              <a:pathLst>
                <a:path extrusionOk="0" h="8714" w="9131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71"/>
            <p:cNvSpPr/>
            <p:nvPr/>
          </p:nvSpPr>
          <p:spPr>
            <a:xfrm>
              <a:off x="5427408" y="3793271"/>
              <a:ext cx="139756" cy="228830"/>
            </a:xfrm>
            <a:custGeom>
              <a:rect b="b" l="l" r="r" t="t"/>
              <a:pathLst>
                <a:path extrusionOk="0" h="8714" w="5322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71"/>
            <p:cNvSpPr/>
            <p:nvPr/>
          </p:nvSpPr>
          <p:spPr>
            <a:xfrm>
              <a:off x="5464828" y="3814936"/>
              <a:ext cx="194061" cy="185343"/>
            </a:xfrm>
            <a:custGeom>
              <a:rect b="b" l="l" r="r" t="t"/>
              <a:pathLst>
                <a:path extrusionOk="0" h="7058" w="739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71"/>
            <p:cNvSpPr/>
            <p:nvPr/>
          </p:nvSpPr>
          <p:spPr>
            <a:xfrm>
              <a:off x="5456793" y="3815251"/>
              <a:ext cx="110607" cy="185080"/>
            </a:xfrm>
            <a:custGeom>
              <a:rect b="b" l="l" r="r" t="t"/>
              <a:pathLst>
                <a:path extrusionOk="0" h="7048" w="4212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71"/>
            <p:cNvSpPr/>
            <p:nvPr/>
          </p:nvSpPr>
          <p:spPr>
            <a:xfrm>
              <a:off x="5531949" y="3851752"/>
              <a:ext cx="50787" cy="50550"/>
            </a:xfrm>
            <a:custGeom>
              <a:rect b="b" l="l" r="r" t="t"/>
              <a:pathLst>
                <a:path extrusionOk="0" h="1925" w="1934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71"/>
            <p:cNvSpPr/>
            <p:nvPr/>
          </p:nvSpPr>
          <p:spPr>
            <a:xfrm>
              <a:off x="5532185" y="3851726"/>
              <a:ext cx="35215" cy="50577"/>
            </a:xfrm>
            <a:custGeom>
              <a:rect b="b" l="l" r="r" t="t"/>
              <a:pathLst>
                <a:path extrusionOk="0" h="1926" w="1341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71"/>
            <p:cNvSpPr/>
            <p:nvPr/>
          </p:nvSpPr>
          <p:spPr>
            <a:xfrm>
              <a:off x="5515852" y="3902276"/>
              <a:ext cx="82955" cy="53045"/>
            </a:xfrm>
            <a:custGeom>
              <a:rect b="b" l="l" r="r" t="t"/>
              <a:pathLst>
                <a:path extrusionOk="0" h="2020" w="3159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71"/>
            <p:cNvSpPr/>
            <p:nvPr/>
          </p:nvSpPr>
          <p:spPr>
            <a:xfrm>
              <a:off x="5515852" y="3902276"/>
              <a:ext cx="47032" cy="53045"/>
            </a:xfrm>
            <a:custGeom>
              <a:rect b="b" l="l" r="r" t="t"/>
              <a:pathLst>
                <a:path extrusionOk="0" h="2020" w="1791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71"/>
            <p:cNvSpPr/>
            <p:nvPr/>
          </p:nvSpPr>
          <p:spPr>
            <a:xfrm>
              <a:off x="5531686" y="3923311"/>
              <a:ext cx="10084" cy="32011"/>
            </a:xfrm>
            <a:custGeom>
              <a:rect b="b" l="l" r="r" t="t"/>
              <a:pathLst>
                <a:path extrusionOk="0" h="1219" w="384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71"/>
            <p:cNvSpPr/>
            <p:nvPr/>
          </p:nvSpPr>
          <p:spPr>
            <a:xfrm>
              <a:off x="5572915" y="3923311"/>
              <a:ext cx="10084" cy="32011"/>
            </a:xfrm>
            <a:custGeom>
              <a:rect b="b" l="l" r="r" t="t"/>
              <a:pathLst>
                <a:path extrusionOk="0" h="1219" w="384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71"/>
            <p:cNvSpPr/>
            <p:nvPr/>
          </p:nvSpPr>
          <p:spPr>
            <a:xfrm>
              <a:off x="5341433" y="4004874"/>
              <a:ext cx="120166" cy="117514"/>
            </a:xfrm>
            <a:custGeom>
              <a:rect b="b" l="l" r="r" t="t"/>
              <a:pathLst>
                <a:path extrusionOk="0" h="4475" w="4576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71"/>
            <p:cNvSpPr/>
            <p:nvPr/>
          </p:nvSpPr>
          <p:spPr>
            <a:xfrm>
              <a:off x="5341433" y="4004874"/>
              <a:ext cx="105093" cy="117514"/>
            </a:xfrm>
            <a:custGeom>
              <a:rect b="b" l="l" r="r" t="t"/>
              <a:pathLst>
                <a:path extrusionOk="0" h="4475" w="4002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71"/>
            <p:cNvSpPr/>
            <p:nvPr/>
          </p:nvSpPr>
          <p:spPr>
            <a:xfrm>
              <a:off x="5417587" y="4004874"/>
              <a:ext cx="43749" cy="42436"/>
            </a:xfrm>
            <a:custGeom>
              <a:rect b="b" l="l" r="r" t="t"/>
              <a:pathLst>
                <a:path extrusionOk="0" h="1616" w="1666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71"/>
            <p:cNvSpPr/>
            <p:nvPr/>
          </p:nvSpPr>
          <p:spPr>
            <a:xfrm>
              <a:off x="5417587" y="4004795"/>
              <a:ext cx="28939" cy="23398"/>
            </a:xfrm>
            <a:custGeom>
              <a:rect b="b" l="l" r="r" t="t"/>
              <a:pathLst>
                <a:path extrusionOk="0" h="891" w="1102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1" name="Google Shape;11411;p71"/>
          <p:cNvGrpSpPr/>
          <p:nvPr/>
        </p:nvGrpSpPr>
        <p:grpSpPr>
          <a:xfrm>
            <a:off x="11488102" y="7532499"/>
            <a:ext cx="857021" cy="766372"/>
            <a:chOff x="5744051" y="3766250"/>
            <a:chExt cx="428511" cy="383186"/>
          </a:xfrm>
        </p:grpSpPr>
        <p:sp>
          <p:nvSpPr>
            <p:cNvPr id="11412" name="Google Shape;11412;p71"/>
            <p:cNvSpPr/>
            <p:nvPr/>
          </p:nvSpPr>
          <p:spPr>
            <a:xfrm>
              <a:off x="5872489" y="3804510"/>
              <a:ext cx="130696" cy="130460"/>
            </a:xfrm>
            <a:custGeom>
              <a:rect b="b" l="l" r="r" t="t"/>
              <a:pathLst>
                <a:path extrusionOk="0" h="4968" w="4977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71"/>
            <p:cNvSpPr/>
            <p:nvPr/>
          </p:nvSpPr>
          <p:spPr>
            <a:xfrm>
              <a:off x="5871963" y="3804169"/>
              <a:ext cx="74185" cy="130775"/>
            </a:xfrm>
            <a:custGeom>
              <a:rect b="b" l="l" r="r" t="t"/>
              <a:pathLst>
                <a:path extrusionOk="0" h="4980" w="2825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71"/>
            <p:cNvSpPr/>
            <p:nvPr/>
          </p:nvSpPr>
          <p:spPr>
            <a:xfrm>
              <a:off x="5893339" y="3825361"/>
              <a:ext cx="88995" cy="88733"/>
            </a:xfrm>
            <a:custGeom>
              <a:rect b="b" l="l" r="r" t="t"/>
              <a:pathLst>
                <a:path extrusionOk="0" h="3379" w="3389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71"/>
            <p:cNvSpPr/>
            <p:nvPr/>
          </p:nvSpPr>
          <p:spPr>
            <a:xfrm>
              <a:off x="5892840" y="3824993"/>
              <a:ext cx="53308" cy="88995"/>
            </a:xfrm>
            <a:custGeom>
              <a:rect b="b" l="l" r="r" t="t"/>
              <a:pathLst>
                <a:path extrusionOk="0" h="3389" w="203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71"/>
            <p:cNvSpPr/>
            <p:nvPr/>
          </p:nvSpPr>
          <p:spPr>
            <a:xfrm>
              <a:off x="5919231" y="3839436"/>
              <a:ext cx="35714" cy="61107"/>
            </a:xfrm>
            <a:custGeom>
              <a:rect b="b" l="l" r="r" t="t"/>
              <a:pathLst>
                <a:path extrusionOk="0" h="2327" w="136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71"/>
            <p:cNvSpPr/>
            <p:nvPr/>
          </p:nvSpPr>
          <p:spPr>
            <a:xfrm>
              <a:off x="5973747" y="3766565"/>
              <a:ext cx="130959" cy="130460"/>
            </a:xfrm>
            <a:custGeom>
              <a:rect b="b" l="l" r="r" t="t"/>
              <a:pathLst>
                <a:path extrusionOk="0" h="4968" w="4987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71"/>
            <p:cNvSpPr/>
            <p:nvPr/>
          </p:nvSpPr>
          <p:spPr>
            <a:xfrm>
              <a:off x="5973274" y="3766250"/>
              <a:ext cx="74132" cy="130801"/>
            </a:xfrm>
            <a:custGeom>
              <a:rect b="b" l="l" r="r" t="t"/>
              <a:pathLst>
                <a:path extrusionOk="0" h="4981" w="2823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71"/>
            <p:cNvSpPr/>
            <p:nvPr/>
          </p:nvSpPr>
          <p:spPr>
            <a:xfrm>
              <a:off x="5994624" y="3787415"/>
              <a:ext cx="89231" cy="88733"/>
            </a:xfrm>
            <a:custGeom>
              <a:rect b="b" l="l" r="r" t="t"/>
              <a:pathLst>
                <a:path extrusionOk="0" h="3379" w="3398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71"/>
            <p:cNvSpPr/>
            <p:nvPr/>
          </p:nvSpPr>
          <p:spPr>
            <a:xfrm>
              <a:off x="5994361" y="3787284"/>
              <a:ext cx="53308" cy="88916"/>
            </a:xfrm>
            <a:custGeom>
              <a:rect b="b" l="l" r="r" t="t"/>
              <a:pathLst>
                <a:path extrusionOk="0" h="3386" w="203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71"/>
            <p:cNvSpPr/>
            <p:nvPr/>
          </p:nvSpPr>
          <p:spPr>
            <a:xfrm>
              <a:off x="6020753" y="3801727"/>
              <a:ext cx="35451" cy="60844"/>
            </a:xfrm>
            <a:custGeom>
              <a:rect b="b" l="l" r="r" t="t"/>
              <a:pathLst>
                <a:path extrusionOk="0" h="2317" w="135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71"/>
            <p:cNvSpPr/>
            <p:nvPr/>
          </p:nvSpPr>
          <p:spPr>
            <a:xfrm>
              <a:off x="5744051" y="3983945"/>
              <a:ext cx="147056" cy="165491"/>
            </a:xfrm>
            <a:custGeom>
              <a:rect b="b" l="l" r="r" t="t"/>
              <a:pathLst>
                <a:path extrusionOk="0" h="6302" w="560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71"/>
            <p:cNvSpPr/>
            <p:nvPr/>
          </p:nvSpPr>
          <p:spPr>
            <a:xfrm>
              <a:off x="5784754" y="4095786"/>
              <a:ext cx="106353" cy="53597"/>
            </a:xfrm>
            <a:custGeom>
              <a:rect b="b" l="l" r="r" t="t"/>
              <a:pathLst>
                <a:path extrusionOk="0" h="2041" w="405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71"/>
            <p:cNvSpPr/>
            <p:nvPr/>
          </p:nvSpPr>
          <p:spPr>
            <a:xfrm>
              <a:off x="5886538" y="3909550"/>
              <a:ext cx="286024" cy="176441"/>
            </a:xfrm>
            <a:custGeom>
              <a:rect b="b" l="l" r="r" t="t"/>
              <a:pathLst>
                <a:path extrusionOk="0" h="6719" w="10892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71"/>
            <p:cNvSpPr/>
            <p:nvPr/>
          </p:nvSpPr>
          <p:spPr>
            <a:xfrm>
              <a:off x="5886538" y="3976408"/>
              <a:ext cx="57851" cy="109347"/>
            </a:xfrm>
            <a:custGeom>
              <a:rect b="b" l="l" r="r" t="t"/>
              <a:pathLst>
                <a:path extrusionOk="0" h="4164" w="2203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71"/>
            <p:cNvSpPr/>
            <p:nvPr/>
          </p:nvSpPr>
          <p:spPr>
            <a:xfrm>
              <a:off x="5961956" y="3961335"/>
              <a:ext cx="82456" cy="52467"/>
            </a:xfrm>
            <a:custGeom>
              <a:rect b="b" l="l" r="r" t="t"/>
              <a:pathLst>
                <a:path extrusionOk="0" h="1998" w="314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71"/>
            <p:cNvSpPr/>
            <p:nvPr/>
          </p:nvSpPr>
          <p:spPr>
            <a:xfrm>
              <a:off x="5840556" y="3971235"/>
              <a:ext cx="89258" cy="144167"/>
            </a:xfrm>
            <a:custGeom>
              <a:rect b="b" l="l" r="r" t="t"/>
              <a:pathLst>
                <a:path extrusionOk="0" h="5490" w="3399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71"/>
            <p:cNvSpPr/>
            <p:nvPr/>
          </p:nvSpPr>
          <p:spPr>
            <a:xfrm>
              <a:off x="5882284" y="4079689"/>
              <a:ext cx="47531" cy="35714"/>
            </a:xfrm>
            <a:custGeom>
              <a:rect b="b" l="l" r="r" t="t"/>
              <a:pathLst>
                <a:path extrusionOk="0" h="1360" w="181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9" name="Google Shape;11429;p71"/>
          <p:cNvGrpSpPr/>
          <p:nvPr/>
        </p:nvGrpSpPr>
        <p:grpSpPr>
          <a:xfrm>
            <a:off x="13357394" y="7586647"/>
            <a:ext cx="685649" cy="657971"/>
            <a:chOff x="6678697" y="3793324"/>
            <a:chExt cx="342824" cy="328985"/>
          </a:xfrm>
        </p:grpSpPr>
        <p:sp>
          <p:nvSpPr>
            <p:cNvPr id="11430" name="Google Shape;11430;p71"/>
            <p:cNvSpPr/>
            <p:nvPr/>
          </p:nvSpPr>
          <p:spPr>
            <a:xfrm>
              <a:off x="6789015" y="3990720"/>
              <a:ext cx="9086" cy="19144"/>
            </a:xfrm>
            <a:custGeom>
              <a:rect b="b" l="l" r="r" t="t"/>
              <a:pathLst>
                <a:path extrusionOk="0" h="729" w="346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71"/>
            <p:cNvSpPr/>
            <p:nvPr/>
          </p:nvSpPr>
          <p:spPr>
            <a:xfrm>
              <a:off x="6798075" y="3815067"/>
              <a:ext cx="223446" cy="235001"/>
            </a:xfrm>
            <a:custGeom>
              <a:rect b="b" l="l" r="r" t="t"/>
              <a:pathLst>
                <a:path extrusionOk="0" h="8949" w="8509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71"/>
            <p:cNvSpPr/>
            <p:nvPr/>
          </p:nvSpPr>
          <p:spPr>
            <a:xfrm>
              <a:off x="6777461" y="3793324"/>
              <a:ext cx="235762" cy="228016"/>
            </a:xfrm>
            <a:custGeom>
              <a:rect b="b" l="l" r="r" t="t"/>
              <a:pathLst>
                <a:path extrusionOk="0" h="8683" w="8978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71"/>
            <p:cNvSpPr/>
            <p:nvPr/>
          </p:nvSpPr>
          <p:spPr>
            <a:xfrm>
              <a:off x="6898099" y="3906032"/>
              <a:ext cx="22899" cy="54805"/>
            </a:xfrm>
            <a:custGeom>
              <a:rect b="b" l="l" r="r" t="t"/>
              <a:pathLst>
                <a:path extrusionOk="0" h="2087" w="872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71"/>
            <p:cNvSpPr/>
            <p:nvPr/>
          </p:nvSpPr>
          <p:spPr>
            <a:xfrm>
              <a:off x="6707347" y="4049044"/>
              <a:ext cx="152334" cy="73265"/>
            </a:xfrm>
            <a:custGeom>
              <a:rect b="b" l="l" r="r" t="t"/>
              <a:pathLst>
                <a:path extrusionOk="0" h="2790" w="5801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71"/>
            <p:cNvSpPr/>
            <p:nvPr/>
          </p:nvSpPr>
          <p:spPr>
            <a:xfrm>
              <a:off x="6822208" y="4006371"/>
              <a:ext cx="83402" cy="46664"/>
            </a:xfrm>
            <a:custGeom>
              <a:rect b="b" l="l" r="r" t="t"/>
              <a:pathLst>
                <a:path extrusionOk="0" h="1777" w="3176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71"/>
            <p:cNvSpPr/>
            <p:nvPr/>
          </p:nvSpPr>
          <p:spPr>
            <a:xfrm>
              <a:off x="6678697" y="3884367"/>
              <a:ext cx="236760" cy="227963"/>
            </a:xfrm>
            <a:custGeom>
              <a:rect b="b" l="l" r="r" t="t"/>
              <a:pathLst>
                <a:path extrusionOk="0" h="8681" w="9016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71"/>
            <p:cNvSpPr/>
            <p:nvPr/>
          </p:nvSpPr>
          <p:spPr>
            <a:xfrm>
              <a:off x="6813411" y="4028666"/>
              <a:ext cx="36711" cy="22163"/>
            </a:xfrm>
            <a:custGeom>
              <a:rect b="b" l="l" r="r" t="t"/>
              <a:pathLst>
                <a:path extrusionOk="0" h="844" w="1398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8" name="Google Shape;11438;p71"/>
          <p:cNvGrpSpPr/>
          <p:nvPr/>
        </p:nvGrpSpPr>
        <p:grpSpPr>
          <a:xfrm>
            <a:off x="14203806" y="7524044"/>
            <a:ext cx="797254" cy="784176"/>
            <a:chOff x="7101903" y="3762022"/>
            <a:chExt cx="398627" cy="392088"/>
          </a:xfrm>
        </p:grpSpPr>
        <p:sp>
          <p:nvSpPr>
            <p:cNvPr id="11439" name="Google Shape;11439;p71"/>
            <p:cNvSpPr/>
            <p:nvPr/>
          </p:nvSpPr>
          <p:spPr>
            <a:xfrm>
              <a:off x="7101903" y="3887676"/>
              <a:ext cx="201099" cy="201335"/>
            </a:xfrm>
            <a:custGeom>
              <a:rect b="b" l="l" r="r" t="t"/>
              <a:pathLst>
                <a:path extrusionOk="0" h="7667" w="7658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71"/>
            <p:cNvSpPr/>
            <p:nvPr/>
          </p:nvSpPr>
          <p:spPr>
            <a:xfrm>
              <a:off x="7191502" y="3887702"/>
              <a:ext cx="48397" cy="70876"/>
            </a:xfrm>
            <a:custGeom>
              <a:rect b="b" l="l" r="r" t="t"/>
              <a:pathLst>
                <a:path extrusionOk="0" h="2699" w="1843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71"/>
            <p:cNvSpPr/>
            <p:nvPr/>
          </p:nvSpPr>
          <p:spPr>
            <a:xfrm>
              <a:off x="7102166" y="3989223"/>
              <a:ext cx="36213" cy="62341"/>
            </a:xfrm>
            <a:custGeom>
              <a:rect b="b" l="l" r="r" t="t"/>
              <a:pathLst>
                <a:path extrusionOk="0" h="2374" w="1379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71"/>
            <p:cNvSpPr/>
            <p:nvPr/>
          </p:nvSpPr>
          <p:spPr>
            <a:xfrm>
              <a:off x="7166503" y="3958552"/>
              <a:ext cx="10084" cy="44012"/>
            </a:xfrm>
            <a:custGeom>
              <a:rect b="b" l="l" r="r" t="t"/>
              <a:pathLst>
                <a:path extrusionOk="0" h="1676" w="384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71"/>
            <p:cNvSpPr/>
            <p:nvPr/>
          </p:nvSpPr>
          <p:spPr>
            <a:xfrm>
              <a:off x="7166503" y="4038487"/>
              <a:ext cx="10084" cy="49526"/>
            </a:xfrm>
            <a:custGeom>
              <a:rect b="b" l="l" r="r" t="t"/>
              <a:pathLst>
                <a:path extrusionOk="0" h="1886" w="384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71"/>
            <p:cNvSpPr/>
            <p:nvPr/>
          </p:nvSpPr>
          <p:spPr>
            <a:xfrm>
              <a:off x="7296673" y="3826858"/>
              <a:ext cx="203856" cy="196556"/>
            </a:xfrm>
            <a:custGeom>
              <a:rect b="b" l="l" r="r" t="t"/>
              <a:pathLst>
                <a:path extrusionOk="0" h="7485" w="7763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71"/>
            <p:cNvSpPr/>
            <p:nvPr/>
          </p:nvSpPr>
          <p:spPr>
            <a:xfrm>
              <a:off x="7339162" y="3867324"/>
              <a:ext cx="30672" cy="50787"/>
            </a:xfrm>
            <a:custGeom>
              <a:rect b="b" l="l" r="r" t="t"/>
              <a:pathLst>
                <a:path extrusionOk="0" h="1934" w="1168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71"/>
            <p:cNvSpPr/>
            <p:nvPr/>
          </p:nvSpPr>
          <p:spPr>
            <a:xfrm>
              <a:off x="7234096" y="3958552"/>
              <a:ext cx="194560" cy="195558"/>
            </a:xfrm>
            <a:custGeom>
              <a:rect b="b" l="l" r="r" t="t"/>
              <a:pathLst>
                <a:path extrusionOk="0" h="7447" w="7409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71"/>
            <p:cNvSpPr/>
            <p:nvPr/>
          </p:nvSpPr>
          <p:spPr>
            <a:xfrm>
              <a:off x="7234621" y="3994738"/>
              <a:ext cx="33193" cy="58087"/>
            </a:xfrm>
            <a:custGeom>
              <a:rect b="b" l="l" r="r" t="t"/>
              <a:pathLst>
                <a:path extrusionOk="0" h="2212" w="1264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71"/>
            <p:cNvSpPr/>
            <p:nvPr/>
          </p:nvSpPr>
          <p:spPr>
            <a:xfrm>
              <a:off x="7297934" y="3958552"/>
              <a:ext cx="8823" cy="49789"/>
            </a:xfrm>
            <a:custGeom>
              <a:rect b="b" l="l" r="r" t="t"/>
              <a:pathLst>
                <a:path extrusionOk="0" h="1896" w="336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71"/>
            <p:cNvSpPr/>
            <p:nvPr/>
          </p:nvSpPr>
          <p:spPr>
            <a:xfrm>
              <a:off x="7297934" y="4039721"/>
              <a:ext cx="8823" cy="49290"/>
            </a:xfrm>
            <a:custGeom>
              <a:rect b="b" l="l" r="r" t="t"/>
              <a:pathLst>
                <a:path extrusionOk="0" h="1877" w="336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71"/>
            <p:cNvSpPr/>
            <p:nvPr/>
          </p:nvSpPr>
          <p:spPr>
            <a:xfrm>
              <a:off x="7323459" y="4088985"/>
              <a:ext cx="45876" cy="64626"/>
            </a:xfrm>
            <a:custGeom>
              <a:rect b="b" l="l" r="r" t="t"/>
              <a:pathLst>
                <a:path extrusionOk="0" h="2461" w="1747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71"/>
            <p:cNvSpPr/>
            <p:nvPr/>
          </p:nvSpPr>
          <p:spPr>
            <a:xfrm>
              <a:off x="7166240" y="3762022"/>
              <a:ext cx="203594" cy="196320"/>
            </a:xfrm>
            <a:custGeom>
              <a:rect b="b" l="l" r="r" t="t"/>
              <a:pathLst>
                <a:path extrusionOk="0" h="7476" w="7753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71"/>
            <p:cNvSpPr/>
            <p:nvPr/>
          </p:nvSpPr>
          <p:spPr>
            <a:xfrm>
              <a:off x="7166240" y="3762022"/>
              <a:ext cx="203594" cy="196320"/>
            </a:xfrm>
            <a:custGeom>
              <a:rect b="b" l="l" r="r" t="t"/>
              <a:pathLst>
                <a:path extrusionOk="0" h="7476" w="7753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71"/>
            <p:cNvSpPr/>
            <p:nvPr/>
          </p:nvSpPr>
          <p:spPr>
            <a:xfrm>
              <a:off x="7191528" y="3762022"/>
              <a:ext cx="45876" cy="64626"/>
            </a:xfrm>
            <a:custGeom>
              <a:rect b="b" l="l" r="r" t="t"/>
              <a:pathLst>
                <a:path extrusionOk="0" h="2461" w="1747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71"/>
            <p:cNvSpPr/>
            <p:nvPr/>
          </p:nvSpPr>
          <p:spPr>
            <a:xfrm>
              <a:off x="7166503" y="3827882"/>
              <a:ext cx="10084" cy="130696"/>
            </a:xfrm>
            <a:custGeom>
              <a:rect b="b" l="l" r="r" t="t"/>
              <a:pathLst>
                <a:path extrusionOk="0" h="4977" w="384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71"/>
            <p:cNvSpPr/>
            <p:nvPr/>
          </p:nvSpPr>
          <p:spPr>
            <a:xfrm>
              <a:off x="7297698" y="3826621"/>
              <a:ext cx="9060" cy="50288"/>
            </a:xfrm>
            <a:custGeom>
              <a:rect b="b" l="l" r="r" t="t"/>
              <a:pathLst>
                <a:path extrusionOk="0" h="1915" w="345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71"/>
            <p:cNvSpPr/>
            <p:nvPr/>
          </p:nvSpPr>
          <p:spPr>
            <a:xfrm>
              <a:off x="7297698" y="3908553"/>
              <a:ext cx="9060" cy="50025"/>
            </a:xfrm>
            <a:custGeom>
              <a:rect b="b" l="l" r="r" t="t"/>
              <a:pathLst>
                <a:path extrusionOk="0" h="1905" w="345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7" name="Google Shape;11457;p71"/>
          <p:cNvGrpSpPr/>
          <p:nvPr/>
        </p:nvGrpSpPr>
        <p:grpSpPr>
          <a:xfrm>
            <a:off x="15082938" y="7586910"/>
            <a:ext cx="815793" cy="657971"/>
            <a:chOff x="7541469" y="3793455"/>
            <a:chExt cx="407897" cy="328985"/>
          </a:xfrm>
        </p:grpSpPr>
        <p:sp>
          <p:nvSpPr>
            <p:cNvPr id="11458" name="Google Shape;11458;p71"/>
            <p:cNvSpPr/>
            <p:nvPr/>
          </p:nvSpPr>
          <p:spPr>
            <a:xfrm>
              <a:off x="7541469" y="3819820"/>
              <a:ext cx="407897" cy="302620"/>
            </a:xfrm>
            <a:custGeom>
              <a:rect b="b" l="l" r="r" t="t"/>
              <a:pathLst>
                <a:path extrusionOk="0" h="11524" w="15533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71"/>
            <p:cNvSpPr/>
            <p:nvPr/>
          </p:nvSpPr>
          <p:spPr>
            <a:xfrm>
              <a:off x="7541469" y="3819820"/>
              <a:ext cx="407897" cy="39495"/>
            </a:xfrm>
            <a:custGeom>
              <a:rect b="b" l="l" r="r" t="t"/>
              <a:pathLst>
                <a:path extrusionOk="0" h="1504" w="15533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71"/>
            <p:cNvSpPr/>
            <p:nvPr/>
          </p:nvSpPr>
          <p:spPr>
            <a:xfrm>
              <a:off x="7567860" y="3819846"/>
              <a:ext cx="52546" cy="26155"/>
            </a:xfrm>
            <a:custGeom>
              <a:rect b="b" l="l" r="r" t="t"/>
              <a:pathLst>
                <a:path extrusionOk="0" h="996" w="2001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71"/>
            <p:cNvSpPr/>
            <p:nvPr/>
          </p:nvSpPr>
          <p:spPr>
            <a:xfrm>
              <a:off x="7870428" y="3819846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71"/>
            <p:cNvSpPr/>
            <p:nvPr/>
          </p:nvSpPr>
          <p:spPr>
            <a:xfrm>
              <a:off x="7580912" y="3793455"/>
              <a:ext cx="26418" cy="39469"/>
            </a:xfrm>
            <a:custGeom>
              <a:rect b="b" l="l" r="r" t="t"/>
              <a:pathLst>
                <a:path extrusionOk="0" h="1503" w="1006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71"/>
            <p:cNvSpPr/>
            <p:nvPr/>
          </p:nvSpPr>
          <p:spPr>
            <a:xfrm>
              <a:off x="7580912" y="3793455"/>
              <a:ext cx="26418" cy="19616"/>
            </a:xfrm>
            <a:custGeom>
              <a:rect b="b" l="l" r="r" t="t"/>
              <a:pathLst>
                <a:path extrusionOk="0" h="747" w="1006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71"/>
            <p:cNvSpPr/>
            <p:nvPr/>
          </p:nvSpPr>
          <p:spPr>
            <a:xfrm>
              <a:off x="7883506" y="3793455"/>
              <a:ext cx="26418" cy="39469"/>
            </a:xfrm>
            <a:custGeom>
              <a:rect b="b" l="l" r="r" t="t"/>
              <a:pathLst>
                <a:path extrusionOk="0" h="1503" w="1006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71"/>
            <p:cNvSpPr/>
            <p:nvPr/>
          </p:nvSpPr>
          <p:spPr>
            <a:xfrm>
              <a:off x="7883506" y="3793455"/>
              <a:ext cx="26418" cy="19616"/>
            </a:xfrm>
            <a:custGeom>
              <a:rect b="b" l="l" r="r" t="t"/>
              <a:pathLst>
                <a:path extrusionOk="0" h="747" w="1006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71"/>
            <p:cNvSpPr/>
            <p:nvPr/>
          </p:nvSpPr>
          <p:spPr>
            <a:xfrm>
              <a:off x="7541469" y="3859289"/>
              <a:ext cx="407897" cy="13104"/>
            </a:xfrm>
            <a:custGeom>
              <a:rect b="b" l="l" r="r" t="t"/>
              <a:pathLst>
                <a:path extrusionOk="0" h="499" w="15533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71"/>
            <p:cNvSpPr/>
            <p:nvPr/>
          </p:nvSpPr>
          <p:spPr>
            <a:xfrm>
              <a:off x="7580912" y="3898758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71"/>
            <p:cNvSpPr/>
            <p:nvPr/>
          </p:nvSpPr>
          <p:spPr>
            <a:xfrm>
              <a:off x="7580912" y="3951278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71"/>
            <p:cNvSpPr/>
            <p:nvPr/>
          </p:nvSpPr>
          <p:spPr>
            <a:xfrm>
              <a:off x="7580912" y="4004060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71"/>
            <p:cNvSpPr/>
            <p:nvPr/>
          </p:nvSpPr>
          <p:spPr>
            <a:xfrm>
              <a:off x="7672900" y="4004060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71"/>
            <p:cNvSpPr/>
            <p:nvPr/>
          </p:nvSpPr>
          <p:spPr>
            <a:xfrm>
              <a:off x="7765126" y="4004060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71"/>
            <p:cNvSpPr/>
            <p:nvPr/>
          </p:nvSpPr>
          <p:spPr>
            <a:xfrm>
              <a:off x="7672900" y="3951278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71"/>
            <p:cNvSpPr/>
            <p:nvPr/>
          </p:nvSpPr>
          <p:spPr>
            <a:xfrm>
              <a:off x="7580912" y="4056580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71"/>
            <p:cNvSpPr/>
            <p:nvPr/>
          </p:nvSpPr>
          <p:spPr>
            <a:xfrm>
              <a:off x="7672900" y="3898758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71"/>
            <p:cNvSpPr/>
            <p:nvPr/>
          </p:nvSpPr>
          <p:spPr>
            <a:xfrm>
              <a:off x="7672900" y="4056580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71"/>
            <p:cNvSpPr/>
            <p:nvPr/>
          </p:nvSpPr>
          <p:spPr>
            <a:xfrm>
              <a:off x="7857114" y="4004060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71"/>
            <p:cNvSpPr/>
            <p:nvPr/>
          </p:nvSpPr>
          <p:spPr>
            <a:xfrm>
              <a:off x="7857114" y="3898758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71"/>
            <p:cNvSpPr/>
            <p:nvPr/>
          </p:nvSpPr>
          <p:spPr>
            <a:xfrm>
              <a:off x="7857114" y="4056580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71"/>
            <p:cNvSpPr/>
            <p:nvPr/>
          </p:nvSpPr>
          <p:spPr>
            <a:xfrm>
              <a:off x="7765126" y="3951278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71"/>
            <p:cNvSpPr/>
            <p:nvPr/>
          </p:nvSpPr>
          <p:spPr>
            <a:xfrm>
              <a:off x="7765126" y="3898758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71"/>
            <p:cNvSpPr/>
            <p:nvPr/>
          </p:nvSpPr>
          <p:spPr>
            <a:xfrm>
              <a:off x="7857114" y="3951278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71"/>
            <p:cNvSpPr/>
            <p:nvPr/>
          </p:nvSpPr>
          <p:spPr>
            <a:xfrm>
              <a:off x="7765126" y="4056580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71"/>
            <p:cNvSpPr/>
            <p:nvPr/>
          </p:nvSpPr>
          <p:spPr>
            <a:xfrm>
              <a:off x="7854305" y="3944450"/>
              <a:ext cx="58691" cy="39758"/>
            </a:xfrm>
            <a:custGeom>
              <a:rect b="b" l="l" r="r" t="t"/>
              <a:pathLst>
                <a:path extrusionOk="0" h="1514" w="2235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71"/>
            <p:cNvSpPr/>
            <p:nvPr/>
          </p:nvSpPr>
          <p:spPr>
            <a:xfrm>
              <a:off x="7670091" y="3944450"/>
              <a:ext cx="58691" cy="39758"/>
            </a:xfrm>
            <a:custGeom>
              <a:rect b="b" l="l" r="r" t="t"/>
              <a:pathLst>
                <a:path extrusionOk="0" h="1514" w="2235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71"/>
            <p:cNvSpPr/>
            <p:nvPr/>
          </p:nvSpPr>
          <p:spPr>
            <a:xfrm>
              <a:off x="7762342" y="3996970"/>
              <a:ext cx="58665" cy="39810"/>
            </a:xfrm>
            <a:custGeom>
              <a:rect b="b" l="l" r="r" t="t"/>
              <a:pathLst>
                <a:path extrusionOk="0" h="1516" w="2234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71"/>
            <p:cNvSpPr/>
            <p:nvPr/>
          </p:nvSpPr>
          <p:spPr>
            <a:xfrm>
              <a:off x="7578102" y="4049700"/>
              <a:ext cx="58665" cy="39810"/>
            </a:xfrm>
            <a:custGeom>
              <a:rect b="b" l="l" r="r" t="t"/>
              <a:pathLst>
                <a:path extrusionOk="0" h="1516" w="2234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71"/>
            <p:cNvSpPr/>
            <p:nvPr/>
          </p:nvSpPr>
          <p:spPr>
            <a:xfrm>
              <a:off x="7762342" y="3891667"/>
              <a:ext cx="58665" cy="39784"/>
            </a:xfrm>
            <a:custGeom>
              <a:rect b="b" l="l" r="r" t="t"/>
              <a:pathLst>
                <a:path extrusionOk="0" h="1515" w="2234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71"/>
          <p:cNvGrpSpPr/>
          <p:nvPr/>
        </p:nvGrpSpPr>
        <p:grpSpPr>
          <a:xfrm>
            <a:off x="10620577" y="5912625"/>
            <a:ext cx="864584" cy="528824"/>
            <a:chOff x="5310288" y="2956312"/>
            <a:chExt cx="432292" cy="264412"/>
          </a:xfrm>
        </p:grpSpPr>
        <p:sp>
          <p:nvSpPr>
            <p:cNvPr id="11489" name="Google Shape;11489;p71"/>
            <p:cNvSpPr/>
            <p:nvPr/>
          </p:nvSpPr>
          <p:spPr>
            <a:xfrm>
              <a:off x="5491220" y="3151083"/>
              <a:ext cx="69642" cy="69642"/>
            </a:xfrm>
            <a:custGeom>
              <a:rect b="b" l="l" r="r" t="t"/>
              <a:pathLst>
                <a:path extrusionOk="0" h="2652" w="2652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71"/>
            <p:cNvSpPr/>
            <p:nvPr/>
          </p:nvSpPr>
          <p:spPr>
            <a:xfrm>
              <a:off x="5505059" y="3164896"/>
              <a:ext cx="41727" cy="41753"/>
            </a:xfrm>
            <a:custGeom>
              <a:rect b="b" l="l" r="r" t="t"/>
              <a:pathLst>
                <a:path extrusionOk="0" h="1590" w="1589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71"/>
            <p:cNvSpPr/>
            <p:nvPr/>
          </p:nvSpPr>
          <p:spPr>
            <a:xfrm>
              <a:off x="5589747" y="2956312"/>
              <a:ext cx="152833" cy="153070"/>
            </a:xfrm>
            <a:custGeom>
              <a:rect b="b" l="l" r="r" t="t"/>
              <a:pathLst>
                <a:path extrusionOk="0" h="5829" w="582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71"/>
            <p:cNvSpPr/>
            <p:nvPr/>
          </p:nvSpPr>
          <p:spPr>
            <a:xfrm>
              <a:off x="5631212" y="2956312"/>
              <a:ext cx="111369" cy="152833"/>
            </a:xfrm>
            <a:custGeom>
              <a:rect b="b" l="l" r="r" t="t"/>
              <a:pathLst>
                <a:path extrusionOk="0" h="5820" w="4241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71"/>
            <p:cNvSpPr/>
            <p:nvPr/>
          </p:nvSpPr>
          <p:spPr>
            <a:xfrm>
              <a:off x="5588487" y="3071909"/>
              <a:ext cx="153332" cy="120927"/>
            </a:xfrm>
            <a:custGeom>
              <a:rect b="b" l="l" r="r" t="t"/>
              <a:pathLst>
                <a:path extrusionOk="0" h="4605" w="5839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71"/>
            <p:cNvSpPr/>
            <p:nvPr/>
          </p:nvSpPr>
          <p:spPr>
            <a:xfrm>
              <a:off x="5639247" y="3071909"/>
              <a:ext cx="52047" cy="33954"/>
            </a:xfrm>
            <a:custGeom>
              <a:rect b="b" l="l" r="r" t="t"/>
              <a:pathLst>
                <a:path extrusionOk="0" h="1293" w="1982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71"/>
            <p:cNvSpPr/>
            <p:nvPr/>
          </p:nvSpPr>
          <p:spPr>
            <a:xfrm>
              <a:off x="5588749" y="3116656"/>
              <a:ext cx="153070" cy="76180"/>
            </a:xfrm>
            <a:custGeom>
              <a:rect b="b" l="l" r="r" t="t"/>
              <a:pathLst>
                <a:path extrusionOk="0" h="2901" w="5829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71"/>
            <p:cNvSpPr/>
            <p:nvPr/>
          </p:nvSpPr>
          <p:spPr>
            <a:xfrm>
              <a:off x="5614116" y="3005314"/>
              <a:ext cx="102073" cy="83717"/>
            </a:xfrm>
            <a:custGeom>
              <a:rect b="b" l="l" r="r" t="t"/>
              <a:pathLst>
                <a:path extrusionOk="0" h="3188" w="3887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71"/>
            <p:cNvSpPr/>
            <p:nvPr/>
          </p:nvSpPr>
          <p:spPr>
            <a:xfrm>
              <a:off x="5614116" y="3005314"/>
              <a:ext cx="102073" cy="82955"/>
            </a:xfrm>
            <a:custGeom>
              <a:rect b="b" l="l" r="r" t="t"/>
              <a:pathLst>
                <a:path extrusionOk="0" h="3159" w="3887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71"/>
            <p:cNvSpPr/>
            <p:nvPr/>
          </p:nvSpPr>
          <p:spPr>
            <a:xfrm>
              <a:off x="5588749" y="3133751"/>
              <a:ext cx="33954" cy="59085"/>
            </a:xfrm>
            <a:custGeom>
              <a:rect b="b" l="l" r="r" t="t"/>
              <a:pathLst>
                <a:path extrusionOk="0" h="2250" w="1293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71"/>
            <p:cNvSpPr/>
            <p:nvPr/>
          </p:nvSpPr>
          <p:spPr>
            <a:xfrm>
              <a:off x="5707602" y="3133751"/>
              <a:ext cx="34217" cy="59085"/>
            </a:xfrm>
            <a:custGeom>
              <a:rect b="b" l="l" r="r" t="t"/>
              <a:pathLst>
                <a:path extrusionOk="0" h="2250" w="1303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71"/>
            <p:cNvSpPr/>
            <p:nvPr/>
          </p:nvSpPr>
          <p:spPr>
            <a:xfrm>
              <a:off x="5335419" y="2971648"/>
              <a:ext cx="41727" cy="91752"/>
            </a:xfrm>
            <a:custGeom>
              <a:rect b="b" l="l" r="r" t="t"/>
              <a:pathLst>
                <a:path extrusionOk="0" h="3494" w="1589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71"/>
            <p:cNvSpPr/>
            <p:nvPr/>
          </p:nvSpPr>
          <p:spPr>
            <a:xfrm>
              <a:off x="5351989" y="2963114"/>
              <a:ext cx="100313" cy="100287"/>
            </a:xfrm>
            <a:custGeom>
              <a:rect b="b" l="l" r="r" t="t"/>
              <a:pathLst>
                <a:path extrusionOk="0" h="3819" w="382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71"/>
            <p:cNvSpPr/>
            <p:nvPr/>
          </p:nvSpPr>
          <p:spPr>
            <a:xfrm>
              <a:off x="5368848" y="3088505"/>
              <a:ext cx="50025" cy="36974"/>
            </a:xfrm>
            <a:custGeom>
              <a:rect b="b" l="l" r="r" t="t"/>
              <a:pathLst>
                <a:path extrusionOk="0" h="1408" w="1905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71"/>
            <p:cNvSpPr/>
            <p:nvPr/>
          </p:nvSpPr>
          <p:spPr>
            <a:xfrm>
              <a:off x="5368848" y="3088505"/>
              <a:ext cx="50025" cy="20246"/>
            </a:xfrm>
            <a:custGeom>
              <a:rect b="b" l="l" r="r" t="t"/>
              <a:pathLst>
                <a:path extrusionOk="0" h="771" w="1905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71"/>
            <p:cNvSpPr/>
            <p:nvPr/>
          </p:nvSpPr>
          <p:spPr>
            <a:xfrm>
              <a:off x="5310288" y="3108620"/>
              <a:ext cx="166882" cy="84216"/>
            </a:xfrm>
            <a:custGeom>
              <a:rect b="b" l="l" r="r" t="t"/>
              <a:pathLst>
                <a:path extrusionOk="0" h="3207" w="6355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71"/>
            <p:cNvSpPr/>
            <p:nvPr/>
          </p:nvSpPr>
          <p:spPr>
            <a:xfrm>
              <a:off x="5385418" y="3125453"/>
              <a:ext cx="16859" cy="67383"/>
            </a:xfrm>
            <a:custGeom>
              <a:rect b="b" l="l" r="r" t="t"/>
              <a:pathLst>
                <a:path extrusionOk="0" h="2566" w="642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71"/>
            <p:cNvSpPr/>
            <p:nvPr/>
          </p:nvSpPr>
          <p:spPr>
            <a:xfrm>
              <a:off x="5343717" y="3005051"/>
              <a:ext cx="100287" cy="91779"/>
            </a:xfrm>
            <a:custGeom>
              <a:rect b="b" l="l" r="r" t="t"/>
              <a:pathLst>
                <a:path extrusionOk="0" h="3495" w="3819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71"/>
            <p:cNvSpPr/>
            <p:nvPr/>
          </p:nvSpPr>
          <p:spPr>
            <a:xfrm>
              <a:off x="5343717" y="3005051"/>
              <a:ext cx="100051" cy="89757"/>
            </a:xfrm>
            <a:custGeom>
              <a:rect b="b" l="l" r="r" t="t"/>
              <a:pathLst>
                <a:path extrusionOk="0" h="3418" w="381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71"/>
            <p:cNvSpPr/>
            <p:nvPr/>
          </p:nvSpPr>
          <p:spPr>
            <a:xfrm>
              <a:off x="5310288" y="3129970"/>
              <a:ext cx="33692" cy="62866"/>
            </a:xfrm>
            <a:custGeom>
              <a:rect b="b" l="l" r="r" t="t"/>
              <a:pathLst>
                <a:path extrusionOk="0" h="2394" w="1283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71"/>
            <p:cNvSpPr/>
            <p:nvPr/>
          </p:nvSpPr>
          <p:spPr>
            <a:xfrm>
              <a:off x="5443742" y="3129970"/>
              <a:ext cx="33692" cy="62866"/>
            </a:xfrm>
            <a:custGeom>
              <a:rect b="b" l="l" r="r" t="t"/>
              <a:pathLst>
                <a:path extrusionOk="0" h="2394" w="1283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71"/>
            <p:cNvSpPr/>
            <p:nvPr/>
          </p:nvSpPr>
          <p:spPr>
            <a:xfrm>
              <a:off x="5385681" y="3125453"/>
              <a:ext cx="16596" cy="16623"/>
            </a:xfrm>
            <a:custGeom>
              <a:rect b="b" l="l" r="r" t="t"/>
              <a:pathLst>
                <a:path extrusionOk="0" h="633" w="632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71"/>
            <p:cNvSpPr/>
            <p:nvPr/>
          </p:nvSpPr>
          <p:spPr>
            <a:xfrm>
              <a:off x="5359788" y="3102055"/>
              <a:ext cx="33954" cy="35110"/>
            </a:xfrm>
            <a:custGeom>
              <a:rect b="b" l="l" r="r" t="t"/>
              <a:pathLst>
                <a:path extrusionOk="0" h="1337" w="1293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71"/>
            <p:cNvSpPr/>
            <p:nvPr/>
          </p:nvSpPr>
          <p:spPr>
            <a:xfrm>
              <a:off x="5393716" y="3102055"/>
              <a:ext cx="34217" cy="35110"/>
            </a:xfrm>
            <a:custGeom>
              <a:rect b="b" l="l" r="r" t="t"/>
              <a:pathLst>
                <a:path extrusionOk="0" h="1337" w="1303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71"/>
            <p:cNvSpPr/>
            <p:nvPr/>
          </p:nvSpPr>
          <p:spPr>
            <a:xfrm>
              <a:off x="5413569" y="3157884"/>
              <a:ext cx="93774" cy="55803"/>
            </a:xfrm>
            <a:custGeom>
              <a:rect b="b" l="l" r="r" t="t"/>
              <a:pathLst>
                <a:path extrusionOk="0" h="2125" w="3571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71"/>
            <p:cNvSpPr/>
            <p:nvPr/>
          </p:nvSpPr>
          <p:spPr>
            <a:xfrm>
              <a:off x="5544501" y="3157884"/>
              <a:ext cx="93774" cy="55908"/>
            </a:xfrm>
            <a:custGeom>
              <a:rect b="b" l="l" r="r" t="t"/>
              <a:pathLst>
                <a:path extrusionOk="0" h="2129" w="3571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71"/>
            <p:cNvSpPr/>
            <p:nvPr/>
          </p:nvSpPr>
          <p:spPr>
            <a:xfrm>
              <a:off x="5519134" y="3178971"/>
              <a:ext cx="13839" cy="13865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6" name="Google Shape;11516;p71"/>
          <p:cNvGrpSpPr/>
          <p:nvPr/>
        </p:nvGrpSpPr>
        <p:grpSpPr>
          <a:xfrm>
            <a:off x="9758093" y="4864641"/>
            <a:ext cx="796151" cy="680607"/>
            <a:chOff x="4879047" y="2432320"/>
            <a:chExt cx="398075" cy="340303"/>
          </a:xfrm>
        </p:grpSpPr>
        <p:sp>
          <p:nvSpPr>
            <p:cNvPr id="11517" name="Google Shape;11517;p71"/>
            <p:cNvSpPr/>
            <p:nvPr/>
          </p:nvSpPr>
          <p:spPr>
            <a:xfrm>
              <a:off x="5071795" y="2432320"/>
              <a:ext cx="186000" cy="181483"/>
            </a:xfrm>
            <a:custGeom>
              <a:rect b="b" l="l" r="r" t="t"/>
              <a:pathLst>
                <a:path extrusionOk="0" h="6911" w="7083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71"/>
            <p:cNvSpPr/>
            <p:nvPr/>
          </p:nvSpPr>
          <p:spPr>
            <a:xfrm>
              <a:off x="5102204" y="2463412"/>
              <a:ext cx="32405" cy="12500"/>
            </a:xfrm>
            <a:custGeom>
              <a:rect b="b" l="l" r="r" t="t"/>
              <a:pathLst>
                <a:path extrusionOk="0" h="476" w="1234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71"/>
            <p:cNvSpPr/>
            <p:nvPr/>
          </p:nvSpPr>
          <p:spPr>
            <a:xfrm>
              <a:off x="5145454" y="2463412"/>
              <a:ext cx="82141" cy="12500"/>
            </a:xfrm>
            <a:custGeom>
              <a:rect b="b" l="l" r="r" t="t"/>
              <a:pathLst>
                <a:path extrusionOk="0" h="476" w="3128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71"/>
            <p:cNvSpPr/>
            <p:nvPr/>
          </p:nvSpPr>
          <p:spPr>
            <a:xfrm>
              <a:off x="5102204" y="2494320"/>
              <a:ext cx="125392" cy="12500"/>
            </a:xfrm>
            <a:custGeom>
              <a:rect b="b" l="l" r="r" t="t"/>
              <a:pathLst>
                <a:path extrusionOk="0" h="476" w="4775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71"/>
            <p:cNvSpPr/>
            <p:nvPr/>
          </p:nvSpPr>
          <p:spPr>
            <a:xfrm>
              <a:off x="5102178" y="2525255"/>
              <a:ext cx="81984" cy="12710"/>
            </a:xfrm>
            <a:custGeom>
              <a:rect b="b" l="l" r="r" t="t"/>
              <a:pathLst>
                <a:path extrusionOk="0" h="484" w="3122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71"/>
            <p:cNvSpPr/>
            <p:nvPr/>
          </p:nvSpPr>
          <p:spPr>
            <a:xfrm>
              <a:off x="5195164" y="2525255"/>
              <a:ext cx="32484" cy="12710"/>
            </a:xfrm>
            <a:custGeom>
              <a:rect b="b" l="l" r="r" t="t"/>
              <a:pathLst>
                <a:path extrusionOk="0" h="484" w="1237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71"/>
            <p:cNvSpPr/>
            <p:nvPr/>
          </p:nvSpPr>
          <p:spPr>
            <a:xfrm>
              <a:off x="4898374" y="2711543"/>
              <a:ext cx="359421" cy="18618"/>
            </a:xfrm>
            <a:custGeom>
              <a:rect b="b" l="l" r="r" t="t"/>
              <a:pathLst>
                <a:path extrusionOk="0" h="709" w="13687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71"/>
            <p:cNvSpPr/>
            <p:nvPr/>
          </p:nvSpPr>
          <p:spPr>
            <a:xfrm>
              <a:off x="4891468" y="2711543"/>
              <a:ext cx="13603" cy="61081"/>
            </a:xfrm>
            <a:custGeom>
              <a:rect b="b" l="l" r="r" t="t"/>
              <a:pathLst>
                <a:path extrusionOk="0" h="2326" w="518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71"/>
            <p:cNvSpPr/>
            <p:nvPr/>
          </p:nvSpPr>
          <p:spPr>
            <a:xfrm>
              <a:off x="5251728" y="2711543"/>
              <a:ext cx="12342" cy="61081"/>
            </a:xfrm>
            <a:custGeom>
              <a:rect b="b" l="l" r="r" t="t"/>
              <a:pathLst>
                <a:path extrusionOk="0" h="2326" w="47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71"/>
            <p:cNvSpPr/>
            <p:nvPr/>
          </p:nvSpPr>
          <p:spPr>
            <a:xfrm>
              <a:off x="4935322" y="2578851"/>
              <a:ext cx="111868" cy="126416"/>
            </a:xfrm>
            <a:custGeom>
              <a:rect b="b" l="l" r="r" t="t"/>
              <a:pathLst>
                <a:path extrusionOk="0" h="4814" w="426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71"/>
            <p:cNvSpPr/>
            <p:nvPr/>
          </p:nvSpPr>
          <p:spPr>
            <a:xfrm>
              <a:off x="4972270" y="2578851"/>
              <a:ext cx="37972" cy="24632"/>
            </a:xfrm>
            <a:custGeom>
              <a:rect b="b" l="l" r="r" t="t"/>
              <a:pathLst>
                <a:path extrusionOk="0" h="938" w="1446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71"/>
            <p:cNvSpPr/>
            <p:nvPr/>
          </p:nvSpPr>
          <p:spPr>
            <a:xfrm>
              <a:off x="4935322" y="2611256"/>
              <a:ext cx="111868" cy="94011"/>
            </a:xfrm>
            <a:custGeom>
              <a:rect b="b" l="l" r="r" t="t"/>
              <a:pathLst>
                <a:path extrusionOk="0" h="3580" w="426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71"/>
            <p:cNvSpPr/>
            <p:nvPr/>
          </p:nvSpPr>
          <p:spPr>
            <a:xfrm>
              <a:off x="5022269" y="2623835"/>
              <a:ext cx="24921" cy="81432"/>
            </a:xfrm>
            <a:custGeom>
              <a:rect b="b" l="l" r="r" t="t"/>
              <a:pathLst>
                <a:path extrusionOk="0" h="3101" w="949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71"/>
            <p:cNvSpPr/>
            <p:nvPr/>
          </p:nvSpPr>
          <p:spPr>
            <a:xfrm>
              <a:off x="4935322" y="2624071"/>
              <a:ext cx="55803" cy="81196"/>
            </a:xfrm>
            <a:custGeom>
              <a:rect b="b" l="l" r="r" t="t"/>
              <a:pathLst>
                <a:path extrusionOk="0" h="3092" w="2125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71"/>
            <p:cNvSpPr/>
            <p:nvPr/>
          </p:nvSpPr>
          <p:spPr>
            <a:xfrm>
              <a:off x="4966492" y="2475807"/>
              <a:ext cx="49526" cy="43487"/>
            </a:xfrm>
            <a:custGeom>
              <a:rect b="b" l="l" r="r" t="t"/>
              <a:pathLst>
                <a:path extrusionOk="0" h="1656" w="1886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71"/>
            <p:cNvSpPr/>
            <p:nvPr/>
          </p:nvSpPr>
          <p:spPr>
            <a:xfrm>
              <a:off x="4966230" y="2475807"/>
              <a:ext cx="34453" cy="43487"/>
            </a:xfrm>
            <a:custGeom>
              <a:rect b="b" l="l" r="r" t="t"/>
              <a:pathLst>
                <a:path extrusionOk="0" h="1656" w="1312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71"/>
            <p:cNvSpPr/>
            <p:nvPr/>
          </p:nvSpPr>
          <p:spPr>
            <a:xfrm>
              <a:off x="4947874" y="2494399"/>
              <a:ext cx="86737" cy="86737"/>
            </a:xfrm>
            <a:custGeom>
              <a:rect b="b" l="l" r="r" t="t"/>
              <a:pathLst>
                <a:path extrusionOk="0" h="3303" w="3303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71"/>
            <p:cNvSpPr/>
            <p:nvPr/>
          </p:nvSpPr>
          <p:spPr>
            <a:xfrm>
              <a:off x="4963472" y="2494399"/>
              <a:ext cx="72898" cy="78176"/>
            </a:xfrm>
            <a:custGeom>
              <a:rect b="b" l="l" r="r" t="t"/>
              <a:pathLst>
                <a:path extrusionOk="0" h="2977" w="2776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71"/>
            <p:cNvSpPr/>
            <p:nvPr/>
          </p:nvSpPr>
          <p:spPr>
            <a:xfrm>
              <a:off x="4953914" y="2532660"/>
              <a:ext cx="74421" cy="61028"/>
            </a:xfrm>
            <a:custGeom>
              <a:rect b="b" l="l" r="r" t="t"/>
              <a:pathLst>
                <a:path extrusionOk="0" h="2324" w="2834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71"/>
            <p:cNvSpPr/>
            <p:nvPr/>
          </p:nvSpPr>
          <p:spPr>
            <a:xfrm>
              <a:off x="4953914" y="2532660"/>
              <a:ext cx="74657" cy="60529"/>
            </a:xfrm>
            <a:custGeom>
              <a:rect b="b" l="l" r="r" t="t"/>
              <a:pathLst>
                <a:path extrusionOk="0" h="2305" w="2843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71"/>
            <p:cNvSpPr/>
            <p:nvPr/>
          </p:nvSpPr>
          <p:spPr>
            <a:xfrm>
              <a:off x="4892098" y="2711543"/>
              <a:ext cx="12342" cy="18618"/>
            </a:xfrm>
            <a:custGeom>
              <a:rect b="b" l="l" r="r" t="t"/>
              <a:pathLst>
                <a:path extrusionOk="0" h="709" w="47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71"/>
            <p:cNvSpPr/>
            <p:nvPr/>
          </p:nvSpPr>
          <p:spPr>
            <a:xfrm>
              <a:off x="5251728" y="2711543"/>
              <a:ext cx="12342" cy="18618"/>
            </a:xfrm>
            <a:custGeom>
              <a:rect b="b" l="l" r="r" t="t"/>
              <a:pathLst>
                <a:path extrusionOk="0" h="709" w="47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71"/>
            <p:cNvSpPr/>
            <p:nvPr/>
          </p:nvSpPr>
          <p:spPr>
            <a:xfrm>
              <a:off x="4879047" y="2705188"/>
              <a:ext cx="398075" cy="12474"/>
            </a:xfrm>
            <a:custGeom>
              <a:rect b="b" l="l" r="r" t="t"/>
              <a:pathLst>
                <a:path extrusionOk="0" h="475" w="15159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71"/>
            <p:cNvSpPr/>
            <p:nvPr/>
          </p:nvSpPr>
          <p:spPr>
            <a:xfrm>
              <a:off x="4960190" y="2692688"/>
              <a:ext cx="37237" cy="12579"/>
            </a:xfrm>
            <a:custGeom>
              <a:rect b="b" l="l" r="r" t="t"/>
              <a:pathLst>
                <a:path extrusionOk="0" h="479" w="1418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71"/>
            <p:cNvSpPr/>
            <p:nvPr/>
          </p:nvSpPr>
          <p:spPr>
            <a:xfrm>
              <a:off x="4984822" y="2643188"/>
              <a:ext cx="86999" cy="62341"/>
            </a:xfrm>
            <a:custGeom>
              <a:rect b="b" l="l" r="r" t="t"/>
              <a:pathLst>
                <a:path extrusionOk="0" h="2374" w="3313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71"/>
            <p:cNvSpPr/>
            <p:nvPr/>
          </p:nvSpPr>
          <p:spPr>
            <a:xfrm>
              <a:off x="5015257" y="2667978"/>
              <a:ext cx="26365" cy="12500"/>
            </a:xfrm>
            <a:custGeom>
              <a:rect b="b" l="l" r="r" t="t"/>
              <a:pathLst>
                <a:path extrusionOk="0" h="476" w="1004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3" name="Google Shape;11543;p71"/>
          <p:cNvGrpSpPr/>
          <p:nvPr/>
        </p:nvGrpSpPr>
        <p:grpSpPr>
          <a:xfrm>
            <a:off x="10777401" y="4787647"/>
            <a:ext cx="561964" cy="791792"/>
            <a:chOff x="5388701" y="2393823"/>
            <a:chExt cx="280982" cy="395896"/>
          </a:xfrm>
        </p:grpSpPr>
        <p:sp>
          <p:nvSpPr>
            <p:cNvPr id="11544" name="Google Shape;11544;p71"/>
            <p:cNvSpPr/>
            <p:nvPr/>
          </p:nvSpPr>
          <p:spPr>
            <a:xfrm>
              <a:off x="5388701" y="2419243"/>
              <a:ext cx="280982" cy="370476"/>
            </a:xfrm>
            <a:custGeom>
              <a:rect b="b" l="l" r="r" t="t"/>
              <a:pathLst>
                <a:path extrusionOk="0" h="14108" w="1070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71"/>
            <p:cNvSpPr/>
            <p:nvPr/>
          </p:nvSpPr>
          <p:spPr>
            <a:xfrm>
              <a:off x="5401516" y="2419506"/>
              <a:ext cx="255352" cy="344584"/>
            </a:xfrm>
            <a:custGeom>
              <a:rect b="b" l="l" r="r" t="t"/>
              <a:pathLst>
                <a:path extrusionOk="0" h="13122" w="9724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71"/>
            <p:cNvSpPr/>
            <p:nvPr/>
          </p:nvSpPr>
          <p:spPr>
            <a:xfrm>
              <a:off x="5414330" y="2444899"/>
              <a:ext cx="229722" cy="306375"/>
            </a:xfrm>
            <a:custGeom>
              <a:rect b="b" l="l" r="r" t="t"/>
              <a:pathLst>
                <a:path extrusionOk="0" h="11667" w="8748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71"/>
            <p:cNvSpPr/>
            <p:nvPr/>
          </p:nvSpPr>
          <p:spPr>
            <a:xfrm>
              <a:off x="5471866" y="2393823"/>
              <a:ext cx="114625" cy="57378"/>
            </a:xfrm>
            <a:custGeom>
              <a:rect b="b" l="l" r="r" t="t"/>
              <a:pathLst>
                <a:path extrusionOk="0" h="2185" w="4365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71"/>
            <p:cNvSpPr/>
            <p:nvPr/>
          </p:nvSpPr>
          <p:spPr>
            <a:xfrm>
              <a:off x="5471866" y="2438597"/>
              <a:ext cx="114625" cy="12605"/>
            </a:xfrm>
            <a:custGeom>
              <a:rect b="b" l="l" r="r" t="t"/>
              <a:pathLst>
                <a:path extrusionOk="0" h="480" w="4365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71"/>
            <p:cNvSpPr/>
            <p:nvPr/>
          </p:nvSpPr>
          <p:spPr>
            <a:xfrm>
              <a:off x="5542007" y="2483344"/>
              <a:ext cx="76417" cy="25393"/>
            </a:xfrm>
            <a:custGeom>
              <a:rect b="b" l="l" r="r" t="t"/>
              <a:pathLst>
                <a:path extrusionOk="0" h="967" w="291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71"/>
            <p:cNvSpPr/>
            <p:nvPr/>
          </p:nvSpPr>
          <p:spPr>
            <a:xfrm>
              <a:off x="5539722" y="2527828"/>
              <a:ext cx="80960" cy="12841"/>
            </a:xfrm>
            <a:custGeom>
              <a:rect b="b" l="l" r="r" t="t"/>
              <a:pathLst>
                <a:path extrusionOk="0" h="489" w="3083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71"/>
            <p:cNvSpPr/>
            <p:nvPr/>
          </p:nvSpPr>
          <p:spPr>
            <a:xfrm>
              <a:off x="5539722" y="2553458"/>
              <a:ext cx="42751" cy="12841"/>
            </a:xfrm>
            <a:custGeom>
              <a:rect b="b" l="l" r="r" t="t"/>
              <a:pathLst>
                <a:path extrusionOk="0" h="489" w="1628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71"/>
            <p:cNvSpPr/>
            <p:nvPr/>
          </p:nvSpPr>
          <p:spPr>
            <a:xfrm>
              <a:off x="5437702" y="2604481"/>
              <a:ext cx="182980" cy="12841"/>
            </a:xfrm>
            <a:custGeom>
              <a:rect b="b" l="l" r="r" t="t"/>
              <a:pathLst>
                <a:path extrusionOk="0" h="489" w="6968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71"/>
            <p:cNvSpPr/>
            <p:nvPr/>
          </p:nvSpPr>
          <p:spPr>
            <a:xfrm>
              <a:off x="5437702" y="2630111"/>
              <a:ext cx="29674" cy="12579"/>
            </a:xfrm>
            <a:custGeom>
              <a:rect b="b" l="l" r="r" t="t"/>
              <a:pathLst>
                <a:path extrusionOk="0" h="479" w="113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71"/>
            <p:cNvSpPr/>
            <p:nvPr/>
          </p:nvSpPr>
          <p:spPr>
            <a:xfrm>
              <a:off x="5437702" y="2706764"/>
              <a:ext cx="29674" cy="12579"/>
            </a:xfrm>
            <a:custGeom>
              <a:rect b="b" l="l" r="r" t="t"/>
              <a:pathLst>
                <a:path extrusionOk="0" h="479" w="113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71"/>
            <p:cNvSpPr/>
            <p:nvPr/>
          </p:nvSpPr>
          <p:spPr>
            <a:xfrm>
              <a:off x="5437702" y="2681134"/>
              <a:ext cx="29674" cy="12841"/>
            </a:xfrm>
            <a:custGeom>
              <a:rect b="b" l="l" r="r" t="t"/>
              <a:pathLst>
                <a:path extrusionOk="0" h="489" w="113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71"/>
            <p:cNvSpPr/>
            <p:nvPr/>
          </p:nvSpPr>
          <p:spPr>
            <a:xfrm>
              <a:off x="5437702" y="2655504"/>
              <a:ext cx="29674" cy="12841"/>
            </a:xfrm>
            <a:custGeom>
              <a:rect b="b" l="l" r="r" t="t"/>
              <a:pathLst>
                <a:path extrusionOk="0" h="489" w="113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71"/>
            <p:cNvSpPr/>
            <p:nvPr/>
          </p:nvSpPr>
          <p:spPr>
            <a:xfrm>
              <a:off x="5475910" y="2630111"/>
              <a:ext cx="55304" cy="12579"/>
            </a:xfrm>
            <a:custGeom>
              <a:rect b="b" l="l" r="r" t="t"/>
              <a:pathLst>
                <a:path extrusionOk="0" h="479" w="2106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71"/>
            <p:cNvSpPr/>
            <p:nvPr/>
          </p:nvSpPr>
          <p:spPr>
            <a:xfrm>
              <a:off x="5475910" y="2706764"/>
              <a:ext cx="80933" cy="12579"/>
            </a:xfrm>
            <a:custGeom>
              <a:rect b="b" l="l" r="r" t="t"/>
              <a:pathLst>
                <a:path extrusionOk="0" h="479" w="3082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71"/>
            <p:cNvSpPr/>
            <p:nvPr/>
          </p:nvSpPr>
          <p:spPr>
            <a:xfrm>
              <a:off x="5475910" y="2681134"/>
              <a:ext cx="55304" cy="12841"/>
            </a:xfrm>
            <a:custGeom>
              <a:rect b="b" l="l" r="r" t="t"/>
              <a:pathLst>
                <a:path extrusionOk="0" h="489" w="2106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71"/>
            <p:cNvSpPr/>
            <p:nvPr/>
          </p:nvSpPr>
          <p:spPr>
            <a:xfrm>
              <a:off x="5475910" y="2655504"/>
              <a:ext cx="80933" cy="12841"/>
            </a:xfrm>
            <a:custGeom>
              <a:rect b="b" l="l" r="r" t="t"/>
              <a:pathLst>
                <a:path extrusionOk="0" h="489" w="3082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71"/>
            <p:cNvSpPr/>
            <p:nvPr/>
          </p:nvSpPr>
          <p:spPr>
            <a:xfrm>
              <a:off x="5571654" y="2655504"/>
              <a:ext cx="49027" cy="12841"/>
            </a:xfrm>
            <a:custGeom>
              <a:rect b="b" l="l" r="r" t="t"/>
              <a:pathLst>
                <a:path extrusionOk="0" h="489" w="1867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71"/>
            <p:cNvSpPr/>
            <p:nvPr/>
          </p:nvSpPr>
          <p:spPr>
            <a:xfrm>
              <a:off x="5571654" y="2630111"/>
              <a:ext cx="49027" cy="12579"/>
            </a:xfrm>
            <a:custGeom>
              <a:rect b="b" l="l" r="r" t="t"/>
              <a:pathLst>
                <a:path extrusionOk="0" h="479" w="1867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71"/>
            <p:cNvSpPr/>
            <p:nvPr/>
          </p:nvSpPr>
          <p:spPr>
            <a:xfrm>
              <a:off x="5571654" y="2681134"/>
              <a:ext cx="49027" cy="12841"/>
            </a:xfrm>
            <a:custGeom>
              <a:rect b="b" l="l" r="r" t="t"/>
              <a:pathLst>
                <a:path extrusionOk="0" h="489" w="1867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71"/>
            <p:cNvSpPr/>
            <p:nvPr/>
          </p:nvSpPr>
          <p:spPr>
            <a:xfrm>
              <a:off x="5571654" y="2706764"/>
              <a:ext cx="49027" cy="12579"/>
            </a:xfrm>
            <a:custGeom>
              <a:rect b="b" l="l" r="r" t="t"/>
              <a:pathLst>
                <a:path extrusionOk="0" h="479" w="1867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71"/>
            <p:cNvSpPr/>
            <p:nvPr/>
          </p:nvSpPr>
          <p:spPr>
            <a:xfrm>
              <a:off x="5446236" y="2527828"/>
              <a:ext cx="76443" cy="57326"/>
            </a:xfrm>
            <a:custGeom>
              <a:rect b="b" l="l" r="r" t="t"/>
              <a:pathLst>
                <a:path extrusionOk="0" h="2183" w="2911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71"/>
            <p:cNvSpPr/>
            <p:nvPr/>
          </p:nvSpPr>
          <p:spPr>
            <a:xfrm>
              <a:off x="5470369" y="2527828"/>
              <a:ext cx="28177" cy="19249"/>
            </a:xfrm>
            <a:custGeom>
              <a:rect b="b" l="l" r="r" t="t"/>
              <a:pathLst>
                <a:path extrusionOk="0" h="733" w="1073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71"/>
            <p:cNvSpPr/>
            <p:nvPr/>
          </p:nvSpPr>
          <p:spPr>
            <a:xfrm>
              <a:off x="5446236" y="2547917"/>
              <a:ext cx="76443" cy="37237"/>
            </a:xfrm>
            <a:custGeom>
              <a:rect b="b" l="l" r="r" t="t"/>
              <a:pathLst>
                <a:path extrusionOk="0" h="1418" w="2911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71"/>
            <p:cNvSpPr/>
            <p:nvPr/>
          </p:nvSpPr>
          <p:spPr>
            <a:xfrm>
              <a:off x="5446000" y="2559235"/>
              <a:ext cx="19380" cy="25919"/>
            </a:xfrm>
            <a:custGeom>
              <a:rect b="b" l="l" r="r" t="t"/>
              <a:pathLst>
                <a:path extrusionOk="0" h="987" w="738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71"/>
            <p:cNvSpPr/>
            <p:nvPr/>
          </p:nvSpPr>
          <p:spPr>
            <a:xfrm>
              <a:off x="5503536" y="2559235"/>
              <a:ext cx="19380" cy="25919"/>
            </a:xfrm>
            <a:custGeom>
              <a:rect b="b" l="l" r="r" t="t"/>
              <a:pathLst>
                <a:path extrusionOk="0" h="987" w="738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71"/>
            <p:cNvSpPr/>
            <p:nvPr/>
          </p:nvSpPr>
          <p:spPr>
            <a:xfrm>
              <a:off x="5458815" y="2476569"/>
              <a:ext cx="51286" cy="57825"/>
            </a:xfrm>
            <a:custGeom>
              <a:rect b="b" l="l" r="r" t="t"/>
              <a:pathLst>
                <a:path extrusionOk="0" h="2202" w="1953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71"/>
            <p:cNvSpPr/>
            <p:nvPr/>
          </p:nvSpPr>
          <p:spPr>
            <a:xfrm>
              <a:off x="5458867" y="2476569"/>
              <a:ext cx="35162" cy="57536"/>
            </a:xfrm>
            <a:custGeom>
              <a:rect b="b" l="l" r="r" t="t"/>
              <a:pathLst>
                <a:path extrusionOk="0" h="2191" w="1339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71"/>
            <p:cNvSpPr/>
            <p:nvPr/>
          </p:nvSpPr>
          <p:spPr>
            <a:xfrm>
              <a:off x="5458815" y="2476569"/>
              <a:ext cx="51286" cy="25656"/>
            </a:xfrm>
            <a:custGeom>
              <a:rect b="b" l="l" r="r" t="t"/>
              <a:pathLst>
                <a:path extrusionOk="0" h="977" w="1953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71"/>
            <p:cNvSpPr/>
            <p:nvPr/>
          </p:nvSpPr>
          <p:spPr>
            <a:xfrm>
              <a:off x="5459051" y="2476569"/>
              <a:ext cx="34978" cy="23398"/>
            </a:xfrm>
            <a:custGeom>
              <a:rect b="b" l="l" r="r" t="t"/>
              <a:pathLst>
                <a:path extrusionOk="0" h="891" w="1332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4" name="Google Shape;11574;p71"/>
          <p:cNvGrpSpPr/>
          <p:nvPr/>
        </p:nvGrpSpPr>
        <p:grpSpPr>
          <a:xfrm>
            <a:off x="11486579" y="4878244"/>
            <a:ext cx="889741" cy="632813"/>
            <a:chOff x="5743289" y="2439122"/>
            <a:chExt cx="444871" cy="316407"/>
          </a:xfrm>
        </p:grpSpPr>
        <p:sp>
          <p:nvSpPr>
            <p:cNvPr id="11575" name="Google Shape;11575;p71"/>
            <p:cNvSpPr/>
            <p:nvPr/>
          </p:nvSpPr>
          <p:spPr>
            <a:xfrm>
              <a:off x="5999902" y="2549177"/>
              <a:ext cx="137497" cy="130722"/>
            </a:xfrm>
            <a:custGeom>
              <a:rect b="b" l="l" r="r" t="t"/>
              <a:pathLst>
                <a:path extrusionOk="0" h="4978" w="5236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71"/>
            <p:cNvSpPr/>
            <p:nvPr/>
          </p:nvSpPr>
          <p:spPr>
            <a:xfrm>
              <a:off x="6000138" y="2570054"/>
              <a:ext cx="137497" cy="110082"/>
            </a:xfrm>
            <a:custGeom>
              <a:rect b="b" l="l" r="r" t="t"/>
              <a:pathLst>
                <a:path extrusionOk="0" h="4192" w="5236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71"/>
            <p:cNvSpPr/>
            <p:nvPr/>
          </p:nvSpPr>
          <p:spPr>
            <a:xfrm>
              <a:off x="6046645" y="2549177"/>
              <a:ext cx="44511" cy="20640"/>
            </a:xfrm>
            <a:custGeom>
              <a:rect b="b" l="l" r="r" t="t"/>
              <a:pathLst>
                <a:path extrusionOk="0" h="786" w="1695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71"/>
            <p:cNvSpPr/>
            <p:nvPr/>
          </p:nvSpPr>
          <p:spPr>
            <a:xfrm>
              <a:off x="6020753" y="2452935"/>
              <a:ext cx="34453" cy="75681"/>
            </a:xfrm>
            <a:custGeom>
              <a:rect b="b" l="l" r="r" t="t"/>
              <a:pathLst>
                <a:path extrusionOk="0" h="2882" w="1312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71"/>
            <p:cNvSpPr/>
            <p:nvPr/>
          </p:nvSpPr>
          <p:spPr>
            <a:xfrm>
              <a:off x="6034565" y="2446159"/>
              <a:ext cx="82456" cy="82456"/>
            </a:xfrm>
            <a:custGeom>
              <a:rect b="b" l="l" r="r" t="t"/>
              <a:pathLst>
                <a:path extrusionOk="0" h="3140" w="314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71"/>
            <p:cNvSpPr/>
            <p:nvPr/>
          </p:nvSpPr>
          <p:spPr>
            <a:xfrm>
              <a:off x="6027528" y="2480324"/>
              <a:ext cx="82982" cy="75681"/>
            </a:xfrm>
            <a:custGeom>
              <a:rect b="b" l="l" r="r" t="t"/>
              <a:pathLst>
                <a:path extrusionOk="0" h="2882" w="316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71"/>
            <p:cNvSpPr/>
            <p:nvPr/>
          </p:nvSpPr>
          <p:spPr>
            <a:xfrm>
              <a:off x="6027528" y="2480586"/>
              <a:ext cx="82456" cy="74158"/>
            </a:xfrm>
            <a:custGeom>
              <a:rect b="b" l="l" r="r" t="t"/>
              <a:pathLst>
                <a:path extrusionOk="0" h="2824" w="314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71"/>
            <p:cNvSpPr/>
            <p:nvPr/>
          </p:nvSpPr>
          <p:spPr>
            <a:xfrm>
              <a:off x="6000138" y="2583368"/>
              <a:ext cx="27415" cy="96768"/>
            </a:xfrm>
            <a:custGeom>
              <a:rect b="b" l="l" r="r" t="t"/>
              <a:pathLst>
                <a:path extrusionOk="0" h="3685" w="1044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71"/>
            <p:cNvSpPr/>
            <p:nvPr/>
          </p:nvSpPr>
          <p:spPr>
            <a:xfrm>
              <a:off x="6075794" y="2583368"/>
              <a:ext cx="61842" cy="96532"/>
            </a:xfrm>
            <a:custGeom>
              <a:rect b="b" l="l" r="r" t="t"/>
              <a:pathLst>
                <a:path extrusionOk="0" h="3676" w="2355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71"/>
            <p:cNvSpPr/>
            <p:nvPr/>
          </p:nvSpPr>
          <p:spPr>
            <a:xfrm>
              <a:off x="5766424" y="2686649"/>
              <a:ext cx="398863" cy="20903"/>
            </a:xfrm>
            <a:custGeom>
              <a:rect b="b" l="l" r="r" t="t"/>
              <a:pathLst>
                <a:path extrusionOk="0" h="796" w="15189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71"/>
            <p:cNvSpPr/>
            <p:nvPr/>
          </p:nvSpPr>
          <p:spPr>
            <a:xfrm>
              <a:off x="5759387" y="2686649"/>
              <a:ext cx="13839" cy="68880"/>
            </a:xfrm>
            <a:custGeom>
              <a:rect b="b" l="l" r="r" t="t"/>
              <a:pathLst>
                <a:path extrusionOk="0" h="2623" w="527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71"/>
            <p:cNvSpPr/>
            <p:nvPr/>
          </p:nvSpPr>
          <p:spPr>
            <a:xfrm>
              <a:off x="6158224" y="2686649"/>
              <a:ext cx="13839" cy="68880"/>
            </a:xfrm>
            <a:custGeom>
              <a:rect b="b" l="l" r="r" t="t"/>
              <a:pathLst>
                <a:path extrusionOk="0" h="2623" w="527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71"/>
            <p:cNvSpPr/>
            <p:nvPr/>
          </p:nvSpPr>
          <p:spPr>
            <a:xfrm>
              <a:off x="5759387" y="2686649"/>
              <a:ext cx="13839" cy="20903"/>
            </a:xfrm>
            <a:custGeom>
              <a:rect b="b" l="l" r="r" t="t"/>
              <a:pathLst>
                <a:path extrusionOk="0" h="796" w="527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71"/>
            <p:cNvSpPr/>
            <p:nvPr/>
          </p:nvSpPr>
          <p:spPr>
            <a:xfrm>
              <a:off x="6158224" y="2686649"/>
              <a:ext cx="13839" cy="20903"/>
            </a:xfrm>
            <a:custGeom>
              <a:rect b="b" l="l" r="r" t="t"/>
              <a:pathLst>
                <a:path extrusionOk="0" h="796" w="527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71"/>
            <p:cNvSpPr/>
            <p:nvPr/>
          </p:nvSpPr>
          <p:spPr>
            <a:xfrm>
              <a:off x="5743289" y="2679873"/>
              <a:ext cx="444871" cy="13839"/>
            </a:xfrm>
            <a:custGeom>
              <a:rect b="b" l="l" r="r" t="t"/>
              <a:pathLst>
                <a:path extrusionOk="0" h="527" w="16941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71"/>
            <p:cNvSpPr/>
            <p:nvPr/>
          </p:nvSpPr>
          <p:spPr>
            <a:xfrm>
              <a:off x="6068992" y="2666034"/>
              <a:ext cx="41254" cy="13865"/>
            </a:xfrm>
            <a:custGeom>
              <a:rect b="b" l="l" r="r" t="t"/>
              <a:pathLst>
                <a:path extrusionOk="0" h="528" w="1571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71"/>
            <p:cNvSpPr/>
            <p:nvPr/>
          </p:nvSpPr>
          <p:spPr>
            <a:xfrm>
              <a:off x="5986326" y="2611020"/>
              <a:ext cx="96269" cy="68880"/>
            </a:xfrm>
            <a:custGeom>
              <a:rect b="b" l="l" r="r" t="t"/>
              <a:pathLst>
                <a:path extrusionOk="0" h="2623" w="3666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71"/>
            <p:cNvSpPr/>
            <p:nvPr/>
          </p:nvSpPr>
          <p:spPr>
            <a:xfrm>
              <a:off x="6025269" y="2638645"/>
              <a:ext cx="18382" cy="13865"/>
            </a:xfrm>
            <a:custGeom>
              <a:rect b="b" l="l" r="r" t="t"/>
              <a:pathLst>
                <a:path extrusionOk="0" h="528" w="70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71"/>
            <p:cNvSpPr/>
            <p:nvPr/>
          </p:nvSpPr>
          <p:spPr>
            <a:xfrm>
              <a:off x="5807390" y="2556215"/>
              <a:ext cx="137734" cy="123685"/>
            </a:xfrm>
            <a:custGeom>
              <a:rect b="b" l="l" r="r" t="t"/>
              <a:pathLst>
                <a:path extrusionOk="0" h="4710" w="5245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71"/>
            <p:cNvSpPr/>
            <p:nvPr/>
          </p:nvSpPr>
          <p:spPr>
            <a:xfrm>
              <a:off x="5807626" y="2587386"/>
              <a:ext cx="27678" cy="92514"/>
            </a:xfrm>
            <a:custGeom>
              <a:rect b="b" l="l" r="r" t="t"/>
              <a:pathLst>
                <a:path extrusionOk="0" h="3523" w="1054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71"/>
            <p:cNvSpPr/>
            <p:nvPr/>
          </p:nvSpPr>
          <p:spPr>
            <a:xfrm>
              <a:off x="5917708" y="2587386"/>
              <a:ext cx="27415" cy="92514"/>
            </a:xfrm>
            <a:custGeom>
              <a:rect b="b" l="l" r="r" t="t"/>
              <a:pathLst>
                <a:path extrusionOk="0" h="3523" w="1044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71"/>
            <p:cNvSpPr/>
            <p:nvPr/>
          </p:nvSpPr>
          <p:spPr>
            <a:xfrm>
              <a:off x="5843314" y="2556215"/>
              <a:ext cx="66123" cy="20640"/>
            </a:xfrm>
            <a:custGeom>
              <a:rect b="b" l="l" r="r" t="t"/>
              <a:pathLst>
                <a:path extrusionOk="0" h="786" w="2518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71"/>
            <p:cNvSpPr/>
            <p:nvPr/>
          </p:nvSpPr>
          <p:spPr>
            <a:xfrm>
              <a:off x="5815688" y="2439122"/>
              <a:ext cx="121400" cy="123921"/>
            </a:xfrm>
            <a:custGeom>
              <a:rect b="b" l="l" r="r" t="t"/>
              <a:pathLst>
                <a:path extrusionOk="0" h="4719" w="4623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71"/>
            <p:cNvSpPr/>
            <p:nvPr/>
          </p:nvSpPr>
          <p:spPr>
            <a:xfrm>
              <a:off x="5828241" y="2714300"/>
              <a:ext cx="13839" cy="41228"/>
            </a:xfrm>
            <a:custGeom>
              <a:rect b="b" l="l" r="r" t="t"/>
              <a:pathLst>
                <a:path extrusionOk="0" h="1570" w="527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71"/>
            <p:cNvSpPr/>
            <p:nvPr/>
          </p:nvSpPr>
          <p:spPr>
            <a:xfrm>
              <a:off x="5828241" y="2707263"/>
              <a:ext cx="13839" cy="27678"/>
            </a:xfrm>
            <a:custGeom>
              <a:rect b="b" l="l" r="r" t="t"/>
              <a:pathLst>
                <a:path extrusionOk="0" h="1054" w="527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71"/>
            <p:cNvSpPr/>
            <p:nvPr/>
          </p:nvSpPr>
          <p:spPr>
            <a:xfrm>
              <a:off x="5910671" y="2714300"/>
              <a:ext cx="13865" cy="41228"/>
            </a:xfrm>
            <a:custGeom>
              <a:rect b="b" l="l" r="r" t="t"/>
              <a:pathLst>
                <a:path extrusionOk="0" h="1570" w="528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71"/>
            <p:cNvSpPr/>
            <p:nvPr/>
          </p:nvSpPr>
          <p:spPr>
            <a:xfrm>
              <a:off x="5910671" y="2707263"/>
              <a:ext cx="13865" cy="27678"/>
            </a:xfrm>
            <a:custGeom>
              <a:rect b="b" l="l" r="r" t="t"/>
              <a:pathLst>
                <a:path extrusionOk="0" h="1054" w="528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71"/>
            <p:cNvSpPr/>
            <p:nvPr/>
          </p:nvSpPr>
          <p:spPr>
            <a:xfrm>
              <a:off x="5828241" y="2604218"/>
              <a:ext cx="96295" cy="116883"/>
            </a:xfrm>
            <a:custGeom>
              <a:rect b="b" l="l" r="r" t="t"/>
              <a:pathLst>
                <a:path extrusionOk="0" h="4451" w="3667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71"/>
            <p:cNvSpPr/>
            <p:nvPr/>
          </p:nvSpPr>
          <p:spPr>
            <a:xfrm>
              <a:off x="5815688" y="2439306"/>
              <a:ext cx="73896" cy="121216"/>
            </a:xfrm>
            <a:custGeom>
              <a:rect b="b" l="l" r="r" t="t"/>
              <a:pathLst>
                <a:path extrusionOk="0" h="4616" w="2814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4" name="Google Shape;11604;p71"/>
          <p:cNvGrpSpPr/>
          <p:nvPr/>
        </p:nvGrpSpPr>
        <p:grpSpPr>
          <a:xfrm>
            <a:off x="12460720" y="4865166"/>
            <a:ext cx="702718" cy="726824"/>
            <a:chOff x="6230360" y="2432583"/>
            <a:chExt cx="351359" cy="363412"/>
          </a:xfrm>
        </p:grpSpPr>
        <p:sp>
          <p:nvSpPr>
            <p:cNvPr id="11605" name="Google Shape;11605;p71"/>
            <p:cNvSpPr/>
            <p:nvPr/>
          </p:nvSpPr>
          <p:spPr>
            <a:xfrm>
              <a:off x="6361791" y="2432583"/>
              <a:ext cx="219928" cy="325230"/>
            </a:xfrm>
            <a:custGeom>
              <a:rect b="b" l="l" r="r" t="t"/>
              <a:pathLst>
                <a:path extrusionOk="0" h="12385" w="8375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71"/>
            <p:cNvSpPr/>
            <p:nvPr/>
          </p:nvSpPr>
          <p:spPr>
            <a:xfrm>
              <a:off x="6361791" y="2432583"/>
              <a:ext cx="9585" cy="40230"/>
            </a:xfrm>
            <a:custGeom>
              <a:rect b="b" l="l" r="r" t="t"/>
              <a:pathLst>
                <a:path extrusionOk="0" h="1532" w="365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71"/>
            <p:cNvSpPr/>
            <p:nvPr/>
          </p:nvSpPr>
          <p:spPr>
            <a:xfrm>
              <a:off x="6510817" y="2432583"/>
              <a:ext cx="70403" cy="70377"/>
            </a:xfrm>
            <a:custGeom>
              <a:rect b="b" l="l" r="r" t="t"/>
              <a:pathLst>
                <a:path extrusionOk="0" h="2680" w="2681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71"/>
            <p:cNvSpPr/>
            <p:nvPr/>
          </p:nvSpPr>
          <p:spPr>
            <a:xfrm>
              <a:off x="6361791" y="2469006"/>
              <a:ext cx="107088" cy="16124"/>
            </a:xfrm>
            <a:custGeom>
              <a:rect b="b" l="l" r="r" t="t"/>
              <a:pathLst>
                <a:path extrusionOk="0" h="614" w="4078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71"/>
            <p:cNvSpPr/>
            <p:nvPr/>
          </p:nvSpPr>
          <p:spPr>
            <a:xfrm>
              <a:off x="6465571" y="2469006"/>
              <a:ext cx="73160" cy="288807"/>
            </a:xfrm>
            <a:custGeom>
              <a:rect b="b" l="l" r="r" t="t"/>
              <a:pathLst>
                <a:path extrusionOk="0" h="10998" w="2786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71"/>
            <p:cNvSpPr/>
            <p:nvPr/>
          </p:nvSpPr>
          <p:spPr>
            <a:xfrm>
              <a:off x="6309508" y="2469006"/>
              <a:ext cx="9585" cy="131983"/>
            </a:xfrm>
            <a:custGeom>
              <a:rect b="b" l="l" r="r" t="t"/>
              <a:pathLst>
                <a:path extrusionOk="0" h="5026" w="365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71"/>
            <p:cNvSpPr/>
            <p:nvPr/>
          </p:nvSpPr>
          <p:spPr>
            <a:xfrm>
              <a:off x="6309770" y="2591692"/>
              <a:ext cx="134477" cy="201283"/>
            </a:xfrm>
            <a:custGeom>
              <a:rect b="b" l="l" r="r" t="t"/>
              <a:pathLst>
                <a:path extrusionOk="0" h="7665" w="5121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71"/>
            <p:cNvSpPr/>
            <p:nvPr/>
          </p:nvSpPr>
          <p:spPr>
            <a:xfrm>
              <a:off x="6310768" y="2468507"/>
              <a:ext cx="219691" cy="325230"/>
            </a:xfrm>
            <a:custGeom>
              <a:rect b="b" l="l" r="r" t="t"/>
              <a:pathLst>
                <a:path extrusionOk="0" h="12385" w="8366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71"/>
            <p:cNvSpPr/>
            <p:nvPr/>
          </p:nvSpPr>
          <p:spPr>
            <a:xfrm>
              <a:off x="6230360" y="2591666"/>
              <a:ext cx="204329" cy="204329"/>
            </a:xfrm>
            <a:custGeom>
              <a:rect b="b" l="l" r="r" t="t"/>
              <a:pathLst>
                <a:path extrusionOk="0" h="7781" w="7781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71"/>
            <p:cNvSpPr/>
            <p:nvPr/>
          </p:nvSpPr>
          <p:spPr>
            <a:xfrm>
              <a:off x="6234115" y="2591666"/>
              <a:ext cx="104331" cy="204329"/>
            </a:xfrm>
            <a:custGeom>
              <a:rect b="b" l="l" r="r" t="t"/>
              <a:pathLst>
                <a:path extrusionOk="0" h="7781" w="3973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71"/>
            <p:cNvSpPr/>
            <p:nvPr/>
          </p:nvSpPr>
          <p:spPr>
            <a:xfrm>
              <a:off x="6262528" y="2728875"/>
              <a:ext cx="140491" cy="67121"/>
            </a:xfrm>
            <a:custGeom>
              <a:rect b="b" l="l" r="r" t="t"/>
              <a:pathLst>
                <a:path extrusionOk="0" h="2556" w="535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71"/>
            <p:cNvSpPr/>
            <p:nvPr/>
          </p:nvSpPr>
          <p:spPr>
            <a:xfrm>
              <a:off x="6262528" y="2729137"/>
              <a:ext cx="74920" cy="66858"/>
            </a:xfrm>
            <a:custGeom>
              <a:rect b="b" l="l" r="r" t="t"/>
              <a:pathLst>
                <a:path extrusionOk="0" h="2546" w="2853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71"/>
            <p:cNvSpPr/>
            <p:nvPr/>
          </p:nvSpPr>
          <p:spPr>
            <a:xfrm>
              <a:off x="6283878" y="2609996"/>
              <a:ext cx="98029" cy="64862"/>
            </a:xfrm>
            <a:custGeom>
              <a:rect b="b" l="l" r="r" t="t"/>
              <a:pathLst>
                <a:path extrusionOk="0" h="2470" w="3733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71"/>
            <p:cNvSpPr/>
            <p:nvPr/>
          </p:nvSpPr>
          <p:spPr>
            <a:xfrm>
              <a:off x="6283878" y="2610258"/>
              <a:ext cx="53308" cy="64600"/>
            </a:xfrm>
            <a:custGeom>
              <a:rect b="b" l="l" r="r" t="t"/>
              <a:pathLst>
                <a:path extrusionOk="0" h="2460" w="203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71"/>
            <p:cNvSpPr/>
            <p:nvPr/>
          </p:nvSpPr>
          <p:spPr>
            <a:xfrm>
              <a:off x="6368566" y="2668319"/>
              <a:ext cx="18119" cy="26917"/>
            </a:xfrm>
            <a:custGeom>
              <a:rect b="b" l="l" r="r" t="t"/>
              <a:pathLst>
                <a:path extrusionOk="0" h="1025" w="69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71"/>
            <p:cNvSpPr/>
            <p:nvPr/>
          </p:nvSpPr>
          <p:spPr>
            <a:xfrm>
              <a:off x="6276079" y="2668319"/>
              <a:ext cx="21402" cy="26917"/>
            </a:xfrm>
            <a:custGeom>
              <a:rect b="b" l="l" r="r" t="t"/>
              <a:pathLst>
                <a:path extrusionOk="0" h="1025" w="815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71"/>
            <p:cNvSpPr/>
            <p:nvPr/>
          </p:nvSpPr>
          <p:spPr>
            <a:xfrm>
              <a:off x="6315048" y="2715613"/>
              <a:ext cx="35950" cy="38917"/>
            </a:xfrm>
            <a:custGeom>
              <a:rect b="b" l="l" r="r" t="t"/>
              <a:pathLst>
                <a:path extrusionOk="0" h="1482" w="1369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71"/>
            <p:cNvSpPr/>
            <p:nvPr/>
          </p:nvSpPr>
          <p:spPr>
            <a:xfrm>
              <a:off x="6315048" y="2715745"/>
              <a:ext cx="21875" cy="38786"/>
            </a:xfrm>
            <a:custGeom>
              <a:rect b="b" l="l" r="r" t="t"/>
              <a:pathLst>
                <a:path extrusionOk="0" h="1477" w="833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71"/>
            <p:cNvSpPr/>
            <p:nvPr/>
          </p:nvSpPr>
          <p:spPr>
            <a:xfrm>
              <a:off x="6294172" y="2648178"/>
              <a:ext cx="76942" cy="77467"/>
            </a:xfrm>
            <a:custGeom>
              <a:rect b="b" l="l" r="r" t="t"/>
              <a:pathLst>
                <a:path extrusionOk="0" h="2950" w="293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71"/>
            <p:cNvSpPr/>
            <p:nvPr/>
          </p:nvSpPr>
          <p:spPr>
            <a:xfrm>
              <a:off x="6294434" y="2648099"/>
              <a:ext cx="56328" cy="77546"/>
            </a:xfrm>
            <a:custGeom>
              <a:rect b="b" l="l" r="r" t="t"/>
              <a:pathLst>
                <a:path extrusionOk="0" h="2953" w="2145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71"/>
            <p:cNvSpPr/>
            <p:nvPr/>
          </p:nvSpPr>
          <p:spPr>
            <a:xfrm>
              <a:off x="6459557" y="2469268"/>
              <a:ext cx="69878" cy="70140"/>
            </a:xfrm>
            <a:custGeom>
              <a:rect b="b" l="l" r="r" t="t"/>
              <a:pathLst>
                <a:path extrusionOk="0" h="2671" w="2661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6" name="Google Shape;11626;p71"/>
          <p:cNvGrpSpPr/>
          <p:nvPr/>
        </p:nvGrpSpPr>
        <p:grpSpPr>
          <a:xfrm>
            <a:off x="13267952" y="4919104"/>
            <a:ext cx="775563" cy="573361"/>
            <a:chOff x="6633976" y="2459552"/>
            <a:chExt cx="387781" cy="286680"/>
          </a:xfrm>
        </p:grpSpPr>
        <p:sp>
          <p:nvSpPr>
            <p:cNvPr id="11627" name="Google Shape;11627;p71"/>
            <p:cNvSpPr/>
            <p:nvPr/>
          </p:nvSpPr>
          <p:spPr>
            <a:xfrm>
              <a:off x="6635473" y="2459552"/>
              <a:ext cx="386285" cy="205773"/>
            </a:xfrm>
            <a:custGeom>
              <a:rect b="b" l="l" r="r" t="t"/>
              <a:pathLst>
                <a:path extrusionOk="0" h="7836" w="1471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71"/>
            <p:cNvSpPr/>
            <p:nvPr/>
          </p:nvSpPr>
          <p:spPr>
            <a:xfrm>
              <a:off x="6633976" y="2522051"/>
              <a:ext cx="352856" cy="143012"/>
            </a:xfrm>
            <a:custGeom>
              <a:rect b="b" l="l" r="r" t="t"/>
              <a:pathLst>
                <a:path extrusionOk="0" h="5446" w="13437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71"/>
            <p:cNvSpPr/>
            <p:nvPr/>
          </p:nvSpPr>
          <p:spPr>
            <a:xfrm>
              <a:off x="6759867" y="2559235"/>
              <a:ext cx="137261" cy="186997"/>
            </a:xfrm>
            <a:custGeom>
              <a:rect b="b" l="l" r="r" t="t"/>
              <a:pathLst>
                <a:path extrusionOk="0" h="7121" w="5227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71"/>
            <p:cNvSpPr/>
            <p:nvPr/>
          </p:nvSpPr>
          <p:spPr>
            <a:xfrm>
              <a:off x="6792613" y="2632553"/>
              <a:ext cx="72189" cy="84163"/>
            </a:xfrm>
            <a:custGeom>
              <a:rect b="b" l="l" r="r" t="t"/>
              <a:pathLst>
                <a:path extrusionOk="0" h="3205" w="2749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71"/>
            <p:cNvSpPr/>
            <p:nvPr/>
          </p:nvSpPr>
          <p:spPr>
            <a:xfrm>
              <a:off x="6792429" y="2477882"/>
              <a:ext cx="58875" cy="39416"/>
            </a:xfrm>
            <a:custGeom>
              <a:rect b="b" l="l" r="r" t="t"/>
              <a:pathLst>
                <a:path extrusionOk="0" h="1501" w="2242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71"/>
            <p:cNvSpPr/>
            <p:nvPr/>
          </p:nvSpPr>
          <p:spPr>
            <a:xfrm>
              <a:off x="6891823" y="2516720"/>
              <a:ext cx="47005" cy="38024"/>
            </a:xfrm>
            <a:custGeom>
              <a:rect b="b" l="l" r="r" t="t"/>
              <a:pathLst>
                <a:path extrusionOk="0" h="1448" w="179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71"/>
            <p:cNvSpPr/>
            <p:nvPr/>
          </p:nvSpPr>
          <p:spPr>
            <a:xfrm>
              <a:off x="6841036" y="2559235"/>
              <a:ext cx="56091" cy="56328"/>
            </a:xfrm>
            <a:custGeom>
              <a:rect b="b" l="l" r="r" t="t"/>
              <a:pathLst>
                <a:path extrusionOk="0" h="2145" w="2136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4" name="Google Shape;11634;p71"/>
          <p:cNvGrpSpPr/>
          <p:nvPr/>
        </p:nvGrpSpPr>
        <p:grpSpPr>
          <a:xfrm>
            <a:off x="14182220" y="4857130"/>
            <a:ext cx="753977" cy="697728"/>
            <a:chOff x="7091110" y="2428565"/>
            <a:chExt cx="376989" cy="348864"/>
          </a:xfrm>
        </p:grpSpPr>
        <p:sp>
          <p:nvSpPr>
            <p:cNvPr id="11635" name="Google Shape;11635;p71"/>
            <p:cNvSpPr/>
            <p:nvPr/>
          </p:nvSpPr>
          <p:spPr>
            <a:xfrm>
              <a:off x="7213692" y="2609759"/>
              <a:ext cx="124577" cy="104305"/>
            </a:xfrm>
            <a:custGeom>
              <a:rect b="b" l="l" r="r" t="t"/>
              <a:pathLst>
                <a:path extrusionOk="0" h="3972" w="4744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71"/>
            <p:cNvSpPr/>
            <p:nvPr/>
          </p:nvSpPr>
          <p:spPr>
            <a:xfrm>
              <a:off x="7346699" y="2713539"/>
              <a:ext cx="121400" cy="63891"/>
            </a:xfrm>
            <a:custGeom>
              <a:rect b="b" l="l" r="r" t="t"/>
              <a:pathLst>
                <a:path extrusionOk="0" h="2433" w="4623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71"/>
            <p:cNvSpPr/>
            <p:nvPr/>
          </p:nvSpPr>
          <p:spPr>
            <a:xfrm>
              <a:off x="7345176" y="2713539"/>
              <a:ext cx="49290" cy="63891"/>
            </a:xfrm>
            <a:custGeom>
              <a:rect b="b" l="l" r="r" t="t"/>
              <a:pathLst>
                <a:path extrusionOk="0" h="2433" w="1877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71"/>
            <p:cNvSpPr/>
            <p:nvPr/>
          </p:nvSpPr>
          <p:spPr>
            <a:xfrm>
              <a:off x="7367549" y="2612753"/>
              <a:ext cx="76942" cy="54332"/>
            </a:xfrm>
            <a:custGeom>
              <a:rect b="b" l="l" r="r" t="t"/>
              <a:pathLst>
                <a:path extrusionOk="0" h="2069" w="293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71"/>
            <p:cNvSpPr/>
            <p:nvPr/>
          </p:nvSpPr>
          <p:spPr>
            <a:xfrm>
              <a:off x="7367549" y="2612779"/>
              <a:ext cx="41753" cy="54306"/>
            </a:xfrm>
            <a:custGeom>
              <a:rect b="b" l="l" r="r" t="t"/>
              <a:pathLst>
                <a:path extrusionOk="0" h="2068" w="159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71"/>
            <p:cNvSpPr/>
            <p:nvPr/>
          </p:nvSpPr>
          <p:spPr>
            <a:xfrm>
              <a:off x="7434145" y="2661281"/>
              <a:ext cx="16885" cy="22636"/>
            </a:xfrm>
            <a:custGeom>
              <a:rect b="b" l="l" r="r" t="t"/>
              <a:pathLst>
                <a:path extrusionOk="0" h="862" w="643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71"/>
            <p:cNvSpPr/>
            <p:nvPr/>
          </p:nvSpPr>
          <p:spPr>
            <a:xfrm>
              <a:off x="7361772" y="2661334"/>
              <a:ext cx="16623" cy="22479"/>
            </a:xfrm>
            <a:custGeom>
              <a:rect b="b" l="l" r="r" t="t"/>
              <a:pathLst>
                <a:path extrusionOk="0" h="856" w="633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71"/>
            <p:cNvSpPr/>
            <p:nvPr/>
          </p:nvSpPr>
          <p:spPr>
            <a:xfrm>
              <a:off x="7391945" y="2700829"/>
              <a:ext cx="28151" cy="32352"/>
            </a:xfrm>
            <a:custGeom>
              <a:rect b="b" l="l" r="r" t="t"/>
              <a:pathLst>
                <a:path extrusionOk="0" h="1232" w="1072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71"/>
            <p:cNvSpPr/>
            <p:nvPr/>
          </p:nvSpPr>
          <p:spPr>
            <a:xfrm>
              <a:off x="7391945" y="2701144"/>
              <a:ext cx="17095" cy="32037"/>
            </a:xfrm>
            <a:custGeom>
              <a:rect b="b" l="l" r="r" t="t"/>
              <a:pathLst>
                <a:path extrusionOk="0" h="1220" w="651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71"/>
            <p:cNvSpPr/>
            <p:nvPr/>
          </p:nvSpPr>
          <p:spPr>
            <a:xfrm>
              <a:off x="7375847" y="2644422"/>
              <a:ext cx="60582" cy="64626"/>
            </a:xfrm>
            <a:custGeom>
              <a:rect b="b" l="l" r="r" t="t"/>
              <a:pathLst>
                <a:path extrusionOk="0" h="2461" w="2307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71"/>
            <p:cNvSpPr/>
            <p:nvPr/>
          </p:nvSpPr>
          <p:spPr>
            <a:xfrm>
              <a:off x="7375847" y="2644580"/>
              <a:ext cx="44012" cy="64731"/>
            </a:xfrm>
            <a:custGeom>
              <a:rect b="b" l="l" r="r" t="t"/>
              <a:pathLst>
                <a:path extrusionOk="0" h="2465" w="1676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71"/>
            <p:cNvSpPr/>
            <p:nvPr/>
          </p:nvSpPr>
          <p:spPr>
            <a:xfrm>
              <a:off x="7219784" y="2529325"/>
              <a:ext cx="121400" cy="63917"/>
            </a:xfrm>
            <a:custGeom>
              <a:rect b="b" l="l" r="r" t="t"/>
              <a:pathLst>
                <a:path extrusionOk="0" h="2434" w="4623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71"/>
            <p:cNvSpPr/>
            <p:nvPr/>
          </p:nvSpPr>
          <p:spPr>
            <a:xfrm>
              <a:off x="7218261" y="2529325"/>
              <a:ext cx="49290" cy="63917"/>
            </a:xfrm>
            <a:custGeom>
              <a:rect b="b" l="l" r="r" t="t"/>
              <a:pathLst>
                <a:path extrusionOk="0" h="2434" w="1877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71"/>
            <p:cNvSpPr/>
            <p:nvPr/>
          </p:nvSpPr>
          <p:spPr>
            <a:xfrm>
              <a:off x="7240897" y="2428565"/>
              <a:ext cx="76916" cy="54043"/>
            </a:xfrm>
            <a:custGeom>
              <a:rect b="b" l="l" r="r" t="t"/>
              <a:pathLst>
                <a:path extrusionOk="0" h="2058" w="2929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71"/>
            <p:cNvSpPr/>
            <p:nvPr/>
          </p:nvSpPr>
          <p:spPr>
            <a:xfrm>
              <a:off x="7240897" y="2428565"/>
              <a:ext cx="41727" cy="54306"/>
            </a:xfrm>
            <a:custGeom>
              <a:rect b="b" l="l" r="r" t="t"/>
              <a:pathLst>
                <a:path extrusionOk="0" h="2068" w="1589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71"/>
            <p:cNvSpPr/>
            <p:nvPr/>
          </p:nvSpPr>
          <p:spPr>
            <a:xfrm>
              <a:off x="7307230" y="2477146"/>
              <a:ext cx="17122" cy="22557"/>
            </a:xfrm>
            <a:custGeom>
              <a:rect b="b" l="l" r="r" t="t"/>
              <a:pathLst>
                <a:path extrusionOk="0" h="859" w="652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71"/>
            <p:cNvSpPr/>
            <p:nvPr/>
          </p:nvSpPr>
          <p:spPr>
            <a:xfrm>
              <a:off x="7234857" y="2477120"/>
              <a:ext cx="16623" cy="22479"/>
            </a:xfrm>
            <a:custGeom>
              <a:rect b="b" l="l" r="r" t="t"/>
              <a:pathLst>
                <a:path extrusionOk="0" h="856" w="633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71"/>
            <p:cNvSpPr/>
            <p:nvPr/>
          </p:nvSpPr>
          <p:spPr>
            <a:xfrm>
              <a:off x="7265266" y="2516694"/>
              <a:ext cx="27914" cy="32274"/>
            </a:xfrm>
            <a:custGeom>
              <a:rect b="b" l="l" r="r" t="t"/>
              <a:pathLst>
                <a:path extrusionOk="0" h="1229" w="1063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71"/>
            <p:cNvSpPr/>
            <p:nvPr/>
          </p:nvSpPr>
          <p:spPr>
            <a:xfrm>
              <a:off x="7265266" y="2516956"/>
              <a:ext cx="17122" cy="32247"/>
            </a:xfrm>
            <a:custGeom>
              <a:rect b="b" l="l" r="r" t="t"/>
              <a:pathLst>
                <a:path extrusionOk="0" h="1228" w="652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71"/>
            <p:cNvSpPr/>
            <p:nvPr/>
          </p:nvSpPr>
          <p:spPr>
            <a:xfrm>
              <a:off x="7249195" y="2460287"/>
              <a:ext cx="60319" cy="64810"/>
            </a:xfrm>
            <a:custGeom>
              <a:rect b="b" l="l" r="r" t="t"/>
              <a:pathLst>
                <a:path extrusionOk="0" h="2468" w="2297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71"/>
            <p:cNvSpPr/>
            <p:nvPr/>
          </p:nvSpPr>
          <p:spPr>
            <a:xfrm>
              <a:off x="7249195" y="2460471"/>
              <a:ext cx="43749" cy="64626"/>
            </a:xfrm>
            <a:custGeom>
              <a:rect b="b" l="l" r="r" t="t"/>
              <a:pathLst>
                <a:path extrusionOk="0" h="2461" w="1666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71"/>
            <p:cNvSpPr/>
            <p:nvPr/>
          </p:nvSpPr>
          <p:spPr>
            <a:xfrm>
              <a:off x="7092607" y="2713539"/>
              <a:ext cx="121164" cy="63891"/>
            </a:xfrm>
            <a:custGeom>
              <a:rect b="b" l="l" r="r" t="t"/>
              <a:pathLst>
                <a:path extrusionOk="0" h="2433" w="4614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71"/>
            <p:cNvSpPr/>
            <p:nvPr/>
          </p:nvSpPr>
          <p:spPr>
            <a:xfrm>
              <a:off x="7091110" y="2713539"/>
              <a:ext cx="49027" cy="63891"/>
            </a:xfrm>
            <a:custGeom>
              <a:rect b="b" l="l" r="r" t="t"/>
              <a:pathLst>
                <a:path extrusionOk="0" h="2433" w="1867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71"/>
            <p:cNvSpPr/>
            <p:nvPr/>
          </p:nvSpPr>
          <p:spPr>
            <a:xfrm>
              <a:off x="7113484" y="2612753"/>
              <a:ext cx="76916" cy="54332"/>
            </a:xfrm>
            <a:custGeom>
              <a:rect b="b" l="l" r="r" t="t"/>
              <a:pathLst>
                <a:path extrusionOk="0" h="2069" w="2929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71"/>
            <p:cNvSpPr/>
            <p:nvPr/>
          </p:nvSpPr>
          <p:spPr>
            <a:xfrm>
              <a:off x="7113484" y="2612779"/>
              <a:ext cx="41727" cy="54306"/>
            </a:xfrm>
            <a:custGeom>
              <a:rect b="b" l="l" r="r" t="t"/>
              <a:pathLst>
                <a:path extrusionOk="0" h="2068" w="1589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71"/>
            <p:cNvSpPr/>
            <p:nvPr/>
          </p:nvSpPr>
          <p:spPr>
            <a:xfrm>
              <a:off x="7180079" y="2661281"/>
              <a:ext cx="16859" cy="22636"/>
            </a:xfrm>
            <a:custGeom>
              <a:rect b="b" l="l" r="r" t="t"/>
              <a:pathLst>
                <a:path extrusionOk="0" h="862" w="642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71"/>
            <p:cNvSpPr/>
            <p:nvPr/>
          </p:nvSpPr>
          <p:spPr>
            <a:xfrm>
              <a:off x="7107444" y="2661334"/>
              <a:ext cx="16623" cy="22479"/>
            </a:xfrm>
            <a:custGeom>
              <a:rect b="b" l="l" r="r" t="t"/>
              <a:pathLst>
                <a:path extrusionOk="0" h="856" w="633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71"/>
            <p:cNvSpPr/>
            <p:nvPr/>
          </p:nvSpPr>
          <p:spPr>
            <a:xfrm>
              <a:off x="7137853" y="2700829"/>
              <a:ext cx="28177" cy="32352"/>
            </a:xfrm>
            <a:custGeom>
              <a:rect b="b" l="l" r="r" t="t"/>
              <a:pathLst>
                <a:path extrusionOk="0" h="1232" w="1073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71"/>
            <p:cNvSpPr/>
            <p:nvPr/>
          </p:nvSpPr>
          <p:spPr>
            <a:xfrm>
              <a:off x="7137590" y="2701144"/>
              <a:ext cx="17384" cy="32037"/>
            </a:xfrm>
            <a:custGeom>
              <a:rect b="b" l="l" r="r" t="t"/>
              <a:pathLst>
                <a:path extrusionOk="0" h="1220" w="662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71"/>
            <p:cNvSpPr/>
            <p:nvPr/>
          </p:nvSpPr>
          <p:spPr>
            <a:xfrm>
              <a:off x="7121756" y="2644422"/>
              <a:ext cx="60345" cy="64626"/>
            </a:xfrm>
            <a:custGeom>
              <a:rect b="b" l="l" r="r" t="t"/>
              <a:pathLst>
                <a:path extrusionOk="0" h="2461" w="2298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71"/>
            <p:cNvSpPr/>
            <p:nvPr/>
          </p:nvSpPr>
          <p:spPr>
            <a:xfrm>
              <a:off x="7121756" y="2644580"/>
              <a:ext cx="43775" cy="64731"/>
            </a:xfrm>
            <a:custGeom>
              <a:rect b="b" l="l" r="r" t="t"/>
              <a:pathLst>
                <a:path extrusionOk="0" h="2465" w="1667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6" name="Google Shape;11666;p71"/>
          <p:cNvGrpSpPr/>
          <p:nvPr/>
        </p:nvGrpSpPr>
        <p:grpSpPr>
          <a:xfrm>
            <a:off x="15072854" y="4830450"/>
            <a:ext cx="739429" cy="750983"/>
            <a:chOff x="7536427" y="2415225"/>
            <a:chExt cx="369715" cy="375492"/>
          </a:xfrm>
        </p:grpSpPr>
        <p:sp>
          <p:nvSpPr>
            <p:cNvPr id="11667" name="Google Shape;11667;p71"/>
            <p:cNvSpPr/>
            <p:nvPr/>
          </p:nvSpPr>
          <p:spPr>
            <a:xfrm>
              <a:off x="7648978" y="2602774"/>
              <a:ext cx="150417" cy="121137"/>
            </a:xfrm>
            <a:custGeom>
              <a:rect b="b" l="l" r="r" t="t"/>
              <a:pathLst>
                <a:path extrusionOk="0" h="4613" w="5728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71"/>
            <p:cNvSpPr/>
            <p:nvPr/>
          </p:nvSpPr>
          <p:spPr>
            <a:xfrm>
              <a:off x="7681698" y="2421265"/>
              <a:ext cx="30435" cy="66622"/>
            </a:xfrm>
            <a:custGeom>
              <a:rect b="b" l="l" r="r" t="t"/>
              <a:pathLst>
                <a:path extrusionOk="0" h="2537" w="1159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71"/>
            <p:cNvSpPr/>
            <p:nvPr/>
          </p:nvSpPr>
          <p:spPr>
            <a:xfrm>
              <a:off x="7693751" y="2415225"/>
              <a:ext cx="72924" cy="72661"/>
            </a:xfrm>
            <a:custGeom>
              <a:rect b="b" l="l" r="r" t="t"/>
              <a:pathLst>
                <a:path extrusionOk="0" h="2767" w="2777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71"/>
            <p:cNvSpPr/>
            <p:nvPr/>
          </p:nvSpPr>
          <p:spPr>
            <a:xfrm>
              <a:off x="7706067" y="2505953"/>
              <a:ext cx="36239" cy="26917"/>
            </a:xfrm>
            <a:custGeom>
              <a:rect b="b" l="l" r="r" t="t"/>
              <a:pathLst>
                <a:path extrusionOk="0" h="1025" w="138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71"/>
            <p:cNvSpPr/>
            <p:nvPr/>
          </p:nvSpPr>
          <p:spPr>
            <a:xfrm>
              <a:off x="7706067" y="2505953"/>
              <a:ext cx="36239" cy="14732"/>
            </a:xfrm>
            <a:custGeom>
              <a:rect b="b" l="l" r="r" t="t"/>
              <a:pathLst>
                <a:path extrusionOk="0" h="561" w="138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71"/>
            <p:cNvSpPr/>
            <p:nvPr/>
          </p:nvSpPr>
          <p:spPr>
            <a:xfrm>
              <a:off x="7663604" y="2520790"/>
              <a:ext cx="121164" cy="64101"/>
            </a:xfrm>
            <a:custGeom>
              <a:rect b="b" l="l" r="r" t="t"/>
              <a:pathLst>
                <a:path extrusionOk="0" h="2441" w="4614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71"/>
            <p:cNvSpPr/>
            <p:nvPr/>
          </p:nvSpPr>
          <p:spPr>
            <a:xfrm>
              <a:off x="7718146" y="2532844"/>
              <a:ext cx="12080" cy="52047"/>
            </a:xfrm>
            <a:custGeom>
              <a:rect b="b" l="l" r="r" t="t"/>
              <a:pathLst>
                <a:path extrusionOk="0" h="1982" w="46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71"/>
            <p:cNvSpPr/>
            <p:nvPr/>
          </p:nvSpPr>
          <p:spPr>
            <a:xfrm>
              <a:off x="7687737" y="2445398"/>
              <a:ext cx="72898" cy="66622"/>
            </a:xfrm>
            <a:custGeom>
              <a:rect b="b" l="l" r="r" t="t"/>
              <a:pathLst>
                <a:path extrusionOk="0" h="2537" w="2776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71"/>
            <p:cNvSpPr/>
            <p:nvPr/>
          </p:nvSpPr>
          <p:spPr>
            <a:xfrm>
              <a:off x="7687737" y="2445398"/>
              <a:ext cx="72661" cy="65361"/>
            </a:xfrm>
            <a:custGeom>
              <a:rect b="b" l="l" r="r" t="t"/>
              <a:pathLst>
                <a:path extrusionOk="0" h="2489" w="2767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71"/>
            <p:cNvSpPr/>
            <p:nvPr/>
          </p:nvSpPr>
          <p:spPr>
            <a:xfrm>
              <a:off x="7663604" y="2536126"/>
              <a:ext cx="24159" cy="48528"/>
            </a:xfrm>
            <a:custGeom>
              <a:rect b="b" l="l" r="r" t="t"/>
              <a:pathLst>
                <a:path extrusionOk="0" h="1848" w="92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71"/>
            <p:cNvSpPr/>
            <p:nvPr/>
          </p:nvSpPr>
          <p:spPr>
            <a:xfrm>
              <a:off x="7760609" y="2536126"/>
              <a:ext cx="24159" cy="48528"/>
            </a:xfrm>
            <a:custGeom>
              <a:rect b="b" l="l" r="r" t="t"/>
              <a:pathLst>
                <a:path extrusionOk="0" h="1848" w="92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71"/>
            <p:cNvSpPr/>
            <p:nvPr/>
          </p:nvSpPr>
          <p:spPr>
            <a:xfrm>
              <a:off x="7717884" y="2532607"/>
              <a:ext cx="12342" cy="12342"/>
            </a:xfrm>
            <a:custGeom>
              <a:rect b="b" l="l" r="r" t="t"/>
              <a:pathLst>
                <a:path extrusionOk="0" h="470" w="47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71"/>
            <p:cNvSpPr/>
            <p:nvPr/>
          </p:nvSpPr>
          <p:spPr>
            <a:xfrm>
              <a:off x="7699292" y="2515906"/>
              <a:ext cx="24894" cy="25446"/>
            </a:xfrm>
            <a:custGeom>
              <a:rect b="b" l="l" r="r" t="t"/>
              <a:pathLst>
                <a:path extrusionOk="0" h="969" w="948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71"/>
            <p:cNvSpPr/>
            <p:nvPr/>
          </p:nvSpPr>
          <p:spPr>
            <a:xfrm>
              <a:off x="7724160" y="2515906"/>
              <a:ext cx="24921" cy="25446"/>
            </a:xfrm>
            <a:custGeom>
              <a:rect b="b" l="l" r="r" t="t"/>
              <a:pathLst>
                <a:path extrusionOk="0" h="969" w="949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71"/>
            <p:cNvSpPr/>
            <p:nvPr/>
          </p:nvSpPr>
          <p:spPr>
            <a:xfrm>
              <a:off x="7554547" y="2627091"/>
              <a:ext cx="30435" cy="66622"/>
            </a:xfrm>
            <a:custGeom>
              <a:rect b="b" l="l" r="r" t="t"/>
              <a:pathLst>
                <a:path extrusionOk="0" h="2537" w="1159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71"/>
            <p:cNvSpPr/>
            <p:nvPr/>
          </p:nvSpPr>
          <p:spPr>
            <a:xfrm>
              <a:off x="7566600" y="2621051"/>
              <a:ext cx="72898" cy="72661"/>
            </a:xfrm>
            <a:custGeom>
              <a:rect b="b" l="l" r="r" t="t"/>
              <a:pathLst>
                <a:path extrusionOk="0" h="2767" w="2776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71"/>
            <p:cNvSpPr/>
            <p:nvPr/>
          </p:nvSpPr>
          <p:spPr>
            <a:xfrm>
              <a:off x="7578916" y="2711779"/>
              <a:ext cx="36213" cy="26917"/>
            </a:xfrm>
            <a:custGeom>
              <a:rect b="b" l="l" r="r" t="t"/>
              <a:pathLst>
                <a:path extrusionOk="0" h="1025" w="1379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71"/>
            <p:cNvSpPr/>
            <p:nvPr/>
          </p:nvSpPr>
          <p:spPr>
            <a:xfrm>
              <a:off x="7578916" y="2712042"/>
              <a:ext cx="36213" cy="14653"/>
            </a:xfrm>
            <a:custGeom>
              <a:rect b="b" l="l" r="r" t="t"/>
              <a:pathLst>
                <a:path extrusionOk="0" h="558" w="1379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71"/>
            <p:cNvSpPr/>
            <p:nvPr/>
          </p:nvSpPr>
          <p:spPr>
            <a:xfrm>
              <a:off x="7536427" y="2726616"/>
              <a:ext cx="121164" cy="64101"/>
            </a:xfrm>
            <a:custGeom>
              <a:rect b="b" l="l" r="r" t="t"/>
              <a:pathLst>
                <a:path extrusionOk="0" h="2441" w="4614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71"/>
            <p:cNvSpPr/>
            <p:nvPr/>
          </p:nvSpPr>
          <p:spPr>
            <a:xfrm>
              <a:off x="7590969" y="2738670"/>
              <a:ext cx="12106" cy="52047"/>
            </a:xfrm>
            <a:custGeom>
              <a:rect b="b" l="l" r="r" t="t"/>
              <a:pathLst>
                <a:path extrusionOk="0" h="1982" w="461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71"/>
            <p:cNvSpPr/>
            <p:nvPr/>
          </p:nvSpPr>
          <p:spPr>
            <a:xfrm>
              <a:off x="7560560" y="2651434"/>
              <a:ext cx="72924" cy="66674"/>
            </a:xfrm>
            <a:custGeom>
              <a:rect b="b" l="l" r="r" t="t"/>
              <a:pathLst>
                <a:path extrusionOk="0" h="2539" w="2777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71"/>
            <p:cNvSpPr/>
            <p:nvPr/>
          </p:nvSpPr>
          <p:spPr>
            <a:xfrm>
              <a:off x="7560560" y="2651434"/>
              <a:ext cx="72661" cy="65151"/>
            </a:xfrm>
            <a:custGeom>
              <a:rect b="b" l="l" r="r" t="t"/>
              <a:pathLst>
                <a:path extrusionOk="0" h="2481" w="2767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71"/>
            <p:cNvSpPr/>
            <p:nvPr/>
          </p:nvSpPr>
          <p:spPr>
            <a:xfrm>
              <a:off x="7536427" y="2741952"/>
              <a:ext cx="24159" cy="48528"/>
            </a:xfrm>
            <a:custGeom>
              <a:rect b="b" l="l" r="r" t="t"/>
              <a:pathLst>
                <a:path extrusionOk="0" h="1848" w="92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71"/>
            <p:cNvSpPr/>
            <p:nvPr/>
          </p:nvSpPr>
          <p:spPr>
            <a:xfrm>
              <a:off x="7633195" y="2741952"/>
              <a:ext cx="24396" cy="48528"/>
            </a:xfrm>
            <a:custGeom>
              <a:rect b="b" l="l" r="r" t="t"/>
              <a:pathLst>
                <a:path extrusionOk="0" h="1848" w="929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71"/>
            <p:cNvSpPr/>
            <p:nvPr/>
          </p:nvSpPr>
          <p:spPr>
            <a:xfrm>
              <a:off x="7590733" y="2738670"/>
              <a:ext cx="12342" cy="12106"/>
            </a:xfrm>
            <a:custGeom>
              <a:rect b="b" l="l" r="r" t="t"/>
              <a:pathLst>
                <a:path extrusionOk="0" h="461" w="47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71"/>
            <p:cNvSpPr/>
            <p:nvPr/>
          </p:nvSpPr>
          <p:spPr>
            <a:xfrm>
              <a:off x="7572115" y="2721863"/>
              <a:ext cx="24921" cy="25498"/>
            </a:xfrm>
            <a:custGeom>
              <a:rect b="b" l="l" r="r" t="t"/>
              <a:pathLst>
                <a:path extrusionOk="0" h="971" w="949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71"/>
            <p:cNvSpPr/>
            <p:nvPr/>
          </p:nvSpPr>
          <p:spPr>
            <a:xfrm>
              <a:off x="7597009" y="2721863"/>
              <a:ext cx="24894" cy="25498"/>
            </a:xfrm>
            <a:custGeom>
              <a:rect b="b" l="l" r="r" t="t"/>
              <a:pathLst>
                <a:path extrusionOk="0" h="971" w="948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71"/>
            <p:cNvSpPr/>
            <p:nvPr/>
          </p:nvSpPr>
          <p:spPr>
            <a:xfrm>
              <a:off x="7827204" y="2602958"/>
              <a:ext cx="48528" cy="42515"/>
            </a:xfrm>
            <a:custGeom>
              <a:rect b="b" l="l" r="r" t="t"/>
              <a:pathLst>
                <a:path extrusionOk="0" h="1619" w="1848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71"/>
            <p:cNvSpPr/>
            <p:nvPr/>
          </p:nvSpPr>
          <p:spPr>
            <a:xfrm>
              <a:off x="7827204" y="2602958"/>
              <a:ext cx="33219" cy="42515"/>
            </a:xfrm>
            <a:custGeom>
              <a:rect b="b" l="l" r="r" t="t"/>
              <a:pathLst>
                <a:path extrusionOk="0" h="1619" w="1265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71"/>
            <p:cNvSpPr/>
            <p:nvPr/>
          </p:nvSpPr>
          <p:spPr>
            <a:xfrm>
              <a:off x="7796795" y="2706002"/>
              <a:ext cx="109110" cy="84715"/>
            </a:xfrm>
            <a:custGeom>
              <a:rect b="b" l="l" r="r" t="t"/>
              <a:pathLst>
                <a:path extrusionOk="0" h="3226" w="4155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71"/>
            <p:cNvSpPr/>
            <p:nvPr/>
          </p:nvSpPr>
          <p:spPr>
            <a:xfrm>
              <a:off x="7832745" y="2706002"/>
              <a:ext cx="37210" cy="24159"/>
            </a:xfrm>
            <a:custGeom>
              <a:rect b="b" l="l" r="r" t="t"/>
              <a:pathLst>
                <a:path extrusionOk="0" h="920" w="1417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71"/>
            <p:cNvSpPr/>
            <p:nvPr/>
          </p:nvSpPr>
          <p:spPr>
            <a:xfrm>
              <a:off x="7797058" y="2737672"/>
              <a:ext cx="109084" cy="53045"/>
            </a:xfrm>
            <a:custGeom>
              <a:rect b="b" l="l" r="r" t="t"/>
              <a:pathLst>
                <a:path extrusionOk="0" h="2020" w="4154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71"/>
            <p:cNvSpPr/>
            <p:nvPr/>
          </p:nvSpPr>
          <p:spPr>
            <a:xfrm>
              <a:off x="7809111" y="2621051"/>
              <a:ext cx="84715" cy="84741"/>
            </a:xfrm>
            <a:custGeom>
              <a:rect b="b" l="l" r="r" t="t"/>
              <a:pathLst>
                <a:path extrusionOk="0" h="3227" w="3226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71"/>
            <p:cNvSpPr/>
            <p:nvPr/>
          </p:nvSpPr>
          <p:spPr>
            <a:xfrm>
              <a:off x="7824447" y="2621051"/>
              <a:ext cx="71138" cy="76443"/>
            </a:xfrm>
            <a:custGeom>
              <a:rect b="b" l="l" r="r" t="t"/>
              <a:pathLst>
                <a:path extrusionOk="0" h="2911" w="2709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71"/>
            <p:cNvSpPr/>
            <p:nvPr/>
          </p:nvSpPr>
          <p:spPr>
            <a:xfrm>
              <a:off x="7814888" y="2658393"/>
              <a:ext cx="72661" cy="59715"/>
            </a:xfrm>
            <a:custGeom>
              <a:rect b="b" l="l" r="r" t="t"/>
              <a:pathLst>
                <a:path extrusionOk="0" h="2274" w="2767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71"/>
            <p:cNvSpPr/>
            <p:nvPr/>
          </p:nvSpPr>
          <p:spPr>
            <a:xfrm>
              <a:off x="7815151" y="2658393"/>
              <a:ext cx="72661" cy="59190"/>
            </a:xfrm>
            <a:custGeom>
              <a:rect b="b" l="l" r="r" t="t"/>
              <a:pathLst>
                <a:path extrusionOk="0" h="2254" w="2767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71"/>
            <p:cNvSpPr/>
            <p:nvPr/>
          </p:nvSpPr>
          <p:spPr>
            <a:xfrm>
              <a:off x="7796795" y="2749988"/>
              <a:ext cx="24422" cy="40729"/>
            </a:xfrm>
            <a:custGeom>
              <a:rect b="b" l="l" r="r" t="t"/>
              <a:pathLst>
                <a:path extrusionOk="0" h="1551" w="93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71"/>
            <p:cNvSpPr/>
            <p:nvPr/>
          </p:nvSpPr>
          <p:spPr>
            <a:xfrm>
              <a:off x="7881746" y="2749988"/>
              <a:ext cx="24159" cy="40729"/>
            </a:xfrm>
            <a:custGeom>
              <a:rect b="b" l="l" r="r" t="t"/>
              <a:pathLst>
                <a:path extrusionOk="0" h="1551" w="92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5" name="Google Shape;11705;p71"/>
          <p:cNvGrpSpPr/>
          <p:nvPr/>
        </p:nvGrpSpPr>
        <p:grpSpPr>
          <a:xfrm>
            <a:off x="15961545" y="4857603"/>
            <a:ext cx="706762" cy="716320"/>
            <a:chOff x="7980773" y="2428802"/>
            <a:chExt cx="353381" cy="358160"/>
          </a:xfrm>
        </p:grpSpPr>
        <p:sp>
          <p:nvSpPr>
            <p:cNvPr id="11706" name="Google Shape;11706;p71"/>
            <p:cNvSpPr/>
            <p:nvPr/>
          </p:nvSpPr>
          <p:spPr>
            <a:xfrm>
              <a:off x="8218504" y="2711779"/>
              <a:ext cx="115649" cy="75182"/>
            </a:xfrm>
            <a:custGeom>
              <a:rect b="b" l="l" r="r" t="t"/>
              <a:pathLst>
                <a:path extrusionOk="0" h="2863" w="4404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71"/>
            <p:cNvSpPr/>
            <p:nvPr/>
          </p:nvSpPr>
          <p:spPr>
            <a:xfrm>
              <a:off x="8218268" y="2727614"/>
              <a:ext cx="115623" cy="59348"/>
            </a:xfrm>
            <a:custGeom>
              <a:rect b="b" l="l" r="r" t="t"/>
              <a:pathLst>
                <a:path extrusionOk="0" h="2260" w="4403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71"/>
            <p:cNvSpPr/>
            <p:nvPr/>
          </p:nvSpPr>
          <p:spPr>
            <a:xfrm>
              <a:off x="8235600" y="2630872"/>
              <a:ext cx="29175" cy="63602"/>
            </a:xfrm>
            <a:custGeom>
              <a:rect b="b" l="l" r="r" t="t"/>
              <a:pathLst>
                <a:path extrusionOk="0" h="2422" w="1111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71"/>
            <p:cNvSpPr/>
            <p:nvPr/>
          </p:nvSpPr>
          <p:spPr>
            <a:xfrm>
              <a:off x="8247417" y="2625095"/>
              <a:ext cx="69379" cy="69379"/>
            </a:xfrm>
            <a:custGeom>
              <a:rect b="b" l="l" r="r" t="t"/>
              <a:pathLst>
                <a:path extrusionOk="0" h="2642" w="2642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71"/>
            <p:cNvSpPr/>
            <p:nvPr/>
          </p:nvSpPr>
          <p:spPr>
            <a:xfrm>
              <a:off x="8258971" y="2711779"/>
              <a:ext cx="34453" cy="14049"/>
            </a:xfrm>
            <a:custGeom>
              <a:rect b="b" l="l" r="r" t="t"/>
              <a:pathLst>
                <a:path extrusionOk="0" h="535" w="1312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71"/>
            <p:cNvSpPr/>
            <p:nvPr/>
          </p:nvSpPr>
          <p:spPr>
            <a:xfrm>
              <a:off x="8241640" y="2654244"/>
              <a:ext cx="69379" cy="63339"/>
            </a:xfrm>
            <a:custGeom>
              <a:rect b="b" l="l" r="r" t="t"/>
              <a:pathLst>
                <a:path extrusionOk="0" h="2412" w="2642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71"/>
            <p:cNvSpPr/>
            <p:nvPr/>
          </p:nvSpPr>
          <p:spPr>
            <a:xfrm>
              <a:off x="8241640" y="2654191"/>
              <a:ext cx="69143" cy="62157"/>
            </a:xfrm>
            <a:custGeom>
              <a:rect b="b" l="l" r="r" t="t"/>
              <a:pathLst>
                <a:path extrusionOk="0" h="2367" w="2633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71"/>
            <p:cNvSpPr/>
            <p:nvPr/>
          </p:nvSpPr>
          <p:spPr>
            <a:xfrm>
              <a:off x="8218504" y="2740692"/>
              <a:ext cx="23161" cy="46270"/>
            </a:xfrm>
            <a:custGeom>
              <a:rect b="b" l="l" r="r" t="t"/>
              <a:pathLst>
                <a:path extrusionOk="0" h="1762" w="882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71"/>
            <p:cNvSpPr/>
            <p:nvPr/>
          </p:nvSpPr>
          <p:spPr>
            <a:xfrm>
              <a:off x="8310756" y="2740692"/>
              <a:ext cx="23135" cy="46270"/>
            </a:xfrm>
            <a:custGeom>
              <a:rect b="b" l="l" r="r" t="t"/>
              <a:pathLst>
                <a:path extrusionOk="0" h="1762" w="881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71"/>
            <p:cNvSpPr/>
            <p:nvPr/>
          </p:nvSpPr>
          <p:spPr>
            <a:xfrm>
              <a:off x="8009659" y="2607737"/>
              <a:ext cx="46270" cy="40493"/>
            </a:xfrm>
            <a:custGeom>
              <a:rect b="b" l="l" r="r" t="t"/>
              <a:pathLst>
                <a:path extrusionOk="0" h="1542" w="1762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71"/>
            <p:cNvSpPr/>
            <p:nvPr/>
          </p:nvSpPr>
          <p:spPr>
            <a:xfrm>
              <a:off x="8009659" y="2607737"/>
              <a:ext cx="31696" cy="40493"/>
            </a:xfrm>
            <a:custGeom>
              <a:rect b="b" l="l" r="r" t="t"/>
              <a:pathLst>
                <a:path extrusionOk="0" h="1542" w="1207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71"/>
            <p:cNvSpPr/>
            <p:nvPr/>
          </p:nvSpPr>
          <p:spPr>
            <a:xfrm>
              <a:off x="7980773" y="2706002"/>
              <a:ext cx="104068" cy="80960"/>
            </a:xfrm>
            <a:custGeom>
              <a:rect b="b" l="l" r="r" t="t"/>
              <a:pathLst>
                <a:path extrusionOk="0" h="3083" w="3963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71"/>
            <p:cNvSpPr/>
            <p:nvPr/>
          </p:nvSpPr>
          <p:spPr>
            <a:xfrm>
              <a:off x="8015200" y="2706002"/>
              <a:ext cx="35215" cy="23161"/>
            </a:xfrm>
            <a:custGeom>
              <a:rect b="b" l="l" r="r" t="t"/>
              <a:pathLst>
                <a:path extrusionOk="0" h="882" w="1341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71"/>
            <p:cNvSpPr/>
            <p:nvPr/>
          </p:nvSpPr>
          <p:spPr>
            <a:xfrm>
              <a:off x="7980773" y="2736411"/>
              <a:ext cx="104068" cy="50551"/>
            </a:xfrm>
            <a:custGeom>
              <a:rect b="b" l="l" r="r" t="t"/>
              <a:pathLst>
                <a:path extrusionOk="0" h="1925" w="3963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71"/>
            <p:cNvSpPr/>
            <p:nvPr/>
          </p:nvSpPr>
          <p:spPr>
            <a:xfrm>
              <a:off x="7992327" y="2625095"/>
              <a:ext cx="80960" cy="80933"/>
            </a:xfrm>
            <a:custGeom>
              <a:rect b="b" l="l" r="r" t="t"/>
              <a:pathLst>
                <a:path extrusionOk="0" h="3082" w="3083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71"/>
            <p:cNvSpPr/>
            <p:nvPr/>
          </p:nvSpPr>
          <p:spPr>
            <a:xfrm>
              <a:off x="8007164" y="2625095"/>
              <a:ext cx="67620" cy="72898"/>
            </a:xfrm>
            <a:custGeom>
              <a:rect b="b" l="l" r="r" t="t"/>
              <a:pathLst>
                <a:path extrusionOk="0" h="2776" w="2575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71"/>
            <p:cNvSpPr/>
            <p:nvPr/>
          </p:nvSpPr>
          <p:spPr>
            <a:xfrm>
              <a:off x="7998104" y="2660809"/>
              <a:ext cx="69379" cy="56774"/>
            </a:xfrm>
            <a:custGeom>
              <a:rect b="b" l="l" r="r" t="t"/>
              <a:pathLst>
                <a:path extrusionOk="0" h="2162" w="2642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71"/>
            <p:cNvSpPr/>
            <p:nvPr/>
          </p:nvSpPr>
          <p:spPr>
            <a:xfrm>
              <a:off x="7998104" y="2660914"/>
              <a:ext cx="69379" cy="56170"/>
            </a:xfrm>
            <a:custGeom>
              <a:rect b="b" l="l" r="r" t="t"/>
              <a:pathLst>
                <a:path extrusionOk="0" h="2139" w="2642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71"/>
            <p:cNvSpPr/>
            <p:nvPr/>
          </p:nvSpPr>
          <p:spPr>
            <a:xfrm>
              <a:off x="7980773" y="2748228"/>
              <a:ext cx="23135" cy="38733"/>
            </a:xfrm>
            <a:custGeom>
              <a:rect b="b" l="l" r="r" t="t"/>
              <a:pathLst>
                <a:path extrusionOk="0" h="1475" w="881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71"/>
            <p:cNvSpPr/>
            <p:nvPr/>
          </p:nvSpPr>
          <p:spPr>
            <a:xfrm>
              <a:off x="8061680" y="2748228"/>
              <a:ext cx="23161" cy="38733"/>
            </a:xfrm>
            <a:custGeom>
              <a:rect b="b" l="l" r="r" t="t"/>
              <a:pathLst>
                <a:path extrusionOk="0" h="1475" w="882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71"/>
            <p:cNvSpPr/>
            <p:nvPr/>
          </p:nvSpPr>
          <p:spPr>
            <a:xfrm>
              <a:off x="8101411" y="2428802"/>
              <a:ext cx="103806" cy="103832"/>
            </a:xfrm>
            <a:custGeom>
              <a:rect b="b" l="l" r="r" t="t"/>
              <a:pathLst>
                <a:path extrusionOk="0" h="3954" w="3953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71"/>
            <p:cNvSpPr/>
            <p:nvPr/>
          </p:nvSpPr>
          <p:spPr>
            <a:xfrm>
              <a:off x="8129536" y="2428802"/>
              <a:ext cx="75944" cy="103832"/>
            </a:xfrm>
            <a:custGeom>
              <a:rect b="b" l="l" r="r" t="t"/>
              <a:pathLst>
                <a:path extrusionOk="0" h="3954" w="2892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71"/>
            <p:cNvSpPr/>
            <p:nvPr/>
          </p:nvSpPr>
          <p:spPr>
            <a:xfrm>
              <a:off x="8100650" y="2507214"/>
              <a:ext cx="104068" cy="80960"/>
            </a:xfrm>
            <a:custGeom>
              <a:rect b="b" l="l" r="r" t="t"/>
              <a:pathLst>
                <a:path extrusionOk="0" h="3083" w="3963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71"/>
            <p:cNvSpPr/>
            <p:nvPr/>
          </p:nvSpPr>
          <p:spPr>
            <a:xfrm>
              <a:off x="8135076" y="2507214"/>
              <a:ext cx="35215" cy="23161"/>
            </a:xfrm>
            <a:custGeom>
              <a:rect b="b" l="l" r="r" t="t"/>
              <a:pathLst>
                <a:path extrusionOk="0" h="882" w="1341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71"/>
            <p:cNvSpPr/>
            <p:nvPr/>
          </p:nvSpPr>
          <p:spPr>
            <a:xfrm>
              <a:off x="8100650" y="2537623"/>
              <a:ext cx="104068" cy="50551"/>
            </a:xfrm>
            <a:custGeom>
              <a:rect b="b" l="l" r="r" t="t"/>
              <a:pathLst>
                <a:path extrusionOk="0" h="1925" w="3963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71"/>
            <p:cNvSpPr/>
            <p:nvPr/>
          </p:nvSpPr>
          <p:spPr>
            <a:xfrm>
              <a:off x="8117981" y="2462047"/>
              <a:ext cx="69405" cy="56748"/>
            </a:xfrm>
            <a:custGeom>
              <a:rect b="b" l="l" r="r" t="t"/>
              <a:pathLst>
                <a:path extrusionOk="0" h="2161" w="2643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71"/>
            <p:cNvSpPr/>
            <p:nvPr/>
          </p:nvSpPr>
          <p:spPr>
            <a:xfrm>
              <a:off x="8117981" y="2462020"/>
              <a:ext cx="69405" cy="56275"/>
            </a:xfrm>
            <a:custGeom>
              <a:rect b="b" l="l" r="r" t="t"/>
              <a:pathLst>
                <a:path extrusionOk="0" h="2143" w="2643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71"/>
            <p:cNvSpPr/>
            <p:nvPr/>
          </p:nvSpPr>
          <p:spPr>
            <a:xfrm>
              <a:off x="8100650" y="2549440"/>
              <a:ext cx="23135" cy="38733"/>
            </a:xfrm>
            <a:custGeom>
              <a:rect b="b" l="l" r="r" t="t"/>
              <a:pathLst>
                <a:path extrusionOk="0" h="1475" w="881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71"/>
            <p:cNvSpPr/>
            <p:nvPr/>
          </p:nvSpPr>
          <p:spPr>
            <a:xfrm>
              <a:off x="8181557" y="2549440"/>
              <a:ext cx="23161" cy="38733"/>
            </a:xfrm>
            <a:custGeom>
              <a:rect b="b" l="l" r="r" t="t"/>
              <a:pathLst>
                <a:path extrusionOk="0" h="1475" w="882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71"/>
            <p:cNvSpPr/>
            <p:nvPr/>
          </p:nvSpPr>
          <p:spPr>
            <a:xfrm>
              <a:off x="8082136" y="2607869"/>
              <a:ext cx="144351" cy="115728"/>
            </a:xfrm>
            <a:custGeom>
              <a:rect b="b" l="l" r="r" t="t"/>
              <a:pathLst>
                <a:path extrusionOk="0" h="4407" w="5497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6" name="Google Shape;11736;p71"/>
          <p:cNvGrpSpPr/>
          <p:nvPr/>
        </p:nvGrpSpPr>
        <p:grpSpPr>
          <a:xfrm>
            <a:off x="9772116" y="8582479"/>
            <a:ext cx="692686" cy="687907"/>
            <a:chOff x="4886058" y="4291240"/>
            <a:chExt cx="346343" cy="343953"/>
          </a:xfrm>
        </p:grpSpPr>
        <p:sp>
          <p:nvSpPr>
            <p:cNvPr id="11737" name="Google Shape;11737;p71"/>
            <p:cNvSpPr/>
            <p:nvPr/>
          </p:nvSpPr>
          <p:spPr>
            <a:xfrm>
              <a:off x="5133611" y="4474508"/>
              <a:ext cx="40493" cy="39994"/>
            </a:xfrm>
            <a:custGeom>
              <a:rect b="b" l="l" r="r" t="t"/>
              <a:pathLst>
                <a:path extrusionOk="0" h="1523" w="1542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71"/>
            <p:cNvSpPr/>
            <p:nvPr/>
          </p:nvSpPr>
          <p:spPr>
            <a:xfrm>
              <a:off x="5093407" y="4474508"/>
              <a:ext cx="66123" cy="39994"/>
            </a:xfrm>
            <a:custGeom>
              <a:rect b="b" l="l" r="r" t="t"/>
              <a:pathLst>
                <a:path extrusionOk="0" h="1523" w="2518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71"/>
            <p:cNvSpPr/>
            <p:nvPr/>
          </p:nvSpPr>
          <p:spPr>
            <a:xfrm>
              <a:off x="5133112" y="4408674"/>
              <a:ext cx="22137" cy="43986"/>
            </a:xfrm>
            <a:custGeom>
              <a:rect b="b" l="l" r="r" t="t"/>
              <a:pathLst>
                <a:path extrusionOk="0" h="1675" w="843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71"/>
            <p:cNvSpPr/>
            <p:nvPr/>
          </p:nvSpPr>
          <p:spPr>
            <a:xfrm>
              <a:off x="4985084" y="4474508"/>
              <a:ext cx="40493" cy="39994"/>
            </a:xfrm>
            <a:custGeom>
              <a:rect b="b" l="l" r="r" t="t"/>
              <a:pathLst>
                <a:path extrusionOk="0" h="1523" w="1542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71"/>
            <p:cNvSpPr/>
            <p:nvPr/>
          </p:nvSpPr>
          <p:spPr>
            <a:xfrm>
              <a:off x="4944880" y="4474508"/>
              <a:ext cx="66123" cy="39994"/>
            </a:xfrm>
            <a:custGeom>
              <a:rect b="b" l="l" r="r" t="t"/>
              <a:pathLst>
                <a:path extrusionOk="0" h="1523" w="2518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71"/>
            <p:cNvSpPr/>
            <p:nvPr/>
          </p:nvSpPr>
          <p:spPr>
            <a:xfrm>
              <a:off x="4984585" y="4408674"/>
              <a:ext cx="22137" cy="43986"/>
            </a:xfrm>
            <a:custGeom>
              <a:rect b="b" l="l" r="r" t="t"/>
              <a:pathLst>
                <a:path extrusionOk="0" h="1675" w="843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71"/>
            <p:cNvSpPr/>
            <p:nvPr/>
          </p:nvSpPr>
          <p:spPr>
            <a:xfrm>
              <a:off x="5059479" y="4476530"/>
              <a:ext cx="54043" cy="54043"/>
            </a:xfrm>
            <a:custGeom>
              <a:rect b="b" l="l" r="r" t="t"/>
              <a:pathLst>
                <a:path extrusionOk="0" h="2058" w="2058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71"/>
            <p:cNvSpPr/>
            <p:nvPr/>
          </p:nvSpPr>
          <p:spPr>
            <a:xfrm>
              <a:off x="5005436" y="4476530"/>
              <a:ext cx="86238" cy="54043"/>
            </a:xfrm>
            <a:custGeom>
              <a:rect b="b" l="l" r="r" t="t"/>
              <a:pathLst>
                <a:path extrusionOk="0" h="2058" w="3284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71"/>
            <p:cNvSpPr/>
            <p:nvPr/>
          </p:nvSpPr>
          <p:spPr>
            <a:xfrm>
              <a:off x="5059715" y="4394835"/>
              <a:ext cx="29936" cy="59847"/>
            </a:xfrm>
            <a:custGeom>
              <a:rect b="b" l="l" r="r" t="t"/>
              <a:pathLst>
                <a:path extrusionOk="0" h="2279" w="114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71"/>
            <p:cNvSpPr/>
            <p:nvPr/>
          </p:nvSpPr>
          <p:spPr>
            <a:xfrm>
              <a:off x="5029070" y="4394835"/>
              <a:ext cx="45509" cy="59847"/>
            </a:xfrm>
            <a:custGeom>
              <a:rect b="b" l="l" r="r" t="t"/>
              <a:pathLst>
                <a:path extrusionOk="0" h="2279" w="1733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71"/>
            <p:cNvSpPr/>
            <p:nvPr/>
          </p:nvSpPr>
          <p:spPr>
            <a:xfrm>
              <a:off x="4962711" y="4408674"/>
              <a:ext cx="29175" cy="43986"/>
            </a:xfrm>
            <a:custGeom>
              <a:rect b="b" l="l" r="r" t="t"/>
              <a:pathLst>
                <a:path extrusionOk="0" h="1675" w="1111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71"/>
            <p:cNvSpPr/>
            <p:nvPr/>
          </p:nvSpPr>
          <p:spPr>
            <a:xfrm>
              <a:off x="5111237" y="4408674"/>
              <a:ext cx="29175" cy="43986"/>
            </a:xfrm>
            <a:custGeom>
              <a:rect b="b" l="l" r="r" t="t"/>
              <a:pathLst>
                <a:path extrusionOk="0" h="1675" w="1111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71"/>
            <p:cNvSpPr/>
            <p:nvPr/>
          </p:nvSpPr>
          <p:spPr>
            <a:xfrm>
              <a:off x="4886058" y="4291240"/>
              <a:ext cx="346343" cy="343953"/>
            </a:xfrm>
            <a:custGeom>
              <a:rect b="b" l="l" r="r" t="t"/>
              <a:pathLst>
                <a:path extrusionOk="0" h="13098" w="13189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0" name="Google Shape;11750;p71"/>
          <p:cNvGrpSpPr/>
          <p:nvPr/>
        </p:nvGrpSpPr>
        <p:grpSpPr>
          <a:xfrm>
            <a:off x="10688432" y="8582111"/>
            <a:ext cx="609232" cy="687119"/>
            <a:chOff x="5344216" y="4291056"/>
            <a:chExt cx="304616" cy="343560"/>
          </a:xfrm>
        </p:grpSpPr>
        <p:sp>
          <p:nvSpPr>
            <p:cNvPr id="11751" name="Google Shape;11751;p71"/>
            <p:cNvSpPr/>
            <p:nvPr/>
          </p:nvSpPr>
          <p:spPr>
            <a:xfrm>
              <a:off x="5344216" y="4297148"/>
              <a:ext cx="251334" cy="247264"/>
            </a:xfrm>
            <a:custGeom>
              <a:rect b="b" l="l" r="r" t="t"/>
              <a:pathLst>
                <a:path extrusionOk="0" h="9416" w="9571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71"/>
            <p:cNvSpPr/>
            <p:nvPr/>
          </p:nvSpPr>
          <p:spPr>
            <a:xfrm>
              <a:off x="5544501" y="4291056"/>
              <a:ext cx="55330" cy="53807"/>
            </a:xfrm>
            <a:custGeom>
              <a:rect b="b" l="l" r="r" t="t"/>
              <a:pathLst>
                <a:path extrusionOk="0" h="2049" w="2107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71"/>
            <p:cNvSpPr/>
            <p:nvPr/>
          </p:nvSpPr>
          <p:spPr>
            <a:xfrm>
              <a:off x="5349494" y="4566497"/>
              <a:ext cx="102309" cy="68118"/>
            </a:xfrm>
            <a:custGeom>
              <a:rect b="b" l="l" r="r" t="t"/>
              <a:pathLst>
                <a:path extrusionOk="0" h="2594" w="3896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71"/>
            <p:cNvSpPr/>
            <p:nvPr/>
          </p:nvSpPr>
          <p:spPr>
            <a:xfrm>
              <a:off x="5447996" y="4480784"/>
              <a:ext cx="102309" cy="153831"/>
            </a:xfrm>
            <a:custGeom>
              <a:rect b="b" l="l" r="r" t="t"/>
              <a:pathLst>
                <a:path extrusionOk="0" h="5858" w="3896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71"/>
            <p:cNvSpPr/>
            <p:nvPr/>
          </p:nvSpPr>
          <p:spPr>
            <a:xfrm>
              <a:off x="5546523" y="4388297"/>
              <a:ext cx="102309" cy="246319"/>
            </a:xfrm>
            <a:custGeom>
              <a:rect b="b" l="l" r="r" t="t"/>
              <a:pathLst>
                <a:path extrusionOk="0" h="9380" w="3896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71"/>
            <p:cNvSpPr/>
            <p:nvPr/>
          </p:nvSpPr>
          <p:spPr>
            <a:xfrm>
              <a:off x="5349731" y="4566497"/>
              <a:ext cx="8587" cy="68118"/>
            </a:xfrm>
            <a:custGeom>
              <a:rect b="b" l="l" r="r" t="t"/>
              <a:pathLst>
                <a:path extrusionOk="0" h="2594" w="327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71"/>
            <p:cNvSpPr/>
            <p:nvPr/>
          </p:nvSpPr>
          <p:spPr>
            <a:xfrm>
              <a:off x="5447996" y="4480784"/>
              <a:ext cx="8823" cy="153831"/>
            </a:xfrm>
            <a:custGeom>
              <a:rect b="b" l="l" r="r" t="t"/>
              <a:pathLst>
                <a:path extrusionOk="0" h="5858" w="336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71"/>
            <p:cNvSpPr/>
            <p:nvPr/>
          </p:nvSpPr>
          <p:spPr>
            <a:xfrm>
              <a:off x="5546523" y="4388297"/>
              <a:ext cx="8823" cy="246319"/>
            </a:xfrm>
            <a:custGeom>
              <a:rect b="b" l="l" r="r" t="t"/>
              <a:pathLst>
                <a:path extrusionOk="0" h="9380" w="336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71"/>
            <p:cNvSpPr/>
            <p:nvPr/>
          </p:nvSpPr>
          <p:spPr>
            <a:xfrm>
              <a:off x="5365828" y="4585089"/>
              <a:ext cx="68381" cy="11082"/>
            </a:xfrm>
            <a:custGeom>
              <a:rect b="b" l="l" r="r" t="t"/>
              <a:pathLst>
                <a:path extrusionOk="0" h="422" w="2604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71"/>
            <p:cNvSpPr/>
            <p:nvPr/>
          </p:nvSpPr>
          <p:spPr>
            <a:xfrm>
              <a:off x="5464592" y="4499376"/>
              <a:ext cx="68381" cy="11108"/>
            </a:xfrm>
            <a:custGeom>
              <a:rect b="b" l="l" r="r" t="t"/>
              <a:pathLst>
                <a:path extrusionOk="0" h="423" w="2604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71"/>
            <p:cNvSpPr/>
            <p:nvPr/>
          </p:nvSpPr>
          <p:spPr>
            <a:xfrm>
              <a:off x="5562516" y="4406889"/>
              <a:ext cx="70324" cy="11108"/>
            </a:xfrm>
            <a:custGeom>
              <a:rect b="b" l="l" r="r" t="t"/>
              <a:pathLst>
                <a:path extrusionOk="0" h="423" w="2678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2" name="Google Shape;11762;p71"/>
          <p:cNvGrpSpPr/>
          <p:nvPr/>
        </p:nvGrpSpPr>
        <p:grpSpPr>
          <a:xfrm>
            <a:off x="12559999" y="8528844"/>
            <a:ext cx="408185" cy="687487"/>
            <a:chOff x="6271562" y="4290872"/>
            <a:chExt cx="204093" cy="343743"/>
          </a:xfrm>
        </p:grpSpPr>
        <p:sp>
          <p:nvSpPr>
            <p:cNvPr id="11763" name="Google Shape;11763;p71"/>
            <p:cNvSpPr/>
            <p:nvPr/>
          </p:nvSpPr>
          <p:spPr>
            <a:xfrm>
              <a:off x="6298452" y="4602421"/>
              <a:ext cx="150312" cy="10845"/>
            </a:xfrm>
            <a:custGeom>
              <a:rect b="b" l="l" r="r" t="t"/>
              <a:pathLst>
                <a:path extrusionOk="0" h="413" w="5724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71"/>
            <p:cNvSpPr/>
            <p:nvPr/>
          </p:nvSpPr>
          <p:spPr>
            <a:xfrm>
              <a:off x="6368330" y="4290872"/>
              <a:ext cx="10583" cy="343743"/>
            </a:xfrm>
            <a:custGeom>
              <a:rect b="b" l="l" r="r" t="t"/>
              <a:pathLst>
                <a:path extrusionOk="0" h="13090" w="403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71"/>
            <p:cNvSpPr/>
            <p:nvPr/>
          </p:nvSpPr>
          <p:spPr>
            <a:xfrm>
              <a:off x="6287160" y="4511351"/>
              <a:ext cx="33403" cy="123264"/>
            </a:xfrm>
            <a:custGeom>
              <a:rect b="b" l="l" r="r" t="t"/>
              <a:pathLst>
                <a:path extrusionOk="0" h="4694" w="1272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71"/>
            <p:cNvSpPr/>
            <p:nvPr/>
          </p:nvSpPr>
          <p:spPr>
            <a:xfrm>
              <a:off x="6426522" y="4511088"/>
              <a:ext cx="33298" cy="123527"/>
            </a:xfrm>
            <a:custGeom>
              <a:rect b="b" l="l" r="r" t="t"/>
              <a:pathLst>
                <a:path extrusionOk="0" h="4704" w="1268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71"/>
            <p:cNvSpPr/>
            <p:nvPr/>
          </p:nvSpPr>
          <p:spPr>
            <a:xfrm>
              <a:off x="6368330" y="4511193"/>
              <a:ext cx="10583" cy="21402"/>
            </a:xfrm>
            <a:custGeom>
              <a:rect b="b" l="l" r="r" t="t"/>
              <a:pathLst>
                <a:path extrusionOk="0" h="815" w="403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71"/>
            <p:cNvSpPr/>
            <p:nvPr/>
          </p:nvSpPr>
          <p:spPr>
            <a:xfrm>
              <a:off x="6306251" y="4511115"/>
              <a:ext cx="14338" cy="21481"/>
            </a:xfrm>
            <a:custGeom>
              <a:rect b="b" l="l" r="r" t="t"/>
              <a:pathLst>
                <a:path extrusionOk="0" h="818" w="546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71"/>
            <p:cNvSpPr/>
            <p:nvPr/>
          </p:nvSpPr>
          <p:spPr>
            <a:xfrm>
              <a:off x="6426653" y="4511088"/>
              <a:ext cx="14574" cy="21507"/>
            </a:xfrm>
            <a:custGeom>
              <a:rect b="b" l="l" r="r" t="t"/>
              <a:pathLst>
                <a:path extrusionOk="0" h="819" w="555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71"/>
            <p:cNvSpPr/>
            <p:nvPr/>
          </p:nvSpPr>
          <p:spPr>
            <a:xfrm>
              <a:off x="6282118" y="4328502"/>
              <a:ext cx="182743" cy="193536"/>
            </a:xfrm>
            <a:custGeom>
              <a:rect b="b" l="l" r="r" t="t"/>
              <a:pathLst>
                <a:path extrusionOk="0" h="7370" w="6959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71"/>
            <p:cNvSpPr/>
            <p:nvPr/>
          </p:nvSpPr>
          <p:spPr>
            <a:xfrm>
              <a:off x="6282381" y="4328503"/>
              <a:ext cx="182481" cy="16097"/>
            </a:xfrm>
            <a:custGeom>
              <a:rect b="b" l="l" r="r" t="t"/>
              <a:pathLst>
                <a:path extrusionOk="0" h="613" w="6949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71"/>
            <p:cNvSpPr/>
            <p:nvPr/>
          </p:nvSpPr>
          <p:spPr>
            <a:xfrm>
              <a:off x="6271562" y="4312405"/>
              <a:ext cx="204093" cy="21638"/>
            </a:xfrm>
            <a:custGeom>
              <a:rect b="b" l="l" r="r" t="t"/>
              <a:pathLst>
                <a:path extrusionOk="0" h="824" w="7772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71"/>
            <p:cNvSpPr/>
            <p:nvPr/>
          </p:nvSpPr>
          <p:spPr>
            <a:xfrm>
              <a:off x="6299713" y="4375482"/>
              <a:ext cx="145034" cy="104620"/>
            </a:xfrm>
            <a:custGeom>
              <a:rect b="b" l="l" r="r" t="t"/>
              <a:pathLst>
                <a:path extrusionOk="0" h="3984" w="5523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71"/>
            <p:cNvSpPr/>
            <p:nvPr/>
          </p:nvSpPr>
          <p:spPr>
            <a:xfrm>
              <a:off x="6271562" y="4323224"/>
              <a:ext cx="204093" cy="10819"/>
            </a:xfrm>
            <a:custGeom>
              <a:rect b="b" l="l" r="r" t="t"/>
              <a:pathLst>
                <a:path extrusionOk="0" h="412" w="7772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5" name="Google Shape;11775;p71"/>
          <p:cNvGrpSpPr/>
          <p:nvPr/>
        </p:nvGrpSpPr>
        <p:grpSpPr>
          <a:xfrm>
            <a:off x="13278981" y="8658476"/>
            <a:ext cx="688170" cy="534391"/>
            <a:chOff x="6639491" y="4329238"/>
            <a:chExt cx="344085" cy="267195"/>
          </a:xfrm>
        </p:grpSpPr>
        <p:sp>
          <p:nvSpPr>
            <p:cNvPr id="11776" name="Google Shape;11776;p71"/>
            <p:cNvSpPr/>
            <p:nvPr/>
          </p:nvSpPr>
          <p:spPr>
            <a:xfrm>
              <a:off x="6697788" y="4352609"/>
              <a:ext cx="275467" cy="177465"/>
            </a:xfrm>
            <a:custGeom>
              <a:rect b="b" l="l" r="r" t="t"/>
              <a:pathLst>
                <a:path extrusionOk="0" h="6758" w="1049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71"/>
            <p:cNvSpPr/>
            <p:nvPr/>
          </p:nvSpPr>
          <p:spPr>
            <a:xfrm>
              <a:off x="6735734" y="4530311"/>
              <a:ext cx="46533" cy="22137"/>
            </a:xfrm>
            <a:custGeom>
              <a:rect b="b" l="l" r="r" t="t"/>
              <a:pathLst>
                <a:path extrusionOk="0" h="843" w="1772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71"/>
            <p:cNvSpPr/>
            <p:nvPr/>
          </p:nvSpPr>
          <p:spPr>
            <a:xfrm>
              <a:off x="6746290" y="4472250"/>
              <a:ext cx="35976" cy="58087"/>
            </a:xfrm>
            <a:custGeom>
              <a:rect b="b" l="l" r="r" t="t"/>
              <a:pathLst>
                <a:path extrusionOk="0" h="2212" w="137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71"/>
            <p:cNvSpPr/>
            <p:nvPr/>
          </p:nvSpPr>
          <p:spPr>
            <a:xfrm>
              <a:off x="6701307" y="4462455"/>
              <a:ext cx="39994" cy="23897"/>
            </a:xfrm>
            <a:custGeom>
              <a:rect b="b" l="l" r="r" t="t"/>
              <a:pathLst>
                <a:path extrusionOk="0" h="910" w="1523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71"/>
            <p:cNvSpPr/>
            <p:nvPr/>
          </p:nvSpPr>
          <p:spPr>
            <a:xfrm>
              <a:off x="6697788" y="4352609"/>
              <a:ext cx="9086" cy="109609"/>
            </a:xfrm>
            <a:custGeom>
              <a:rect b="b" l="l" r="r" t="t"/>
              <a:pathLst>
                <a:path extrusionOk="0" h="4174" w="346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71"/>
            <p:cNvSpPr/>
            <p:nvPr/>
          </p:nvSpPr>
          <p:spPr>
            <a:xfrm>
              <a:off x="6697788" y="4351874"/>
              <a:ext cx="275467" cy="9060"/>
            </a:xfrm>
            <a:custGeom>
              <a:rect b="b" l="l" r="r" t="t"/>
              <a:pathLst>
                <a:path extrusionOk="0" h="345" w="1049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71"/>
            <p:cNvSpPr/>
            <p:nvPr/>
          </p:nvSpPr>
          <p:spPr>
            <a:xfrm>
              <a:off x="6726201" y="4529050"/>
              <a:ext cx="257374" cy="24658"/>
            </a:xfrm>
            <a:custGeom>
              <a:rect b="b" l="l" r="r" t="t"/>
              <a:pathLst>
                <a:path extrusionOk="0" h="939" w="9801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71"/>
            <p:cNvSpPr/>
            <p:nvPr/>
          </p:nvSpPr>
          <p:spPr>
            <a:xfrm>
              <a:off x="6687757" y="4329238"/>
              <a:ext cx="295819" cy="24422"/>
            </a:xfrm>
            <a:custGeom>
              <a:rect b="b" l="l" r="r" t="t"/>
              <a:pathLst>
                <a:path extrusionOk="0" h="930" w="11265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71"/>
            <p:cNvSpPr/>
            <p:nvPr/>
          </p:nvSpPr>
          <p:spPr>
            <a:xfrm>
              <a:off x="6799073" y="4445097"/>
              <a:ext cx="23398" cy="54306"/>
            </a:xfrm>
            <a:custGeom>
              <a:rect b="b" l="l" r="r" t="t"/>
              <a:pathLst>
                <a:path extrusionOk="0" h="2068" w="891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71"/>
            <p:cNvSpPr/>
            <p:nvPr/>
          </p:nvSpPr>
          <p:spPr>
            <a:xfrm>
              <a:off x="6838778" y="4421988"/>
              <a:ext cx="23398" cy="77414"/>
            </a:xfrm>
            <a:custGeom>
              <a:rect b="b" l="l" r="r" t="t"/>
              <a:pathLst>
                <a:path extrusionOk="0" h="2948" w="891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71"/>
            <p:cNvSpPr/>
            <p:nvPr/>
          </p:nvSpPr>
          <p:spPr>
            <a:xfrm>
              <a:off x="6877485" y="4435801"/>
              <a:ext cx="23161" cy="63365"/>
            </a:xfrm>
            <a:custGeom>
              <a:rect b="b" l="l" r="r" t="t"/>
              <a:pathLst>
                <a:path extrusionOk="0" h="2413" w="882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71"/>
            <p:cNvSpPr/>
            <p:nvPr/>
          </p:nvSpPr>
          <p:spPr>
            <a:xfrm>
              <a:off x="6918214" y="4390319"/>
              <a:ext cx="23398" cy="108848"/>
            </a:xfrm>
            <a:custGeom>
              <a:rect b="b" l="l" r="r" t="t"/>
              <a:pathLst>
                <a:path extrusionOk="0" h="4145" w="891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71"/>
            <p:cNvSpPr/>
            <p:nvPr/>
          </p:nvSpPr>
          <p:spPr>
            <a:xfrm>
              <a:off x="6720923" y="4382283"/>
              <a:ext cx="44248" cy="11082"/>
            </a:xfrm>
            <a:custGeom>
              <a:rect b="b" l="l" r="r" t="t"/>
              <a:pathLst>
                <a:path extrusionOk="0" h="422" w="1685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71"/>
            <p:cNvSpPr/>
            <p:nvPr/>
          </p:nvSpPr>
          <p:spPr>
            <a:xfrm>
              <a:off x="6720923" y="4400875"/>
              <a:ext cx="60345" cy="11082"/>
            </a:xfrm>
            <a:custGeom>
              <a:rect b="b" l="l" r="r" t="t"/>
              <a:pathLst>
                <a:path extrusionOk="0" h="422" w="2298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71"/>
            <p:cNvSpPr/>
            <p:nvPr/>
          </p:nvSpPr>
          <p:spPr>
            <a:xfrm>
              <a:off x="6720923" y="4419231"/>
              <a:ext cx="60345" cy="11082"/>
            </a:xfrm>
            <a:custGeom>
              <a:rect b="b" l="l" r="r" t="t"/>
              <a:pathLst>
                <a:path extrusionOk="0" h="422" w="2298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71"/>
            <p:cNvSpPr/>
            <p:nvPr/>
          </p:nvSpPr>
          <p:spPr>
            <a:xfrm>
              <a:off x="6720923" y="4437560"/>
              <a:ext cx="60345" cy="11082"/>
            </a:xfrm>
            <a:custGeom>
              <a:rect b="b" l="l" r="r" t="t"/>
              <a:pathLst>
                <a:path extrusionOk="0" h="422" w="2298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71"/>
            <p:cNvSpPr/>
            <p:nvPr/>
          </p:nvSpPr>
          <p:spPr>
            <a:xfrm>
              <a:off x="6639491" y="4461956"/>
              <a:ext cx="134740" cy="134477"/>
            </a:xfrm>
            <a:custGeom>
              <a:rect b="b" l="l" r="r" t="t"/>
              <a:pathLst>
                <a:path extrusionOk="0" h="5121" w="5131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71"/>
            <p:cNvSpPr/>
            <p:nvPr/>
          </p:nvSpPr>
          <p:spPr>
            <a:xfrm>
              <a:off x="6673918" y="4502396"/>
              <a:ext cx="29936" cy="53807"/>
            </a:xfrm>
            <a:custGeom>
              <a:rect b="b" l="l" r="r" t="t"/>
              <a:pathLst>
                <a:path extrusionOk="0" h="2049" w="114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4" name="Google Shape;11794;p71"/>
          <p:cNvGrpSpPr/>
          <p:nvPr/>
        </p:nvGrpSpPr>
        <p:grpSpPr>
          <a:xfrm>
            <a:off x="14266672" y="8582111"/>
            <a:ext cx="465957" cy="687119"/>
            <a:chOff x="7133336" y="4291056"/>
            <a:chExt cx="232979" cy="343560"/>
          </a:xfrm>
        </p:grpSpPr>
        <p:sp>
          <p:nvSpPr>
            <p:cNvPr id="11795" name="Google Shape;11795;p71"/>
            <p:cNvSpPr/>
            <p:nvPr/>
          </p:nvSpPr>
          <p:spPr>
            <a:xfrm>
              <a:off x="7224800" y="4396358"/>
              <a:ext cx="49789" cy="50025"/>
            </a:xfrm>
            <a:custGeom>
              <a:rect b="b" l="l" r="r" t="t"/>
              <a:pathLst>
                <a:path extrusionOk="0" h="1905" w="1896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71"/>
            <p:cNvSpPr/>
            <p:nvPr/>
          </p:nvSpPr>
          <p:spPr>
            <a:xfrm>
              <a:off x="7224800" y="4396358"/>
              <a:ext cx="50052" cy="27652"/>
            </a:xfrm>
            <a:custGeom>
              <a:rect b="b" l="l" r="r" t="t"/>
              <a:pathLst>
                <a:path extrusionOk="0" h="1053" w="1906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71"/>
            <p:cNvSpPr/>
            <p:nvPr/>
          </p:nvSpPr>
          <p:spPr>
            <a:xfrm>
              <a:off x="7199932" y="4291056"/>
              <a:ext cx="99788" cy="77414"/>
            </a:xfrm>
            <a:custGeom>
              <a:rect b="b" l="l" r="r" t="t"/>
              <a:pathLst>
                <a:path extrusionOk="0" h="2948" w="380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71"/>
            <p:cNvSpPr/>
            <p:nvPr/>
          </p:nvSpPr>
          <p:spPr>
            <a:xfrm>
              <a:off x="7199932" y="4291056"/>
              <a:ext cx="41990" cy="77414"/>
            </a:xfrm>
            <a:custGeom>
              <a:rect b="b" l="l" r="r" t="t"/>
              <a:pathLst>
                <a:path extrusionOk="0" h="2948" w="1599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71"/>
            <p:cNvSpPr/>
            <p:nvPr/>
          </p:nvSpPr>
          <p:spPr>
            <a:xfrm>
              <a:off x="7172043" y="4429525"/>
              <a:ext cx="155065" cy="72162"/>
            </a:xfrm>
            <a:custGeom>
              <a:rect b="b" l="l" r="r" t="t"/>
              <a:pathLst>
                <a:path extrusionOk="0" h="2748" w="5905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71"/>
            <p:cNvSpPr/>
            <p:nvPr/>
          </p:nvSpPr>
          <p:spPr>
            <a:xfrm>
              <a:off x="7241396" y="4451636"/>
              <a:ext cx="16623" cy="50052"/>
            </a:xfrm>
            <a:custGeom>
              <a:rect b="b" l="l" r="r" t="t"/>
              <a:pathLst>
                <a:path extrusionOk="0" h="1906" w="633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71"/>
            <p:cNvSpPr/>
            <p:nvPr/>
          </p:nvSpPr>
          <p:spPr>
            <a:xfrm>
              <a:off x="7172043" y="4450139"/>
              <a:ext cx="27914" cy="51548"/>
            </a:xfrm>
            <a:custGeom>
              <a:rect b="b" l="l" r="r" t="t"/>
              <a:pathLst>
                <a:path extrusionOk="0" h="1963" w="1063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71"/>
            <p:cNvSpPr/>
            <p:nvPr/>
          </p:nvSpPr>
          <p:spPr>
            <a:xfrm>
              <a:off x="7299693" y="4450139"/>
              <a:ext cx="27678" cy="51548"/>
            </a:xfrm>
            <a:custGeom>
              <a:rect b="b" l="l" r="r" t="t"/>
              <a:pathLst>
                <a:path extrusionOk="0" h="1963" w="1054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71"/>
            <p:cNvSpPr/>
            <p:nvPr/>
          </p:nvSpPr>
          <p:spPr>
            <a:xfrm>
              <a:off x="7241396" y="4446620"/>
              <a:ext cx="16623" cy="13340"/>
            </a:xfrm>
            <a:custGeom>
              <a:rect b="b" l="l" r="r" t="t"/>
              <a:pathLst>
                <a:path extrusionOk="0" h="508" w="633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71"/>
            <p:cNvSpPr/>
            <p:nvPr/>
          </p:nvSpPr>
          <p:spPr>
            <a:xfrm>
              <a:off x="7215267" y="4424115"/>
              <a:ext cx="34453" cy="31013"/>
            </a:xfrm>
            <a:custGeom>
              <a:rect b="b" l="l" r="r" t="t"/>
              <a:pathLst>
                <a:path extrusionOk="0" h="1181" w="1312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71"/>
            <p:cNvSpPr/>
            <p:nvPr/>
          </p:nvSpPr>
          <p:spPr>
            <a:xfrm>
              <a:off x="7249694" y="4424246"/>
              <a:ext cx="34453" cy="30882"/>
            </a:xfrm>
            <a:custGeom>
              <a:rect b="b" l="l" r="r" t="t"/>
              <a:pathLst>
                <a:path extrusionOk="0" h="1176" w="1312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71"/>
            <p:cNvSpPr/>
            <p:nvPr/>
          </p:nvSpPr>
          <p:spPr>
            <a:xfrm>
              <a:off x="7205210" y="4329658"/>
              <a:ext cx="88733" cy="83349"/>
            </a:xfrm>
            <a:custGeom>
              <a:rect b="b" l="l" r="r" t="t"/>
              <a:pathLst>
                <a:path extrusionOk="0" h="3174" w="3379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71"/>
            <p:cNvSpPr/>
            <p:nvPr/>
          </p:nvSpPr>
          <p:spPr>
            <a:xfrm>
              <a:off x="7205210" y="4329789"/>
              <a:ext cx="77940" cy="82430"/>
            </a:xfrm>
            <a:custGeom>
              <a:rect b="b" l="l" r="r" t="t"/>
              <a:pathLst>
                <a:path extrusionOk="0" h="3139" w="2968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71"/>
            <p:cNvSpPr/>
            <p:nvPr/>
          </p:nvSpPr>
          <p:spPr>
            <a:xfrm>
              <a:off x="7238639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71"/>
            <p:cNvSpPr/>
            <p:nvPr/>
          </p:nvSpPr>
          <p:spPr>
            <a:xfrm>
              <a:off x="7133336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71"/>
            <p:cNvSpPr/>
            <p:nvPr/>
          </p:nvSpPr>
          <p:spPr>
            <a:xfrm>
              <a:off x="7343941" y="4612478"/>
              <a:ext cx="22374" cy="22137"/>
            </a:xfrm>
            <a:custGeom>
              <a:rect b="b" l="l" r="r" t="t"/>
              <a:pathLst>
                <a:path extrusionOk="0" h="843" w="852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71"/>
            <p:cNvSpPr/>
            <p:nvPr/>
          </p:nvSpPr>
          <p:spPr>
            <a:xfrm>
              <a:off x="7156891" y="4529181"/>
              <a:ext cx="186105" cy="72399"/>
            </a:xfrm>
            <a:custGeom>
              <a:rect b="b" l="l" r="r" t="t"/>
              <a:pathLst>
                <a:path extrusionOk="0" h="2757" w="7087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2" name="Google Shape;11812;p71"/>
          <p:cNvGrpSpPr/>
          <p:nvPr/>
        </p:nvGrpSpPr>
        <p:grpSpPr>
          <a:xfrm>
            <a:off x="15142759" y="8582111"/>
            <a:ext cx="465957" cy="687119"/>
            <a:chOff x="7571379" y="4291056"/>
            <a:chExt cx="232979" cy="343560"/>
          </a:xfrm>
        </p:grpSpPr>
        <p:sp>
          <p:nvSpPr>
            <p:cNvPr id="11813" name="Google Shape;11813;p71"/>
            <p:cNvSpPr/>
            <p:nvPr/>
          </p:nvSpPr>
          <p:spPr>
            <a:xfrm>
              <a:off x="7676682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71"/>
            <p:cNvSpPr/>
            <p:nvPr/>
          </p:nvSpPr>
          <p:spPr>
            <a:xfrm>
              <a:off x="7571379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71"/>
            <p:cNvSpPr/>
            <p:nvPr/>
          </p:nvSpPr>
          <p:spPr>
            <a:xfrm>
              <a:off x="7781985" y="4612478"/>
              <a:ext cx="22374" cy="22137"/>
            </a:xfrm>
            <a:custGeom>
              <a:rect b="b" l="l" r="r" t="t"/>
              <a:pathLst>
                <a:path extrusionOk="0" h="843" w="852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71"/>
            <p:cNvSpPr/>
            <p:nvPr/>
          </p:nvSpPr>
          <p:spPr>
            <a:xfrm>
              <a:off x="7594698" y="4529181"/>
              <a:ext cx="186341" cy="72399"/>
            </a:xfrm>
            <a:custGeom>
              <a:rect b="b" l="l" r="r" t="t"/>
              <a:pathLst>
                <a:path extrusionOk="0" h="2757" w="7096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71"/>
            <p:cNvSpPr/>
            <p:nvPr/>
          </p:nvSpPr>
          <p:spPr>
            <a:xfrm>
              <a:off x="7665626" y="4423984"/>
              <a:ext cx="44511" cy="44274"/>
            </a:xfrm>
            <a:custGeom>
              <a:rect b="b" l="l" r="r" t="t"/>
              <a:pathLst>
                <a:path extrusionOk="0" h="1686" w="1695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71"/>
            <p:cNvSpPr/>
            <p:nvPr/>
          </p:nvSpPr>
          <p:spPr>
            <a:xfrm>
              <a:off x="7665626" y="4423984"/>
              <a:ext cx="44511" cy="22163"/>
            </a:xfrm>
            <a:custGeom>
              <a:rect b="b" l="l" r="r" t="t"/>
              <a:pathLst>
                <a:path extrusionOk="0" h="844" w="1695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71"/>
            <p:cNvSpPr/>
            <p:nvPr/>
          </p:nvSpPr>
          <p:spPr>
            <a:xfrm>
              <a:off x="7660086" y="4291056"/>
              <a:ext cx="55566" cy="44248"/>
            </a:xfrm>
            <a:custGeom>
              <a:rect b="b" l="l" r="r" t="t"/>
              <a:pathLst>
                <a:path extrusionOk="0" h="1685" w="2116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71"/>
            <p:cNvSpPr/>
            <p:nvPr/>
          </p:nvSpPr>
          <p:spPr>
            <a:xfrm>
              <a:off x="7660086" y="4291056"/>
              <a:ext cx="37473" cy="44248"/>
            </a:xfrm>
            <a:custGeom>
              <a:rect b="b" l="l" r="r" t="t"/>
              <a:pathLst>
                <a:path extrusionOk="0" h="1685" w="1427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71"/>
            <p:cNvSpPr/>
            <p:nvPr/>
          </p:nvSpPr>
          <p:spPr>
            <a:xfrm>
              <a:off x="7632434" y="4313167"/>
              <a:ext cx="110870" cy="110843"/>
            </a:xfrm>
            <a:custGeom>
              <a:rect b="b" l="l" r="r" t="t"/>
              <a:pathLst>
                <a:path extrusionOk="0" h="4221" w="4222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71"/>
            <p:cNvSpPr/>
            <p:nvPr/>
          </p:nvSpPr>
          <p:spPr>
            <a:xfrm>
              <a:off x="7658641" y="4313140"/>
              <a:ext cx="88181" cy="109636"/>
            </a:xfrm>
            <a:custGeom>
              <a:rect b="b" l="l" r="r" t="t"/>
              <a:pathLst>
                <a:path extrusionOk="0" h="4175" w="3358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71"/>
            <p:cNvSpPr/>
            <p:nvPr/>
          </p:nvSpPr>
          <p:spPr>
            <a:xfrm>
              <a:off x="7643489" y="4352504"/>
              <a:ext cx="88759" cy="82561"/>
            </a:xfrm>
            <a:custGeom>
              <a:rect b="b" l="l" r="r" t="t"/>
              <a:pathLst>
                <a:path extrusionOk="0" h="3144" w="338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71"/>
            <p:cNvSpPr/>
            <p:nvPr/>
          </p:nvSpPr>
          <p:spPr>
            <a:xfrm>
              <a:off x="7615601" y="4454157"/>
              <a:ext cx="144272" cy="58586"/>
            </a:xfrm>
            <a:custGeom>
              <a:rect b="b" l="l" r="r" t="t"/>
              <a:pathLst>
                <a:path extrusionOk="0" h="2231" w="5494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71"/>
            <p:cNvSpPr/>
            <p:nvPr/>
          </p:nvSpPr>
          <p:spPr>
            <a:xfrm>
              <a:off x="7615864" y="4473011"/>
              <a:ext cx="27652" cy="39731"/>
            </a:xfrm>
            <a:custGeom>
              <a:rect b="b" l="l" r="r" t="t"/>
              <a:pathLst>
                <a:path extrusionOk="0" h="1513" w="1053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71"/>
            <p:cNvSpPr/>
            <p:nvPr/>
          </p:nvSpPr>
          <p:spPr>
            <a:xfrm>
              <a:off x="7732222" y="4473011"/>
              <a:ext cx="27652" cy="39731"/>
            </a:xfrm>
            <a:custGeom>
              <a:rect b="b" l="l" r="r" t="t"/>
              <a:pathLst>
                <a:path extrusionOk="0" h="1513" w="1053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71"/>
            <p:cNvSpPr/>
            <p:nvPr/>
          </p:nvSpPr>
          <p:spPr>
            <a:xfrm>
              <a:off x="7656068" y="4447592"/>
              <a:ext cx="63602" cy="65151"/>
            </a:xfrm>
            <a:custGeom>
              <a:rect b="b" l="l" r="r" t="t"/>
              <a:pathLst>
                <a:path extrusionOk="0" h="2481" w="2422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71"/>
            <p:cNvSpPr/>
            <p:nvPr/>
          </p:nvSpPr>
          <p:spPr>
            <a:xfrm>
              <a:off x="7643489" y="4352504"/>
              <a:ext cx="88759" cy="81826"/>
            </a:xfrm>
            <a:custGeom>
              <a:rect b="b" l="l" r="r" t="t"/>
              <a:pathLst>
                <a:path extrusionOk="0" h="3116" w="338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71"/>
          <p:cNvGrpSpPr/>
          <p:nvPr/>
        </p:nvGrpSpPr>
        <p:grpSpPr>
          <a:xfrm>
            <a:off x="13332762" y="6695751"/>
            <a:ext cx="591638" cy="741425"/>
            <a:chOff x="6666381" y="3347875"/>
            <a:chExt cx="295819" cy="370712"/>
          </a:xfrm>
        </p:grpSpPr>
        <p:sp>
          <p:nvSpPr>
            <p:cNvPr id="11830" name="Google Shape;11830;p71"/>
            <p:cNvSpPr/>
            <p:nvPr/>
          </p:nvSpPr>
          <p:spPr>
            <a:xfrm>
              <a:off x="6666381" y="3347875"/>
              <a:ext cx="295819" cy="310892"/>
            </a:xfrm>
            <a:custGeom>
              <a:rect b="b" l="l" r="r" t="t"/>
              <a:pathLst>
                <a:path extrusionOk="0" h="11839" w="11265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71"/>
            <p:cNvSpPr/>
            <p:nvPr/>
          </p:nvSpPr>
          <p:spPr>
            <a:xfrm>
              <a:off x="6666381" y="3351132"/>
              <a:ext cx="252096" cy="307636"/>
            </a:xfrm>
            <a:custGeom>
              <a:rect b="b" l="l" r="r" t="t"/>
              <a:pathLst>
                <a:path extrusionOk="0" h="11715" w="960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71"/>
            <p:cNvSpPr/>
            <p:nvPr/>
          </p:nvSpPr>
          <p:spPr>
            <a:xfrm>
              <a:off x="6666644" y="3348112"/>
              <a:ext cx="295320" cy="310393"/>
            </a:xfrm>
            <a:custGeom>
              <a:rect b="b" l="l" r="r" t="t"/>
              <a:pathLst>
                <a:path extrusionOk="0" h="11820" w="11246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71"/>
            <p:cNvSpPr/>
            <p:nvPr/>
          </p:nvSpPr>
          <p:spPr>
            <a:xfrm>
              <a:off x="6666644" y="3351394"/>
              <a:ext cx="222921" cy="307111"/>
            </a:xfrm>
            <a:custGeom>
              <a:rect b="b" l="l" r="r" t="t"/>
              <a:pathLst>
                <a:path extrusionOk="0" h="11695" w="8489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71"/>
            <p:cNvSpPr/>
            <p:nvPr/>
          </p:nvSpPr>
          <p:spPr>
            <a:xfrm>
              <a:off x="6711863" y="3586868"/>
              <a:ext cx="22899" cy="23897"/>
            </a:xfrm>
            <a:custGeom>
              <a:rect b="b" l="l" r="r" t="t"/>
              <a:pathLst>
                <a:path extrusionOk="0" h="910" w="872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71"/>
            <p:cNvSpPr/>
            <p:nvPr/>
          </p:nvSpPr>
          <p:spPr>
            <a:xfrm>
              <a:off x="6710865" y="3586868"/>
              <a:ext cx="24894" cy="18067"/>
            </a:xfrm>
            <a:custGeom>
              <a:rect b="b" l="l" r="r" t="t"/>
              <a:pathLst>
                <a:path extrusionOk="0" h="688" w="948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71"/>
            <p:cNvSpPr/>
            <p:nvPr/>
          </p:nvSpPr>
          <p:spPr>
            <a:xfrm>
              <a:off x="6688991" y="3605722"/>
              <a:ext cx="68407" cy="88995"/>
            </a:xfrm>
            <a:custGeom>
              <a:rect b="b" l="l" r="r" t="t"/>
              <a:pathLst>
                <a:path extrusionOk="0" h="3389" w="2605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71"/>
            <p:cNvSpPr/>
            <p:nvPr/>
          </p:nvSpPr>
          <p:spPr>
            <a:xfrm>
              <a:off x="6700571" y="3694691"/>
              <a:ext cx="45509" cy="23897"/>
            </a:xfrm>
            <a:custGeom>
              <a:rect b="b" l="l" r="r" t="t"/>
              <a:pathLst>
                <a:path extrusionOk="0" h="910" w="1733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71"/>
            <p:cNvSpPr/>
            <p:nvPr/>
          </p:nvSpPr>
          <p:spPr>
            <a:xfrm>
              <a:off x="6689253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71"/>
            <p:cNvSpPr/>
            <p:nvPr/>
          </p:nvSpPr>
          <p:spPr>
            <a:xfrm>
              <a:off x="6746054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71"/>
            <p:cNvSpPr/>
            <p:nvPr/>
          </p:nvSpPr>
          <p:spPr>
            <a:xfrm>
              <a:off x="6705850" y="3599052"/>
              <a:ext cx="34952" cy="95665"/>
            </a:xfrm>
            <a:custGeom>
              <a:rect b="b" l="l" r="r" t="t"/>
              <a:pathLst>
                <a:path extrusionOk="0" h="3643" w="1331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71"/>
            <p:cNvSpPr/>
            <p:nvPr/>
          </p:nvSpPr>
          <p:spPr>
            <a:xfrm>
              <a:off x="6720161" y="3706482"/>
              <a:ext cx="6066" cy="12106"/>
            </a:xfrm>
            <a:custGeom>
              <a:rect b="b" l="l" r="r" t="t"/>
              <a:pathLst>
                <a:path extrusionOk="0" h="461" w="231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71"/>
            <p:cNvSpPr/>
            <p:nvPr/>
          </p:nvSpPr>
          <p:spPr>
            <a:xfrm>
              <a:off x="6700309" y="3539127"/>
              <a:ext cx="46008" cy="53807"/>
            </a:xfrm>
            <a:custGeom>
              <a:rect b="b" l="l" r="r" t="t"/>
              <a:pathLst>
                <a:path extrusionOk="0" h="2049" w="1752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71"/>
            <p:cNvSpPr/>
            <p:nvPr/>
          </p:nvSpPr>
          <p:spPr>
            <a:xfrm>
              <a:off x="6700309" y="3539127"/>
              <a:ext cx="31433" cy="53807"/>
            </a:xfrm>
            <a:custGeom>
              <a:rect b="b" l="l" r="r" t="t"/>
              <a:pathLst>
                <a:path extrusionOk="0" h="2049" w="1197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71"/>
            <p:cNvSpPr/>
            <p:nvPr/>
          </p:nvSpPr>
          <p:spPr>
            <a:xfrm>
              <a:off x="6700309" y="3539127"/>
              <a:ext cx="46008" cy="23897"/>
            </a:xfrm>
            <a:custGeom>
              <a:rect b="b" l="l" r="r" t="t"/>
              <a:pathLst>
                <a:path extrusionOk="0" h="910" w="1752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71"/>
            <p:cNvSpPr/>
            <p:nvPr/>
          </p:nvSpPr>
          <p:spPr>
            <a:xfrm>
              <a:off x="6700309" y="3539127"/>
              <a:ext cx="31433" cy="21875"/>
            </a:xfrm>
            <a:custGeom>
              <a:rect b="b" l="l" r="r" t="t"/>
              <a:pathLst>
                <a:path extrusionOk="0" h="833" w="1197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71"/>
            <p:cNvSpPr/>
            <p:nvPr/>
          </p:nvSpPr>
          <p:spPr>
            <a:xfrm>
              <a:off x="6802854" y="3586868"/>
              <a:ext cx="22899" cy="23897"/>
            </a:xfrm>
            <a:custGeom>
              <a:rect b="b" l="l" r="r" t="t"/>
              <a:pathLst>
                <a:path extrusionOk="0" h="910" w="872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71"/>
            <p:cNvSpPr/>
            <p:nvPr/>
          </p:nvSpPr>
          <p:spPr>
            <a:xfrm>
              <a:off x="6801594" y="3586868"/>
              <a:ext cx="24894" cy="18067"/>
            </a:xfrm>
            <a:custGeom>
              <a:rect b="b" l="l" r="r" t="t"/>
              <a:pathLst>
                <a:path extrusionOk="0" h="688" w="948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71"/>
            <p:cNvSpPr/>
            <p:nvPr/>
          </p:nvSpPr>
          <p:spPr>
            <a:xfrm>
              <a:off x="6779982" y="3605722"/>
              <a:ext cx="68381" cy="88995"/>
            </a:xfrm>
            <a:custGeom>
              <a:rect b="b" l="l" r="r" t="t"/>
              <a:pathLst>
                <a:path extrusionOk="0" h="3389" w="2604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71"/>
            <p:cNvSpPr/>
            <p:nvPr/>
          </p:nvSpPr>
          <p:spPr>
            <a:xfrm>
              <a:off x="6791536" y="3694691"/>
              <a:ext cx="45509" cy="23897"/>
            </a:xfrm>
            <a:custGeom>
              <a:rect b="b" l="l" r="r" t="t"/>
              <a:pathLst>
                <a:path extrusionOk="0" h="910" w="1733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71"/>
            <p:cNvSpPr/>
            <p:nvPr/>
          </p:nvSpPr>
          <p:spPr>
            <a:xfrm>
              <a:off x="6780218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71"/>
            <p:cNvSpPr/>
            <p:nvPr/>
          </p:nvSpPr>
          <p:spPr>
            <a:xfrm>
              <a:off x="6837018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71"/>
            <p:cNvSpPr/>
            <p:nvPr/>
          </p:nvSpPr>
          <p:spPr>
            <a:xfrm>
              <a:off x="6796814" y="3599052"/>
              <a:ext cx="34952" cy="95665"/>
            </a:xfrm>
            <a:custGeom>
              <a:rect b="b" l="l" r="r" t="t"/>
              <a:pathLst>
                <a:path extrusionOk="0" h="3643" w="1331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71"/>
            <p:cNvSpPr/>
            <p:nvPr/>
          </p:nvSpPr>
          <p:spPr>
            <a:xfrm>
              <a:off x="6811152" y="3706482"/>
              <a:ext cx="6040" cy="12106"/>
            </a:xfrm>
            <a:custGeom>
              <a:rect b="b" l="l" r="r" t="t"/>
              <a:pathLst>
                <a:path extrusionOk="0" h="461" w="23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71"/>
            <p:cNvSpPr/>
            <p:nvPr/>
          </p:nvSpPr>
          <p:spPr>
            <a:xfrm>
              <a:off x="6791300" y="3539127"/>
              <a:ext cx="46008" cy="53807"/>
            </a:xfrm>
            <a:custGeom>
              <a:rect b="b" l="l" r="r" t="t"/>
              <a:pathLst>
                <a:path extrusionOk="0" h="2049" w="1752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71"/>
            <p:cNvSpPr/>
            <p:nvPr/>
          </p:nvSpPr>
          <p:spPr>
            <a:xfrm>
              <a:off x="6791300" y="3539127"/>
              <a:ext cx="31433" cy="53807"/>
            </a:xfrm>
            <a:custGeom>
              <a:rect b="b" l="l" r="r" t="t"/>
              <a:pathLst>
                <a:path extrusionOk="0" h="2049" w="1197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71"/>
            <p:cNvSpPr/>
            <p:nvPr/>
          </p:nvSpPr>
          <p:spPr>
            <a:xfrm>
              <a:off x="6791300" y="3539127"/>
              <a:ext cx="46008" cy="23897"/>
            </a:xfrm>
            <a:custGeom>
              <a:rect b="b" l="l" r="r" t="t"/>
              <a:pathLst>
                <a:path extrusionOk="0" h="910" w="1752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71"/>
            <p:cNvSpPr/>
            <p:nvPr/>
          </p:nvSpPr>
          <p:spPr>
            <a:xfrm>
              <a:off x="6791300" y="3539127"/>
              <a:ext cx="31433" cy="21875"/>
            </a:xfrm>
            <a:custGeom>
              <a:rect b="b" l="l" r="r" t="t"/>
              <a:pathLst>
                <a:path extrusionOk="0" h="833" w="1197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71"/>
            <p:cNvSpPr/>
            <p:nvPr/>
          </p:nvSpPr>
          <p:spPr>
            <a:xfrm>
              <a:off x="6893819" y="3586868"/>
              <a:ext cx="22899" cy="23897"/>
            </a:xfrm>
            <a:custGeom>
              <a:rect b="b" l="l" r="r" t="t"/>
              <a:pathLst>
                <a:path extrusionOk="0" h="910" w="872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71"/>
            <p:cNvSpPr/>
            <p:nvPr/>
          </p:nvSpPr>
          <p:spPr>
            <a:xfrm>
              <a:off x="6892821" y="3586868"/>
              <a:ext cx="24894" cy="18067"/>
            </a:xfrm>
            <a:custGeom>
              <a:rect b="b" l="l" r="r" t="t"/>
              <a:pathLst>
                <a:path extrusionOk="0" h="688" w="948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71"/>
            <p:cNvSpPr/>
            <p:nvPr/>
          </p:nvSpPr>
          <p:spPr>
            <a:xfrm>
              <a:off x="6870946" y="3605722"/>
              <a:ext cx="68381" cy="88995"/>
            </a:xfrm>
            <a:custGeom>
              <a:rect b="b" l="l" r="r" t="t"/>
              <a:pathLst>
                <a:path extrusionOk="0" h="3389" w="2604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71"/>
            <p:cNvSpPr/>
            <p:nvPr/>
          </p:nvSpPr>
          <p:spPr>
            <a:xfrm>
              <a:off x="6882527" y="3694691"/>
              <a:ext cx="45509" cy="23897"/>
            </a:xfrm>
            <a:custGeom>
              <a:rect b="b" l="l" r="r" t="t"/>
              <a:pathLst>
                <a:path extrusionOk="0" h="910" w="1733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71"/>
            <p:cNvSpPr/>
            <p:nvPr/>
          </p:nvSpPr>
          <p:spPr>
            <a:xfrm>
              <a:off x="6871209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71"/>
            <p:cNvSpPr/>
            <p:nvPr/>
          </p:nvSpPr>
          <p:spPr>
            <a:xfrm>
              <a:off x="6928009" y="3615754"/>
              <a:ext cx="11318" cy="78964"/>
            </a:xfrm>
            <a:custGeom>
              <a:rect b="b" l="l" r="r" t="t"/>
              <a:pathLst>
                <a:path extrusionOk="0" h="3007" w="431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71"/>
            <p:cNvSpPr/>
            <p:nvPr/>
          </p:nvSpPr>
          <p:spPr>
            <a:xfrm>
              <a:off x="6887805" y="3599052"/>
              <a:ext cx="34952" cy="95665"/>
            </a:xfrm>
            <a:custGeom>
              <a:rect b="b" l="l" r="r" t="t"/>
              <a:pathLst>
                <a:path extrusionOk="0" h="3643" w="1331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71"/>
            <p:cNvSpPr/>
            <p:nvPr/>
          </p:nvSpPr>
          <p:spPr>
            <a:xfrm>
              <a:off x="6902117" y="3706482"/>
              <a:ext cx="6066" cy="12106"/>
            </a:xfrm>
            <a:custGeom>
              <a:rect b="b" l="l" r="r" t="t"/>
              <a:pathLst>
                <a:path extrusionOk="0" h="461" w="231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71"/>
            <p:cNvSpPr/>
            <p:nvPr/>
          </p:nvSpPr>
          <p:spPr>
            <a:xfrm>
              <a:off x="6882264" y="3539127"/>
              <a:ext cx="46008" cy="53807"/>
            </a:xfrm>
            <a:custGeom>
              <a:rect b="b" l="l" r="r" t="t"/>
              <a:pathLst>
                <a:path extrusionOk="0" h="2049" w="1752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71"/>
            <p:cNvSpPr/>
            <p:nvPr/>
          </p:nvSpPr>
          <p:spPr>
            <a:xfrm>
              <a:off x="6882264" y="3539127"/>
              <a:ext cx="31433" cy="53807"/>
            </a:xfrm>
            <a:custGeom>
              <a:rect b="b" l="l" r="r" t="t"/>
              <a:pathLst>
                <a:path extrusionOk="0" h="2049" w="1197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71"/>
            <p:cNvSpPr/>
            <p:nvPr/>
          </p:nvSpPr>
          <p:spPr>
            <a:xfrm>
              <a:off x="6882264" y="3539127"/>
              <a:ext cx="46008" cy="23897"/>
            </a:xfrm>
            <a:custGeom>
              <a:rect b="b" l="l" r="r" t="t"/>
              <a:pathLst>
                <a:path extrusionOk="0" h="910" w="1752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71"/>
            <p:cNvSpPr/>
            <p:nvPr/>
          </p:nvSpPr>
          <p:spPr>
            <a:xfrm>
              <a:off x="6882264" y="3539127"/>
              <a:ext cx="31433" cy="21875"/>
            </a:xfrm>
            <a:custGeom>
              <a:rect b="b" l="l" r="r" t="t"/>
              <a:pathLst>
                <a:path extrusionOk="0" h="833" w="1197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0" name="Google Shape;11870;p71"/>
          <p:cNvGrpSpPr/>
          <p:nvPr/>
        </p:nvGrpSpPr>
        <p:grpSpPr>
          <a:xfrm>
            <a:off x="9755520" y="5774917"/>
            <a:ext cx="779134" cy="780657"/>
            <a:chOff x="4877760" y="2887459"/>
            <a:chExt cx="389567" cy="390329"/>
          </a:xfrm>
        </p:grpSpPr>
        <p:sp>
          <p:nvSpPr>
            <p:cNvPr id="11871" name="Google Shape;11871;p71"/>
            <p:cNvSpPr/>
            <p:nvPr/>
          </p:nvSpPr>
          <p:spPr>
            <a:xfrm>
              <a:off x="5124079" y="2893052"/>
              <a:ext cx="118695" cy="91411"/>
            </a:xfrm>
            <a:custGeom>
              <a:rect b="b" l="l" r="r" t="t"/>
              <a:pathLst>
                <a:path extrusionOk="0" h="3481" w="452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71"/>
            <p:cNvSpPr/>
            <p:nvPr/>
          </p:nvSpPr>
          <p:spPr>
            <a:xfrm>
              <a:off x="4903390" y="2892396"/>
              <a:ext cx="120139" cy="92278"/>
            </a:xfrm>
            <a:custGeom>
              <a:rect b="b" l="l" r="r" t="t"/>
              <a:pathLst>
                <a:path extrusionOk="0" h="3514" w="4575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71"/>
            <p:cNvSpPr/>
            <p:nvPr/>
          </p:nvSpPr>
          <p:spPr>
            <a:xfrm>
              <a:off x="4901735" y="3179155"/>
              <a:ext cx="100313" cy="84347"/>
            </a:xfrm>
            <a:custGeom>
              <a:rect b="b" l="l" r="r" t="t"/>
              <a:pathLst>
                <a:path extrusionOk="0" h="3212" w="382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71"/>
            <p:cNvSpPr/>
            <p:nvPr/>
          </p:nvSpPr>
          <p:spPr>
            <a:xfrm>
              <a:off x="5145428" y="3179759"/>
              <a:ext cx="97346" cy="82929"/>
            </a:xfrm>
            <a:custGeom>
              <a:rect b="b" l="l" r="r" t="t"/>
              <a:pathLst>
                <a:path extrusionOk="0" h="3158" w="3707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71"/>
            <p:cNvSpPr/>
            <p:nvPr/>
          </p:nvSpPr>
          <p:spPr>
            <a:xfrm>
              <a:off x="4878784" y="3101320"/>
              <a:ext cx="125680" cy="66438"/>
            </a:xfrm>
            <a:custGeom>
              <a:rect b="b" l="l" r="r" t="t"/>
              <a:pathLst>
                <a:path extrusionOk="0" h="2530" w="4786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71"/>
            <p:cNvSpPr/>
            <p:nvPr/>
          </p:nvSpPr>
          <p:spPr>
            <a:xfrm>
              <a:off x="4877760" y="3101819"/>
              <a:ext cx="51049" cy="65939"/>
            </a:xfrm>
            <a:custGeom>
              <a:rect b="b" l="l" r="r" t="t"/>
              <a:pathLst>
                <a:path extrusionOk="0" h="2511" w="1944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71"/>
            <p:cNvSpPr/>
            <p:nvPr/>
          </p:nvSpPr>
          <p:spPr>
            <a:xfrm>
              <a:off x="4901131" y="2997278"/>
              <a:ext cx="79463" cy="56328"/>
            </a:xfrm>
            <a:custGeom>
              <a:rect b="b" l="l" r="r" t="t"/>
              <a:pathLst>
                <a:path extrusionOk="0" h="2145" w="3026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71"/>
            <p:cNvSpPr/>
            <p:nvPr/>
          </p:nvSpPr>
          <p:spPr>
            <a:xfrm>
              <a:off x="4901131" y="2997541"/>
              <a:ext cx="43250" cy="56065"/>
            </a:xfrm>
            <a:custGeom>
              <a:rect b="b" l="l" r="r" t="t"/>
              <a:pathLst>
                <a:path extrusionOk="0" h="2135" w="1647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71"/>
            <p:cNvSpPr/>
            <p:nvPr/>
          </p:nvSpPr>
          <p:spPr>
            <a:xfrm>
              <a:off x="4969749" y="3047802"/>
              <a:ext cx="17620" cy="23371"/>
            </a:xfrm>
            <a:custGeom>
              <a:rect b="b" l="l" r="r" t="t"/>
              <a:pathLst>
                <a:path extrusionOk="0" h="890" w="671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71"/>
            <p:cNvSpPr/>
            <p:nvPr/>
          </p:nvSpPr>
          <p:spPr>
            <a:xfrm>
              <a:off x="4894592" y="3047802"/>
              <a:ext cx="17620" cy="23371"/>
            </a:xfrm>
            <a:custGeom>
              <a:rect b="b" l="l" r="r" t="t"/>
              <a:pathLst>
                <a:path extrusionOk="0" h="890" w="671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71"/>
            <p:cNvSpPr/>
            <p:nvPr/>
          </p:nvSpPr>
          <p:spPr>
            <a:xfrm>
              <a:off x="4926262" y="3088610"/>
              <a:ext cx="29437" cy="33350"/>
            </a:xfrm>
            <a:custGeom>
              <a:rect b="b" l="l" r="r" t="t"/>
              <a:pathLst>
                <a:path extrusionOk="0" h="1270" w="1121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71"/>
            <p:cNvSpPr/>
            <p:nvPr/>
          </p:nvSpPr>
          <p:spPr>
            <a:xfrm>
              <a:off x="4926262" y="3088952"/>
              <a:ext cx="17883" cy="33245"/>
            </a:xfrm>
            <a:custGeom>
              <a:rect b="b" l="l" r="r" t="t"/>
              <a:pathLst>
                <a:path extrusionOk="0" h="1266" w="681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71"/>
            <p:cNvSpPr/>
            <p:nvPr/>
          </p:nvSpPr>
          <p:spPr>
            <a:xfrm>
              <a:off x="4909692" y="3030261"/>
              <a:ext cx="62341" cy="66805"/>
            </a:xfrm>
            <a:custGeom>
              <a:rect b="b" l="l" r="r" t="t"/>
              <a:pathLst>
                <a:path extrusionOk="0" h="2544" w="2374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71"/>
            <p:cNvSpPr/>
            <p:nvPr/>
          </p:nvSpPr>
          <p:spPr>
            <a:xfrm>
              <a:off x="4909692" y="3030261"/>
              <a:ext cx="45509" cy="67068"/>
            </a:xfrm>
            <a:custGeom>
              <a:rect b="b" l="l" r="r" t="t"/>
              <a:pathLst>
                <a:path extrusionOk="0" h="2554" w="1733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71"/>
            <p:cNvSpPr/>
            <p:nvPr/>
          </p:nvSpPr>
          <p:spPr>
            <a:xfrm>
              <a:off x="5142408" y="3101583"/>
              <a:ext cx="124919" cy="66175"/>
            </a:xfrm>
            <a:custGeom>
              <a:rect b="b" l="l" r="r" t="t"/>
              <a:pathLst>
                <a:path extrusionOk="0" h="2520" w="4757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71"/>
            <p:cNvSpPr/>
            <p:nvPr/>
          </p:nvSpPr>
          <p:spPr>
            <a:xfrm>
              <a:off x="5140885" y="3101819"/>
              <a:ext cx="51049" cy="65939"/>
            </a:xfrm>
            <a:custGeom>
              <a:rect b="b" l="l" r="r" t="t"/>
              <a:pathLst>
                <a:path extrusionOk="0" h="2511" w="1944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71"/>
            <p:cNvSpPr/>
            <p:nvPr/>
          </p:nvSpPr>
          <p:spPr>
            <a:xfrm>
              <a:off x="5164256" y="2997278"/>
              <a:ext cx="79699" cy="56328"/>
            </a:xfrm>
            <a:custGeom>
              <a:rect b="b" l="l" r="r" t="t"/>
              <a:pathLst>
                <a:path extrusionOk="0" h="2145" w="3035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71"/>
            <p:cNvSpPr/>
            <p:nvPr/>
          </p:nvSpPr>
          <p:spPr>
            <a:xfrm>
              <a:off x="5164256" y="2997541"/>
              <a:ext cx="43250" cy="56065"/>
            </a:xfrm>
            <a:custGeom>
              <a:rect b="b" l="l" r="r" t="t"/>
              <a:pathLst>
                <a:path extrusionOk="0" h="2135" w="1647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71"/>
            <p:cNvSpPr/>
            <p:nvPr/>
          </p:nvSpPr>
          <p:spPr>
            <a:xfrm>
              <a:off x="5233136" y="3047802"/>
              <a:ext cx="17358" cy="23371"/>
            </a:xfrm>
            <a:custGeom>
              <a:rect b="b" l="l" r="r" t="t"/>
              <a:pathLst>
                <a:path extrusionOk="0" h="890" w="661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71"/>
            <p:cNvSpPr/>
            <p:nvPr/>
          </p:nvSpPr>
          <p:spPr>
            <a:xfrm>
              <a:off x="5157980" y="3047802"/>
              <a:ext cx="17358" cy="23371"/>
            </a:xfrm>
            <a:custGeom>
              <a:rect b="b" l="l" r="r" t="t"/>
              <a:pathLst>
                <a:path extrusionOk="0" h="890" w="661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71"/>
            <p:cNvSpPr/>
            <p:nvPr/>
          </p:nvSpPr>
          <p:spPr>
            <a:xfrm>
              <a:off x="5189387" y="3088610"/>
              <a:ext cx="29700" cy="33587"/>
            </a:xfrm>
            <a:custGeom>
              <a:rect b="b" l="l" r="r" t="t"/>
              <a:pathLst>
                <a:path extrusionOk="0" h="1279" w="1131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71"/>
            <p:cNvSpPr/>
            <p:nvPr/>
          </p:nvSpPr>
          <p:spPr>
            <a:xfrm>
              <a:off x="5189650" y="3088952"/>
              <a:ext cx="17857" cy="33245"/>
            </a:xfrm>
            <a:custGeom>
              <a:rect b="b" l="l" r="r" t="t"/>
              <a:pathLst>
                <a:path extrusionOk="0" h="1266" w="68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71"/>
            <p:cNvSpPr/>
            <p:nvPr/>
          </p:nvSpPr>
          <p:spPr>
            <a:xfrm>
              <a:off x="5173054" y="3030261"/>
              <a:ext cx="62368" cy="66805"/>
            </a:xfrm>
            <a:custGeom>
              <a:rect b="b" l="l" r="r" t="t"/>
              <a:pathLst>
                <a:path extrusionOk="0" h="2544" w="2375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71"/>
            <p:cNvSpPr/>
            <p:nvPr/>
          </p:nvSpPr>
          <p:spPr>
            <a:xfrm>
              <a:off x="5172817" y="3030261"/>
              <a:ext cx="45509" cy="67068"/>
            </a:xfrm>
            <a:custGeom>
              <a:rect b="b" l="l" r="r" t="t"/>
              <a:pathLst>
                <a:path extrusionOk="0" h="2554" w="1733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71"/>
            <p:cNvSpPr/>
            <p:nvPr/>
          </p:nvSpPr>
          <p:spPr>
            <a:xfrm>
              <a:off x="5009953" y="2992000"/>
              <a:ext cx="125680" cy="66149"/>
            </a:xfrm>
            <a:custGeom>
              <a:rect b="b" l="l" r="r" t="t"/>
              <a:pathLst>
                <a:path extrusionOk="0" h="2519" w="4786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71"/>
            <p:cNvSpPr/>
            <p:nvPr/>
          </p:nvSpPr>
          <p:spPr>
            <a:xfrm>
              <a:off x="5009217" y="2992262"/>
              <a:ext cx="51286" cy="65913"/>
            </a:xfrm>
            <a:custGeom>
              <a:rect b="b" l="l" r="r" t="t"/>
              <a:pathLst>
                <a:path extrusionOk="0" h="2510" w="1953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71"/>
            <p:cNvSpPr/>
            <p:nvPr/>
          </p:nvSpPr>
          <p:spPr>
            <a:xfrm>
              <a:off x="5032825" y="2887695"/>
              <a:ext cx="79436" cy="56091"/>
            </a:xfrm>
            <a:custGeom>
              <a:rect b="b" l="l" r="r" t="t"/>
              <a:pathLst>
                <a:path extrusionOk="0" h="2136" w="3025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71"/>
            <p:cNvSpPr/>
            <p:nvPr/>
          </p:nvSpPr>
          <p:spPr>
            <a:xfrm>
              <a:off x="5032825" y="2887459"/>
              <a:ext cx="43014" cy="56328"/>
            </a:xfrm>
            <a:custGeom>
              <a:rect b="b" l="l" r="r" t="t"/>
              <a:pathLst>
                <a:path extrusionOk="0" h="2145" w="1638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71"/>
            <p:cNvSpPr/>
            <p:nvPr/>
          </p:nvSpPr>
          <p:spPr>
            <a:xfrm>
              <a:off x="5101442" y="2937983"/>
              <a:ext cx="17358" cy="23371"/>
            </a:xfrm>
            <a:custGeom>
              <a:rect b="b" l="l" r="r" t="t"/>
              <a:pathLst>
                <a:path extrusionOk="0" h="890" w="661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71"/>
            <p:cNvSpPr/>
            <p:nvPr/>
          </p:nvSpPr>
          <p:spPr>
            <a:xfrm>
              <a:off x="5026286" y="2937957"/>
              <a:ext cx="17620" cy="23398"/>
            </a:xfrm>
            <a:custGeom>
              <a:rect b="b" l="l" r="r" t="t"/>
              <a:pathLst>
                <a:path extrusionOk="0" h="891" w="671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71"/>
            <p:cNvSpPr/>
            <p:nvPr/>
          </p:nvSpPr>
          <p:spPr>
            <a:xfrm>
              <a:off x="5057956" y="2979027"/>
              <a:ext cx="29175" cy="33350"/>
            </a:xfrm>
            <a:custGeom>
              <a:rect b="b" l="l" r="r" t="t"/>
              <a:pathLst>
                <a:path extrusionOk="0" h="1270" w="1111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71"/>
            <p:cNvSpPr/>
            <p:nvPr/>
          </p:nvSpPr>
          <p:spPr>
            <a:xfrm>
              <a:off x="5057956" y="2979369"/>
              <a:ext cx="17883" cy="33271"/>
            </a:xfrm>
            <a:custGeom>
              <a:rect b="b" l="l" r="r" t="t"/>
              <a:pathLst>
                <a:path extrusionOk="0" h="1267" w="681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71"/>
            <p:cNvSpPr/>
            <p:nvPr/>
          </p:nvSpPr>
          <p:spPr>
            <a:xfrm>
              <a:off x="5041386" y="2920520"/>
              <a:ext cx="62341" cy="66989"/>
            </a:xfrm>
            <a:custGeom>
              <a:rect b="b" l="l" r="r" t="t"/>
              <a:pathLst>
                <a:path extrusionOk="0" h="2551" w="2374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71"/>
            <p:cNvSpPr/>
            <p:nvPr/>
          </p:nvSpPr>
          <p:spPr>
            <a:xfrm>
              <a:off x="5041386" y="2920625"/>
              <a:ext cx="45246" cy="66884"/>
            </a:xfrm>
            <a:custGeom>
              <a:rect b="b" l="l" r="r" t="t"/>
              <a:pathLst>
                <a:path extrusionOk="0" h="2547" w="1723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71"/>
            <p:cNvSpPr/>
            <p:nvPr/>
          </p:nvSpPr>
          <p:spPr>
            <a:xfrm>
              <a:off x="5010714" y="3211139"/>
              <a:ext cx="125680" cy="66648"/>
            </a:xfrm>
            <a:custGeom>
              <a:rect b="b" l="l" r="r" t="t"/>
              <a:pathLst>
                <a:path extrusionOk="0" h="2538" w="4786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71"/>
            <p:cNvSpPr/>
            <p:nvPr/>
          </p:nvSpPr>
          <p:spPr>
            <a:xfrm>
              <a:off x="5009217" y="3211402"/>
              <a:ext cx="51286" cy="65939"/>
            </a:xfrm>
            <a:custGeom>
              <a:rect b="b" l="l" r="r" t="t"/>
              <a:pathLst>
                <a:path extrusionOk="0" h="2511" w="1953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71"/>
            <p:cNvSpPr/>
            <p:nvPr/>
          </p:nvSpPr>
          <p:spPr>
            <a:xfrm>
              <a:off x="5032825" y="3106861"/>
              <a:ext cx="79436" cy="56301"/>
            </a:xfrm>
            <a:custGeom>
              <a:rect b="b" l="l" r="r" t="t"/>
              <a:pathLst>
                <a:path extrusionOk="0" h="2144" w="3025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71"/>
            <p:cNvSpPr/>
            <p:nvPr/>
          </p:nvSpPr>
          <p:spPr>
            <a:xfrm>
              <a:off x="5032825" y="3106861"/>
              <a:ext cx="43014" cy="56301"/>
            </a:xfrm>
            <a:custGeom>
              <a:rect b="b" l="l" r="r" t="t"/>
              <a:pathLst>
                <a:path extrusionOk="0" h="2144" w="1638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71"/>
            <p:cNvSpPr/>
            <p:nvPr/>
          </p:nvSpPr>
          <p:spPr>
            <a:xfrm>
              <a:off x="5101442" y="3157385"/>
              <a:ext cx="17358" cy="23345"/>
            </a:xfrm>
            <a:custGeom>
              <a:rect b="b" l="l" r="r" t="t"/>
              <a:pathLst>
                <a:path extrusionOk="0" h="889" w="661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71"/>
            <p:cNvSpPr/>
            <p:nvPr/>
          </p:nvSpPr>
          <p:spPr>
            <a:xfrm>
              <a:off x="5026286" y="3157359"/>
              <a:ext cx="17620" cy="23371"/>
            </a:xfrm>
            <a:custGeom>
              <a:rect b="b" l="l" r="r" t="t"/>
              <a:pathLst>
                <a:path extrusionOk="0" h="890" w="671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71"/>
            <p:cNvSpPr/>
            <p:nvPr/>
          </p:nvSpPr>
          <p:spPr>
            <a:xfrm>
              <a:off x="5057956" y="3198272"/>
              <a:ext cx="29175" cy="33271"/>
            </a:xfrm>
            <a:custGeom>
              <a:rect b="b" l="l" r="r" t="t"/>
              <a:pathLst>
                <a:path extrusionOk="0" h="1267" w="1111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71"/>
            <p:cNvSpPr/>
            <p:nvPr/>
          </p:nvSpPr>
          <p:spPr>
            <a:xfrm>
              <a:off x="5057956" y="3198508"/>
              <a:ext cx="17883" cy="33350"/>
            </a:xfrm>
            <a:custGeom>
              <a:rect b="b" l="l" r="r" t="t"/>
              <a:pathLst>
                <a:path extrusionOk="0" h="1270" w="681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71"/>
            <p:cNvSpPr/>
            <p:nvPr/>
          </p:nvSpPr>
          <p:spPr>
            <a:xfrm>
              <a:off x="5041386" y="3139844"/>
              <a:ext cx="62341" cy="66805"/>
            </a:xfrm>
            <a:custGeom>
              <a:rect b="b" l="l" r="r" t="t"/>
              <a:pathLst>
                <a:path extrusionOk="0" h="2544" w="2374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71"/>
            <p:cNvSpPr/>
            <p:nvPr/>
          </p:nvSpPr>
          <p:spPr>
            <a:xfrm>
              <a:off x="5041386" y="3139844"/>
              <a:ext cx="45246" cy="67068"/>
            </a:xfrm>
            <a:custGeom>
              <a:rect b="b" l="l" r="r" t="t"/>
              <a:pathLst>
                <a:path extrusionOk="0" h="2554" w="1723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15" name="Google Shape;11915;p71"/>
          <p:cNvSpPr/>
          <p:nvPr/>
        </p:nvSpPr>
        <p:spPr>
          <a:xfrm>
            <a:off x="11822339" y="5775390"/>
            <a:ext cx="100576" cy="50314"/>
          </a:xfrm>
          <a:custGeom>
            <a:rect b="b" l="l" r="r" t="t"/>
            <a:pathLst>
              <a:path extrusionOk="0" h="958" w="1915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6" name="Google Shape;11916;p71"/>
          <p:cNvSpPr/>
          <p:nvPr/>
        </p:nvSpPr>
        <p:spPr>
          <a:xfrm>
            <a:off x="11822339" y="5775390"/>
            <a:ext cx="69431" cy="45797"/>
          </a:xfrm>
          <a:custGeom>
            <a:rect b="b" l="l" r="r" t="t"/>
            <a:pathLst>
              <a:path extrusionOk="0" h="872" w="1322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7" name="Google Shape;11917;p71"/>
          <p:cNvSpPr/>
          <p:nvPr/>
        </p:nvSpPr>
        <p:spPr>
          <a:xfrm>
            <a:off x="11596188" y="6290611"/>
            <a:ext cx="56354" cy="151363"/>
          </a:xfrm>
          <a:custGeom>
            <a:rect b="b" l="l" r="r" t="t"/>
            <a:pathLst>
              <a:path extrusionOk="0" h="2882" w="1073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8" name="Google Shape;11918;p71"/>
          <p:cNvSpPr/>
          <p:nvPr/>
        </p:nvSpPr>
        <p:spPr>
          <a:xfrm>
            <a:off x="11595663" y="6291137"/>
            <a:ext cx="56879" cy="112130"/>
          </a:xfrm>
          <a:custGeom>
            <a:rect b="b" l="l" r="r" t="t"/>
            <a:pathLst>
              <a:path extrusionOk="0" h="2135" w="1083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9" name="Google Shape;11919;p71"/>
          <p:cNvSpPr/>
          <p:nvPr/>
        </p:nvSpPr>
        <p:spPr>
          <a:xfrm>
            <a:off x="11558479" y="6457993"/>
            <a:ext cx="37762" cy="97057"/>
          </a:xfrm>
          <a:custGeom>
            <a:rect b="b" l="l" r="r" t="t"/>
            <a:pathLst>
              <a:path extrusionOk="0" h="1848" w="719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20" name="Google Shape;11920;p71"/>
          <p:cNvGrpSpPr/>
          <p:nvPr/>
        </p:nvGrpSpPr>
        <p:grpSpPr>
          <a:xfrm>
            <a:off x="11558479" y="5775390"/>
            <a:ext cx="628822" cy="779659"/>
            <a:chOff x="5779239" y="2887695"/>
            <a:chExt cx="314411" cy="389830"/>
          </a:xfrm>
        </p:grpSpPr>
        <p:sp>
          <p:nvSpPr>
            <p:cNvPr id="11921" name="Google Shape;11921;p71"/>
            <p:cNvSpPr/>
            <p:nvPr/>
          </p:nvSpPr>
          <p:spPr>
            <a:xfrm>
              <a:off x="5898617" y="2937957"/>
              <a:ext cx="75419" cy="62866"/>
            </a:xfrm>
            <a:custGeom>
              <a:rect b="b" l="l" r="r" t="t"/>
              <a:pathLst>
                <a:path extrusionOk="0" h="2394" w="2872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71"/>
            <p:cNvSpPr/>
            <p:nvPr/>
          </p:nvSpPr>
          <p:spPr>
            <a:xfrm>
              <a:off x="5922488" y="2937957"/>
              <a:ext cx="27678" cy="18750"/>
            </a:xfrm>
            <a:custGeom>
              <a:rect b="b" l="l" r="r" t="t"/>
              <a:pathLst>
                <a:path extrusionOk="0" h="714" w="1054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71"/>
            <p:cNvSpPr/>
            <p:nvPr/>
          </p:nvSpPr>
          <p:spPr>
            <a:xfrm>
              <a:off x="5898617" y="2957836"/>
              <a:ext cx="75419" cy="42988"/>
            </a:xfrm>
            <a:custGeom>
              <a:rect b="b" l="l" r="r" t="t"/>
              <a:pathLst>
                <a:path extrusionOk="0" h="1637" w="2872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71"/>
            <p:cNvSpPr/>
            <p:nvPr/>
          </p:nvSpPr>
          <p:spPr>
            <a:xfrm>
              <a:off x="5898617" y="2968891"/>
              <a:ext cx="18881" cy="31932"/>
            </a:xfrm>
            <a:custGeom>
              <a:rect b="b" l="l" r="r" t="t"/>
              <a:pathLst>
                <a:path extrusionOk="0" h="1216" w="719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71"/>
            <p:cNvSpPr/>
            <p:nvPr/>
          </p:nvSpPr>
          <p:spPr>
            <a:xfrm>
              <a:off x="5955155" y="2968891"/>
              <a:ext cx="18881" cy="31932"/>
            </a:xfrm>
            <a:custGeom>
              <a:rect b="b" l="l" r="r" t="t"/>
              <a:pathLst>
                <a:path extrusionOk="0" h="1216" w="719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71"/>
            <p:cNvSpPr/>
            <p:nvPr/>
          </p:nvSpPr>
          <p:spPr>
            <a:xfrm>
              <a:off x="5911170" y="2887695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71"/>
            <p:cNvSpPr/>
            <p:nvPr/>
          </p:nvSpPr>
          <p:spPr>
            <a:xfrm>
              <a:off x="5911170" y="2887695"/>
              <a:ext cx="34716" cy="56485"/>
            </a:xfrm>
            <a:custGeom>
              <a:rect b="b" l="l" r="r" t="t"/>
              <a:pathLst>
                <a:path extrusionOk="0" h="2151" w="1322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71"/>
            <p:cNvSpPr/>
            <p:nvPr/>
          </p:nvSpPr>
          <p:spPr>
            <a:xfrm>
              <a:off x="5892341" y="3013375"/>
              <a:ext cx="87971" cy="150811"/>
            </a:xfrm>
            <a:custGeom>
              <a:rect b="b" l="l" r="r" t="t"/>
              <a:pathLst>
                <a:path extrusionOk="0" h="5743" w="335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71"/>
            <p:cNvSpPr/>
            <p:nvPr/>
          </p:nvSpPr>
          <p:spPr>
            <a:xfrm>
              <a:off x="5892341" y="3101320"/>
              <a:ext cx="87971" cy="62866"/>
            </a:xfrm>
            <a:custGeom>
              <a:rect b="b" l="l" r="r" t="t"/>
              <a:pathLst>
                <a:path extrusionOk="0" h="2394" w="335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71"/>
            <p:cNvSpPr/>
            <p:nvPr/>
          </p:nvSpPr>
          <p:spPr>
            <a:xfrm>
              <a:off x="5967734" y="308246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71"/>
            <p:cNvSpPr/>
            <p:nvPr/>
          </p:nvSpPr>
          <p:spPr>
            <a:xfrm>
              <a:off x="5967734" y="3082466"/>
              <a:ext cx="28413" cy="75419"/>
            </a:xfrm>
            <a:custGeom>
              <a:rect b="b" l="l" r="r" t="t"/>
              <a:pathLst>
                <a:path extrusionOk="0" h="2872" w="1082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71"/>
            <p:cNvSpPr/>
            <p:nvPr/>
          </p:nvSpPr>
          <p:spPr>
            <a:xfrm>
              <a:off x="5967734" y="3082466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71"/>
            <p:cNvSpPr/>
            <p:nvPr/>
          </p:nvSpPr>
          <p:spPr>
            <a:xfrm>
              <a:off x="5967734" y="3082466"/>
              <a:ext cx="28177" cy="56328"/>
            </a:xfrm>
            <a:custGeom>
              <a:rect b="b" l="l" r="r" t="t"/>
              <a:pathLst>
                <a:path extrusionOk="0" h="2145" w="1073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71"/>
            <p:cNvSpPr/>
            <p:nvPr/>
          </p:nvSpPr>
          <p:spPr>
            <a:xfrm>
              <a:off x="5948879" y="3151582"/>
              <a:ext cx="87971" cy="100812"/>
            </a:xfrm>
            <a:custGeom>
              <a:rect b="b" l="l" r="r" t="t"/>
              <a:pathLst>
                <a:path extrusionOk="0" h="3839" w="335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71"/>
            <p:cNvSpPr/>
            <p:nvPr/>
          </p:nvSpPr>
          <p:spPr>
            <a:xfrm>
              <a:off x="5948879" y="3165920"/>
              <a:ext cx="18881" cy="86474"/>
            </a:xfrm>
            <a:custGeom>
              <a:rect b="b" l="l" r="r" t="t"/>
              <a:pathLst>
                <a:path extrusionOk="0" h="3293" w="719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71"/>
            <p:cNvSpPr/>
            <p:nvPr/>
          </p:nvSpPr>
          <p:spPr>
            <a:xfrm>
              <a:off x="6017995" y="3165920"/>
              <a:ext cx="18855" cy="86474"/>
            </a:xfrm>
            <a:custGeom>
              <a:rect b="b" l="l" r="r" t="t"/>
              <a:pathLst>
                <a:path extrusionOk="0" h="3293" w="718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71"/>
            <p:cNvSpPr/>
            <p:nvPr/>
          </p:nvSpPr>
          <p:spPr>
            <a:xfrm>
              <a:off x="5854632" y="308246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71"/>
            <p:cNvSpPr/>
            <p:nvPr/>
          </p:nvSpPr>
          <p:spPr>
            <a:xfrm>
              <a:off x="5854632" y="3082466"/>
              <a:ext cx="28177" cy="75419"/>
            </a:xfrm>
            <a:custGeom>
              <a:rect b="b" l="l" r="r" t="t"/>
              <a:pathLst>
                <a:path extrusionOk="0" h="2872" w="1073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71"/>
            <p:cNvSpPr/>
            <p:nvPr/>
          </p:nvSpPr>
          <p:spPr>
            <a:xfrm>
              <a:off x="5854632" y="3082466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71"/>
            <p:cNvSpPr/>
            <p:nvPr/>
          </p:nvSpPr>
          <p:spPr>
            <a:xfrm>
              <a:off x="5854632" y="3082466"/>
              <a:ext cx="28177" cy="56328"/>
            </a:xfrm>
            <a:custGeom>
              <a:rect b="b" l="l" r="r" t="t"/>
              <a:pathLst>
                <a:path extrusionOk="0" h="2145" w="1073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71"/>
            <p:cNvSpPr/>
            <p:nvPr/>
          </p:nvSpPr>
          <p:spPr>
            <a:xfrm>
              <a:off x="5835777" y="3151582"/>
              <a:ext cx="87997" cy="100812"/>
            </a:xfrm>
            <a:custGeom>
              <a:rect b="b" l="l" r="r" t="t"/>
              <a:pathLst>
                <a:path extrusionOk="0" h="3839" w="3351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71"/>
            <p:cNvSpPr/>
            <p:nvPr/>
          </p:nvSpPr>
          <p:spPr>
            <a:xfrm>
              <a:off x="5835777" y="3165920"/>
              <a:ext cx="18881" cy="86474"/>
            </a:xfrm>
            <a:custGeom>
              <a:rect b="b" l="l" r="r" t="t"/>
              <a:pathLst>
                <a:path extrusionOk="0" h="3293" w="719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71"/>
            <p:cNvSpPr/>
            <p:nvPr/>
          </p:nvSpPr>
          <p:spPr>
            <a:xfrm>
              <a:off x="5904893" y="3165920"/>
              <a:ext cx="18881" cy="86474"/>
            </a:xfrm>
            <a:custGeom>
              <a:rect b="b" l="l" r="r" t="t"/>
              <a:pathLst>
                <a:path extrusionOk="0" h="3293" w="719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71"/>
            <p:cNvSpPr/>
            <p:nvPr/>
          </p:nvSpPr>
          <p:spPr>
            <a:xfrm>
              <a:off x="6024271" y="314530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71"/>
            <p:cNvSpPr/>
            <p:nvPr/>
          </p:nvSpPr>
          <p:spPr>
            <a:xfrm>
              <a:off x="6024271" y="3145306"/>
              <a:ext cx="28413" cy="75681"/>
            </a:xfrm>
            <a:custGeom>
              <a:rect b="b" l="l" r="r" t="t"/>
              <a:pathLst>
                <a:path extrusionOk="0" h="2882" w="1082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71"/>
            <p:cNvSpPr/>
            <p:nvPr/>
          </p:nvSpPr>
          <p:spPr>
            <a:xfrm>
              <a:off x="6024271" y="3145306"/>
              <a:ext cx="50288" cy="56564"/>
            </a:xfrm>
            <a:custGeom>
              <a:rect b="b" l="l" r="r" t="t"/>
              <a:pathLst>
                <a:path extrusionOk="0" h="2154" w="1915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71"/>
            <p:cNvSpPr/>
            <p:nvPr/>
          </p:nvSpPr>
          <p:spPr>
            <a:xfrm>
              <a:off x="6024271" y="3145568"/>
              <a:ext cx="28177" cy="56065"/>
            </a:xfrm>
            <a:custGeom>
              <a:rect b="b" l="l" r="r" t="t"/>
              <a:pathLst>
                <a:path extrusionOk="0" h="2135" w="1073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71"/>
            <p:cNvSpPr/>
            <p:nvPr/>
          </p:nvSpPr>
          <p:spPr>
            <a:xfrm>
              <a:off x="6005417" y="3214422"/>
              <a:ext cx="87997" cy="63103"/>
            </a:xfrm>
            <a:custGeom>
              <a:rect b="b" l="l" r="r" t="t"/>
              <a:pathLst>
                <a:path extrusionOk="0" h="2403" w="3351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71"/>
            <p:cNvSpPr/>
            <p:nvPr/>
          </p:nvSpPr>
          <p:spPr>
            <a:xfrm>
              <a:off x="6005417" y="3228996"/>
              <a:ext cx="18881" cy="48528"/>
            </a:xfrm>
            <a:custGeom>
              <a:rect b="b" l="l" r="r" t="t"/>
              <a:pathLst>
                <a:path extrusionOk="0" h="1848" w="719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71"/>
            <p:cNvSpPr/>
            <p:nvPr/>
          </p:nvSpPr>
          <p:spPr>
            <a:xfrm>
              <a:off x="6074796" y="3228996"/>
              <a:ext cx="18855" cy="48528"/>
            </a:xfrm>
            <a:custGeom>
              <a:rect b="b" l="l" r="r" t="t"/>
              <a:pathLst>
                <a:path extrusionOk="0" h="1848" w="718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71"/>
            <p:cNvSpPr/>
            <p:nvPr/>
          </p:nvSpPr>
          <p:spPr>
            <a:xfrm>
              <a:off x="5911170" y="314530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71"/>
            <p:cNvSpPr/>
            <p:nvPr/>
          </p:nvSpPr>
          <p:spPr>
            <a:xfrm>
              <a:off x="5911170" y="3145306"/>
              <a:ext cx="28440" cy="75681"/>
            </a:xfrm>
            <a:custGeom>
              <a:rect b="b" l="l" r="r" t="t"/>
              <a:pathLst>
                <a:path extrusionOk="0" h="2882" w="1083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71"/>
            <p:cNvSpPr/>
            <p:nvPr/>
          </p:nvSpPr>
          <p:spPr>
            <a:xfrm>
              <a:off x="5911170" y="3145306"/>
              <a:ext cx="50288" cy="56564"/>
            </a:xfrm>
            <a:custGeom>
              <a:rect b="b" l="l" r="r" t="t"/>
              <a:pathLst>
                <a:path extrusionOk="0" h="2154" w="1915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71"/>
            <p:cNvSpPr/>
            <p:nvPr/>
          </p:nvSpPr>
          <p:spPr>
            <a:xfrm>
              <a:off x="5911170" y="3145568"/>
              <a:ext cx="28177" cy="56065"/>
            </a:xfrm>
            <a:custGeom>
              <a:rect b="b" l="l" r="r" t="t"/>
              <a:pathLst>
                <a:path extrusionOk="0" h="2135" w="1073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71"/>
            <p:cNvSpPr/>
            <p:nvPr/>
          </p:nvSpPr>
          <p:spPr>
            <a:xfrm>
              <a:off x="5892341" y="3214422"/>
              <a:ext cx="87971" cy="63103"/>
            </a:xfrm>
            <a:custGeom>
              <a:rect b="b" l="l" r="r" t="t"/>
              <a:pathLst>
                <a:path extrusionOk="0" h="2403" w="335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71"/>
            <p:cNvSpPr/>
            <p:nvPr/>
          </p:nvSpPr>
          <p:spPr>
            <a:xfrm>
              <a:off x="5892341" y="3228996"/>
              <a:ext cx="18855" cy="48528"/>
            </a:xfrm>
            <a:custGeom>
              <a:rect b="b" l="l" r="r" t="t"/>
              <a:pathLst>
                <a:path extrusionOk="0" h="1848" w="718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71"/>
            <p:cNvSpPr/>
            <p:nvPr/>
          </p:nvSpPr>
          <p:spPr>
            <a:xfrm>
              <a:off x="5961431" y="3228996"/>
              <a:ext cx="18881" cy="48528"/>
            </a:xfrm>
            <a:custGeom>
              <a:rect b="b" l="l" r="r" t="t"/>
              <a:pathLst>
                <a:path extrusionOk="0" h="1848" w="719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71"/>
            <p:cNvSpPr/>
            <p:nvPr/>
          </p:nvSpPr>
          <p:spPr>
            <a:xfrm>
              <a:off x="5798094" y="314530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71"/>
            <p:cNvSpPr/>
            <p:nvPr/>
          </p:nvSpPr>
          <p:spPr>
            <a:xfrm>
              <a:off x="5798094" y="3145306"/>
              <a:ext cx="50288" cy="56564"/>
            </a:xfrm>
            <a:custGeom>
              <a:rect b="b" l="l" r="r" t="t"/>
              <a:pathLst>
                <a:path extrusionOk="0" h="2154" w="1915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71"/>
            <p:cNvSpPr/>
            <p:nvPr/>
          </p:nvSpPr>
          <p:spPr>
            <a:xfrm>
              <a:off x="5779239" y="3214422"/>
              <a:ext cx="87997" cy="63103"/>
            </a:xfrm>
            <a:custGeom>
              <a:rect b="b" l="l" r="r" t="t"/>
              <a:pathLst>
                <a:path extrusionOk="0" h="2403" w="3351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71"/>
            <p:cNvSpPr/>
            <p:nvPr/>
          </p:nvSpPr>
          <p:spPr>
            <a:xfrm>
              <a:off x="5848356" y="3228996"/>
              <a:ext cx="18881" cy="48528"/>
            </a:xfrm>
            <a:custGeom>
              <a:rect b="b" l="l" r="r" t="t"/>
              <a:pathLst>
                <a:path extrusionOk="0" h="1848" w="719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71"/>
            <p:cNvSpPr/>
            <p:nvPr/>
          </p:nvSpPr>
          <p:spPr>
            <a:xfrm>
              <a:off x="5875482" y="2994521"/>
              <a:ext cx="121925" cy="25157"/>
            </a:xfrm>
            <a:custGeom>
              <a:rect b="b" l="l" r="r" t="t"/>
              <a:pathLst>
                <a:path extrusionOk="0" h="958" w="4643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71"/>
            <p:cNvSpPr/>
            <p:nvPr/>
          </p:nvSpPr>
          <p:spPr>
            <a:xfrm>
              <a:off x="5917472" y="3038506"/>
              <a:ext cx="37709" cy="18855"/>
            </a:xfrm>
            <a:custGeom>
              <a:rect b="b" l="l" r="r" t="t"/>
              <a:pathLst>
                <a:path extrusionOk="0" h="718" w="1436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71"/>
            <p:cNvSpPr/>
            <p:nvPr/>
          </p:nvSpPr>
          <p:spPr>
            <a:xfrm>
              <a:off x="5892341" y="3007073"/>
              <a:ext cx="87971" cy="12605"/>
            </a:xfrm>
            <a:custGeom>
              <a:rect b="b" l="l" r="r" t="t"/>
              <a:pathLst>
                <a:path extrusionOk="0" h="480" w="335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5" name="Google Shape;11965;p71"/>
          <p:cNvGrpSpPr/>
          <p:nvPr/>
        </p:nvGrpSpPr>
        <p:grpSpPr>
          <a:xfrm>
            <a:off x="12380259" y="5881953"/>
            <a:ext cx="779659" cy="566008"/>
            <a:chOff x="6190130" y="2940977"/>
            <a:chExt cx="389830" cy="283004"/>
          </a:xfrm>
        </p:grpSpPr>
        <p:sp>
          <p:nvSpPr>
            <p:cNvPr id="11966" name="Google Shape;11966;p71"/>
            <p:cNvSpPr/>
            <p:nvPr/>
          </p:nvSpPr>
          <p:spPr>
            <a:xfrm>
              <a:off x="6208984" y="2940977"/>
              <a:ext cx="352120" cy="257873"/>
            </a:xfrm>
            <a:custGeom>
              <a:rect b="b" l="l" r="r" t="t"/>
              <a:pathLst>
                <a:path extrusionOk="0" h="9820" w="13409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71"/>
            <p:cNvSpPr/>
            <p:nvPr/>
          </p:nvSpPr>
          <p:spPr>
            <a:xfrm>
              <a:off x="6234115" y="2966370"/>
              <a:ext cx="301859" cy="201073"/>
            </a:xfrm>
            <a:custGeom>
              <a:rect b="b" l="l" r="r" t="t"/>
              <a:pathLst>
                <a:path extrusionOk="0" h="7657" w="11495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71"/>
            <p:cNvSpPr/>
            <p:nvPr/>
          </p:nvSpPr>
          <p:spPr>
            <a:xfrm>
              <a:off x="6234115" y="3129734"/>
              <a:ext cx="175942" cy="37709"/>
            </a:xfrm>
            <a:custGeom>
              <a:rect b="b" l="l" r="r" t="t"/>
              <a:pathLst>
                <a:path extrusionOk="0" h="1436" w="670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71"/>
            <p:cNvSpPr/>
            <p:nvPr/>
          </p:nvSpPr>
          <p:spPr>
            <a:xfrm>
              <a:off x="6410293" y="2966370"/>
              <a:ext cx="125680" cy="100550"/>
            </a:xfrm>
            <a:custGeom>
              <a:rect b="b" l="l" r="r" t="t"/>
              <a:pathLst>
                <a:path extrusionOk="0" h="3829" w="4786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71"/>
            <p:cNvSpPr/>
            <p:nvPr/>
          </p:nvSpPr>
          <p:spPr>
            <a:xfrm>
              <a:off x="6410293" y="3066893"/>
              <a:ext cx="125680" cy="100550"/>
            </a:xfrm>
            <a:custGeom>
              <a:rect b="b" l="l" r="r" t="t"/>
              <a:pathLst>
                <a:path extrusionOk="0" h="3829" w="4786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71"/>
            <p:cNvSpPr/>
            <p:nvPr/>
          </p:nvSpPr>
          <p:spPr>
            <a:xfrm>
              <a:off x="6190130" y="3192547"/>
              <a:ext cx="389830" cy="31433"/>
            </a:xfrm>
            <a:custGeom>
              <a:rect b="b" l="l" r="r" t="t"/>
              <a:pathLst>
                <a:path extrusionOk="0" h="1197" w="14845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71"/>
            <p:cNvSpPr/>
            <p:nvPr/>
          </p:nvSpPr>
          <p:spPr>
            <a:xfrm>
              <a:off x="6190130" y="3192547"/>
              <a:ext cx="389830" cy="12605"/>
            </a:xfrm>
            <a:custGeom>
              <a:rect b="b" l="l" r="r" t="t"/>
              <a:pathLst>
                <a:path extrusionOk="0" h="480" w="14845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71"/>
            <p:cNvSpPr/>
            <p:nvPr/>
          </p:nvSpPr>
          <p:spPr>
            <a:xfrm>
              <a:off x="6347217" y="3192547"/>
              <a:ext cx="75419" cy="18881"/>
            </a:xfrm>
            <a:custGeom>
              <a:rect b="b" l="l" r="r" t="t"/>
              <a:pathLst>
                <a:path extrusionOk="0" h="719" w="2872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71"/>
            <p:cNvSpPr/>
            <p:nvPr/>
          </p:nvSpPr>
          <p:spPr>
            <a:xfrm>
              <a:off x="6441700" y="3041763"/>
              <a:ext cx="62866" cy="25157"/>
            </a:xfrm>
            <a:custGeom>
              <a:rect b="b" l="l" r="r" t="t"/>
              <a:pathLst>
                <a:path extrusionOk="0" h="958" w="2394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71"/>
            <p:cNvSpPr/>
            <p:nvPr/>
          </p:nvSpPr>
          <p:spPr>
            <a:xfrm>
              <a:off x="6460555" y="3022908"/>
              <a:ext cx="25157" cy="31459"/>
            </a:xfrm>
            <a:custGeom>
              <a:rect b="b" l="l" r="r" t="t"/>
              <a:pathLst>
                <a:path extrusionOk="0" h="1198" w="958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71"/>
            <p:cNvSpPr/>
            <p:nvPr/>
          </p:nvSpPr>
          <p:spPr>
            <a:xfrm>
              <a:off x="6454279" y="2991501"/>
              <a:ext cx="37709" cy="44012"/>
            </a:xfrm>
            <a:custGeom>
              <a:rect b="b" l="l" r="r" t="t"/>
              <a:pathLst>
                <a:path extrusionOk="0" h="1676" w="1436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71"/>
            <p:cNvSpPr/>
            <p:nvPr/>
          </p:nvSpPr>
          <p:spPr>
            <a:xfrm>
              <a:off x="6454069" y="2991501"/>
              <a:ext cx="25367" cy="43907"/>
            </a:xfrm>
            <a:custGeom>
              <a:rect b="b" l="l" r="r" t="t"/>
              <a:pathLst>
                <a:path extrusionOk="0" h="1672" w="966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71"/>
            <p:cNvSpPr/>
            <p:nvPr/>
          </p:nvSpPr>
          <p:spPr>
            <a:xfrm>
              <a:off x="6454279" y="2991501"/>
              <a:ext cx="37709" cy="18881"/>
            </a:xfrm>
            <a:custGeom>
              <a:rect b="b" l="l" r="r" t="t"/>
              <a:pathLst>
                <a:path extrusionOk="0" h="719" w="1436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71"/>
            <p:cNvSpPr/>
            <p:nvPr/>
          </p:nvSpPr>
          <p:spPr>
            <a:xfrm>
              <a:off x="6454279" y="2991501"/>
              <a:ext cx="25157" cy="15598"/>
            </a:xfrm>
            <a:custGeom>
              <a:rect b="b" l="l" r="r" t="t"/>
              <a:pathLst>
                <a:path extrusionOk="0" h="594" w="958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71"/>
            <p:cNvSpPr/>
            <p:nvPr/>
          </p:nvSpPr>
          <p:spPr>
            <a:xfrm>
              <a:off x="6441700" y="3142286"/>
              <a:ext cx="62866" cy="25157"/>
            </a:xfrm>
            <a:custGeom>
              <a:rect b="b" l="l" r="r" t="t"/>
              <a:pathLst>
                <a:path extrusionOk="0" h="958" w="2394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71"/>
            <p:cNvSpPr/>
            <p:nvPr/>
          </p:nvSpPr>
          <p:spPr>
            <a:xfrm>
              <a:off x="6460555" y="3123431"/>
              <a:ext cx="25157" cy="31459"/>
            </a:xfrm>
            <a:custGeom>
              <a:rect b="b" l="l" r="r" t="t"/>
              <a:pathLst>
                <a:path extrusionOk="0" h="1198" w="958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71"/>
            <p:cNvSpPr/>
            <p:nvPr/>
          </p:nvSpPr>
          <p:spPr>
            <a:xfrm>
              <a:off x="6454279" y="3092024"/>
              <a:ext cx="37709" cy="44012"/>
            </a:xfrm>
            <a:custGeom>
              <a:rect b="b" l="l" r="r" t="t"/>
              <a:pathLst>
                <a:path extrusionOk="0" h="1676" w="1436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71"/>
            <p:cNvSpPr/>
            <p:nvPr/>
          </p:nvSpPr>
          <p:spPr>
            <a:xfrm>
              <a:off x="6454069" y="3092024"/>
              <a:ext cx="25367" cy="43933"/>
            </a:xfrm>
            <a:custGeom>
              <a:rect b="b" l="l" r="r" t="t"/>
              <a:pathLst>
                <a:path extrusionOk="0" h="1673" w="966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71"/>
            <p:cNvSpPr/>
            <p:nvPr/>
          </p:nvSpPr>
          <p:spPr>
            <a:xfrm>
              <a:off x="6454279" y="3092024"/>
              <a:ext cx="37709" cy="18881"/>
            </a:xfrm>
            <a:custGeom>
              <a:rect b="b" l="l" r="r" t="t"/>
              <a:pathLst>
                <a:path extrusionOk="0" h="719" w="1436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71"/>
            <p:cNvSpPr/>
            <p:nvPr/>
          </p:nvSpPr>
          <p:spPr>
            <a:xfrm>
              <a:off x="6454279" y="3092024"/>
              <a:ext cx="25157" cy="15598"/>
            </a:xfrm>
            <a:custGeom>
              <a:rect b="b" l="l" r="r" t="t"/>
              <a:pathLst>
                <a:path extrusionOk="0" h="594" w="958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71"/>
            <p:cNvSpPr/>
            <p:nvPr/>
          </p:nvSpPr>
          <p:spPr>
            <a:xfrm>
              <a:off x="6284377" y="3048039"/>
              <a:ext cx="75419" cy="94273"/>
            </a:xfrm>
            <a:custGeom>
              <a:rect b="b" l="l" r="r" t="t"/>
              <a:pathLst>
                <a:path extrusionOk="0" h="3590" w="2872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71"/>
            <p:cNvSpPr/>
            <p:nvPr/>
          </p:nvSpPr>
          <p:spPr>
            <a:xfrm>
              <a:off x="6308247" y="3048039"/>
              <a:ext cx="27678" cy="18750"/>
            </a:xfrm>
            <a:custGeom>
              <a:rect b="b" l="l" r="r" t="t"/>
              <a:pathLst>
                <a:path extrusionOk="0" h="714" w="1054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71"/>
            <p:cNvSpPr/>
            <p:nvPr/>
          </p:nvSpPr>
          <p:spPr>
            <a:xfrm>
              <a:off x="6284377" y="3067891"/>
              <a:ext cx="75681" cy="74421"/>
            </a:xfrm>
            <a:custGeom>
              <a:rect b="b" l="l" r="r" t="t"/>
              <a:pathLst>
                <a:path extrusionOk="0" h="2834" w="2882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71"/>
            <p:cNvSpPr/>
            <p:nvPr/>
          </p:nvSpPr>
          <p:spPr>
            <a:xfrm>
              <a:off x="6296955" y="2997777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71"/>
            <p:cNvSpPr/>
            <p:nvPr/>
          </p:nvSpPr>
          <p:spPr>
            <a:xfrm>
              <a:off x="6296955" y="2997777"/>
              <a:ext cx="34689" cy="56485"/>
            </a:xfrm>
            <a:custGeom>
              <a:rect b="b" l="l" r="r" t="t"/>
              <a:pathLst>
                <a:path extrusionOk="0" h="2151" w="1321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71"/>
            <p:cNvSpPr/>
            <p:nvPr/>
          </p:nvSpPr>
          <p:spPr>
            <a:xfrm>
              <a:off x="6296955" y="2997777"/>
              <a:ext cx="50288" cy="25157"/>
            </a:xfrm>
            <a:custGeom>
              <a:rect b="b" l="l" r="r" t="t"/>
              <a:pathLst>
                <a:path extrusionOk="0" h="958" w="1915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71"/>
            <p:cNvSpPr/>
            <p:nvPr/>
          </p:nvSpPr>
          <p:spPr>
            <a:xfrm>
              <a:off x="6296955" y="2997777"/>
              <a:ext cx="34689" cy="22899"/>
            </a:xfrm>
            <a:custGeom>
              <a:rect b="b" l="l" r="r" t="t"/>
              <a:pathLst>
                <a:path extrusionOk="0" h="872" w="1321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71"/>
            <p:cNvSpPr/>
            <p:nvPr/>
          </p:nvSpPr>
          <p:spPr>
            <a:xfrm>
              <a:off x="6284377" y="3078947"/>
              <a:ext cx="31459" cy="63365"/>
            </a:xfrm>
            <a:custGeom>
              <a:rect b="b" l="l" r="r" t="t"/>
              <a:pathLst>
                <a:path extrusionOk="0" h="2413" w="1198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71"/>
            <p:cNvSpPr/>
            <p:nvPr/>
          </p:nvSpPr>
          <p:spPr>
            <a:xfrm>
              <a:off x="6328625" y="3078947"/>
              <a:ext cx="31433" cy="63365"/>
            </a:xfrm>
            <a:custGeom>
              <a:rect b="b" l="l" r="r" t="t"/>
              <a:pathLst>
                <a:path extrusionOk="0" h="2413" w="1197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71"/>
            <p:cNvSpPr/>
            <p:nvPr/>
          </p:nvSpPr>
          <p:spPr>
            <a:xfrm>
              <a:off x="6309770" y="3129734"/>
              <a:ext cx="25157" cy="12579"/>
            </a:xfrm>
            <a:custGeom>
              <a:rect b="b" l="l" r="r" t="t"/>
              <a:pathLst>
                <a:path extrusionOk="0" h="479" w="958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6" name="Google Shape;11996;p71"/>
          <p:cNvGrpSpPr/>
          <p:nvPr/>
        </p:nvGrpSpPr>
        <p:grpSpPr>
          <a:xfrm>
            <a:off x="13267952" y="5800547"/>
            <a:ext cx="779607" cy="729345"/>
            <a:chOff x="6633976" y="2900274"/>
            <a:chExt cx="389803" cy="364673"/>
          </a:xfrm>
        </p:grpSpPr>
        <p:sp>
          <p:nvSpPr>
            <p:cNvPr id="11997" name="Google Shape;11997;p71"/>
            <p:cNvSpPr/>
            <p:nvPr/>
          </p:nvSpPr>
          <p:spPr>
            <a:xfrm>
              <a:off x="6847838" y="2937957"/>
              <a:ext cx="175942" cy="184109"/>
            </a:xfrm>
            <a:custGeom>
              <a:rect b="b" l="l" r="r" t="t"/>
              <a:pathLst>
                <a:path extrusionOk="0" h="7011" w="670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71"/>
            <p:cNvSpPr/>
            <p:nvPr/>
          </p:nvSpPr>
          <p:spPr>
            <a:xfrm>
              <a:off x="6910651" y="2937957"/>
              <a:ext cx="50288" cy="119404"/>
            </a:xfrm>
            <a:custGeom>
              <a:rect b="b" l="l" r="r" t="t"/>
              <a:pathLst>
                <a:path extrusionOk="0" h="4547" w="1915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71"/>
            <p:cNvSpPr/>
            <p:nvPr/>
          </p:nvSpPr>
          <p:spPr>
            <a:xfrm>
              <a:off x="6923493" y="2900274"/>
              <a:ext cx="24632" cy="100550"/>
            </a:xfrm>
            <a:custGeom>
              <a:rect b="b" l="l" r="r" t="t"/>
              <a:pathLst>
                <a:path extrusionOk="0" h="3829" w="938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71"/>
            <p:cNvSpPr/>
            <p:nvPr/>
          </p:nvSpPr>
          <p:spPr>
            <a:xfrm>
              <a:off x="6923230" y="3019652"/>
              <a:ext cx="25157" cy="25157"/>
            </a:xfrm>
            <a:custGeom>
              <a:rect b="b" l="l" r="r" t="t"/>
              <a:pathLst>
                <a:path extrusionOk="0" h="958" w="958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71"/>
            <p:cNvSpPr/>
            <p:nvPr/>
          </p:nvSpPr>
          <p:spPr>
            <a:xfrm>
              <a:off x="6633976" y="3176713"/>
              <a:ext cx="213625" cy="88234"/>
            </a:xfrm>
            <a:custGeom>
              <a:rect b="b" l="l" r="r" t="t"/>
              <a:pathLst>
                <a:path extrusionOk="0" h="3360" w="8135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71"/>
            <p:cNvSpPr/>
            <p:nvPr/>
          </p:nvSpPr>
          <p:spPr>
            <a:xfrm>
              <a:off x="6728460" y="3201843"/>
              <a:ext cx="25157" cy="63103"/>
            </a:xfrm>
            <a:custGeom>
              <a:rect b="b" l="l" r="r" t="t"/>
              <a:pathLst>
                <a:path extrusionOk="0" h="2403" w="958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71"/>
            <p:cNvSpPr/>
            <p:nvPr/>
          </p:nvSpPr>
          <p:spPr>
            <a:xfrm>
              <a:off x="6729956" y="3189291"/>
              <a:ext cx="21901" cy="21376"/>
            </a:xfrm>
            <a:custGeom>
              <a:rect b="b" l="l" r="r" t="t"/>
              <a:pathLst>
                <a:path extrusionOk="0" h="814" w="834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71"/>
            <p:cNvSpPr/>
            <p:nvPr/>
          </p:nvSpPr>
          <p:spPr>
            <a:xfrm>
              <a:off x="6810128" y="3202605"/>
              <a:ext cx="37736" cy="62341"/>
            </a:xfrm>
            <a:custGeom>
              <a:rect b="b" l="l" r="r" t="t"/>
              <a:pathLst>
                <a:path extrusionOk="0" h="2374" w="1437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71"/>
            <p:cNvSpPr/>
            <p:nvPr/>
          </p:nvSpPr>
          <p:spPr>
            <a:xfrm>
              <a:off x="6671922" y="2981942"/>
              <a:ext cx="138233" cy="100550"/>
            </a:xfrm>
            <a:custGeom>
              <a:rect b="b" l="l" r="r" t="t"/>
              <a:pathLst>
                <a:path extrusionOk="0" h="3829" w="5264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71"/>
            <p:cNvSpPr/>
            <p:nvPr/>
          </p:nvSpPr>
          <p:spPr>
            <a:xfrm>
              <a:off x="6703066" y="2981942"/>
              <a:ext cx="107088" cy="100550"/>
            </a:xfrm>
            <a:custGeom>
              <a:rect b="b" l="l" r="r" t="t"/>
              <a:pathLst>
                <a:path extrusionOk="0" h="3829" w="4078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71"/>
            <p:cNvSpPr/>
            <p:nvPr/>
          </p:nvSpPr>
          <p:spPr>
            <a:xfrm>
              <a:off x="6703066" y="3132727"/>
              <a:ext cx="75681" cy="56590"/>
            </a:xfrm>
            <a:custGeom>
              <a:rect b="b" l="l" r="r" t="t"/>
              <a:pathLst>
                <a:path extrusionOk="0" h="2155" w="2882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71"/>
            <p:cNvSpPr/>
            <p:nvPr/>
          </p:nvSpPr>
          <p:spPr>
            <a:xfrm>
              <a:off x="6703329" y="3132727"/>
              <a:ext cx="75419" cy="31565"/>
            </a:xfrm>
            <a:custGeom>
              <a:rect b="b" l="l" r="r" t="t"/>
              <a:pathLst>
                <a:path extrusionOk="0" h="1202" w="2872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71"/>
            <p:cNvSpPr/>
            <p:nvPr/>
          </p:nvSpPr>
          <p:spPr>
            <a:xfrm>
              <a:off x="6690750" y="3166314"/>
              <a:ext cx="50288" cy="45036"/>
            </a:xfrm>
            <a:custGeom>
              <a:rect b="b" l="l" r="r" t="t"/>
              <a:pathLst>
                <a:path extrusionOk="0" h="1715" w="1915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71"/>
            <p:cNvSpPr/>
            <p:nvPr/>
          </p:nvSpPr>
          <p:spPr>
            <a:xfrm>
              <a:off x="6741012" y="3166314"/>
              <a:ext cx="50314" cy="45036"/>
            </a:xfrm>
            <a:custGeom>
              <a:rect b="b" l="l" r="r" t="t"/>
              <a:pathLst>
                <a:path extrusionOk="0" h="1715" w="1916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71"/>
            <p:cNvSpPr/>
            <p:nvPr/>
          </p:nvSpPr>
          <p:spPr>
            <a:xfrm>
              <a:off x="6677935" y="3032887"/>
              <a:ext cx="125943" cy="118721"/>
            </a:xfrm>
            <a:custGeom>
              <a:rect b="b" l="l" r="r" t="t"/>
              <a:pathLst>
                <a:path extrusionOk="0" h="4521" w="4796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71"/>
            <p:cNvSpPr/>
            <p:nvPr/>
          </p:nvSpPr>
          <p:spPr>
            <a:xfrm>
              <a:off x="6677935" y="3033044"/>
              <a:ext cx="113391" cy="118328"/>
            </a:xfrm>
            <a:custGeom>
              <a:rect b="b" l="l" r="r" t="t"/>
              <a:pathLst>
                <a:path extrusionOk="0" h="4506" w="4318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71"/>
            <p:cNvSpPr/>
            <p:nvPr/>
          </p:nvSpPr>
          <p:spPr>
            <a:xfrm>
              <a:off x="6633976" y="3202605"/>
              <a:ext cx="37709" cy="62341"/>
            </a:xfrm>
            <a:custGeom>
              <a:rect b="b" l="l" r="r" t="t"/>
              <a:pathLst>
                <a:path extrusionOk="0" h="2374" w="1436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71"/>
          <p:cNvGrpSpPr/>
          <p:nvPr/>
        </p:nvGrpSpPr>
        <p:grpSpPr>
          <a:xfrm>
            <a:off x="15035670" y="5770873"/>
            <a:ext cx="729870" cy="765059"/>
            <a:chOff x="7517835" y="2885437"/>
            <a:chExt cx="364935" cy="382529"/>
          </a:xfrm>
        </p:grpSpPr>
        <p:sp>
          <p:nvSpPr>
            <p:cNvPr id="12015" name="Google Shape;12015;p71"/>
            <p:cNvSpPr/>
            <p:nvPr/>
          </p:nvSpPr>
          <p:spPr>
            <a:xfrm>
              <a:off x="7517835" y="3182752"/>
              <a:ext cx="72924" cy="57063"/>
            </a:xfrm>
            <a:custGeom>
              <a:rect b="b" l="l" r="r" t="t"/>
              <a:pathLst>
                <a:path extrusionOk="0" h="2173" w="2777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71"/>
            <p:cNvSpPr/>
            <p:nvPr/>
          </p:nvSpPr>
          <p:spPr>
            <a:xfrm>
              <a:off x="7517835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71"/>
            <p:cNvSpPr/>
            <p:nvPr/>
          </p:nvSpPr>
          <p:spPr>
            <a:xfrm>
              <a:off x="7540970" y="3182752"/>
              <a:ext cx="26654" cy="18303"/>
            </a:xfrm>
            <a:custGeom>
              <a:rect b="b" l="l" r="r" t="t"/>
              <a:pathLst>
                <a:path extrusionOk="0" h="697" w="1015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71"/>
            <p:cNvSpPr/>
            <p:nvPr/>
          </p:nvSpPr>
          <p:spPr>
            <a:xfrm>
              <a:off x="7530151" y="3133988"/>
              <a:ext cx="48528" cy="55067"/>
            </a:xfrm>
            <a:custGeom>
              <a:rect b="b" l="l" r="r" t="t"/>
              <a:pathLst>
                <a:path extrusionOk="0" h="2097" w="1848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71"/>
            <p:cNvSpPr/>
            <p:nvPr/>
          </p:nvSpPr>
          <p:spPr>
            <a:xfrm>
              <a:off x="7529915" y="3133988"/>
              <a:ext cx="33692" cy="54883"/>
            </a:xfrm>
            <a:custGeom>
              <a:rect b="b" l="l" r="r" t="t"/>
              <a:pathLst>
                <a:path extrusionOk="0" h="2090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71"/>
            <p:cNvSpPr/>
            <p:nvPr/>
          </p:nvSpPr>
          <p:spPr>
            <a:xfrm>
              <a:off x="7529915" y="3133988"/>
              <a:ext cx="48765" cy="24658"/>
            </a:xfrm>
            <a:custGeom>
              <a:rect b="b" l="l" r="r" t="t"/>
              <a:pathLst>
                <a:path extrusionOk="0" h="939" w="1857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71"/>
            <p:cNvSpPr/>
            <p:nvPr/>
          </p:nvSpPr>
          <p:spPr>
            <a:xfrm>
              <a:off x="7529915" y="3133988"/>
              <a:ext cx="33692" cy="22137"/>
            </a:xfrm>
            <a:custGeom>
              <a:rect b="b" l="l" r="r" t="t"/>
              <a:pathLst>
                <a:path extrusionOk="0" h="843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71"/>
            <p:cNvSpPr/>
            <p:nvPr/>
          </p:nvSpPr>
          <p:spPr>
            <a:xfrm>
              <a:off x="7517835" y="3212899"/>
              <a:ext cx="18382" cy="55067"/>
            </a:xfrm>
            <a:custGeom>
              <a:rect b="b" l="l" r="r" t="t"/>
              <a:pathLst>
                <a:path extrusionOk="0" h="2097" w="70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71"/>
            <p:cNvSpPr/>
            <p:nvPr/>
          </p:nvSpPr>
          <p:spPr>
            <a:xfrm>
              <a:off x="7572640" y="3212663"/>
              <a:ext cx="18119" cy="55304"/>
            </a:xfrm>
            <a:custGeom>
              <a:rect b="b" l="l" r="r" t="t"/>
              <a:pathLst>
                <a:path extrusionOk="0" h="2106" w="69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71"/>
            <p:cNvSpPr/>
            <p:nvPr/>
          </p:nvSpPr>
          <p:spPr>
            <a:xfrm>
              <a:off x="7615102" y="3182752"/>
              <a:ext cx="73160" cy="57063"/>
            </a:xfrm>
            <a:custGeom>
              <a:rect b="b" l="l" r="r" t="t"/>
              <a:pathLst>
                <a:path extrusionOk="0" h="2173" w="2786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71"/>
            <p:cNvSpPr/>
            <p:nvPr/>
          </p:nvSpPr>
          <p:spPr>
            <a:xfrm>
              <a:off x="7615102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71"/>
            <p:cNvSpPr/>
            <p:nvPr/>
          </p:nvSpPr>
          <p:spPr>
            <a:xfrm>
              <a:off x="7638211" y="3182752"/>
              <a:ext cx="26916" cy="18303"/>
            </a:xfrm>
            <a:custGeom>
              <a:rect b="b" l="l" r="r" t="t"/>
              <a:pathLst>
                <a:path extrusionOk="0" h="697" w="1025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71"/>
            <p:cNvSpPr/>
            <p:nvPr/>
          </p:nvSpPr>
          <p:spPr>
            <a:xfrm>
              <a:off x="7627418" y="3133988"/>
              <a:ext cx="48791" cy="55067"/>
            </a:xfrm>
            <a:custGeom>
              <a:rect b="b" l="l" r="r" t="t"/>
              <a:pathLst>
                <a:path extrusionOk="0" h="2097" w="1858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71"/>
            <p:cNvSpPr/>
            <p:nvPr/>
          </p:nvSpPr>
          <p:spPr>
            <a:xfrm>
              <a:off x="7627156" y="3133988"/>
              <a:ext cx="33718" cy="54883"/>
            </a:xfrm>
            <a:custGeom>
              <a:rect b="b" l="l" r="r" t="t"/>
              <a:pathLst>
                <a:path extrusionOk="0" h="2090" w="1284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71"/>
            <p:cNvSpPr/>
            <p:nvPr/>
          </p:nvSpPr>
          <p:spPr>
            <a:xfrm>
              <a:off x="7627418" y="3133988"/>
              <a:ext cx="48791" cy="24658"/>
            </a:xfrm>
            <a:custGeom>
              <a:rect b="b" l="l" r="r" t="t"/>
              <a:pathLst>
                <a:path extrusionOk="0" h="939" w="1858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71"/>
            <p:cNvSpPr/>
            <p:nvPr/>
          </p:nvSpPr>
          <p:spPr>
            <a:xfrm>
              <a:off x="7627156" y="3133988"/>
              <a:ext cx="33718" cy="22137"/>
            </a:xfrm>
            <a:custGeom>
              <a:rect b="b" l="l" r="r" t="t"/>
              <a:pathLst>
                <a:path extrusionOk="0" h="843" w="1284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71"/>
            <p:cNvSpPr/>
            <p:nvPr/>
          </p:nvSpPr>
          <p:spPr>
            <a:xfrm>
              <a:off x="7615102" y="3212899"/>
              <a:ext cx="18382" cy="55067"/>
            </a:xfrm>
            <a:custGeom>
              <a:rect b="b" l="l" r="r" t="t"/>
              <a:pathLst>
                <a:path extrusionOk="0" h="2097" w="70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71"/>
            <p:cNvSpPr/>
            <p:nvPr/>
          </p:nvSpPr>
          <p:spPr>
            <a:xfrm>
              <a:off x="7669881" y="3212663"/>
              <a:ext cx="18119" cy="55304"/>
            </a:xfrm>
            <a:custGeom>
              <a:rect b="b" l="l" r="r" t="t"/>
              <a:pathLst>
                <a:path extrusionOk="0" h="2106" w="69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71"/>
            <p:cNvSpPr/>
            <p:nvPr/>
          </p:nvSpPr>
          <p:spPr>
            <a:xfrm>
              <a:off x="7712369" y="3182752"/>
              <a:ext cx="73160" cy="57063"/>
            </a:xfrm>
            <a:custGeom>
              <a:rect b="b" l="l" r="r" t="t"/>
              <a:pathLst>
                <a:path extrusionOk="0" h="2173" w="2786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71"/>
            <p:cNvSpPr/>
            <p:nvPr/>
          </p:nvSpPr>
          <p:spPr>
            <a:xfrm>
              <a:off x="7712369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71"/>
            <p:cNvSpPr/>
            <p:nvPr/>
          </p:nvSpPr>
          <p:spPr>
            <a:xfrm>
              <a:off x="7735741" y="3182752"/>
              <a:ext cx="26654" cy="18303"/>
            </a:xfrm>
            <a:custGeom>
              <a:rect b="b" l="l" r="r" t="t"/>
              <a:pathLst>
                <a:path extrusionOk="0" h="697" w="1015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71"/>
            <p:cNvSpPr/>
            <p:nvPr/>
          </p:nvSpPr>
          <p:spPr>
            <a:xfrm>
              <a:off x="7724685" y="3133988"/>
              <a:ext cx="48765" cy="55067"/>
            </a:xfrm>
            <a:custGeom>
              <a:rect b="b" l="l" r="r" t="t"/>
              <a:pathLst>
                <a:path extrusionOk="0" h="2097" w="1857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71"/>
            <p:cNvSpPr/>
            <p:nvPr/>
          </p:nvSpPr>
          <p:spPr>
            <a:xfrm>
              <a:off x="7724423" y="3133988"/>
              <a:ext cx="33692" cy="54883"/>
            </a:xfrm>
            <a:custGeom>
              <a:rect b="b" l="l" r="r" t="t"/>
              <a:pathLst>
                <a:path extrusionOk="0" h="2090" w="1283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71"/>
            <p:cNvSpPr/>
            <p:nvPr/>
          </p:nvSpPr>
          <p:spPr>
            <a:xfrm>
              <a:off x="7724685" y="3133988"/>
              <a:ext cx="48528" cy="24422"/>
            </a:xfrm>
            <a:custGeom>
              <a:rect b="b" l="l" r="r" t="t"/>
              <a:pathLst>
                <a:path extrusionOk="0" h="930" w="1848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71"/>
            <p:cNvSpPr/>
            <p:nvPr/>
          </p:nvSpPr>
          <p:spPr>
            <a:xfrm>
              <a:off x="7724423" y="3133988"/>
              <a:ext cx="33692" cy="22137"/>
            </a:xfrm>
            <a:custGeom>
              <a:rect b="b" l="l" r="r" t="t"/>
              <a:pathLst>
                <a:path extrusionOk="0" h="843" w="1283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71"/>
            <p:cNvSpPr/>
            <p:nvPr/>
          </p:nvSpPr>
          <p:spPr>
            <a:xfrm>
              <a:off x="7712369" y="3212899"/>
              <a:ext cx="18356" cy="55067"/>
            </a:xfrm>
            <a:custGeom>
              <a:rect b="b" l="l" r="r" t="t"/>
              <a:pathLst>
                <a:path extrusionOk="0" h="2097" w="699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71"/>
            <p:cNvSpPr/>
            <p:nvPr/>
          </p:nvSpPr>
          <p:spPr>
            <a:xfrm>
              <a:off x="7767148" y="3212663"/>
              <a:ext cx="18382" cy="55304"/>
            </a:xfrm>
            <a:custGeom>
              <a:rect b="b" l="l" r="r" t="t"/>
              <a:pathLst>
                <a:path extrusionOk="0" h="2106" w="70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71"/>
            <p:cNvSpPr/>
            <p:nvPr/>
          </p:nvSpPr>
          <p:spPr>
            <a:xfrm>
              <a:off x="7809873" y="3182752"/>
              <a:ext cx="72898" cy="57063"/>
            </a:xfrm>
            <a:custGeom>
              <a:rect b="b" l="l" r="r" t="t"/>
              <a:pathLst>
                <a:path extrusionOk="0" h="2173" w="2776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71"/>
            <p:cNvSpPr/>
            <p:nvPr/>
          </p:nvSpPr>
          <p:spPr>
            <a:xfrm>
              <a:off x="7809610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71"/>
            <p:cNvSpPr/>
            <p:nvPr/>
          </p:nvSpPr>
          <p:spPr>
            <a:xfrm>
              <a:off x="7832981" y="3182752"/>
              <a:ext cx="26680" cy="18303"/>
            </a:xfrm>
            <a:custGeom>
              <a:rect b="b" l="l" r="r" t="t"/>
              <a:pathLst>
                <a:path extrusionOk="0" h="697" w="1016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71"/>
            <p:cNvSpPr/>
            <p:nvPr/>
          </p:nvSpPr>
          <p:spPr>
            <a:xfrm>
              <a:off x="7821926" y="3133988"/>
              <a:ext cx="48791" cy="55067"/>
            </a:xfrm>
            <a:custGeom>
              <a:rect b="b" l="l" r="r" t="t"/>
              <a:pathLst>
                <a:path extrusionOk="0" h="2097" w="1858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71"/>
            <p:cNvSpPr/>
            <p:nvPr/>
          </p:nvSpPr>
          <p:spPr>
            <a:xfrm>
              <a:off x="7821690" y="3133988"/>
              <a:ext cx="33692" cy="54883"/>
            </a:xfrm>
            <a:custGeom>
              <a:rect b="b" l="l" r="r" t="t"/>
              <a:pathLst>
                <a:path extrusionOk="0" h="2090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71"/>
            <p:cNvSpPr/>
            <p:nvPr/>
          </p:nvSpPr>
          <p:spPr>
            <a:xfrm>
              <a:off x="7821926" y="3133988"/>
              <a:ext cx="48528" cy="24422"/>
            </a:xfrm>
            <a:custGeom>
              <a:rect b="b" l="l" r="r" t="t"/>
              <a:pathLst>
                <a:path extrusionOk="0" h="930" w="1848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71"/>
            <p:cNvSpPr/>
            <p:nvPr/>
          </p:nvSpPr>
          <p:spPr>
            <a:xfrm>
              <a:off x="7821690" y="3133988"/>
              <a:ext cx="33692" cy="22137"/>
            </a:xfrm>
            <a:custGeom>
              <a:rect b="b" l="l" r="r" t="t"/>
              <a:pathLst>
                <a:path extrusionOk="0" h="843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71"/>
            <p:cNvSpPr/>
            <p:nvPr/>
          </p:nvSpPr>
          <p:spPr>
            <a:xfrm>
              <a:off x="7809610" y="3212899"/>
              <a:ext cx="18382" cy="55067"/>
            </a:xfrm>
            <a:custGeom>
              <a:rect b="b" l="l" r="r" t="t"/>
              <a:pathLst>
                <a:path extrusionOk="0" h="2097" w="70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71"/>
            <p:cNvSpPr/>
            <p:nvPr/>
          </p:nvSpPr>
          <p:spPr>
            <a:xfrm>
              <a:off x="7864415" y="3212663"/>
              <a:ext cx="18356" cy="55304"/>
            </a:xfrm>
            <a:custGeom>
              <a:rect b="b" l="l" r="r" t="t"/>
              <a:pathLst>
                <a:path extrusionOk="0" h="2106" w="699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71"/>
            <p:cNvSpPr/>
            <p:nvPr/>
          </p:nvSpPr>
          <p:spPr>
            <a:xfrm>
              <a:off x="7548008" y="2885437"/>
              <a:ext cx="304616" cy="237075"/>
            </a:xfrm>
            <a:custGeom>
              <a:rect b="b" l="l" r="r" t="t"/>
              <a:pathLst>
                <a:path extrusionOk="0" h="9028" w="1160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2" name="Google Shape;12052;p71"/>
          <p:cNvGrpSpPr/>
          <p:nvPr/>
        </p:nvGrpSpPr>
        <p:grpSpPr>
          <a:xfrm>
            <a:off x="14175183" y="5774287"/>
            <a:ext cx="716320" cy="771204"/>
            <a:chOff x="7087591" y="2887144"/>
            <a:chExt cx="358160" cy="385602"/>
          </a:xfrm>
        </p:grpSpPr>
        <p:sp>
          <p:nvSpPr>
            <p:cNvPr id="12053" name="Google Shape;12053;p71"/>
            <p:cNvSpPr/>
            <p:nvPr/>
          </p:nvSpPr>
          <p:spPr>
            <a:xfrm>
              <a:off x="7266527" y="2904554"/>
              <a:ext cx="89494" cy="49264"/>
            </a:xfrm>
            <a:custGeom>
              <a:rect b="b" l="l" r="r" t="t"/>
              <a:pathLst>
                <a:path extrusionOk="0" h="1876" w="3408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71"/>
            <p:cNvSpPr/>
            <p:nvPr/>
          </p:nvSpPr>
          <p:spPr>
            <a:xfrm>
              <a:off x="7266527" y="2904554"/>
              <a:ext cx="18382" cy="49264"/>
            </a:xfrm>
            <a:custGeom>
              <a:rect b="b" l="l" r="r" t="t"/>
              <a:pathLst>
                <a:path extrusionOk="0" h="1876" w="70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71"/>
            <p:cNvSpPr/>
            <p:nvPr/>
          </p:nvSpPr>
          <p:spPr>
            <a:xfrm>
              <a:off x="7260251" y="2887144"/>
              <a:ext cx="12342" cy="275284"/>
            </a:xfrm>
            <a:custGeom>
              <a:rect b="b" l="l" r="r" t="t"/>
              <a:pathLst>
                <a:path extrusionOk="0" h="10483" w="47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71"/>
            <p:cNvSpPr/>
            <p:nvPr/>
          </p:nvSpPr>
          <p:spPr>
            <a:xfrm>
              <a:off x="7162222" y="3107097"/>
              <a:ext cx="49027" cy="110371"/>
            </a:xfrm>
            <a:custGeom>
              <a:rect b="b" l="l" r="r" t="t"/>
              <a:pathLst>
                <a:path extrusionOk="0" h="4203" w="1867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71"/>
            <p:cNvSpPr/>
            <p:nvPr/>
          </p:nvSpPr>
          <p:spPr>
            <a:xfrm>
              <a:off x="7149906" y="2990503"/>
              <a:ext cx="130959" cy="129199"/>
            </a:xfrm>
            <a:custGeom>
              <a:rect b="b" l="l" r="r" t="t"/>
              <a:pathLst>
                <a:path extrusionOk="0" h="4920" w="4987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71"/>
            <p:cNvSpPr/>
            <p:nvPr/>
          </p:nvSpPr>
          <p:spPr>
            <a:xfrm>
              <a:off x="7186618" y="3119413"/>
              <a:ext cx="6302" cy="98291"/>
            </a:xfrm>
            <a:custGeom>
              <a:rect b="b" l="l" r="r" t="t"/>
              <a:pathLst>
                <a:path extrusionOk="0" h="3743" w="24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71"/>
            <p:cNvSpPr/>
            <p:nvPr/>
          </p:nvSpPr>
          <p:spPr>
            <a:xfrm>
              <a:off x="7087828" y="3143284"/>
              <a:ext cx="357924" cy="129462"/>
            </a:xfrm>
            <a:custGeom>
              <a:rect b="b" l="l" r="r" t="t"/>
              <a:pathLst>
                <a:path extrusionOk="0" h="4930" w="1363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71"/>
            <p:cNvSpPr/>
            <p:nvPr/>
          </p:nvSpPr>
          <p:spPr>
            <a:xfrm>
              <a:off x="7293890" y="3179365"/>
              <a:ext cx="60372" cy="43119"/>
            </a:xfrm>
            <a:custGeom>
              <a:rect b="b" l="l" r="r" t="t"/>
              <a:pathLst>
                <a:path extrusionOk="0" h="1642" w="2299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71"/>
            <p:cNvSpPr/>
            <p:nvPr/>
          </p:nvSpPr>
          <p:spPr>
            <a:xfrm>
              <a:off x="7269521" y="3162007"/>
              <a:ext cx="23424" cy="16990"/>
            </a:xfrm>
            <a:custGeom>
              <a:rect b="b" l="l" r="r" t="t"/>
              <a:pathLst>
                <a:path extrusionOk="0" h="647" w="892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71"/>
            <p:cNvSpPr/>
            <p:nvPr/>
          </p:nvSpPr>
          <p:spPr>
            <a:xfrm>
              <a:off x="7087591" y="3143257"/>
              <a:ext cx="186000" cy="129488"/>
            </a:xfrm>
            <a:custGeom>
              <a:rect b="b" l="l" r="r" t="t"/>
              <a:pathLst>
                <a:path extrusionOk="0" h="4931" w="7083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71"/>
            <p:cNvSpPr/>
            <p:nvPr/>
          </p:nvSpPr>
          <p:spPr>
            <a:xfrm>
              <a:off x="7174039" y="2990503"/>
              <a:ext cx="25420" cy="18356"/>
            </a:xfrm>
            <a:custGeom>
              <a:rect b="b" l="l" r="r" t="t"/>
              <a:pathLst>
                <a:path extrusionOk="0" h="699" w="968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71"/>
            <p:cNvSpPr/>
            <p:nvPr/>
          </p:nvSpPr>
          <p:spPr>
            <a:xfrm>
              <a:off x="7162222" y="2947515"/>
              <a:ext cx="49027" cy="55330"/>
            </a:xfrm>
            <a:custGeom>
              <a:rect b="b" l="l" r="r" t="t"/>
              <a:pathLst>
                <a:path extrusionOk="0" h="2107" w="1867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71"/>
            <p:cNvSpPr/>
            <p:nvPr/>
          </p:nvSpPr>
          <p:spPr>
            <a:xfrm>
              <a:off x="7162038" y="2947515"/>
              <a:ext cx="33902" cy="55382"/>
            </a:xfrm>
            <a:custGeom>
              <a:rect b="b" l="l" r="r" t="t"/>
              <a:pathLst>
                <a:path extrusionOk="0" h="2109" w="1291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71"/>
            <p:cNvSpPr/>
            <p:nvPr/>
          </p:nvSpPr>
          <p:spPr>
            <a:xfrm>
              <a:off x="7162222" y="2947515"/>
              <a:ext cx="49027" cy="24658"/>
            </a:xfrm>
            <a:custGeom>
              <a:rect b="b" l="l" r="r" t="t"/>
              <a:pathLst>
                <a:path extrusionOk="0" h="939" w="1867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71"/>
            <p:cNvSpPr/>
            <p:nvPr/>
          </p:nvSpPr>
          <p:spPr>
            <a:xfrm>
              <a:off x="7162222" y="2947515"/>
              <a:ext cx="33718" cy="22400"/>
            </a:xfrm>
            <a:custGeom>
              <a:rect b="b" l="l" r="r" t="t"/>
              <a:pathLst>
                <a:path extrusionOk="0" h="853" w="1284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71"/>
            <p:cNvSpPr/>
            <p:nvPr/>
          </p:nvSpPr>
          <p:spPr>
            <a:xfrm>
              <a:off x="7149906" y="3011353"/>
              <a:ext cx="119667" cy="95770"/>
            </a:xfrm>
            <a:custGeom>
              <a:rect b="b" l="l" r="r" t="t"/>
              <a:pathLst>
                <a:path extrusionOk="0" h="3647" w="4557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71"/>
            <p:cNvSpPr/>
            <p:nvPr/>
          </p:nvSpPr>
          <p:spPr>
            <a:xfrm>
              <a:off x="7211223" y="3019153"/>
              <a:ext cx="58586" cy="45929"/>
            </a:xfrm>
            <a:custGeom>
              <a:rect b="b" l="l" r="r" t="t"/>
              <a:pathLst>
                <a:path extrusionOk="0" h="1749" w="2231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71"/>
            <p:cNvSpPr/>
            <p:nvPr/>
          </p:nvSpPr>
          <p:spPr>
            <a:xfrm>
              <a:off x="7149906" y="3018890"/>
              <a:ext cx="18645" cy="100550"/>
            </a:xfrm>
            <a:custGeom>
              <a:rect b="b" l="l" r="r" t="t"/>
              <a:pathLst>
                <a:path extrusionOk="0" h="3829" w="71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71"/>
            <p:cNvSpPr/>
            <p:nvPr/>
          </p:nvSpPr>
          <p:spPr>
            <a:xfrm>
              <a:off x="7155946" y="3119177"/>
              <a:ext cx="12605" cy="12579"/>
            </a:xfrm>
            <a:custGeom>
              <a:rect b="b" l="l" r="r" t="t"/>
              <a:pathLst>
                <a:path extrusionOk="0" h="479" w="48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2" name="Google Shape;12072;p71"/>
          <p:cNvGrpSpPr/>
          <p:nvPr/>
        </p:nvGrpSpPr>
        <p:grpSpPr>
          <a:xfrm>
            <a:off x="15902723" y="5770873"/>
            <a:ext cx="765059" cy="765059"/>
            <a:chOff x="7951362" y="2885437"/>
            <a:chExt cx="382529" cy="382529"/>
          </a:xfrm>
        </p:grpSpPr>
        <p:sp>
          <p:nvSpPr>
            <p:cNvPr id="12073" name="Google Shape;12073;p71"/>
            <p:cNvSpPr/>
            <p:nvPr/>
          </p:nvSpPr>
          <p:spPr>
            <a:xfrm>
              <a:off x="8141615" y="2898514"/>
              <a:ext cx="96768" cy="94510"/>
            </a:xfrm>
            <a:custGeom>
              <a:rect b="b" l="l" r="r" t="t"/>
              <a:pathLst>
                <a:path extrusionOk="0" h="3599" w="3685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71"/>
            <p:cNvSpPr/>
            <p:nvPr/>
          </p:nvSpPr>
          <p:spPr>
            <a:xfrm>
              <a:off x="8141615" y="2969390"/>
              <a:ext cx="76916" cy="23634"/>
            </a:xfrm>
            <a:custGeom>
              <a:rect b="b" l="l" r="r" t="t"/>
              <a:pathLst>
                <a:path extrusionOk="0" h="900" w="2929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71"/>
            <p:cNvSpPr/>
            <p:nvPr/>
          </p:nvSpPr>
          <p:spPr>
            <a:xfrm>
              <a:off x="8047105" y="3161902"/>
              <a:ext cx="96794" cy="94247"/>
            </a:xfrm>
            <a:custGeom>
              <a:rect b="b" l="l" r="r" t="t"/>
              <a:pathLst>
                <a:path extrusionOk="0" h="3589" w="3686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71"/>
            <p:cNvSpPr/>
            <p:nvPr/>
          </p:nvSpPr>
          <p:spPr>
            <a:xfrm>
              <a:off x="8067221" y="3161902"/>
              <a:ext cx="76679" cy="23398"/>
            </a:xfrm>
            <a:custGeom>
              <a:rect b="b" l="l" r="r" t="t"/>
              <a:pathLst>
                <a:path extrusionOk="0" h="891" w="292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71"/>
            <p:cNvSpPr/>
            <p:nvPr/>
          </p:nvSpPr>
          <p:spPr>
            <a:xfrm>
              <a:off x="7958137" y="3102318"/>
              <a:ext cx="132744" cy="165648"/>
            </a:xfrm>
            <a:custGeom>
              <a:rect b="b" l="l" r="r" t="t"/>
              <a:pathLst>
                <a:path extrusionOk="0" h="6308" w="5055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71"/>
            <p:cNvSpPr/>
            <p:nvPr/>
          </p:nvSpPr>
          <p:spPr>
            <a:xfrm>
              <a:off x="7958137" y="3102318"/>
              <a:ext cx="24159" cy="129225"/>
            </a:xfrm>
            <a:custGeom>
              <a:rect b="b" l="l" r="r" t="t"/>
              <a:pathLst>
                <a:path extrusionOk="0" h="4921" w="92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71"/>
            <p:cNvSpPr/>
            <p:nvPr/>
          </p:nvSpPr>
          <p:spPr>
            <a:xfrm>
              <a:off x="7980773" y="3188661"/>
              <a:ext cx="17857" cy="68749"/>
            </a:xfrm>
            <a:custGeom>
              <a:rect b="b" l="l" r="r" t="t"/>
              <a:pathLst>
                <a:path extrusionOk="0" h="2618" w="68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71"/>
            <p:cNvSpPr/>
            <p:nvPr/>
          </p:nvSpPr>
          <p:spPr>
            <a:xfrm>
              <a:off x="8029012" y="3205231"/>
              <a:ext cx="13603" cy="51995"/>
            </a:xfrm>
            <a:custGeom>
              <a:rect b="b" l="l" r="r" t="t"/>
              <a:pathLst>
                <a:path extrusionOk="0" h="1980" w="518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71"/>
            <p:cNvSpPr/>
            <p:nvPr/>
          </p:nvSpPr>
          <p:spPr>
            <a:xfrm>
              <a:off x="8003146" y="3209328"/>
              <a:ext cx="17358" cy="58639"/>
            </a:xfrm>
            <a:custGeom>
              <a:rect b="b" l="l" r="r" t="t"/>
              <a:pathLst>
                <a:path extrusionOk="0" h="2233" w="661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71"/>
            <p:cNvSpPr/>
            <p:nvPr/>
          </p:nvSpPr>
          <p:spPr>
            <a:xfrm>
              <a:off x="8051885" y="3184013"/>
              <a:ext cx="26155" cy="27520"/>
            </a:xfrm>
            <a:custGeom>
              <a:rect b="b" l="l" r="r" t="t"/>
              <a:pathLst>
                <a:path extrusionOk="0" h="1048" w="996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71"/>
            <p:cNvSpPr/>
            <p:nvPr/>
          </p:nvSpPr>
          <p:spPr>
            <a:xfrm>
              <a:off x="7963940" y="2981706"/>
              <a:ext cx="94510" cy="96768"/>
            </a:xfrm>
            <a:custGeom>
              <a:rect b="b" l="l" r="r" t="t"/>
              <a:pathLst>
                <a:path extrusionOk="0" h="3685" w="3599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71"/>
            <p:cNvSpPr/>
            <p:nvPr/>
          </p:nvSpPr>
          <p:spPr>
            <a:xfrm>
              <a:off x="8227065" y="3076189"/>
              <a:ext cx="94772" cy="96794"/>
            </a:xfrm>
            <a:custGeom>
              <a:rect b="b" l="l" r="r" t="t"/>
              <a:pathLst>
                <a:path extrusionOk="0" h="3686" w="3609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71"/>
            <p:cNvSpPr/>
            <p:nvPr/>
          </p:nvSpPr>
          <p:spPr>
            <a:xfrm>
              <a:off x="8227065" y="3076189"/>
              <a:ext cx="23897" cy="76942"/>
            </a:xfrm>
            <a:custGeom>
              <a:rect b="b" l="l" r="r" t="t"/>
              <a:pathLst>
                <a:path extrusionOk="0" h="2930" w="91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71"/>
            <p:cNvSpPr/>
            <p:nvPr/>
          </p:nvSpPr>
          <p:spPr>
            <a:xfrm>
              <a:off x="7963940" y="2957836"/>
              <a:ext cx="23634" cy="120638"/>
            </a:xfrm>
            <a:custGeom>
              <a:rect b="b" l="l" r="r" t="t"/>
              <a:pathLst>
                <a:path extrusionOk="0" h="4594" w="90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71"/>
            <p:cNvSpPr/>
            <p:nvPr/>
          </p:nvSpPr>
          <p:spPr>
            <a:xfrm>
              <a:off x="8194634" y="2885437"/>
              <a:ext cx="132718" cy="165412"/>
            </a:xfrm>
            <a:custGeom>
              <a:rect b="b" l="l" r="r" t="t"/>
              <a:pathLst>
                <a:path extrusionOk="0" h="6299" w="5054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71"/>
            <p:cNvSpPr/>
            <p:nvPr/>
          </p:nvSpPr>
          <p:spPr>
            <a:xfrm>
              <a:off x="8194634" y="2941738"/>
              <a:ext cx="48528" cy="109110"/>
            </a:xfrm>
            <a:custGeom>
              <a:rect b="b" l="l" r="r" t="t"/>
              <a:pathLst>
                <a:path extrusionOk="0" h="4155" w="1848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71"/>
            <p:cNvSpPr/>
            <p:nvPr/>
          </p:nvSpPr>
          <p:spPr>
            <a:xfrm>
              <a:off x="8281345" y="2895993"/>
              <a:ext cx="13603" cy="52179"/>
            </a:xfrm>
            <a:custGeom>
              <a:rect b="b" l="l" r="r" t="t"/>
              <a:pathLst>
                <a:path extrusionOk="0" h="1987" w="518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71"/>
            <p:cNvSpPr/>
            <p:nvPr/>
          </p:nvSpPr>
          <p:spPr>
            <a:xfrm>
              <a:off x="8304217" y="2922096"/>
              <a:ext cx="13340" cy="35635"/>
            </a:xfrm>
            <a:custGeom>
              <a:rect b="b" l="l" r="r" t="t"/>
              <a:pathLst>
                <a:path extrusionOk="0" h="1357" w="508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71"/>
            <p:cNvSpPr/>
            <p:nvPr/>
          </p:nvSpPr>
          <p:spPr>
            <a:xfrm>
              <a:off x="8255452" y="2885437"/>
              <a:ext cx="17620" cy="58665"/>
            </a:xfrm>
            <a:custGeom>
              <a:rect b="b" l="l" r="r" t="t"/>
              <a:pathLst>
                <a:path extrusionOk="0" h="2234" w="671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71"/>
            <p:cNvSpPr/>
            <p:nvPr/>
          </p:nvSpPr>
          <p:spPr>
            <a:xfrm>
              <a:off x="8233341" y="2895993"/>
              <a:ext cx="17620" cy="73160"/>
            </a:xfrm>
            <a:custGeom>
              <a:rect b="b" l="l" r="r" t="t"/>
              <a:pathLst>
                <a:path extrusionOk="0" h="2786" w="671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71"/>
            <p:cNvSpPr/>
            <p:nvPr/>
          </p:nvSpPr>
          <p:spPr>
            <a:xfrm>
              <a:off x="7951362" y="2892737"/>
              <a:ext cx="165648" cy="128674"/>
            </a:xfrm>
            <a:custGeom>
              <a:rect b="b" l="l" r="r" t="t"/>
              <a:pathLst>
                <a:path extrusionOk="0" h="4900" w="6308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71"/>
            <p:cNvSpPr/>
            <p:nvPr/>
          </p:nvSpPr>
          <p:spPr>
            <a:xfrm>
              <a:off x="7988047" y="2892737"/>
              <a:ext cx="128963" cy="21875"/>
            </a:xfrm>
            <a:custGeom>
              <a:rect b="b" l="l" r="r" t="t"/>
              <a:pathLst>
                <a:path extrusionOk="0" h="833" w="4911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71"/>
            <p:cNvSpPr/>
            <p:nvPr/>
          </p:nvSpPr>
          <p:spPr>
            <a:xfrm>
              <a:off x="7961918" y="2914848"/>
              <a:ext cx="70140" cy="17883"/>
            </a:xfrm>
            <a:custGeom>
              <a:rect b="b" l="l" r="r" t="t"/>
              <a:pathLst>
                <a:path extrusionOk="0" h="681" w="2671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71"/>
            <p:cNvSpPr/>
            <p:nvPr/>
          </p:nvSpPr>
          <p:spPr>
            <a:xfrm>
              <a:off x="7961918" y="2963114"/>
              <a:ext cx="53807" cy="13576"/>
            </a:xfrm>
            <a:custGeom>
              <a:rect b="b" l="l" r="r" t="t"/>
              <a:pathLst>
                <a:path extrusionOk="0" h="517" w="2049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71"/>
            <p:cNvSpPr/>
            <p:nvPr/>
          </p:nvSpPr>
          <p:spPr>
            <a:xfrm>
              <a:off x="7951624" y="2937221"/>
              <a:ext cx="59820" cy="17620"/>
            </a:xfrm>
            <a:custGeom>
              <a:rect b="b" l="l" r="r" t="t"/>
              <a:pathLst>
                <a:path extrusionOk="0" h="671" w="2278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71"/>
            <p:cNvSpPr/>
            <p:nvPr/>
          </p:nvSpPr>
          <p:spPr>
            <a:xfrm>
              <a:off x="8007663" y="2985960"/>
              <a:ext cx="27652" cy="26181"/>
            </a:xfrm>
            <a:custGeom>
              <a:rect b="b" l="l" r="r" t="t"/>
              <a:pathLst>
                <a:path extrusionOk="0" h="997" w="1053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71"/>
            <p:cNvSpPr/>
            <p:nvPr/>
          </p:nvSpPr>
          <p:spPr>
            <a:xfrm>
              <a:off x="8168505" y="3131992"/>
              <a:ext cx="165385" cy="128700"/>
            </a:xfrm>
            <a:custGeom>
              <a:rect b="b" l="l" r="r" t="t"/>
              <a:pathLst>
                <a:path extrusionOk="0" h="4901" w="6298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71"/>
            <p:cNvSpPr/>
            <p:nvPr/>
          </p:nvSpPr>
          <p:spPr>
            <a:xfrm>
              <a:off x="8168505" y="3132123"/>
              <a:ext cx="109583" cy="45115"/>
            </a:xfrm>
            <a:custGeom>
              <a:rect b="b" l="l" r="r" t="t"/>
              <a:pathLst>
                <a:path extrusionOk="0" h="1718" w="4173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71"/>
            <p:cNvSpPr/>
            <p:nvPr/>
          </p:nvSpPr>
          <p:spPr>
            <a:xfrm>
              <a:off x="8269790" y="3215420"/>
              <a:ext cx="53807" cy="13603"/>
            </a:xfrm>
            <a:custGeom>
              <a:rect b="b" l="l" r="r" t="t"/>
              <a:pathLst>
                <a:path extrusionOk="0" h="518" w="2049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71"/>
            <p:cNvSpPr/>
            <p:nvPr/>
          </p:nvSpPr>
          <p:spPr>
            <a:xfrm>
              <a:off x="8260494" y="3238292"/>
              <a:ext cx="37210" cy="13340"/>
            </a:xfrm>
            <a:custGeom>
              <a:rect b="b" l="l" r="r" t="t"/>
              <a:pathLst>
                <a:path extrusionOk="0" h="508" w="1417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71"/>
            <p:cNvSpPr/>
            <p:nvPr/>
          </p:nvSpPr>
          <p:spPr>
            <a:xfrm>
              <a:off x="8274044" y="3189528"/>
              <a:ext cx="59847" cy="17620"/>
            </a:xfrm>
            <a:custGeom>
              <a:rect b="b" l="l" r="r" t="t"/>
              <a:pathLst>
                <a:path extrusionOk="0" h="671" w="2279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71"/>
            <p:cNvSpPr/>
            <p:nvPr/>
          </p:nvSpPr>
          <p:spPr>
            <a:xfrm>
              <a:off x="8250174" y="3167180"/>
              <a:ext cx="73160" cy="17857"/>
            </a:xfrm>
            <a:custGeom>
              <a:rect b="b" l="l" r="r" t="t"/>
              <a:pathLst>
                <a:path extrusionOk="0" h="680" w="2786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71"/>
            <p:cNvSpPr/>
            <p:nvPr/>
          </p:nvSpPr>
          <p:spPr>
            <a:xfrm>
              <a:off x="8169241" y="3170699"/>
              <a:ext cx="9349" cy="75156"/>
            </a:xfrm>
            <a:custGeom>
              <a:rect b="b" l="l" r="r" t="t"/>
              <a:pathLst>
                <a:path extrusionOk="0" h="2862" w="356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71"/>
            <p:cNvSpPr/>
            <p:nvPr/>
          </p:nvSpPr>
          <p:spPr>
            <a:xfrm>
              <a:off x="8158185" y="2907548"/>
              <a:ext cx="15861" cy="15861"/>
            </a:xfrm>
            <a:custGeom>
              <a:rect b="b" l="l" r="r" t="t"/>
              <a:pathLst>
                <a:path extrusionOk="0" h="604" w="604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71"/>
            <p:cNvSpPr/>
            <p:nvPr/>
          </p:nvSpPr>
          <p:spPr>
            <a:xfrm>
              <a:off x="8179797" y="2907548"/>
              <a:ext cx="15861" cy="15861"/>
            </a:xfrm>
            <a:custGeom>
              <a:rect b="b" l="l" r="r" t="t"/>
              <a:pathLst>
                <a:path extrusionOk="0" h="604" w="604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71"/>
            <p:cNvSpPr/>
            <p:nvPr/>
          </p:nvSpPr>
          <p:spPr>
            <a:xfrm>
              <a:off x="8297915" y="3093521"/>
              <a:ext cx="15861" cy="15861"/>
            </a:xfrm>
            <a:custGeom>
              <a:rect b="b" l="l" r="r" t="t"/>
              <a:pathLst>
                <a:path extrusionOk="0" h="604" w="604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71"/>
            <p:cNvSpPr/>
            <p:nvPr/>
          </p:nvSpPr>
          <p:spPr>
            <a:xfrm>
              <a:off x="8297915" y="3115159"/>
              <a:ext cx="15861" cy="15835"/>
            </a:xfrm>
            <a:custGeom>
              <a:rect b="b" l="l" r="r" t="t"/>
              <a:pathLst>
                <a:path extrusionOk="0" h="603" w="604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71"/>
            <p:cNvSpPr/>
            <p:nvPr/>
          </p:nvSpPr>
          <p:spPr>
            <a:xfrm>
              <a:off x="7972212" y="3025928"/>
              <a:ext cx="15861" cy="15598"/>
            </a:xfrm>
            <a:custGeom>
              <a:rect b="b" l="l" r="r" t="t"/>
              <a:pathLst>
                <a:path extrusionOk="0" h="594" w="604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71"/>
            <p:cNvSpPr/>
            <p:nvPr/>
          </p:nvSpPr>
          <p:spPr>
            <a:xfrm>
              <a:off x="7972212" y="3047540"/>
              <a:ext cx="15861" cy="15598"/>
            </a:xfrm>
            <a:custGeom>
              <a:rect b="b" l="l" r="r" t="t"/>
              <a:pathLst>
                <a:path extrusionOk="0" h="594" w="604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71"/>
            <p:cNvSpPr/>
            <p:nvPr/>
          </p:nvSpPr>
          <p:spPr>
            <a:xfrm>
              <a:off x="8090592" y="3233277"/>
              <a:ext cx="15598" cy="15835"/>
            </a:xfrm>
            <a:custGeom>
              <a:rect b="b" l="l" r="r" t="t"/>
              <a:pathLst>
                <a:path extrusionOk="0" h="603" w="594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71"/>
            <p:cNvSpPr/>
            <p:nvPr/>
          </p:nvSpPr>
          <p:spPr>
            <a:xfrm>
              <a:off x="8111941" y="3233277"/>
              <a:ext cx="15861" cy="15835"/>
            </a:xfrm>
            <a:custGeom>
              <a:rect b="b" l="l" r="r" t="t"/>
              <a:pathLst>
                <a:path extrusionOk="0" h="603" w="604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71"/>
            <p:cNvSpPr/>
            <p:nvPr/>
          </p:nvSpPr>
          <p:spPr>
            <a:xfrm>
              <a:off x="7963415" y="3074693"/>
              <a:ext cx="95534" cy="32694"/>
            </a:xfrm>
            <a:custGeom>
              <a:rect b="b" l="l" r="r" t="t"/>
              <a:pathLst>
                <a:path extrusionOk="0" h="1245" w="3638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71"/>
            <p:cNvSpPr/>
            <p:nvPr/>
          </p:nvSpPr>
          <p:spPr>
            <a:xfrm>
              <a:off x="7987548" y="3074693"/>
              <a:ext cx="71401" cy="32694"/>
            </a:xfrm>
            <a:custGeom>
              <a:rect b="b" l="l" r="r" t="t"/>
              <a:pathLst>
                <a:path extrusionOk="0" h="1245" w="2719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71"/>
            <p:cNvSpPr/>
            <p:nvPr/>
          </p:nvSpPr>
          <p:spPr>
            <a:xfrm>
              <a:off x="8139856" y="3161587"/>
              <a:ext cx="32694" cy="94825"/>
            </a:xfrm>
            <a:custGeom>
              <a:rect b="b" l="l" r="r" t="t"/>
              <a:pathLst>
                <a:path extrusionOk="0" h="3611" w="1245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71"/>
            <p:cNvSpPr/>
            <p:nvPr/>
          </p:nvSpPr>
          <p:spPr>
            <a:xfrm>
              <a:off x="8139593" y="3185510"/>
              <a:ext cx="32956" cy="70718"/>
            </a:xfrm>
            <a:custGeom>
              <a:rect b="b" l="l" r="r" t="t"/>
              <a:pathLst>
                <a:path extrusionOk="0" h="2693" w="1255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71"/>
            <p:cNvSpPr/>
            <p:nvPr/>
          </p:nvSpPr>
          <p:spPr>
            <a:xfrm>
              <a:off x="8226803" y="3047303"/>
              <a:ext cx="95534" cy="32694"/>
            </a:xfrm>
            <a:custGeom>
              <a:rect b="b" l="l" r="r" t="t"/>
              <a:pathLst>
                <a:path extrusionOk="0" h="1245" w="3638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71"/>
            <p:cNvSpPr/>
            <p:nvPr/>
          </p:nvSpPr>
          <p:spPr>
            <a:xfrm>
              <a:off x="8226803" y="3047303"/>
              <a:ext cx="71401" cy="32930"/>
            </a:xfrm>
            <a:custGeom>
              <a:rect b="b" l="l" r="r" t="t"/>
              <a:pathLst>
                <a:path extrusionOk="0" h="1254" w="2719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71"/>
            <p:cNvSpPr/>
            <p:nvPr/>
          </p:nvSpPr>
          <p:spPr>
            <a:xfrm>
              <a:off x="8114226" y="2898252"/>
              <a:ext cx="32694" cy="94851"/>
            </a:xfrm>
            <a:custGeom>
              <a:rect b="b" l="l" r="r" t="t"/>
              <a:pathLst>
                <a:path extrusionOk="0" h="3612" w="1245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71"/>
            <p:cNvSpPr/>
            <p:nvPr/>
          </p:nvSpPr>
          <p:spPr>
            <a:xfrm>
              <a:off x="8114226" y="2898252"/>
              <a:ext cx="32930" cy="70902"/>
            </a:xfrm>
            <a:custGeom>
              <a:rect b="b" l="l" r="r" t="t"/>
              <a:pathLst>
                <a:path extrusionOk="0" h="2700" w="1254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2" name="Google Shape;12122;p71"/>
          <p:cNvGrpSpPr/>
          <p:nvPr/>
        </p:nvGrpSpPr>
        <p:grpSpPr>
          <a:xfrm>
            <a:off x="16108811" y="7628979"/>
            <a:ext cx="553928" cy="673201"/>
            <a:chOff x="8054406" y="3814489"/>
            <a:chExt cx="276964" cy="336601"/>
          </a:xfrm>
        </p:grpSpPr>
        <p:sp>
          <p:nvSpPr>
            <p:cNvPr id="12123" name="Google Shape;12123;p71"/>
            <p:cNvSpPr/>
            <p:nvPr/>
          </p:nvSpPr>
          <p:spPr>
            <a:xfrm>
              <a:off x="8054406" y="3843218"/>
              <a:ext cx="276964" cy="307872"/>
            </a:xfrm>
            <a:custGeom>
              <a:rect b="b" l="l" r="r" t="t"/>
              <a:pathLst>
                <a:path extrusionOk="0" h="11724" w="10547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71"/>
            <p:cNvSpPr/>
            <p:nvPr/>
          </p:nvSpPr>
          <p:spPr>
            <a:xfrm>
              <a:off x="8313251" y="3861311"/>
              <a:ext cx="18119" cy="289543"/>
            </a:xfrm>
            <a:custGeom>
              <a:rect b="b" l="l" r="r" t="t"/>
              <a:pathLst>
                <a:path extrusionOk="0" h="11026" w="69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71"/>
            <p:cNvSpPr/>
            <p:nvPr/>
          </p:nvSpPr>
          <p:spPr>
            <a:xfrm>
              <a:off x="8138333" y="3904036"/>
              <a:ext cx="109110" cy="225757"/>
            </a:xfrm>
            <a:custGeom>
              <a:rect b="b" l="l" r="r" t="t"/>
              <a:pathLst>
                <a:path extrusionOk="0" h="8597" w="4155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71"/>
            <p:cNvSpPr/>
            <p:nvPr/>
          </p:nvSpPr>
          <p:spPr>
            <a:xfrm>
              <a:off x="8180322" y="3904036"/>
              <a:ext cx="67121" cy="225705"/>
            </a:xfrm>
            <a:custGeom>
              <a:rect b="b" l="l" r="r" t="t"/>
              <a:pathLst>
                <a:path extrusionOk="0" h="8595" w="2556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71"/>
            <p:cNvSpPr/>
            <p:nvPr/>
          </p:nvSpPr>
          <p:spPr>
            <a:xfrm>
              <a:off x="8155927" y="3857267"/>
              <a:ext cx="74158" cy="55566"/>
            </a:xfrm>
            <a:custGeom>
              <a:rect b="b" l="l" r="r" t="t"/>
              <a:pathLst>
                <a:path extrusionOk="0" h="2116" w="2824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71"/>
            <p:cNvSpPr/>
            <p:nvPr/>
          </p:nvSpPr>
          <p:spPr>
            <a:xfrm>
              <a:off x="8195895" y="3882660"/>
              <a:ext cx="34191" cy="30173"/>
            </a:xfrm>
            <a:custGeom>
              <a:rect b="b" l="l" r="r" t="t"/>
              <a:pathLst>
                <a:path extrusionOk="0" h="1149" w="1302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71"/>
            <p:cNvSpPr/>
            <p:nvPr/>
          </p:nvSpPr>
          <p:spPr>
            <a:xfrm>
              <a:off x="8122761" y="3814568"/>
              <a:ext cx="138758" cy="52546"/>
            </a:xfrm>
            <a:custGeom>
              <a:rect b="b" l="l" r="r" t="t"/>
              <a:pathLst>
                <a:path extrusionOk="0" h="2001" w="5284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71"/>
            <p:cNvSpPr/>
            <p:nvPr/>
          </p:nvSpPr>
          <p:spPr>
            <a:xfrm>
              <a:off x="8113464" y="3814489"/>
              <a:ext cx="84452" cy="93092"/>
            </a:xfrm>
            <a:custGeom>
              <a:rect b="b" l="l" r="r" t="t"/>
              <a:pathLst>
                <a:path extrusionOk="0" h="3545" w="3216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71"/>
            <p:cNvSpPr/>
            <p:nvPr/>
          </p:nvSpPr>
          <p:spPr>
            <a:xfrm>
              <a:off x="8187360" y="3814489"/>
              <a:ext cx="84951" cy="93092"/>
            </a:xfrm>
            <a:custGeom>
              <a:rect b="b" l="l" r="r" t="t"/>
              <a:pathLst>
                <a:path extrusionOk="0" h="3545" w="3235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2" name="Google Shape;12132;p71"/>
          <p:cNvGrpSpPr/>
          <p:nvPr/>
        </p:nvGrpSpPr>
        <p:grpSpPr>
          <a:xfrm>
            <a:off x="15873574" y="8590147"/>
            <a:ext cx="756498" cy="671048"/>
            <a:chOff x="7936787" y="4295074"/>
            <a:chExt cx="378249" cy="335524"/>
          </a:xfrm>
        </p:grpSpPr>
        <p:sp>
          <p:nvSpPr>
            <p:cNvPr id="12133" name="Google Shape;12133;p71"/>
            <p:cNvSpPr/>
            <p:nvPr/>
          </p:nvSpPr>
          <p:spPr>
            <a:xfrm>
              <a:off x="8095371" y="4295074"/>
              <a:ext cx="219665" cy="182980"/>
            </a:xfrm>
            <a:custGeom>
              <a:rect b="b" l="l" r="r" t="t"/>
              <a:pathLst>
                <a:path extrusionOk="0" h="6968" w="8365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71"/>
            <p:cNvSpPr/>
            <p:nvPr/>
          </p:nvSpPr>
          <p:spPr>
            <a:xfrm>
              <a:off x="7937286" y="4441342"/>
              <a:ext cx="109609" cy="109846"/>
            </a:xfrm>
            <a:custGeom>
              <a:rect b="b" l="l" r="r" t="t"/>
              <a:pathLst>
                <a:path extrusionOk="0" h="4183" w="4174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71"/>
            <p:cNvSpPr/>
            <p:nvPr/>
          </p:nvSpPr>
          <p:spPr>
            <a:xfrm>
              <a:off x="7966934" y="4441342"/>
              <a:ext cx="79962" cy="110108"/>
            </a:xfrm>
            <a:custGeom>
              <a:rect b="b" l="l" r="r" t="t"/>
              <a:pathLst>
                <a:path extrusionOk="0" h="4193" w="3045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71"/>
            <p:cNvSpPr/>
            <p:nvPr/>
          </p:nvSpPr>
          <p:spPr>
            <a:xfrm>
              <a:off x="7936787" y="4446541"/>
              <a:ext cx="207612" cy="184056"/>
            </a:xfrm>
            <a:custGeom>
              <a:rect b="b" l="l" r="r" t="t"/>
              <a:pathLst>
                <a:path extrusionOk="0" h="7009" w="7906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71"/>
            <p:cNvSpPr/>
            <p:nvPr/>
          </p:nvSpPr>
          <p:spPr>
            <a:xfrm>
              <a:off x="7936787" y="4473747"/>
              <a:ext cx="189019" cy="156851"/>
            </a:xfrm>
            <a:custGeom>
              <a:rect b="b" l="l" r="r" t="t"/>
              <a:pathLst>
                <a:path extrusionOk="0" h="5973" w="7198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71"/>
            <p:cNvSpPr/>
            <p:nvPr/>
          </p:nvSpPr>
          <p:spPr>
            <a:xfrm>
              <a:off x="7971976" y="4526792"/>
              <a:ext cx="39232" cy="21875"/>
            </a:xfrm>
            <a:custGeom>
              <a:rect b="b" l="l" r="r" t="t"/>
              <a:pathLst>
                <a:path extrusionOk="0" h="833" w="1494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71"/>
            <p:cNvSpPr/>
            <p:nvPr/>
          </p:nvSpPr>
          <p:spPr>
            <a:xfrm>
              <a:off x="7954880" y="4476661"/>
              <a:ext cx="73160" cy="59952"/>
            </a:xfrm>
            <a:custGeom>
              <a:rect b="b" l="l" r="r" t="t"/>
              <a:pathLst>
                <a:path extrusionOk="0" h="2283" w="2786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71"/>
            <p:cNvSpPr/>
            <p:nvPr/>
          </p:nvSpPr>
          <p:spPr>
            <a:xfrm>
              <a:off x="7954880" y="4476583"/>
              <a:ext cx="73423" cy="59531"/>
            </a:xfrm>
            <a:custGeom>
              <a:rect b="b" l="l" r="r" t="t"/>
              <a:pathLst>
                <a:path extrusionOk="0" h="2267" w="2796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71"/>
            <p:cNvSpPr/>
            <p:nvPr/>
          </p:nvSpPr>
          <p:spPr>
            <a:xfrm>
              <a:off x="7936787" y="4566234"/>
              <a:ext cx="24396" cy="64363"/>
            </a:xfrm>
            <a:custGeom>
              <a:rect b="b" l="l" r="r" t="t"/>
              <a:pathLst>
                <a:path extrusionOk="0" h="2451" w="929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71"/>
            <p:cNvSpPr/>
            <p:nvPr/>
          </p:nvSpPr>
          <p:spPr>
            <a:xfrm>
              <a:off x="8150150" y="4337799"/>
              <a:ext cx="109846" cy="109846"/>
            </a:xfrm>
            <a:custGeom>
              <a:rect b="b" l="l" r="r" t="t"/>
              <a:pathLst>
                <a:path extrusionOk="0" h="4183" w="4183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71"/>
            <p:cNvSpPr/>
            <p:nvPr/>
          </p:nvSpPr>
          <p:spPr>
            <a:xfrm>
              <a:off x="8168505" y="4355892"/>
              <a:ext cx="73397" cy="73397"/>
            </a:xfrm>
            <a:custGeom>
              <a:rect b="b" l="l" r="r" t="t"/>
              <a:pathLst>
                <a:path extrusionOk="0" h="2795" w="2795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71"/>
            <p:cNvSpPr/>
            <p:nvPr/>
          </p:nvSpPr>
          <p:spPr>
            <a:xfrm>
              <a:off x="8022237" y="4473747"/>
              <a:ext cx="103569" cy="130460"/>
            </a:xfrm>
            <a:custGeom>
              <a:rect b="b" l="l" r="r" t="t"/>
              <a:pathLst>
                <a:path extrusionOk="0" h="4968" w="3944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71"/>
            <p:cNvSpPr/>
            <p:nvPr/>
          </p:nvSpPr>
          <p:spPr>
            <a:xfrm>
              <a:off x="8186835" y="4374221"/>
              <a:ext cx="36738" cy="36738"/>
            </a:xfrm>
            <a:custGeom>
              <a:rect b="b" l="l" r="r" t="t"/>
              <a:pathLst>
                <a:path extrusionOk="0" h="1399" w="1399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71"/>
            <p:cNvSpPr/>
            <p:nvPr/>
          </p:nvSpPr>
          <p:spPr>
            <a:xfrm>
              <a:off x="8196893" y="4319285"/>
              <a:ext cx="84111" cy="79594"/>
            </a:xfrm>
            <a:custGeom>
              <a:rect b="b" l="l" r="r" t="t"/>
              <a:pathLst>
                <a:path extrusionOk="0" h="3031" w="3203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71"/>
            <p:cNvSpPr/>
            <p:nvPr/>
          </p:nvSpPr>
          <p:spPr>
            <a:xfrm>
              <a:off x="8243635" y="4322095"/>
              <a:ext cx="38734" cy="32063"/>
            </a:xfrm>
            <a:custGeom>
              <a:rect b="b" l="l" r="r" t="t"/>
              <a:pathLst>
                <a:path extrusionOk="0" h="1221" w="1475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71"/>
            <p:cNvSpPr/>
            <p:nvPr/>
          </p:nvSpPr>
          <p:spPr>
            <a:xfrm>
              <a:off x="8217822" y="4319312"/>
              <a:ext cx="61291" cy="58245"/>
            </a:xfrm>
            <a:custGeom>
              <a:rect b="b" l="l" r="r" t="t"/>
              <a:pathLst>
                <a:path extrusionOk="0" h="2218" w="2334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9" name="Google Shape;12149;p71"/>
          <p:cNvGrpSpPr/>
          <p:nvPr/>
        </p:nvGrpSpPr>
        <p:grpSpPr>
          <a:xfrm>
            <a:off x="9772116" y="3931781"/>
            <a:ext cx="777138" cy="776613"/>
            <a:chOff x="4886058" y="1965890"/>
            <a:chExt cx="388569" cy="388307"/>
          </a:xfrm>
        </p:grpSpPr>
        <p:sp>
          <p:nvSpPr>
            <p:cNvPr id="12150" name="Google Shape;12150;p71"/>
            <p:cNvSpPr/>
            <p:nvPr/>
          </p:nvSpPr>
          <p:spPr>
            <a:xfrm>
              <a:off x="4886058" y="1965890"/>
              <a:ext cx="388569" cy="388307"/>
            </a:xfrm>
            <a:custGeom>
              <a:rect b="b" l="l" r="r" t="t"/>
              <a:pathLst>
                <a:path extrusionOk="0" h="14787" w="14797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71"/>
            <p:cNvSpPr/>
            <p:nvPr/>
          </p:nvSpPr>
          <p:spPr>
            <a:xfrm>
              <a:off x="4896352" y="1992150"/>
              <a:ext cx="368218" cy="335787"/>
            </a:xfrm>
            <a:custGeom>
              <a:rect b="b" l="l" r="r" t="t"/>
              <a:pathLst>
                <a:path extrusionOk="0" h="12787" w="14022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71"/>
            <p:cNvSpPr/>
            <p:nvPr/>
          </p:nvSpPr>
          <p:spPr>
            <a:xfrm>
              <a:off x="5056958" y="1992072"/>
              <a:ext cx="207612" cy="336102"/>
            </a:xfrm>
            <a:custGeom>
              <a:rect b="b" l="l" r="r" t="t"/>
              <a:pathLst>
                <a:path extrusionOk="0" h="12799" w="7906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71"/>
            <p:cNvSpPr/>
            <p:nvPr/>
          </p:nvSpPr>
          <p:spPr>
            <a:xfrm>
              <a:off x="5074158" y="1993647"/>
              <a:ext cx="12342" cy="39364"/>
            </a:xfrm>
            <a:custGeom>
              <a:rect b="b" l="l" r="r" t="t"/>
              <a:pathLst>
                <a:path extrusionOk="0" h="1499" w="47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71"/>
            <p:cNvSpPr/>
            <p:nvPr/>
          </p:nvSpPr>
          <p:spPr>
            <a:xfrm>
              <a:off x="5074158" y="2286866"/>
              <a:ext cx="12342" cy="39416"/>
            </a:xfrm>
            <a:custGeom>
              <a:rect b="b" l="l" r="r" t="t"/>
              <a:pathLst>
                <a:path extrusionOk="0" h="1501" w="47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71"/>
            <p:cNvSpPr/>
            <p:nvPr/>
          </p:nvSpPr>
          <p:spPr>
            <a:xfrm>
              <a:off x="5205984" y="2153597"/>
              <a:ext cx="42515" cy="11633"/>
            </a:xfrm>
            <a:custGeom>
              <a:rect b="b" l="l" r="r" t="t"/>
              <a:pathLst>
                <a:path extrusionOk="0" h="443" w="1619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71"/>
            <p:cNvSpPr/>
            <p:nvPr/>
          </p:nvSpPr>
          <p:spPr>
            <a:xfrm>
              <a:off x="4912948" y="2153623"/>
              <a:ext cx="41753" cy="11581"/>
            </a:xfrm>
            <a:custGeom>
              <a:rect b="b" l="l" r="r" t="t"/>
              <a:pathLst>
                <a:path extrusionOk="0" h="441" w="159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71"/>
            <p:cNvSpPr/>
            <p:nvPr/>
          </p:nvSpPr>
          <p:spPr>
            <a:xfrm>
              <a:off x="5002101" y="2140808"/>
              <a:ext cx="97608" cy="96400"/>
            </a:xfrm>
            <a:custGeom>
              <a:rect b="b" l="l" r="r" t="t"/>
              <a:pathLst>
                <a:path extrusionOk="0" h="3671" w="3717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71"/>
            <p:cNvSpPr/>
            <p:nvPr/>
          </p:nvSpPr>
          <p:spPr>
            <a:xfrm>
              <a:off x="5002101" y="2165177"/>
              <a:ext cx="97608" cy="72031"/>
            </a:xfrm>
            <a:custGeom>
              <a:rect b="b" l="l" r="r" t="t"/>
              <a:pathLst>
                <a:path extrusionOk="0" h="2743" w="3717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71"/>
            <p:cNvSpPr/>
            <p:nvPr/>
          </p:nvSpPr>
          <p:spPr>
            <a:xfrm>
              <a:off x="5061238" y="2082984"/>
              <a:ext cx="97503" cy="96532"/>
            </a:xfrm>
            <a:custGeom>
              <a:rect b="b" l="l" r="r" t="t"/>
              <a:pathLst>
                <a:path extrusionOk="0" h="3676" w="3713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71"/>
            <p:cNvSpPr/>
            <p:nvPr/>
          </p:nvSpPr>
          <p:spPr>
            <a:xfrm>
              <a:off x="5085345" y="2083089"/>
              <a:ext cx="73213" cy="96190"/>
            </a:xfrm>
            <a:custGeom>
              <a:rect b="b" l="l" r="r" t="t"/>
              <a:pathLst>
                <a:path extrusionOk="0" h="3663" w="2788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36"/>
          <p:cNvSpPr txBox="1"/>
          <p:nvPr>
            <p:ph idx="1" type="body"/>
          </p:nvPr>
        </p:nvSpPr>
        <p:spPr>
          <a:xfrm>
            <a:off x="1343501" y="2554100"/>
            <a:ext cx="154080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what you’ll find in this </a:t>
            </a:r>
            <a:r>
              <a:rPr b="1" lang="en" sz="2400">
                <a:uFill>
                  <a:noFill/>
                </a:uFill>
                <a:hlinkClick r:id="rId3"/>
              </a:rPr>
              <a:t>Slidesgo</a:t>
            </a:r>
            <a:r>
              <a:rPr lang="en" sz="2400"/>
              <a:t> template: </a:t>
            </a:r>
            <a:endParaRPr sz="2400"/>
          </a:p>
          <a:p>
            <a:pPr indent="-609600" lvl="0" marL="914400" rtl="0" algn="l">
              <a:spcBef>
                <a:spcPts val="32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 slide structure based on a newsletter, which you can easily adapt to your needs. For more info on how to edit the template, please visit </a:t>
            </a:r>
            <a:r>
              <a:rPr b="1" lang="en" sz="2400">
                <a:uFill>
                  <a:noFill/>
                </a:uFill>
                <a:hlinkClick r:id="rId4"/>
              </a:rPr>
              <a:t>Slidesgo School</a:t>
            </a:r>
            <a:r>
              <a:rPr lang="en" sz="2400"/>
              <a:t> or read our </a:t>
            </a:r>
            <a:r>
              <a:rPr b="1" lang="en" sz="2400">
                <a:uFill>
                  <a:noFill/>
                </a:uFill>
                <a:hlinkClick r:id="rId5"/>
              </a:rPr>
              <a:t>FAQs</a:t>
            </a:r>
            <a:r>
              <a:rPr lang="en" sz="2400"/>
              <a:t>.</a:t>
            </a:r>
            <a:endParaRPr sz="2400"/>
          </a:p>
          <a:p>
            <a:pPr indent="-609600" lvl="0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An assortment of </a:t>
            </a:r>
            <a:r>
              <a:rPr lang="en"/>
              <a:t>illustrations </a:t>
            </a:r>
            <a:r>
              <a:rPr lang="en" sz="2400"/>
              <a:t>that are suitable for use in the presentation can be found in the </a:t>
            </a:r>
            <a:r>
              <a:rPr b="1" lang="en" sz="2400">
                <a:uFill>
                  <a:noFill/>
                </a:uFill>
                <a:hlinkClick action="ppaction://hlinksldjump" r:id="rId6"/>
              </a:rPr>
              <a:t>alternative resources slide</a:t>
            </a:r>
            <a:r>
              <a:rPr lang="en" sz="2400"/>
              <a:t>.</a:t>
            </a:r>
            <a:endParaRPr sz="2400"/>
          </a:p>
          <a:p>
            <a:pPr indent="-609600" lvl="0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 </a:t>
            </a:r>
            <a:r>
              <a:rPr b="1" lang="en" sz="2400">
                <a:uFill>
                  <a:noFill/>
                </a:uFill>
                <a:hlinkClick action="ppaction://hlinksldjump" r:id="rId7"/>
              </a:rPr>
              <a:t>thanks slide</a:t>
            </a:r>
            <a:r>
              <a:rPr lang="en" sz="2400"/>
              <a:t>, which you must keep so that proper credits for our design are given.</a:t>
            </a:r>
            <a:endParaRPr sz="2400"/>
          </a:p>
          <a:p>
            <a:pPr indent="-609600" lvl="0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 </a:t>
            </a:r>
            <a:r>
              <a:rPr b="1" lang="en" sz="2400">
                <a:uFill>
                  <a:noFill/>
                </a:uFill>
                <a:hlinkClick action="ppaction://hlinksldjump" r:id="rId8"/>
              </a:rPr>
              <a:t>resources slide</a:t>
            </a:r>
            <a:r>
              <a:rPr lang="en" sz="2400"/>
              <a:t>, where you’ll find links to all the elements used in the template.</a:t>
            </a:r>
            <a:endParaRPr sz="2400"/>
          </a:p>
          <a:p>
            <a:pPr indent="-609600" lvl="0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>
                <a:uFill>
                  <a:noFill/>
                </a:uFill>
                <a:hlinkClick action="ppaction://hlinksldjump" r:id="rId9"/>
              </a:rPr>
              <a:t>Instructions for use</a:t>
            </a:r>
            <a:r>
              <a:rPr lang="en" sz="2400"/>
              <a:t>.</a:t>
            </a:r>
            <a:endParaRPr sz="2400"/>
          </a:p>
          <a:p>
            <a:pPr indent="-609600" lvl="0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Final slides with:</a:t>
            </a:r>
            <a:endParaRPr sz="2400"/>
          </a:p>
          <a:p>
            <a:pPr indent="-609600" lvl="1" marL="18288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</a:t>
            </a:r>
            <a:r>
              <a:rPr b="1" lang="en">
                <a:uFill>
                  <a:noFill/>
                </a:uFill>
                <a:hlinkClick action="ppaction://hlinksldjump" r:id="rId10"/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609600" lvl="1" marL="18288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More </a:t>
            </a:r>
            <a:r>
              <a:rPr b="1" lang="en">
                <a:uFill>
                  <a:noFill/>
                </a:uFill>
                <a:hlinkClick action="ppaction://hlinksldjump" r:id="rId11"/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609600" lvl="1" marL="18288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>
                <a:uFill>
                  <a:noFill/>
                </a:uFill>
                <a:hlinkClick action="ppaction://hlinksldjump" r:id="rId12"/>
              </a:rPr>
              <a:t>Sets of 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</p:txBody>
      </p:sp>
      <p:sp>
        <p:nvSpPr>
          <p:cNvPr id="1036" name="Google Shape;1036;p36"/>
          <p:cNvSpPr txBox="1"/>
          <p:nvPr>
            <p:ph type="title"/>
          </p:nvPr>
        </p:nvSpPr>
        <p:spPr>
          <a:xfrm>
            <a:off x="2486100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1037" name="Google Shape;1037;p36"/>
          <p:cNvSpPr txBox="1"/>
          <p:nvPr>
            <p:ph idx="1" type="body"/>
          </p:nvPr>
        </p:nvSpPr>
        <p:spPr>
          <a:xfrm>
            <a:off x="1613077" y="8729962"/>
            <a:ext cx="15408000" cy="81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400"/>
              <a:t>You can delete this slide when you’re done editing the presentation.</a:t>
            </a:r>
            <a:endParaRPr sz="2400"/>
          </a:p>
        </p:txBody>
      </p:sp>
      <p:grpSp>
        <p:nvGrpSpPr>
          <p:cNvPr id="1038" name="Google Shape;1038;p36"/>
          <p:cNvGrpSpPr/>
          <p:nvPr/>
        </p:nvGrpSpPr>
        <p:grpSpPr>
          <a:xfrm>
            <a:off x="1995261" y="1247391"/>
            <a:ext cx="321648" cy="453027"/>
            <a:chOff x="1947400" y="238125"/>
            <a:chExt cx="3705625" cy="5219200"/>
          </a:xfrm>
        </p:grpSpPr>
        <p:sp>
          <p:nvSpPr>
            <p:cNvPr id="1039" name="Google Shape;1039;p36"/>
            <p:cNvSpPr/>
            <p:nvPr/>
          </p:nvSpPr>
          <p:spPr>
            <a:xfrm>
              <a:off x="2293975" y="1058500"/>
              <a:ext cx="3012475" cy="1971075"/>
            </a:xfrm>
            <a:custGeom>
              <a:rect b="b" l="l" r="r" t="t"/>
              <a:pathLst>
                <a:path extrusionOk="0" h="78843" w="120499">
                  <a:moveTo>
                    <a:pt x="7308" y="1"/>
                  </a:moveTo>
                  <a:cubicBezTo>
                    <a:pt x="3263" y="1"/>
                    <a:pt x="1" y="3263"/>
                    <a:pt x="1" y="7275"/>
                  </a:cubicBezTo>
                  <a:lnTo>
                    <a:pt x="1" y="71569"/>
                  </a:lnTo>
                  <a:cubicBezTo>
                    <a:pt x="1" y="75581"/>
                    <a:pt x="3263" y="78843"/>
                    <a:pt x="7308" y="78843"/>
                  </a:cubicBezTo>
                  <a:lnTo>
                    <a:pt x="113192" y="78843"/>
                  </a:lnTo>
                  <a:cubicBezTo>
                    <a:pt x="117236" y="78843"/>
                    <a:pt x="120498" y="75581"/>
                    <a:pt x="120498" y="71569"/>
                  </a:cubicBezTo>
                  <a:lnTo>
                    <a:pt x="120498" y="7275"/>
                  </a:lnTo>
                  <a:cubicBezTo>
                    <a:pt x="120498" y="3263"/>
                    <a:pt x="117236" y="1"/>
                    <a:pt x="1131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3800200" y="1058500"/>
              <a:ext cx="1506250" cy="1971075"/>
            </a:xfrm>
            <a:custGeom>
              <a:rect b="b" l="l" r="r" t="t"/>
              <a:pathLst>
                <a:path extrusionOk="0" h="78843" w="60250">
                  <a:moveTo>
                    <a:pt x="1" y="1"/>
                  </a:moveTo>
                  <a:lnTo>
                    <a:pt x="1" y="78843"/>
                  </a:lnTo>
                  <a:lnTo>
                    <a:pt x="52943" y="78843"/>
                  </a:lnTo>
                  <a:cubicBezTo>
                    <a:pt x="56987" y="78843"/>
                    <a:pt x="60249" y="75581"/>
                    <a:pt x="60249" y="71569"/>
                  </a:cubicBezTo>
                  <a:lnTo>
                    <a:pt x="60249" y="7275"/>
                  </a:lnTo>
                  <a:cubicBezTo>
                    <a:pt x="60249" y="3263"/>
                    <a:pt x="56987" y="1"/>
                    <a:pt x="52943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6"/>
            <p:cNvSpPr/>
            <p:nvPr/>
          </p:nvSpPr>
          <p:spPr>
            <a:xfrm>
              <a:off x="3390000" y="1862575"/>
              <a:ext cx="820425" cy="363750"/>
            </a:xfrm>
            <a:custGeom>
              <a:rect b="b" l="l" r="r" t="t"/>
              <a:pathLst>
                <a:path extrusionOk="0" h="14550" w="32817">
                  <a:moveTo>
                    <a:pt x="7275" y="1"/>
                  </a:moveTo>
                  <a:cubicBezTo>
                    <a:pt x="3263" y="1"/>
                    <a:pt x="1" y="3230"/>
                    <a:pt x="1" y="7275"/>
                  </a:cubicBezTo>
                  <a:cubicBezTo>
                    <a:pt x="1" y="11287"/>
                    <a:pt x="3263" y="14549"/>
                    <a:pt x="7275" y="14549"/>
                  </a:cubicBezTo>
                  <a:lnTo>
                    <a:pt x="25542" y="14549"/>
                  </a:lnTo>
                  <a:cubicBezTo>
                    <a:pt x="29554" y="14549"/>
                    <a:pt x="32816" y="11287"/>
                    <a:pt x="32816" y="7275"/>
                  </a:cubicBezTo>
                  <a:cubicBezTo>
                    <a:pt x="32816" y="3230"/>
                    <a:pt x="29554" y="1"/>
                    <a:pt x="25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6"/>
            <p:cNvSpPr/>
            <p:nvPr/>
          </p:nvSpPr>
          <p:spPr>
            <a:xfrm>
              <a:off x="2293975" y="3486225"/>
              <a:ext cx="3012475" cy="1971100"/>
            </a:xfrm>
            <a:custGeom>
              <a:rect b="b" l="l" r="r" t="t"/>
              <a:pathLst>
                <a:path extrusionOk="0" h="78844" w="120499">
                  <a:moveTo>
                    <a:pt x="7308" y="1"/>
                  </a:moveTo>
                  <a:cubicBezTo>
                    <a:pt x="3263" y="1"/>
                    <a:pt x="1" y="3263"/>
                    <a:pt x="1" y="7275"/>
                  </a:cubicBezTo>
                  <a:lnTo>
                    <a:pt x="1" y="71569"/>
                  </a:lnTo>
                  <a:cubicBezTo>
                    <a:pt x="1" y="75581"/>
                    <a:pt x="3263" y="78843"/>
                    <a:pt x="7308" y="78843"/>
                  </a:cubicBezTo>
                  <a:lnTo>
                    <a:pt x="113192" y="78843"/>
                  </a:lnTo>
                  <a:cubicBezTo>
                    <a:pt x="117236" y="78843"/>
                    <a:pt x="120498" y="75581"/>
                    <a:pt x="120498" y="71569"/>
                  </a:cubicBezTo>
                  <a:lnTo>
                    <a:pt x="120498" y="7275"/>
                  </a:lnTo>
                  <a:cubicBezTo>
                    <a:pt x="120498" y="3263"/>
                    <a:pt x="117236" y="1"/>
                    <a:pt x="1131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6"/>
            <p:cNvSpPr/>
            <p:nvPr/>
          </p:nvSpPr>
          <p:spPr>
            <a:xfrm>
              <a:off x="3800200" y="3486225"/>
              <a:ext cx="1506250" cy="1971100"/>
            </a:xfrm>
            <a:custGeom>
              <a:rect b="b" l="l" r="r" t="t"/>
              <a:pathLst>
                <a:path extrusionOk="0" h="78844" w="60250">
                  <a:moveTo>
                    <a:pt x="1" y="1"/>
                  </a:moveTo>
                  <a:lnTo>
                    <a:pt x="1" y="78843"/>
                  </a:lnTo>
                  <a:lnTo>
                    <a:pt x="52943" y="78843"/>
                  </a:lnTo>
                  <a:cubicBezTo>
                    <a:pt x="56987" y="78843"/>
                    <a:pt x="60249" y="75581"/>
                    <a:pt x="60249" y="71569"/>
                  </a:cubicBezTo>
                  <a:lnTo>
                    <a:pt x="60249" y="7275"/>
                  </a:lnTo>
                  <a:cubicBezTo>
                    <a:pt x="60249" y="3263"/>
                    <a:pt x="56987" y="1"/>
                    <a:pt x="52943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6"/>
            <p:cNvSpPr/>
            <p:nvPr/>
          </p:nvSpPr>
          <p:spPr>
            <a:xfrm>
              <a:off x="3390000" y="4289500"/>
              <a:ext cx="820425" cy="364550"/>
            </a:xfrm>
            <a:custGeom>
              <a:rect b="b" l="l" r="r" t="t"/>
              <a:pathLst>
                <a:path extrusionOk="0" h="14582" w="32817">
                  <a:moveTo>
                    <a:pt x="7275" y="0"/>
                  </a:moveTo>
                  <a:cubicBezTo>
                    <a:pt x="3263" y="0"/>
                    <a:pt x="1" y="3262"/>
                    <a:pt x="1" y="7275"/>
                  </a:cubicBezTo>
                  <a:cubicBezTo>
                    <a:pt x="1" y="11320"/>
                    <a:pt x="3263" y="14582"/>
                    <a:pt x="7275" y="14582"/>
                  </a:cubicBezTo>
                  <a:lnTo>
                    <a:pt x="25542" y="14582"/>
                  </a:lnTo>
                  <a:cubicBezTo>
                    <a:pt x="29554" y="14582"/>
                    <a:pt x="32816" y="11320"/>
                    <a:pt x="32816" y="7275"/>
                  </a:cubicBezTo>
                  <a:cubicBezTo>
                    <a:pt x="32816" y="3262"/>
                    <a:pt x="29554" y="0"/>
                    <a:pt x="25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6"/>
            <p:cNvSpPr/>
            <p:nvPr/>
          </p:nvSpPr>
          <p:spPr>
            <a:xfrm>
              <a:off x="1947400" y="238125"/>
              <a:ext cx="3705625" cy="1184925"/>
            </a:xfrm>
            <a:custGeom>
              <a:rect b="b" l="l" r="r" t="t"/>
              <a:pathLst>
                <a:path extrusionOk="0" h="47397" w="148225">
                  <a:moveTo>
                    <a:pt x="7274" y="0"/>
                  </a:moveTo>
                  <a:cubicBezTo>
                    <a:pt x="3262" y="0"/>
                    <a:pt x="0" y="3262"/>
                    <a:pt x="0" y="7274"/>
                  </a:cubicBezTo>
                  <a:lnTo>
                    <a:pt x="0" y="40090"/>
                  </a:lnTo>
                  <a:cubicBezTo>
                    <a:pt x="0" y="44135"/>
                    <a:pt x="3262" y="47397"/>
                    <a:pt x="7274" y="47397"/>
                  </a:cubicBezTo>
                  <a:lnTo>
                    <a:pt x="140951" y="47397"/>
                  </a:lnTo>
                  <a:cubicBezTo>
                    <a:pt x="144963" y="47397"/>
                    <a:pt x="148225" y="44135"/>
                    <a:pt x="148225" y="40090"/>
                  </a:cubicBezTo>
                  <a:lnTo>
                    <a:pt x="148225" y="7274"/>
                  </a:lnTo>
                  <a:cubicBezTo>
                    <a:pt x="148225" y="3262"/>
                    <a:pt x="144963" y="0"/>
                    <a:pt x="140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6"/>
            <p:cNvSpPr/>
            <p:nvPr/>
          </p:nvSpPr>
          <p:spPr>
            <a:xfrm>
              <a:off x="1947400" y="2665850"/>
              <a:ext cx="3705625" cy="1184125"/>
            </a:xfrm>
            <a:custGeom>
              <a:rect b="b" l="l" r="r" t="t"/>
              <a:pathLst>
                <a:path extrusionOk="0" h="47365" w="148225">
                  <a:moveTo>
                    <a:pt x="7274" y="0"/>
                  </a:moveTo>
                  <a:cubicBezTo>
                    <a:pt x="3262" y="0"/>
                    <a:pt x="0" y="3262"/>
                    <a:pt x="0" y="7275"/>
                  </a:cubicBezTo>
                  <a:lnTo>
                    <a:pt x="0" y="40090"/>
                  </a:lnTo>
                  <a:cubicBezTo>
                    <a:pt x="0" y="44135"/>
                    <a:pt x="3262" y="47364"/>
                    <a:pt x="7274" y="47364"/>
                  </a:cubicBezTo>
                  <a:lnTo>
                    <a:pt x="140951" y="47364"/>
                  </a:lnTo>
                  <a:cubicBezTo>
                    <a:pt x="144963" y="47364"/>
                    <a:pt x="148225" y="44135"/>
                    <a:pt x="148225" y="40090"/>
                  </a:cubicBezTo>
                  <a:lnTo>
                    <a:pt x="148225" y="7275"/>
                  </a:lnTo>
                  <a:cubicBezTo>
                    <a:pt x="148225" y="3262"/>
                    <a:pt x="144963" y="0"/>
                    <a:pt x="140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6"/>
            <p:cNvSpPr/>
            <p:nvPr/>
          </p:nvSpPr>
          <p:spPr>
            <a:xfrm>
              <a:off x="3800200" y="238125"/>
              <a:ext cx="1852825" cy="1184925"/>
            </a:xfrm>
            <a:custGeom>
              <a:rect b="b" l="l" r="r" t="t"/>
              <a:pathLst>
                <a:path extrusionOk="0" h="47397" w="74113">
                  <a:moveTo>
                    <a:pt x="1" y="0"/>
                  </a:moveTo>
                  <a:lnTo>
                    <a:pt x="1" y="47397"/>
                  </a:lnTo>
                  <a:lnTo>
                    <a:pt x="66839" y="47397"/>
                  </a:lnTo>
                  <a:cubicBezTo>
                    <a:pt x="70851" y="47397"/>
                    <a:pt x="74113" y="44135"/>
                    <a:pt x="74113" y="40090"/>
                  </a:cubicBezTo>
                  <a:lnTo>
                    <a:pt x="74113" y="7274"/>
                  </a:lnTo>
                  <a:cubicBezTo>
                    <a:pt x="74113" y="3262"/>
                    <a:pt x="70851" y="0"/>
                    <a:pt x="66839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6"/>
            <p:cNvSpPr/>
            <p:nvPr/>
          </p:nvSpPr>
          <p:spPr>
            <a:xfrm>
              <a:off x="3800200" y="2665850"/>
              <a:ext cx="1852825" cy="1184125"/>
            </a:xfrm>
            <a:custGeom>
              <a:rect b="b" l="l" r="r" t="t"/>
              <a:pathLst>
                <a:path extrusionOk="0" h="47365" w="74113">
                  <a:moveTo>
                    <a:pt x="1" y="0"/>
                  </a:moveTo>
                  <a:lnTo>
                    <a:pt x="1" y="47364"/>
                  </a:lnTo>
                  <a:lnTo>
                    <a:pt x="66839" y="47364"/>
                  </a:lnTo>
                  <a:cubicBezTo>
                    <a:pt x="70851" y="47364"/>
                    <a:pt x="74113" y="44135"/>
                    <a:pt x="74113" y="40090"/>
                  </a:cubicBezTo>
                  <a:lnTo>
                    <a:pt x="74113" y="7275"/>
                  </a:lnTo>
                  <a:cubicBezTo>
                    <a:pt x="74113" y="3262"/>
                    <a:pt x="70851" y="0"/>
                    <a:pt x="66839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6"/>
            <p:cNvSpPr/>
            <p:nvPr/>
          </p:nvSpPr>
          <p:spPr>
            <a:xfrm>
              <a:off x="3800200" y="1861775"/>
              <a:ext cx="410225" cy="364550"/>
            </a:xfrm>
            <a:custGeom>
              <a:rect b="b" l="l" r="r" t="t"/>
              <a:pathLst>
                <a:path extrusionOk="0" h="14582" w="16409">
                  <a:moveTo>
                    <a:pt x="1" y="0"/>
                  </a:moveTo>
                  <a:lnTo>
                    <a:pt x="1" y="14581"/>
                  </a:lnTo>
                  <a:lnTo>
                    <a:pt x="9134" y="14581"/>
                  </a:lnTo>
                  <a:cubicBezTo>
                    <a:pt x="13146" y="14581"/>
                    <a:pt x="16408" y="11319"/>
                    <a:pt x="16408" y="7307"/>
                  </a:cubicBezTo>
                  <a:cubicBezTo>
                    <a:pt x="16408" y="3262"/>
                    <a:pt x="13146" y="0"/>
                    <a:pt x="9134" y="0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6"/>
            <p:cNvSpPr/>
            <p:nvPr/>
          </p:nvSpPr>
          <p:spPr>
            <a:xfrm>
              <a:off x="3800200" y="4289500"/>
              <a:ext cx="410225" cy="364550"/>
            </a:xfrm>
            <a:custGeom>
              <a:rect b="b" l="l" r="r" t="t"/>
              <a:pathLst>
                <a:path extrusionOk="0" h="14582" w="16409">
                  <a:moveTo>
                    <a:pt x="1" y="0"/>
                  </a:moveTo>
                  <a:lnTo>
                    <a:pt x="1" y="14582"/>
                  </a:lnTo>
                  <a:lnTo>
                    <a:pt x="9134" y="14582"/>
                  </a:lnTo>
                  <a:cubicBezTo>
                    <a:pt x="13146" y="14582"/>
                    <a:pt x="16408" y="11320"/>
                    <a:pt x="16408" y="7275"/>
                  </a:cubicBezTo>
                  <a:cubicBezTo>
                    <a:pt x="16408" y="3262"/>
                    <a:pt x="13146" y="0"/>
                    <a:pt x="9134" y="0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64" name="Shape 1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5" name="Google Shape;12165;p72"/>
          <p:cNvSpPr txBox="1"/>
          <p:nvPr>
            <p:ph idx="4294967295" type="title"/>
          </p:nvPr>
        </p:nvSpPr>
        <p:spPr>
          <a:xfrm>
            <a:off x="1699350" y="188760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6" name="Google Shape;12166;p72"/>
          <p:cNvSpPr txBox="1"/>
          <p:nvPr>
            <p:ph idx="4294967295" type="title"/>
          </p:nvPr>
        </p:nvSpPr>
        <p:spPr>
          <a:xfrm>
            <a:off x="9716800" y="188760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7" name="Google Shape;12167;p72"/>
          <p:cNvGrpSpPr/>
          <p:nvPr/>
        </p:nvGrpSpPr>
        <p:grpSpPr>
          <a:xfrm>
            <a:off x="3530323" y="6693578"/>
            <a:ext cx="585601" cy="718516"/>
            <a:chOff x="1765162" y="3346789"/>
            <a:chExt cx="292801" cy="359258"/>
          </a:xfrm>
        </p:grpSpPr>
        <p:sp>
          <p:nvSpPr>
            <p:cNvPr id="12168" name="Google Shape;12168;p72"/>
            <p:cNvSpPr/>
            <p:nvPr/>
          </p:nvSpPr>
          <p:spPr>
            <a:xfrm>
              <a:off x="1765423" y="3394001"/>
              <a:ext cx="230821" cy="312047"/>
            </a:xfrm>
            <a:custGeom>
              <a:rect b="b" l="l" r="r" t="t"/>
              <a:pathLst>
                <a:path extrusionOk="0" h="11917" w="8815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72"/>
            <p:cNvSpPr/>
            <p:nvPr/>
          </p:nvSpPr>
          <p:spPr>
            <a:xfrm>
              <a:off x="1765162" y="3624088"/>
              <a:ext cx="81959" cy="81959"/>
            </a:xfrm>
            <a:custGeom>
              <a:rect b="b" l="l" r="r" t="t"/>
              <a:pathLst>
                <a:path extrusionOk="0" h="3130" w="313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72"/>
            <p:cNvSpPr/>
            <p:nvPr/>
          </p:nvSpPr>
          <p:spPr>
            <a:xfrm>
              <a:off x="1896558" y="3394001"/>
              <a:ext cx="99686" cy="103719"/>
            </a:xfrm>
            <a:custGeom>
              <a:rect b="b" l="l" r="r" t="t"/>
              <a:pathLst>
                <a:path extrusionOk="0" h="3961" w="3807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72"/>
            <p:cNvSpPr/>
            <p:nvPr/>
          </p:nvSpPr>
          <p:spPr>
            <a:xfrm>
              <a:off x="1816379" y="3394001"/>
              <a:ext cx="179629" cy="312047"/>
            </a:xfrm>
            <a:custGeom>
              <a:rect b="b" l="l" r="r" t="t"/>
              <a:pathLst>
                <a:path extrusionOk="0" h="11917" w="686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72"/>
            <p:cNvSpPr/>
            <p:nvPr/>
          </p:nvSpPr>
          <p:spPr>
            <a:xfrm>
              <a:off x="1799647" y="3462448"/>
              <a:ext cx="162138" cy="23776"/>
            </a:xfrm>
            <a:custGeom>
              <a:rect b="b" l="l" r="r" t="t"/>
              <a:pathLst>
                <a:path extrusionOk="0" h="908" w="6192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72"/>
            <p:cNvSpPr/>
            <p:nvPr/>
          </p:nvSpPr>
          <p:spPr>
            <a:xfrm>
              <a:off x="1922795" y="3462710"/>
              <a:ext cx="38989" cy="23514"/>
            </a:xfrm>
            <a:custGeom>
              <a:rect b="b" l="l" r="r" t="t"/>
              <a:pathLst>
                <a:path extrusionOk="0" h="898" w="1489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72"/>
            <p:cNvSpPr/>
            <p:nvPr/>
          </p:nvSpPr>
          <p:spPr>
            <a:xfrm>
              <a:off x="1765162" y="3637076"/>
              <a:ext cx="68971" cy="68971"/>
            </a:xfrm>
            <a:custGeom>
              <a:rect b="b" l="l" r="r" t="t"/>
              <a:pathLst>
                <a:path extrusionOk="0" h="2634" w="2634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72"/>
            <p:cNvSpPr/>
            <p:nvPr/>
          </p:nvSpPr>
          <p:spPr>
            <a:xfrm>
              <a:off x="1923528" y="3346789"/>
              <a:ext cx="134434" cy="134434"/>
            </a:xfrm>
            <a:custGeom>
              <a:rect b="b" l="l" r="r" t="t"/>
              <a:pathLst>
                <a:path extrusionOk="0" h="5134" w="5134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72"/>
            <p:cNvSpPr/>
            <p:nvPr/>
          </p:nvSpPr>
          <p:spPr>
            <a:xfrm>
              <a:off x="1978255" y="3377033"/>
              <a:ext cx="48730" cy="48730"/>
            </a:xfrm>
            <a:custGeom>
              <a:rect b="b" l="l" r="r" t="t"/>
              <a:pathLst>
                <a:path extrusionOk="0" h="1861" w="1861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72"/>
            <p:cNvSpPr/>
            <p:nvPr/>
          </p:nvSpPr>
          <p:spPr>
            <a:xfrm>
              <a:off x="1960999" y="3371560"/>
              <a:ext cx="82587" cy="59702"/>
            </a:xfrm>
            <a:custGeom>
              <a:rect b="b" l="l" r="r" t="t"/>
              <a:pathLst>
                <a:path extrusionOk="0" h="2280" w="3154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72"/>
            <p:cNvSpPr/>
            <p:nvPr/>
          </p:nvSpPr>
          <p:spPr>
            <a:xfrm>
              <a:off x="1950028" y="3412592"/>
              <a:ext cx="43755" cy="39408"/>
            </a:xfrm>
            <a:custGeom>
              <a:rect b="b" l="l" r="r" t="t"/>
              <a:pathLst>
                <a:path extrusionOk="0" h="1505" w="1671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72"/>
            <p:cNvSpPr/>
            <p:nvPr/>
          </p:nvSpPr>
          <p:spPr>
            <a:xfrm>
              <a:off x="1792054" y="3504659"/>
              <a:ext cx="176225" cy="10814"/>
            </a:xfrm>
            <a:custGeom>
              <a:rect b="b" l="l" r="r" t="t"/>
              <a:pathLst>
                <a:path extrusionOk="0" h="413" w="673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72"/>
            <p:cNvSpPr/>
            <p:nvPr/>
          </p:nvSpPr>
          <p:spPr>
            <a:xfrm>
              <a:off x="1792891" y="3528408"/>
              <a:ext cx="175387" cy="11024"/>
            </a:xfrm>
            <a:custGeom>
              <a:rect b="b" l="l" r="r" t="t"/>
              <a:pathLst>
                <a:path extrusionOk="0" h="421" w="6698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72"/>
            <p:cNvSpPr/>
            <p:nvPr/>
          </p:nvSpPr>
          <p:spPr>
            <a:xfrm>
              <a:off x="1792891" y="3552394"/>
              <a:ext cx="175387" cy="10762"/>
            </a:xfrm>
            <a:custGeom>
              <a:rect b="b" l="l" r="r" t="t"/>
              <a:pathLst>
                <a:path extrusionOk="0" h="411" w="6698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72"/>
            <p:cNvSpPr/>
            <p:nvPr/>
          </p:nvSpPr>
          <p:spPr>
            <a:xfrm>
              <a:off x="1792891" y="3576379"/>
              <a:ext cx="175387" cy="10762"/>
            </a:xfrm>
            <a:custGeom>
              <a:rect b="b" l="l" r="r" t="t"/>
              <a:pathLst>
                <a:path extrusionOk="0" h="411" w="6698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3" name="Google Shape;12183;p72"/>
          <p:cNvGrpSpPr/>
          <p:nvPr/>
        </p:nvGrpSpPr>
        <p:grpSpPr>
          <a:xfrm>
            <a:off x="6155265" y="4890008"/>
            <a:ext cx="717993" cy="592619"/>
            <a:chOff x="3077632" y="2445004"/>
            <a:chExt cx="358996" cy="296309"/>
          </a:xfrm>
        </p:grpSpPr>
        <p:sp>
          <p:nvSpPr>
            <p:cNvPr id="12184" name="Google Shape;12184;p72"/>
            <p:cNvSpPr/>
            <p:nvPr/>
          </p:nvSpPr>
          <p:spPr>
            <a:xfrm>
              <a:off x="3097873" y="2504968"/>
              <a:ext cx="294293" cy="195366"/>
            </a:xfrm>
            <a:custGeom>
              <a:rect b="b" l="l" r="r" t="t"/>
              <a:pathLst>
                <a:path extrusionOk="0" h="7461" w="11239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72"/>
            <p:cNvSpPr/>
            <p:nvPr/>
          </p:nvSpPr>
          <p:spPr>
            <a:xfrm>
              <a:off x="3296696" y="2504968"/>
              <a:ext cx="95471" cy="80100"/>
            </a:xfrm>
            <a:custGeom>
              <a:rect b="b" l="l" r="r" t="t"/>
              <a:pathLst>
                <a:path extrusionOk="0" h="3059" w="3646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72"/>
            <p:cNvSpPr/>
            <p:nvPr/>
          </p:nvSpPr>
          <p:spPr>
            <a:xfrm>
              <a:off x="3097873" y="2685330"/>
              <a:ext cx="294293" cy="15004"/>
            </a:xfrm>
            <a:custGeom>
              <a:rect b="b" l="l" r="r" t="t"/>
              <a:pathLst>
                <a:path extrusionOk="0" h="573" w="11239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72"/>
            <p:cNvSpPr/>
            <p:nvPr/>
          </p:nvSpPr>
          <p:spPr>
            <a:xfrm>
              <a:off x="3116596" y="2524685"/>
              <a:ext cx="256587" cy="140430"/>
            </a:xfrm>
            <a:custGeom>
              <a:rect b="b" l="l" r="r" t="t"/>
              <a:pathLst>
                <a:path extrusionOk="0" h="5363" w="9799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72"/>
            <p:cNvSpPr/>
            <p:nvPr/>
          </p:nvSpPr>
          <p:spPr>
            <a:xfrm>
              <a:off x="3298215" y="2524685"/>
              <a:ext cx="74968" cy="60487"/>
            </a:xfrm>
            <a:custGeom>
              <a:rect b="b" l="l" r="r" t="t"/>
              <a:pathLst>
                <a:path extrusionOk="0" h="2310" w="2863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72"/>
            <p:cNvSpPr/>
            <p:nvPr/>
          </p:nvSpPr>
          <p:spPr>
            <a:xfrm>
              <a:off x="3273967" y="2567157"/>
              <a:ext cx="72480" cy="72480"/>
            </a:xfrm>
            <a:custGeom>
              <a:rect b="b" l="l" r="r" t="t"/>
              <a:pathLst>
                <a:path extrusionOk="0" h="2768" w="2768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72"/>
            <p:cNvSpPr/>
            <p:nvPr/>
          </p:nvSpPr>
          <p:spPr>
            <a:xfrm>
              <a:off x="3323928" y="2567157"/>
              <a:ext cx="22519" cy="13014"/>
            </a:xfrm>
            <a:custGeom>
              <a:rect b="b" l="l" r="r" t="t"/>
              <a:pathLst>
                <a:path extrusionOk="0" h="497" w="86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72"/>
            <p:cNvSpPr/>
            <p:nvPr/>
          </p:nvSpPr>
          <p:spPr>
            <a:xfrm>
              <a:off x="3116596" y="2524449"/>
              <a:ext cx="256587" cy="140430"/>
            </a:xfrm>
            <a:custGeom>
              <a:rect b="b" l="l" r="r" t="t"/>
              <a:pathLst>
                <a:path extrusionOk="0" h="5363" w="9799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72"/>
            <p:cNvSpPr/>
            <p:nvPr/>
          </p:nvSpPr>
          <p:spPr>
            <a:xfrm>
              <a:off x="3116596" y="2524685"/>
              <a:ext cx="256587" cy="20267"/>
            </a:xfrm>
            <a:custGeom>
              <a:rect b="b" l="l" r="r" t="t"/>
              <a:pathLst>
                <a:path extrusionOk="0" h="774" w="9799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72"/>
            <p:cNvSpPr/>
            <p:nvPr/>
          </p:nvSpPr>
          <p:spPr>
            <a:xfrm>
              <a:off x="3298450" y="2524711"/>
              <a:ext cx="74732" cy="20241"/>
            </a:xfrm>
            <a:custGeom>
              <a:rect b="b" l="l" r="r" t="t"/>
              <a:pathLst>
                <a:path extrusionOk="0" h="773" w="2854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72"/>
            <p:cNvSpPr/>
            <p:nvPr/>
          </p:nvSpPr>
          <p:spPr>
            <a:xfrm>
              <a:off x="3224766" y="2674332"/>
              <a:ext cx="40246" cy="11024"/>
            </a:xfrm>
            <a:custGeom>
              <a:rect b="b" l="l" r="r" t="t"/>
              <a:pathLst>
                <a:path extrusionOk="0" h="421" w="1537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72"/>
            <p:cNvSpPr/>
            <p:nvPr/>
          </p:nvSpPr>
          <p:spPr>
            <a:xfrm>
              <a:off x="3309684" y="2445004"/>
              <a:ext cx="126945" cy="127181"/>
            </a:xfrm>
            <a:custGeom>
              <a:rect b="b" l="l" r="r" t="t"/>
              <a:pathLst>
                <a:path extrusionOk="0" h="4857" w="4848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72"/>
            <p:cNvSpPr/>
            <p:nvPr/>
          </p:nvSpPr>
          <p:spPr>
            <a:xfrm>
              <a:off x="3336681" y="2472236"/>
              <a:ext cx="72951" cy="72218"/>
            </a:xfrm>
            <a:custGeom>
              <a:rect b="b" l="l" r="r" t="t"/>
              <a:pathLst>
                <a:path extrusionOk="0" h="2758" w="2786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72"/>
            <p:cNvSpPr/>
            <p:nvPr/>
          </p:nvSpPr>
          <p:spPr>
            <a:xfrm>
              <a:off x="3366165" y="2473231"/>
              <a:ext cx="43729" cy="71878"/>
            </a:xfrm>
            <a:custGeom>
              <a:rect b="b" l="l" r="r" t="t"/>
              <a:pathLst>
                <a:path extrusionOk="0" h="2745" w="167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72"/>
            <p:cNvSpPr/>
            <p:nvPr/>
          </p:nvSpPr>
          <p:spPr>
            <a:xfrm>
              <a:off x="3336681" y="2497976"/>
              <a:ext cx="30244" cy="32757"/>
            </a:xfrm>
            <a:custGeom>
              <a:rect b="b" l="l" r="r" t="t"/>
              <a:pathLst>
                <a:path extrusionOk="0" h="1251" w="1155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72"/>
            <p:cNvSpPr/>
            <p:nvPr/>
          </p:nvSpPr>
          <p:spPr>
            <a:xfrm>
              <a:off x="3144587" y="2567157"/>
              <a:ext cx="27232" cy="27259"/>
            </a:xfrm>
            <a:custGeom>
              <a:rect b="b" l="l" r="r" t="t"/>
              <a:pathLst>
                <a:path extrusionOk="0" h="1041" w="104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72"/>
            <p:cNvSpPr/>
            <p:nvPr/>
          </p:nvSpPr>
          <p:spPr>
            <a:xfrm>
              <a:off x="3180958" y="2561658"/>
              <a:ext cx="79655" cy="11050"/>
            </a:xfrm>
            <a:custGeom>
              <a:rect b="b" l="l" r="r" t="t"/>
              <a:pathLst>
                <a:path extrusionOk="0" h="422" w="3042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72"/>
            <p:cNvSpPr/>
            <p:nvPr/>
          </p:nvSpPr>
          <p:spPr>
            <a:xfrm>
              <a:off x="3182058" y="2575405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72"/>
            <p:cNvSpPr/>
            <p:nvPr/>
          </p:nvSpPr>
          <p:spPr>
            <a:xfrm>
              <a:off x="3182058" y="2588890"/>
              <a:ext cx="77455" cy="10788"/>
            </a:xfrm>
            <a:custGeom>
              <a:rect b="b" l="l" r="r" t="t"/>
              <a:pathLst>
                <a:path extrusionOk="0" h="412" w="2958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72"/>
            <p:cNvSpPr/>
            <p:nvPr/>
          </p:nvSpPr>
          <p:spPr>
            <a:xfrm>
              <a:off x="3144587" y="2612378"/>
              <a:ext cx="27232" cy="27259"/>
            </a:xfrm>
            <a:custGeom>
              <a:rect b="b" l="l" r="r" t="t"/>
              <a:pathLst>
                <a:path extrusionOk="0" h="1041" w="104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72"/>
            <p:cNvSpPr/>
            <p:nvPr/>
          </p:nvSpPr>
          <p:spPr>
            <a:xfrm>
              <a:off x="3182058" y="2607141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72"/>
            <p:cNvSpPr/>
            <p:nvPr/>
          </p:nvSpPr>
          <p:spPr>
            <a:xfrm>
              <a:off x="3182058" y="2620627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72"/>
            <p:cNvSpPr/>
            <p:nvPr/>
          </p:nvSpPr>
          <p:spPr>
            <a:xfrm>
              <a:off x="3182058" y="2634374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72"/>
            <p:cNvSpPr/>
            <p:nvPr/>
          </p:nvSpPr>
          <p:spPr>
            <a:xfrm>
              <a:off x="3077632" y="2694311"/>
              <a:ext cx="334749" cy="34250"/>
            </a:xfrm>
            <a:custGeom>
              <a:rect b="b" l="l" r="r" t="t"/>
              <a:pathLst>
                <a:path extrusionOk="0" h="1308" w="12784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72"/>
            <p:cNvSpPr/>
            <p:nvPr/>
          </p:nvSpPr>
          <p:spPr>
            <a:xfrm>
              <a:off x="3188552" y="2700072"/>
              <a:ext cx="112674" cy="16758"/>
            </a:xfrm>
            <a:custGeom>
              <a:rect b="b" l="l" r="r" t="t"/>
              <a:pathLst>
                <a:path extrusionOk="0" h="640" w="4303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72"/>
            <p:cNvSpPr/>
            <p:nvPr/>
          </p:nvSpPr>
          <p:spPr>
            <a:xfrm>
              <a:off x="3077632" y="2721308"/>
              <a:ext cx="334513" cy="20005"/>
            </a:xfrm>
            <a:custGeom>
              <a:rect b="b" l="l" r="r" t="t"/>
              <a:pathLst>
                <a:path extrusionOk="0" h="764" w="12775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0" name="Google Shape;12210;p72"/>
          <p:cNvGrpSpPr/>
          <p:nvPr/>
        </p:nvGrpSpPr>
        <p:grpSpPr>
          <a:xfrm>
            <a:off x="5270474" y="4863561"/>
            <a:ext cx="718464" cy="646036"/>
            <a:chOff x="2635237" y="2431780"/>
            <a:chExt cx="359232" cy="323018"/>
          </a:xfrm>
        </p:grpSpPr>
        <p:sp>
          <p:nvSpPr>
            <p:cNvPr id="12211" name="Google Shape;12211;p72"/>
            <p:cNvSpPr/>
            <p:nvPr/>
          </p:nvSpPr>
          <p:spPr>
            <a:xfrm>
              <a:off x="2769121" y="2696328"/>
              <a:ext cx="44253" cy="40482"/>
            </a:xfrm>
            <a:custGeom>
              <a:rect b="b" l="l" r="r" t="t"/>
              <a:pathLst>
                <a:path extrusionOk="0" h="1546" w="169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72"/>
            <p:cNvSpPr/>
            <p:nvPr/>
          </p:nvSpPr>
          <p:spPr>
            <a:xfrm>
              <a:off x="2738903" y="2733039"/>
              <a:ext cx="104688" cy="21760"/>
            </a:xfrm>
            <a:custGeom>
              <a:rect b="b" l="l" r="r" t="t"/>
              <a:pathLst>
                <a:path extrusionOk="0" h="831" w="3998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72"/>
            <p:cNvSpPr/>
            <p:nvPr/>
          </p:nvSpPr>
          <p:spPr>
            <a:xfrm>
              <a:off x="2635237" y="2498212"/>
              <a:ext cx="312020" cy="203876"/>
            </a:xfrm>
            <a:custGeom>
              <a:rect b="b" l="l" r="r" t="t"/>
              <a:pathLst>
                <a:path extrusionOk="0" h="7786" w="11916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72"/>
            <p:cNvSpPr/>
            <p:nvPr/>
          </p:nvSpPr>
          <p:spPr>
            <a:xfrm>
              <a:off x="2845555" y="2498212"/>
              <a:ext cx="101703" cy="84211"/>
            </a:xfrm>
            <a:custGeom>
              <a:rect b="b" l="l" r="r" t="t"/>
              <a:pathLst>
                <a:path extrusionOk="0" h="3216" w="3884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72"/>
            <p:cNvSpPr/>
            <p:nvPr/>
          </p:nvSpPr>
          <p:spPr>
            <a:xfrm>
              <a:off x="2635472" y="2687582"/>
              <a:ext cx="311523" cy="14506"/>
            </a:xfrm>
            <a:custGeom>
              <a:rect b="b" l="l" r="r" t="t"/>
              <a:pathLst>
                <a:path extrusionOk="0" h="554" w="11897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72"/>
            <p:cNvSpPr/>
            <p:nvPr/>
          </p:nvSpPr>
          <p:spPr>
            <a:xfrm>
              <a:off x="2655216" y="2517196"/>
              <a:ext cx="272062" cy="151166"/>
            </a:xfrm>
            <a:custGeom>
              <a:rect b="b" l="l" r="r" t="t"/>
              <a:pathLst>
                <a:path extrusionOk="0" h="5773" w="1039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72"/>
            <p:cNvSpPr/>
            <p:nvPr/>
          </p:nvSpPr>
          <p:spPr>
            <a:xfrm>
              <a:off x="2847807" y="2517196"/>
              <a:ext cx="79471" cy="65227"/>
            </a:xfrm>
            <a:custGeom>
              <a:rect b="b" l="l" r="r" t="t"/>
              <a:pathLst>
                <a:path extrusionOk="0" h="2491" w="3035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72"/>
            <p:cNvSpPr/>
            <p:nvPr/>
          </p:nvSpPr>
          <p:spPr>
            <a:xfrm>
              <a:off x="2655216" y="2517196"/>
              <a:ext cx="272062" cy="151166"/>
            </a:xfrm>
            <a:custGeom>
              <a:rect b="b" l="l" r="r" t="t"/>
              <a:pathLst>
                <a:path extrusionOk="0" h="5773" w="1039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72"/>
            <p:cNvSpPr/>
            <p:nvPr/>
          </p:nvSpPr>
          <p:spPr>
            <a:xfrm>
              <a:off x="2770378" y="2678836"/>
              <a:ext cx="41739" cy="10762"/>
            </a:xfrm>
            <a:custGeom>
              <a:rect b="b" l="l" r="r" t="t"/>
              <a:pathLst>
                <a:path extrusionOk="0" h="411" w="1594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72"/>
            <p:cNvSpPr/>
            <p:nvPr/>
          </p:nvSpPr>
          <p:spPr>
            <a:xfrm>
              <a:off x="2733404" y="2584910"/>
              <a:ext cx="25504" cy="26002"/>
            </a:xfrm>
            <a:custGeom>
              <a:rect b="b" l="l" r="r" t="t"/>
              <a:pathLst>
                <a:path extrusionOk="0" h="993" w="974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72"/>
            <p:cNvSpPr/>
            <p:nvPr/>
          </p:nvSpPr>
          <p:spPr>
            <a:xfrm>
              <a:off x="2778364" y="2584910"/>
              <a:ext cx="25766" cy="26002"/>
            </a:xfrm>
            <a:custGeom>
              <a:rect b="b" l="l" r="r" t="t"/>
              <a:pathLst>
                <a:path extrusionOk="0" h="993" w="984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72"/>
            <p:cNvSpPr/>
            <p:nvPr/>
          </p:nvSpPr>
          <p:spPr>
            <a:xfrm>
              <a:off x="2823585" y="2584910"/>
              <a:ext cx="25504" cy="26002"/>
            </a:xfrm>
            <a:custGeom>
              <a:rect b="b" l="l" r="r" t="t"/>
              <a:pathLst>
                <a:path extrusionOk="0" h="993" w="974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72"/>
            <p:cNvSpPr/>
            <p:nvPr/>
          </p:nvSpPr>
          <p:spPr>
            <a:xfrm>
              <a:off x="2859799" y="2431780"/>
              <a:ext cx="134669" cy="136424"/>
            </a:xfrm>
            <a:custGeom>
              <a:rect b="b" l="l" r="r" t="t"/>
              <a:pathLst>
                <a:path extrusionOk="0" h="5210" w="5143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72"/>
            <p:cNvSpPr/>
            <p:nvPr/>
          </p:nvSpPr>
          <p:spPr>
            <a:xfrm>
              <a:off x="2904026" y="2482920"/>
              <a:ext cx="39984" cy="34302"/>
            </a:xfrm>
            <a:custGeom>
              <a:rect b="b" l="l" r="r" t="t"/>
              <a:pathLst>
                <a:path extrusionOk="0" h="1310" w="1527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72"/>
            <p:cNvSpPr/>
            <p:nvPr/>
          </p:nvSpPr>
          <p:spPr>
            <a:xfrm>
              <a:off x="2880433" y="2455190"/>
              <a:ext cx="93638" cy="89841"/>
            </a:xfrm>
            <a:custGeom>
              <a:rect b="b" l="l" r="r" t="t"/>
              <a:pathLst>
                <a:path extrusionOk="0" h="3431" w="3576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6" name="Google Shape;12226;p72"/>
          <p:cNvGrpSpPr/>
          <p:nvPr/>
        </p:nvGrpSpPr>
        <p:grpSpPr>
          <a:xfrm>
            <a:off x="8023303" y="7536264"/>
            <a:ext cx="746377" cy="717888"/>
            <a:chOff x="4011651" y="3768132"/>
            <a:chExt cx="373189" cy="358944"/>
          </a:xfrm>
        </p:grpSpPr>
        <p:sp>
          <p:nvSpPr>
            <p:cNvPr id="12227" name="Google Shape;12227;p72"/>
            <p:cNvSpPr/>
            <p:nvPr/>
          </p:nvSpPr>
          <p:spPr>
            <a:xfrm>
              <a:off x="4011651" y="3859387"/>
              <a:ext cx="275309" cy="267689"/>
            </a:xfrm>
            <a:custGeom>
              <a:rect b="b" l="l" r="r" t="t"/>
              <a:pathLst>
                <a:path extrusionOk="0" h="10223" w="10514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72"/>
            <p:cNvSpPr/>
            <p:nvPr/>
          </p:nvSpPr>
          <p:spPr>
            <a:xfrm>
              <a:off x="4054359" y="3859151"/>
              <a:ext cx="56481" cy="72716"/>
            </a:xfrm>
            <a:custGeom>
              <a:rect b="b" l="l" r="r" t="t"/>
              <a:pathLst>
                <a:path extrusionOk="0" h="2777" w="2157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72"/>
            <p:cNvSpPr/>
            <p:nvPr/>
          </p:nvSpPr>
          <p:spPr>
            <a:xfrm>
              <a:off x="4214480" y="4035245"/>
              <a:ext cx="72480" cy="56743"/>
            </a:xfrm>
            <a:custGeom>
              <a:rect b="b" l="l" r="r" t="t"/>
              <a:pathLst>
                <a:path extrusionOk="0" h="2167" w="2768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72"/>
            <p:cNvSpPr/>
            <p:nvPr/>
          </p:nvSpPr>
          <p:spPr>
            <a:xfrm>
              <a:off x="4135559" y="3768132"/>
              <a:ext cx="249281" cy="210946"/>
            </a:xfrm>
            <a:custGeom>
              <a:rect b="b" l="l" r="r" t="t"/>
              <a:pathLst>
                <a:path extrusionOk="0" h="8056" w="952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72"/>
            <p:cNvSpPr/>
            <p:nvPr/>
          </p:nvSpPr>
          <p:spPr>
            <a:xfrm>
              <a:off x="4062110" y="3836553"/>
              <a:ext cx="78712" cy="97827"/>
            </a:xfrm>
            <a:custGeom>
              <a:rect b="b" l="l" r="r" t="t"/>
              <a:pathLst>
                <a:path extrusionOk="0" h="3736" w="3006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72"/>
            <p:cNvSpPr/>
            <p:nvPr/>
          </p:nvSpPr>
          <p:spPr>
            <a:xfrm>
              <a:off x="4210998" y="4006154"/>
              <a:ext cx="99451" cy="77298"/>
            </a:xfrm>
            <a:custGeom>
              <a:rect b="b" l="l" r="r" t="t"/>
              <a:pathLst>
                <a:path extrusionOk="0" h="2952" w="3798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72"/>
            <p:cNvSpPr/>
            <p:nvPr/>
          </p:nvSpPr>
          <p:spPr>
            <a:xfrm>
              <a:off x="4186750" y="3787195"/>
              <a:ext cx="147657" cy="149595"/>
            </a:xfrm>
            <a:custGeom>
              <a:rect b="b" l="l" r="r" t="t"/>
              <a:pathLst>
                <a:path extrusionOk="0" h="5713" w="5639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72"/>
            <p:cNvSpPr/>
            <p:nvPr/>
          </p:nvSpPr>
          <p:spPr>
            <a:xfrm>
              <a:off x="4226473" y="3841659"/>
              <a:ext cx="42734" cy="53496"/>
            </a:xfrm>
            <a:custGeom>
              <a:rect b="b" l="l" r="r" t="t"/>
              <a:pathLst>
                <a:path extrusionOk="0" h="2043" w="1632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72"/>
            <p:cNvSpPr/>
            <p:nvPr/>
          </p:nvSpPr>
          <p:spPr>
            <a:xfrm>
              <a:off x="4266431" y="3841476"/>
              <a:ext cx="30008" cy="53417"/>
            </a:xfrm>
            <a:custGeom>
              <a:rect b="b" l="l" r="r" t="t"/>
              <a:pathLst>
                <a:path extrusionOk="0" h="2040" w="1146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72"/>
            <p:cNvSpPr/>
            <p:nvPr/>
          </p:nvSpPr>
          <p:spPr>
            <a:xfrm>
              <a:off x="4285677" y="3841476"/>
              <a:ext cx="10762" cy="33438"/>
            </a:xfrm>
            <a:custGeom>
              <a:rect b="b" l="l" r="r" t="t"/>
              <a:pathLst>
                <a:path extrusionOk="0" h="1277" w="411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72"/>
          <p:cNvGrpSpPr/>
          <p:nvPr/>
        </p:nvGrpSpPr>
        <p:grpSpPr>
          <a:xfrm>
            <a:off x="4379136" y="3923205"/>
            <a:ext cx="729985" cy="718097"/>
            <a:chOff x="2189568" y="1961603"/>
            <a:chExt cx="364993" cy="359049"/>
          </a:xfrm>
        </p:grpSpPr>
        <p:sp>
          <p:nvSpPr>
            <p:cNvPr id="12238" name="Google Shape;12238;p72"/>
            <p:cNvSpPr/>
            <p:nvPr/>
          </p:nvSpPr>
          <p:spPr>
            <a:xfrm>
              <a:off x="2232197" y="2004206"/>
              <a:ext cx="77822" cy="73868"/>
            </a:xfrm>
            <a:custGeom>
              <a:rect b="b" l="l" r="r" t="t"/>
              <a:pathLst>
                <a:path extrusionOk="0" h="2821" w="2972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72"/>
            <p:cNvSpPr/>
            <p:nvPr/>
          </p:nvSpPr>
          <p:spPr>
            <a:xfrm>
              <a:off x="2192187" y="2070061"/>
              <a:ext cx="100838" cy="35009"/>
            </a:xfrm>
            <a:custGeom>
              <a:rect b="b" l="l" r="r" t="t"/>
              <a:pathLst>
                <a:path extrusionOk="0" h="1337" w="3851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72"/>
            <p:cNvSpPr/>
            <p:nvPr/>
          </p:nvSpPr>
          <p:spPr>
            <a:xfrm>
              <a:off x="2189568" y="2121514"/>
              <a:ext cx="100131" cy="36999"/>
            </a:xfrm>
            <a:custGeom>
              <a:rect b="b" l="l" r="r" t="t"/>
              <a:pathLst>
                <a:path extrusionOk="0" h="1413" w="3824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72"/>
            <p:cNvSpPr/>
            <p:nvPr/>
          </p:nvSpPr>
          <p:spPr>
            <a:xfrm>
              <a:off x="2299048" y="1964404"/>
              <a:ext cx="36947" cy="96439"/>
            </a:xfrm>
            <a:custGeom>
              <a:rect b="b" l="l" r="r" t="t"/>
              <a:pathLst>
                <a:path extrusionOk="0" h="3683" w="1411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72"/>
            <p:cNvSpPr/>
            <p:nvPr/>
          </p:nvSpPr>
          <p:spPr>
            <a:xfrm>
              <a:off x="2350711" y="1961603"/>
              <a:ext cx="38701" cy="95732"/>
            </a:xfrm>
            <a:custGeom>
              <a:rect b="b" l="l" r="r" t="t"/>
              <a:pathLst>
                <a:path extrusionOk="0" h="3656" w="1478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72"/>
            <p:cNvSpPr/>
            <p:nvPr/>
          </p:nvSpPr>
          <p:spPr>
            <a:xfrm>
              <a:off x="2286243" y="2072313"/>
              <a:ext cx="237838" cy="221604"/>
            </a:xfrm>
            <a:custGeom>
              <a:rect b="b" l="l" r="r" t="t"/>
              <a:pathLst>
                <a:path extrusionOk="0" h="8463" w="9083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72"/>
            <p:cNvSpPr/>
            <p:nvPr/>
          </p:nvSpPr>
          <p:spPr>
            <a:xfrm>
              <a:off x="2296481" y="2086296"/>
              <a:ext cx="194895" cy="207621"/>
            </a:xfrm>
            <a:custGeom>
              <a:rect b="b" l="l" r="r" t="t"/>
              <a:pathLst>
                <a:path extrusionOk="0" h="7929" w="7443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72"/>
            <p:cNvSpPr/>
            <p:nvPr/>
          </p:nvSpPr>
          <p:spPr>
            <a:xfrm>
              <a:off x="2430549" y="2174330"/>
              <a:ext cx="86044" cy="82116"/>
            </a:xfrm>
            <a:custGeom>
              <a:rect b="b" l="l" r="r" t="t"/>
              <a:pathLst>
                <a:path extrusionOk="0" h="3136" w="3286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72"/>
            <p:cNvSpPr/>
            <p:nvPr/>
          </p:nvSpPr>
          <p:spPr>
            <a:xfrm>
              <a:off x="2402740" y="2202478"/>
              <a:ext cx="28358" cy="24483"/>
            </a:xfrm>
            <a:custGeom>
              <a:rect b="b" l="l" r="r" t="t"/>
              <a:pathLst>
                <a:path extrusionOk="0" h="935" w="1083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72"/>
            <p:cNvSpPr/>
            <p:nvPr/>
          </p:nvSpPr>
          <p:spPr>
            <a:xfrm>
              <a:off x="2433324" y="2233141"/>
              <a:ext cx="55538" cy="51532"/>
            </a:xfrm>
            <a:custGeom>
              <a:rect b="b" l="l" r="r" t="t"/>
              <a:pathLst>
                <a:path extrusionOk="0" h="1968" w="2121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72"/>
            <p:cNvSpPr/>
            <p:nvPr/>
          </p:nvSpPr>
          <p:spPr>
            <a:xfrm>
              <a:off x="2356105" y="2093994"/>
              <a:ext cx="71066" cy="20320"/>
            </a:xfrm>
            <a:custGeom>
              <a:rect b="b" l="l" r="r" t="t"/>
              <a:pathLst>
                <a:path extrusionOk="0" h="776" w="2714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72"/>
            <p:cNvSpPr/>
            <p:nvPr/>
          </p:nvSpPr>
          <p:spPr>
            <a:xfrm>
              <a:off x="2387422" y="2184961"/>
              <a:ext cx="30008" cy="30270"/>
            </a:xfrm>
            <a:custGeom>
              <a:rect b="b" l="l" r="r" t="t"/>
              <a:pathLst>
                <a:path extrusionOk="0" h="1156" w="1146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72"/>
            <p:cNvSpPr/>
            <p:nvPr/>
          </p:nvSpPr>
          <p:spPr>
            <a:xfrm>
              <a:off x="2415152" y="2156995"/>
              <a:ext cx="30244" cy="30244"/>
            </a:xfrm>
            <a:custGeom>
              <a:rect b="b" l="l" r="r" t="t"/>
              <a:pathLst>
                <a:path extrusionOk="0" h="1155" w="1155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72"/>
            <p:cNvSpPr/>
            <p:nvPr/>
          </p:nvSpPr>
          <p:spPr>
            <a:xfrm>
              <a:off x="2474854" y="2244924"/>
              <a:ext cx="79707" cy="75727"/>
            </a:xfrm>
            <a:custGeom>
              <a:rect b="b" l="l" r="r" t="t"/>
              <a:pathLst>
                <a:path extrusionOk="0" h="2892" w="3044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72"/>
            <p:cNvSpPr/>
            <p:nvPr/>
          </p:nvSpPr>
          <p:spPr>
            <a:xfrm>
              <a:off x="2475115" y="2244924"/>
              <a:ext cx="71459" cy="71721"/>
            </a:xfrm>
            <a:custGeom>
              <a:rect b="b" l="l" r="r" t="t"/>
              <a:pathLst>
                <a:path extrusionOk="0" h="2739" w="2729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72"/>
            <p:cNvSpPr/>
            <p:nvPr/>
          </p:nvSpPr>
          <p:spPr>
            <a:xfrm>
              <a:off x="2450371" y="2220756"/>
              <a:ext cx="89945" cy="88820"/>
            </a:xfrm>
            <a:custGeom>
              <a:rect b="b" l="l" r="r" t="t"/>
              <a:pathLst>
                <a:path extrusionOk="0" h="3392" w="3435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4" name="Google Shape;12254;p72"/>
          <p:cNvGrpSpPr/>
          <p:nvPr/>
        </p:nvGrpSpPr>
        <p:grpSpPr>
          <a:xfrm>
            <a:off x="4386154" y="4839942"/>
            <a:ext cx="756851" cy="692646"/>
            <a:chOff x="2193077" y="2419971"/>
            <a:chExt cx="378426" cy="346323"/>
          </a:xfrm>
        </p:grpSpPr>
        <p:sp>
          <p:nvSpPr>
            <p:cNvPr id="12255" name="Google Shape;12255;p72"/>
            <p:cNvSpPr/>
            <p:nvPr/>
          </p:nvSpPr>
          <p:spPr>
            <a:xfrm>
              <a:off x="2392423" y="2419971"/>
              <a:ext cx="179079" cy="150852"/>
            </a:xfrm>
            <a:custGeom>
              <a:rect b="b" l="l" r="r" t="t"/>
              <a:pathLst>
                <a:path extrusionOk="0" h="5761" w="6839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72"/>
            <p:cNvSpPr/>
            <p:nvPr/>
          </p:nvSpPr>
          <p:spPr>
            <a:xfrm>
              <a:off x="2299990" y="2594389"/>
              <a:ext cx="51977" cy="93952"/>
            </a:xfrm>
            <a:custGeom>
              <a:rect b="b" l="l" r="r" t="t"/>
              <a:pathLst>
                <a:path extrusionOk="0" h="3588" w="1985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72"/>
            <p:cNvSpPr/>
            <p:nvPr/>
          </p:nvSpPr>
          <p:spPr>
            <a:xfrm>
              <a:off x="2193077" y="2652599"/>
              <a:ext cx="265804" cy="113695"/>
            </a:xfrm>
            <a:custGeom>
              <a:rect b="b" l="l" r="r" t="t"/>
              <a:pathLst>
                <a:path extrusionOk="0" h="4342" w="10151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72"/>
            <p:cNvSpPr/>
            <p:nvPr/>
          </p:nvSpPr>
          <p:spPr>
            <a:xfrm>
              <a:off x="2393916" y="2666084"/>
              <a:ext cx="64965" cy="100210"/>
            </a:xfrm>
            <a:custGeom>
              <a:rect b="b" l="l" r="r" t="t"/>
              <a:pathLst>
                <a:path extrusionOk="0" h="3827" w="2481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72"/>
            <p:cNvSpPr/>
            <p:nvPr/>
          </p:nvSpPr>
          <p:spPr>
            <a:xfrm>
              <a:off x="2193077" y="2666346"/>
              <a:ext cx="64729" cy="99948"/>
            </a:xfrm>
            <a:custGeom>
              <a:rect b="b" l="l" r="r" t="t"/>
              <a:pathLst>
                <a:path extrusionOk="0" h="3817" w="2472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72"/>
            <p:cNvSpPr/>
            <p:nvPr/>
          </p:nvSpPr>
          <p:spPr>
            <a:xfrm>
              <a:off x="2320231" y="2697742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72"/>
            <p:cNvSpPr/>
            <p:nvPr/>
          </p:nvSpPr>
          <p:spPr>
            <a:xfrm>
              <a:off x="2320231" y="2716490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72"/>
            <p:cNvSpPr/>
            <p:nvPr/>
          </p:nvSpPr>
          <p:spPr>
            <a:xfrm>
              <a:off x="2299833" y="2652860"/>
              <a:ext cx="26159" cy="38963"/>
            </a:xfrm>
            <a:custGeom>
              <a:rect b="b" l="l" r="r" t="t"/>
              <a:pathLst>
                <a:path extrusionOk="0" h="1488" w="999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72"/>
            <p:cNvSpPr/>
            <p:nvPr/>
          </p:nvSpPr>
          <p:spPr>
            <a:xfrm>
              <a:off x="2270768" y="2472001"/>
              <a:ext cx="110448" cy="152030"/>
            </a:xfrm>
            <a:custGeom>
              <a:rect b="b" l="l" r="r" t="t"/>
              <a:pathLst>
                <a:path extrusionOk="0" h="5806" w="4218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72"/>
            <p:cNvSpPr/>
            <p:nvPr/>
          </p:nvSpPr>
          <p:spPr>
            <a:xfrm>
              <a:off x="2253145" y="2454745"/>
              <a:ext cx="145301" cy="78293"/>
            </a:xfrm>
            <a:custGeom>
              <a:rect b="b" l="l" r="r" t="t"/>
              <a:pathLst>
                <a:path extrusionOk="0" h="2990" w="5549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72"/>
            <p:cNvSpPr/>
            <p:nvPr/>
          </p:nvSpPr>
          <p:spPr>
            <a:xfrm>
              <a:off x="2319236" y="2570352"/>
              <a:ext cx="79210" cy="77534"/>
            </a:xfrm>
            <a:custGeom>
              <a:rect b="b" l="l" r="r" t="t"/>
              <a:pathLst>
                <a:path extrusionOk="0" h="2961" w="3025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72"/>
            <p:cNvSpPr/>
            <p:nvPr/>
          </p:nvSpPr>
          <p:spPr>
            <a:xfrm>
              <a:off x="2325966" y="2652860"/>
              <a:ext cx="26264" cy="38963"/>
            </a:xfrm>
            <a:custGeom>
              <a:rect b="b" l="l" r="r" t="t"/>
              <a:pathLst>
                <a:path extrusionOk="0" h="1488" w="1003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72"/>
            <p:cNvSpPr/>
            <p:nvPr/>
          </p:nvSpPr>
          <p:spPr>
            <a:xfrm>
              <a:off x="2363698" y="2721308"/>
              <a:ext cx="54229" cy="20503"/>
            </a:xfrm>
            <a:custGeom>
              <a:rect b="b" l="l" r="r" t="t"/>
              <a:pathLst>
                <a:path extrusionOk="0" h="783" w="2071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72"/>
            <p:cNvSpPr/>
            <p:nvPr/>
          </p:nvSpPr>
          <p:spPr>
            <a:xfrm>
              <a:off x="2314732" y="2631127"/>
              <a:ext cx="22493" cy="22493"/>
            </a:xfrm>
            <a:custGeom>
              <a:rect b="b" l="l" r="r" t="t"/>
              <a:pathLst>
                <a:path extrusionOk="0" h="859" w="859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72"/>
            <p:cNvSpPr/>
            <p:nvPr/>
          </p:nvSpPr>
          <p:spPr>
            <a:xfrm>
              <a:off x="2270768" y="2472236"/>
              <a:ext cx="37994" cy="49987"/>
            </a:xfrm>
            <a:custGeom>
              <a:rect b="b" l="l" r="r" t="t"/>
              <a:pathLst>
                <a:path extrusionOk="0" h="1909" w="1451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72"/>
            <p:cNvSpPr/>
            <p:nvPr/>
          </p:nvSpPr>
          <p:spPr>
            <a:xfrm>
              <a:off x="2308736" y="2472001"/>
              <a:ext cx="72480" cy="71956"/>
            </a:xfrm>
            <a:custGeom>
              <a:rect b="b" l="l" r="r" t="t"/>
              <a:pathLst>
                <a:path extrusionOk="0" h="2748" w="2768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72"/>
            <p:cNvSpPr/>
            <p:nvPr/>
          </p:nvSpPr>
          <p:spPr>
            <a:xfrm>
              <a:off x="2459614" y="2474567"/>
              <a:ext cx="38492" cy="32915"/>
            </a:xfrm>
            <a:custGeom>
              <a:rect b="b" l="l" r="r" t="t"/>
              <a:pathLst>
                <a:path extrusionOk="0" h="1257" w="147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72"/>
            <p:cNvSpPr/>
            <p:nvPr/>
          </p:nvSpPr>
          <p:spPr>
            <a:xfrm>
              <a:off x="2437540" y="2448696"/>
              <a:ext cx="88636" cy="84839"/>
            </a:xfrm>
            <a:custGeom>
              <a:rect b="b" l="l" r="r" t="t"/>
              <a:pathLst>
                <a:path extrusionOk="0" h="3240" w="3385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72"/>
            <p:cNvSpPr/>
            <p:nvPr/>
          </p:nvSpPr>
          <p:spPr>
            <a:xfrm>
              <a:off x="2314235" y="2542883"/>
              <a:ext cx="23750" cy="37052"/>
            </a:xfrm>
            <a:custGeom>
              <a:rect b="b" l="l" r="r" t="t"/>
              <a:pathLst>
                <a:path extrusionOk="0" h="1415" w="907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72"/>
            <p:cNvSpPr/>
            <p:nvPr/>
          </p:nvSpPr>
          <p:spPr>
            <a:xfrm>
              <a:off x="2231804" y="2521962"/>
              <a:ext cx="32496" cy="57974"/>
            </a:xfrm>
            <a:custGeom>
              <a:rect b="b" l="l" r="r" t="t"/>
              <a:pathLst>
                <a:path extrusionOk="0" h="2214" w="1241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72"/>
            <p:cNvSpPr/>
            <p:nvPr/>
          </p:nvSpPr>
          <p:spPr>
            <a:xfrm>
              <a:off x="2387684" y="2521962"/>
              <a:ext cx="32496" cy="57974"/>
            </a:xfrm>
            <a:custGeom>
              <a:rect b="b" l="l" r="r" t="t"/>
              <a:pathLst>
                <a:path extrusionOk="0" h="2214" w="1241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6" name="Google Shape;12276;p72"/>
          <p:cNvGrpSpPr/>
          <p:nvPr/>
        </p:nvGrpSpPr>
        <p:grpSpPr>
          <a:xfrm>
            <a:off x="1723244" y="5763539"/>
            <a:ext cx="553603" cy="734280"/>
            <a:chOff x="861622" y="2881770"/>
            <a:chExt cx="276802" cy="367140"/>
          </a:xfrm>
        </p:grpSpPr>
        <p:sp>
          <p:nvSpPr>
            <p:cNvPr id="12277" name="Google Shape;12277;p72"/>
            <p:cNvSpPr/>
            <p:nvPr/>
          </p:nvSpPr>
          <p:spPr>
            <a:xfrm>
              <a:off x="982518" y="2994575"/>
              <a:ext cx="155905" cy="254335"/>
            </a:xfrm>
            <a:custGeom>
              <a:rect b="b" l="l" r="r" t="t"/>
              <a:pathLst>
                <a:path extrusionOk="0" h="9713" w="5954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72"/>
            <p:cNvSpPr/>
            <p:nvPr/>
          </p:nvSpPr>
          <p:spPr>
            <a:xfrm>
              <a:off x="982518" y="3149956"/>
              <a:ext cx="42498" cy="87955"/>
            </a:xfrm>
            <a:custGeom>
              <a:rect b="b" l="l" r="r" t="t"/>
              <a:pathLst>
                <a:path extrusionOk="0" h="3359" w="1623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72"/>
            <p:cNvSpPr/>
            <p:nvPr/>
          </p:nvSpPr>
          <p:spPr>
            <a:xfrm>
              <a:off x="1001502" y="3147705"/>
              <a:ext cx="59257" cy="28515"/>
            </a:xfrm>
            <a:custGeom>
              <a:rect b="b" l="l" r="r" t="t"/>
              <a:pathLst>
                <a:path extrusionOk="0" h="1089" w="2263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72"/>
            <p:cNvSpPr/>
            <p:nvPr/>
          </p:nvSpPr>
          <p:spPr>
            <a:xfrm>
              <a:off x="1060445" y="3173549"/>
              <a:ext cx="36031" cy="35873"/>
            </a:xfrm>
            <a:custGeom>
              <a:rect b="b" l="l" r="r" t="t"/>
              <a:pathLst>
                <a:path extrusionOk="0" h="1370" w="1376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72"/>
            <p:cNvSpPr/>
            <p:nvPr/>
          </p:nvSpPr>
          <p:spPr>
            <a:xfrm>
              <a:off x="1068222" y="3083761"/>
              <a:ext cx="52710" cy="21498"/>
            </a:xfrm>
            <a:custGeom>
              <a:rect b="b" l="l" r="r" t="t"/>
              <a:pathLst>
                <a:path extrusionOk="0" h="821" w="2013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72"/>
            <p:cNvSpPr/>
            <p:nvPr/>
          </p:nvSpPr>
          <p:spPr>
            <a:xfrm>
              <a:off x="1057721" y="3032307"/>
              <a:ext cx="37994" cy="38989"/>
            </a:xfrm>
            <a:custGeom>
              <a:rect b="b" l="l" r="r" t="t"/>
              <a:pathLst>
                <a:path extrusionOk="0" h="1489" w="1451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72"/>
            <p:cNvSpPr/>
            <p:nvPr/>
          </p:nvSpPr>
          <p:spPr>
            <a:xfrm>
              <a:off x="1027556" y="3008767"/>
              <a:ext cx="49673" cy="24064"/>
            </a:xfrm>
            <a:custGeom>
              <a:rect b="b" l="l" r="r" t="t"/>
              <a:pathLst>
                <a:path extrusionOk="0" h="919" w="1897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72"/>
            <p:cNvSpPr/>
            <p:nvPr/>
          </p:nvSpPr>
          <p:spPr>
            <a:xfrm>
              <a:off x="1008965" y="3173785"/>
              <a:ext cx="62006" cy="44881"/>
            </a:xfrm>
            <a:custGeom>
              <a:rect b="b" l="l" r="r" t="t"/>
              <a:pathLst>
                <a:path extrusionOk="0" h="1714" w="2368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72"/>
            <p:cNvSpPr/>
            <p:nvPr/>
          </p:nvSpPr>
          <p:spPr>
            <a:xfrm>
              <a:off x="1096606" y="3110417"/>
              <a:ext cx="32338" cy="40063"/>
            </a:xfrm>
            <a:custGeom>
              <a:rect b="b" l="l" r="r" t="t"/>
              <a:pathLst>
                <a:path extrusionOk="0" h="1530" w="1235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72"/>
            <p:cNvSpPr/>
            <p:nvPr/>
          </p:nvSpPr>
          <p:spPr>
            <a:xfrm>
              <a:off x="1029730" y="3086248"/>
              <a:ext cx="28515" cy="52998"/>
            </a:xfrm>
            <a:custGeom>
              <a:rect b="b" l="l" r="r" t="t"/>
              <a:pathLst>
                <a:path extrusionOk="0" h="2024" w="1089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72"/>
            <p:cNvSpPr/>
            <p:nvPr/>
          </p:nvSpPr>
          <p:spPr>
            <a:xfrm>
              <a:off x="937323" y="2881770"/>
              <a:ext cx="112674" cy="117387"/>
            </a:xfrm>
            <a:custGeom>
              <a:rect b="b" l="l" r="r" t="t"/>
              <a:pathLst>
                <a:path extrusionOk="0" h="4483" w="4303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72"/>
            <p:cNvSpPr/>
            <p:nvPr/>
          </p:nvSpPr>
          <p:spPr>
            <a:xfrm>
              <a:off x="985032" y="2920628"/>
              <a:ext cx="26499" cy="22755"/>
            </a:xfrm>
            <a:custGeom>
              <a:rect b="b" l="l" r="r" t="t"/>
              <a:pathLst>
                <a:path extrusionOk="0" h="869" w="1012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72"/>
            <p:cNvSpPr/>
            <p:nvPr/>
          </p:nvSpPr>
          <p:spPr>
            <a:xfrm>
              <a:off x="963298" y="2897271"/>
              <a:ext cx="72951" cy="69233"/>
            </a:xfrm>
            <a:custGeom>
              <a:rect b="b" l="l" r="r" t="t"/>
              <a:pathLst>
                <a:path extrusionOk="0" h="2644" w="2786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72"/>
            <p:cNvSpPr/>
            <p:nvPr/>
          </p:nvSpPr>
          <p:spPr>
            <a:xfrm>
              <a:off x="861622" y="2994837"/>
              <a:ext cx="150171" cy="254073"/>
            </a:xfrm>
            <a:custGeom>
              <a:rect b="b" l="l" r="r" t="t"/>
              <a:pathLst>
                <a:path extrusionOk="0" h="9703" w="5735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72"/>
            <p:cNvSpPr/>
            <p:nvPr/>
          </p:nvSpPr>
          <p:spPr>
            <a:xfrm>
              <a:off x="939287" y="3147705"/>
              <a:ext cx="59257" cy="28515"/>
            </a:xfrm>
            <a:custGeom>
              <a:rect b="b" l="l" r="r" t="t"/>
              <a:pathLst>
                <a:path extrusionOk="0" h="1089" w="2263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72"/>
            <p:cNvSpPr/>
            <p:nvPr/>
          </p:nvSpPr>
          <p:spPr>
            <a:xfrm>
              <a:off x="903597" y="3173444"/>
              <a:ext cx="36371" cy="35978"/>
            </a:xfrm>
            <a:custGeom>
              <a:rect b="b" l="l" r="r" t="t"/>
              <a:pathLst>
                <a:path extrusionOk="0" h="1374" w="1389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72"/>
            <p:cNvSpPr/>
            <p:nvPr/>
          </p:nvSpPr>
          <p:spPr>
            <a:xfrm>
              <a:off x="878852" y="3083761"/>
              <a:ext cx="52998" cy="21498"/>
            </a:xfrm>
            <a:custGeom>
              <a:rect b="b" l="l" r="r" t="t"/>
              <a:pathLst>
                <a:path extrusionOk="0" h="821" w="2024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72"/>
            <p:cNvSpPr/>
            <p:nvPr/>
          </p:nvSpPr>
          <p:spPr>
            <a:xfrm>
              <a:off x="904094" y="3032307"/>
              <a:ext cx="38230" cy="38989"/>
            </a:xfrm>
            <a:custGeom>
              <a:rect b="b" l="l" r="r" t="t"/>
              <a:pathLst>
                <a:path extrusionOk="0" h="1489" w="146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72"/>
            <p:cNvSpPr/>
            <p:nvPr/>
          </p:nvSpPr>
          <p:spPr>
            <a:xfrm>
              <a:off x="922581" y="3008819"/>
              <a:ext cx="49751" cy="24012"/>
            </a:xfrm>
            <a:custGeom>
              <a:rect b="b" l="l" r="r" t="t"/>
              <a:pathLst>
                <a:path extrusionOk="0" h="917" w="190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72"/>
            <p:cNvSpPr/>
            <p:nvPr/>
          </p:nvSpPr>
          <p:spPr>
            <a:xfrm>
              <a:off x="929075" y="3173785"/>
              <a:ext cx="62006" cy="44881"/>
            </a:xfrm>
            <a:custGeom>
              <a:rect b="b" l="l" r="r" t="t"/>
              <a:pathLst>
                <a:path extrusionOk="0" h="1714" w="2368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72"/>
            <p:cNvSpPr/>
            <p:nvPr/>
          </p:nvSpPr>
          <p:spPr>
            <a:xfrm>
              <a:off x="871127" y="3110417"/>
              <a:ext cx="32077" cy="40063"/>
            </a:xfrm>
            <a:custGeom>
              <a:rect b="b" l="l" r="r" t="t"/>
              <a:pathLst>
                <a:path extrusionOk="0" h="1530" w="1225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72"/>
            <p:cNvSpPr/>
            <p:nvPr/>
          </p:nvSpPr>
          <p:spPr>
            <a:xfrm>
              <a:off x="941800" y="3086248"/>
              <a:ext cx="28254" cy="52998"/>
            </a:xfrm>
            <a:custGeom>
              <a:rect b="b" l="l" r="r" t="t"/>
              <a:pathLst>
                <a:path extrusionOk="0" h="2024" w="1079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9" name="Google Shape;12299;p72"/>
          <p:cNvGrpSpPr/>
          <p:nvPr/>
        </p:nvGrpSpPr>
        <p:grpSpPr>
          <a:xfrm>
            <a:off x="7936368" y="5763382"/>
            <a:ext cx="738888" cy="734280"/>
            <a:chOff x="3968184" y="2881691"/>
            <a:chExt cx="369444" cy="367140"/>
          </a:xfrm>
        </p:grpSpPr>
        <p:sp>
          <p:nvSpPr>
            <p:cNvPr id="12300" name="Google Shape;12300;p72"/>
            <p:cNvSpPr/>
            <p:nvPr/>
          </p:nvSpPr>
          <p:spPr>
            <a:xfrm>
              <a:off x="4042131" y="3065536"/>
              <a:ext cx="109925" cy="110186"/>
            </a:xfrm>
            <a:custGeom>
              <a:rect b="b" l="l" r="r" t="t"/>
              <a:pathLst>
                <a:path extrusionOk="0" h="4208" w="4198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72"/>
            <p:cNvSpPr/>
            <p:nvPr/>
          </p:nvSpPr>
          <p:spPr>
            <a:xfrm>
              <a:off x="4047865" y="3068521"/>
              <a:ext cx="54491" cy="54229"/>
            </a:xfrm>
            <a:custGeom>
              <a:rect b="b" l="l" r="r" t="t"/>
              <a:pathLst>
                <a:path extrusionOk="0" h="2071" w="2081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72"/>
            <p:cNvSpPr/>
            <p:nvPr/>
          </p:nvSpPr>
          <p:spPr>
            <a:xfrm>
              <a:off x="4094841" y="3115471"/>
              <a:ext cx="54465" cy="54255"/>
            </a:xfrm>
            <a:custGeom>
              <a:rect b="b" l="l" r="r" t="t"/>
              <a:pathLst>
                <a:path extrusionOk="0" h="2072" w="208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72"/>
            <p:cNvSpPr/>
            <p:nvPr/>
          </p:nvSpPr>
          <p:spPr>
            <a:xfrm>
              <a:off x="4237706" y="2916412"/>
              <a:ext cx="65777" cy="61718"/>
            </a:xfrm>
            <a:custGeom>
              <a:rect b="b" l="l" r="r" t="t"/>
              <a:pathLst>
                <a:path extrusionOk="0" h="2357" w="2512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72"/>
            <p:cNvSpPr/>
            <p:nvPr/>
          </p:nvSpPr>
          <p:spPr>
            <a:xfrm>
              <a:off x="4216994" y="2884519"/>
              <a:ext cx="32469" cy="79864"/>
            </a:xfrm>
            <a:custGeom>
              <a:rect b="b" l="l" r="r" t="t"/>
              <a:pathLst>
                <a:path extrusionOk="0" h="3050" w="124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72"/>
            <p:cNvSpPr/>
            <p:nvPr/>
          </p:nvSpPr>
          <p:spPr>
            <a:xfrm>
              <a:off x="4173213" y="2881691"/>
              <a:ext cx="34564" cy="79943"/>
            </a:xfrm>
            <a:custGeom>
              <a:rect b="b" l="l" r="r" t="t"/>
              <a:pathLst>
                <a:path extrusionOk="0" h="3053" w="132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72"/>
            <p:cNvSpPr/>
            <p:nvPr/>
          </p:nvSpPr>
          <p:spPr>
            <a:xfrm>
              <a:off x="4251218" y="2969280"/>
              <a:ext cx="84551" cy="30584"/>
            </a:xfrm>
            <a:custGeom>
              <a:rect b="b" l="l" r="r" t="t"/>
              <a:pathLst>
                <a:path extrusionOk="0" h="1168" w="3229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72"/>
            <p:cNvSpPr/>
            <p:nvPr/>
          </p:nvSpPr>
          <p:spPr>
            <a:xfrm>
              <a:off x="4254098" y="3010940"/>
              <a:ext cx="83530" cy="31867"/>
            </a:xfrm>
            <a:custGeom>
              <a:rect b="b" l="l" r="r" t="t"/>
              <a:pathLst>
                <a:path extrusionOk="0" h="1217" w="319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72"/>
            <p:cNvSpPr/>
            <p:nvPr/>
          </p:nvSpPr>
          <p:spPr>
            <a:xfrm>
              <a:off x="4122309" y="2939403"/>
              <a:ext cx="71459" cy="63472"/>
            </a:xfrm>
            <a:custGeom>
              <a:rect b="b" l="l" r="r" t="t"/>
              <a:pathLst>
                <a:path extrusionOk="0" h="2424" w="2729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72"/>
            <p:cNvSpPr/>
            <p:nvPr/>
          </p:nvSpPr>
          <p:spPr>
            <a:xfrm>
              <a:off x="4107331" y="2941183"/>
              <a:ext cx="80938" cy="80650"/>
            </a:xfrm>
            <a:custGeom>
              <a:rect b="b" l="l" r="r" t="t"/>
              <a:pathLst>
                <a:path extrusionOk="0" h="3080" w="3091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72"/>
            <p:cNvSpPr/>
            <p:nvPr/>
          </p:nvSpPr>
          <p:spPr>
            <a:xfrm>
              <a:off x="4107331" y="2948123"/>
              <a:ext cx="73449" cy="73711"/>
            </a:xfrm>
            <a:custGeom>
              <a:rect b="b" l="l" r="r" t="t"/>
              <a:pathLst>
                <a:path extrusionOk="0" h="2815" w="2805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72"/>
            <p:cNvSpPr/>
            <p:nvPr/>
          </p:nvSpPr>
          <p:spPr>
            <a:xfrm>
              <a:off x="3990651" y="2958099"/>
              <a:ext cx="181148" cy="180388"/>
            </a:xfrm>
            <a:custGeom>
              <a:rect b="b" l="l" r="r" t="t"/>
              <a:pathLst>
                <a:path extrusionOk="0" h="6889" w="6918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72"/>
            <p:cNvSpPr/>
            <p:nvPr/>
          </p:nvSpPr>
          <p:spPr>
            <a:xfrm>
              <a:off x="3990651" y="3009055"/>
              <a:ext cx="181148" cy="129432"/>
            </a:xfrm>
            <a:custGeom>
              <a:rect b="b" l="l" r="r" t="t"/>
              <a:pathLst>
                <a:path extrusionOk="0" h="4943" w="6918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72"/>
            <p:cNvSpPr/>
            <p:nvPr/>
          </p:nvSpPr>
          <p:spPr>
            <a:xfrm>
              <a:off x="3968420" y="3087819"/>
              <a:ext cx="73239" cy="72349"/>
            </a:xfrm>
            <a:custGeom>
              <a:rect b="b" l="l" r="r" t="t"/>
              <a:pathLst>
                <a:path extrusionOk="0" h="2763" w="2797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72"/>
            <p:cNvSpPr/>
            <p:nvPr/>
          </p:nvSpPr>
          <p:spPr>
            <a:xfrm>
              <a:off x="3968184" y="3097508"/>
              <a:ext cx="63472" cy="62896"/>
            </a:xfrm>
            <a:custGeom>
              <a:rect b="b" l="l" r="r" t="t"/>
              <a:pathLst>
                <a:path extrusionOk="0" h="2402" w="2424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72"/>
            <p:cNvSpPr/>
            <p:nvPr/>
          </p:nvSpPr>
          <p:spPr>
            <a:xfrm>
              <a:off x="4019140" y="3001618"/>
              <a:ext cx="82797" cy="91150"/>
            </a:xfrm>
            <a:custGeom>
              <a:rect b="b" l="l" r="r" t="t"/>
              <a:pathLst>
                <a:path extrusionOk="0" h="3481" w="3162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72"/>
            <p:cNvSpPr/>
            <p:nvPr/>
          </p:nvSpPr>
          <p:spPr>
            <a:xfrm>
              <a:off x="4210736" y="3028013"/>
              <a:ext cx="71459" cy="63420"/>
            </a:xfrm>
            <a:custGeom>
              <a:rect b="b" l="l" r="r" t="t"/>
              <a:pathLst>
                <a:path extrusionOk="0" h="2422" w="2729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72"/>
            <p:cNvSpPr/>
            <p:nvPr/>
          </p:nvSpPr>
          <p:spPr>
            <a:xfrm>
              <a:off x="4195994" y="3029872"/>
              <a:ext cx="80964" cy="80388"/>
            </a:xfrm>
            <a:custGeom>
              <a:rect b="b" l="l" r="r" t="t"/>
              <a:pathLst>
                <a:path extrusionOk="0" h="3070" w="3092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72"/>
            <p:cNvSpPr/>
            <p:nvPr/>
          </p:nvSpPr>
          <p:spPr>
            <a:xfrm>
              <a:off x="4195994" y="3036785"/>
              <a:ext cx="73475" cy="73475"/>
            </a:xfrm>
            <a:custGeom>
              <a:rect b="b" l="l" r="r" t="t"/>
              <a:pathLst>
                <a:path extrusionOk="0" h="2806" w="2806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72"/>
            <p:cNvSpPr/>
            <p:nvPr/>
          </p:nvSpPr>
          <p:spPr>
            <a:xfrm>
              <a:off x="4079340" y="3046788"/>
              <a:ext cx="180886" cy="180388"/>
            </a:xfrm>
            <a:custGeom>
              <a:rect b="b" l="l" r="r" t="t"/>
              <a:pathLst>
                <a:path extrusionOk="0" h="6889" w="6908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72"/>
            <p:cNvSpPr/>
            <p:nvPr/>
          </p:nvSpPr>
          <p:spPr>
            <a:xfrm>
              <a:off x="4079340" y="3097508"/>
              <a:ext cx="180886" cy="129406"/>
            </a:xfrm>
            <a:custGeom>
              <a:rect b="b" l="l" r="r" t="t"/>
              <a:pathLst>
                <a:path extrusionOk="0" h="4942" w="6908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72"/>
            <p:cNvSpPr/>
            <p:nvPr/>
          </p:nvSpPr>
          <p:spPr>
            <a:xfrm>
              <a:off x="4056847" y="3176508"/>
              <a:ext cx="73475" cy="72323"/>
            </a:xfrm>
            <a:custGeom>
              <a:rect b="b" l="l" r="r" t="t"/>
              <a:pathLst>
                <a:path extrusionOk="0" h="2762" w="2806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72"/>
            <p:cNvSpPr/>
            <p:nvPr/>
          </p:nvSpPr>
          <p:spPr>
            <a:xfrm>
              <a:off x="4056847" y="3186170"/>
              <a:ext cx="63237" cy="62661"/>
            </a:xfrm>
            <a:custGeom>
              <a:rect b="b" l="l" r="r" t="t"/>
              <a:pathLst>
                <a:path extrusionOk="0" h="2393" w="2415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72"/>
            <p:cNvSpPr/>
            <p:nvPr/>
          </p:nvSpPr>
          <p:spPr>
            <a:xfrm>
              <a:off x="4107567" y="3090176"/>
              <a:ext cx="83006" cy="91281"/>
            </a:xfrm>
            <a:custGeom>
              <a:rect b="b" l="l" r="r" t="t"/>
              <a:pathLst>
                <a:path extrusionOk="0" h="3486" w="317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4" name="Google Shape;12324;p72"/>
          <p:cNvGrpSpPr/>
          <p:nvPr/>
        </p:nvGrpSpPr>
        <p:grpSpPr>
          <a:xfrm>
            <a:off x="7027592" y="5764168"/>
            <a:ext cx="742973" cy="733651"/>
            <a:chOff x="3513796" y="2882084"/>
            <a:chExt cx="371487" cy="366826"/>
          </a:xfrm>
        </p:grpSpPr>
        <p:sp>
          <p:nvSpPr>
            <p:cNvPr id="12325" name="Google Shape;12325;p72"/>
            <p:cNvSpPr/>
            <p:nvPr/>
          </p:nvSpPr>
          <p:spPr>
            <a:xfrm>
              <a:off x="3696384" y="2890725"/>
              <a:ext cx="11024" cy="60409"/>
            </a:xfrm>
            <a:custGeom>
              <a:rect b="b" l="l" r="r" t="t"/>
              <a:pathLst>
                <a:path extrusionOk="0" h="2307" w="421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72"/>
            <p:cNvSpPr/>
            <p:nvPr/>
          </p:nvSpPr>
          <p:spPr>
            <a:xfrm>
              <a:off x="3682899" y="2882084"/>
              <a:ext cx="32993" cy="28332"/>
            </a:xfrm>
            <a:custGeom>
              <a:rect b="b" l="l" r="r" t="t"/>
              <a:pathLst>
                <a:path extrusionOk="0" h="1082" w="126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72"/>
            <p:cNvSpPr/>
            <p:nvPr/>
          </p:nvSpPr>
          <p:spPr>
            <a:xfrm>
              <a:off x="3754357" y="2890725"/>
              <a:ext cx="10762" cy="60409"/>
            </a:xfrm>
            <a:custGeom>
              <a:rect b="b" l="l" r="r" t="t"/>
              <a:pathLst>
                <a:path extrusionOk="0" h="2307" w="411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72"/>
            <p:cNvSpPr/>
            <p:nvPr/>
          </p:nvSpPr>
          <p:spPr>
            <a:xfrm>
              <a:off x="3740610" y="2882084"/>
              <a:ext cx="33255" cy="28332"/>
            </a:xfrm>
            <a:custGeom>
              <a:rect b="b" l="l" r="r" t="t"/>
              <a:pathLst>
                <a:path extrusionOk="0" h="1082" w="127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72"/>
            <p:cNvSpPr/>
            <p:nvPr/>
          </p:nvSpPr>
          <p:spPr>
            <a:xfrm>
              <a:off x="3638698" y="2890725"/>
              <a:ext cx="10762" cy="60409"/>
            </a:xfrm>
            <a:custGeom>
              <a:rect b="b" l="l" r="r" t="t"/>
              <a:pathLst>
                <a:path extrusionOk="0" h="2307" w="411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72"/>
            <p:cNvSpPr/>
            <p:nvPr/>
          </p:nvSpPr>
          <p:spPr>
            <a:xfrm>
              <a:off x="3625187" y="2882084"/>
              <a:ext cx="33019" cy="28332"/>
            </a:xfrm>
            <a:custGeom>
              <a:rect b="b" l="l" r="r" t="t"/>
              <a:pathLst>
                <a:path extrusionOk="0" h="1082" w="1261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72"/>
            <p:cNvSpPr/>
            <p:nvPr/>
          </p:nvSpPr>
          <p:spPr>
            <a:xfrm>
              <a:off x="3696384" y="3179991"/>
              <a:ext cx="10788" cy="60173"/>
            </a:xfrm>
            <a:custGeom>
              <a:rect b="b" l="l" r="r" t="t"/>
              <a:pathLst>
                <a:path extrusionOk="0" h="2298" w="412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72"/>
            <p:cNvSpPr/>
            <p:nvPr/>
          </p:nvSpPr>
          <p:spPr>
            <a:xfrm>
              <a:off x="3682899" y="3220656"/>
              <a:ext cx="32993" cy="28254"/>
            </a:xfrm>
            <a:custGeom>
              <a:rect b="b" l="l" r="r" t="t"/>
              <a:pathLst>
                <a:path extrusionOk="0" h="1079" w="126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72"/>
            <p:cNvSpPr/>
            <p:nvPr/>
          </p:nvSpPr>
          <p:spPr>
            <a:xfrm>
              <a:off x="3638698" y="3179991"/>
              <a:ext cx="10762" cy="60173"/>
            </a:xfrm>
            <a:custGeom>
              <a:rect b="b" l="l" r="r" t="t"/>
              <a:pathLst>
                <a:path extrusionOk="0" h="2298" w="411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72"/>
            <p:cNvSpPr/>
            <p:nvPr/>
          </p:nvSpPr>
          <p:spPr>
            <a:xfrm>
              <a:off x="3625187" y="3220656"/>
              <a:ext cx="33019" cy="28254"/>
            </a:xfrm>
            <a:custGeom>
              <a:rect b="b" l="l" r="r" t="t"/>
              <a:pathLst>
                <a:path extrusionOk="0" h="1079" w="1261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72"/>
            <p:cNvSpPr/>
            <p:nvPr/>
          </p:nvSpPr>
          <p:spPr>
            <a:xfrm>
              <a:off x="3754227" y="3179991"/>
              <a:ext cx="10893" cy="60173"/>
            </a:xfrm>
            <a:custGeom>
              <a:rect b="b" l="l" r="r" t="t"/>
              <a:pathLst>
                <a:path extrusionOk="0" h="2298" w="416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72"/>
            <p:cNvSpPr/>
            <p:nvPr/>
          </p:nvSpPr>
          <p:spPr>
            <a:xfrm>
              <a:off x="3740610" y="3220656"/>
              <a:ext cx="33255" cy="28254"/>
            </a:xfrm>
            <a:custGeom>
              <a:rect b="b" l="l" r="r" t="t"/>
              <a:pathLst>
                <a:path extrusionOk="0" h="1079" w="127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72"/>
            <p:cNvSpPr/>
            <p:nvPr/>
          </p:nvSpPr>
          <p:spPr>
            <a:xfrm>
              <a:off x="3814557" y="3060273"/>
              <a:ext cx="63708" cy="10762"/>
            </a:xfrm>
            <a:custGeom>
              <a:rect b="b" l="l" r="r" t="t"/>
              <a:pathLst>
                <a:path extrusionOk="0" h="411" w="2433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72"/>
            <p:cNvSpPr/>
            <p:nvPr/>
          </p:nvSpPr>
          <p:spPr>
            <a:xfrm>
              <a:off x="3852263" y="3051344"/>
              <a:ext cx="33019" cy="28201"/>
            </a:xfrm>
            <a:custGeom>
              <a:rect b="b" l="l" r="r" t="t"/>
              <a:pathLst>
                <a:path extrusionOk="0" h="1077" w="1261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72"/>
            <p:cNvSpPr/>
            <p:nvPr/>
          </p:nvSpPr>
          <p:spPr>
            <a:xfrm>
              <a:off x="3814557" y="3117985"/>
              <a:ext cx="63708" cy="10762"/>
            </a:xfrm>
            <a:custGeom>
              <a:rect b="b" l="l" r="r" t="t"/>
              <a:pathLst>
                <a:path extrusionOk="0" h="411" w="2433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72"/>
            <p:cNvSpPr/>
            <p:nvPr/>
          </p:nvSpPr>
          <p:spPr>
            <a:xfrm>
              <a:off x="3852263" y="3109056"/>
              <a:ext cx="33019" cy="28437"/>
            </a:xfrm>
            <a:custGeom>
              <a:rect b="b" l="l" r="r" t="t"/>
              <a:pathLst>
                <a:path extrusionOk="0" h="1086" w="1261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72"/>
            <p:cNvSpPr/>
            <p:nvPr/>
          </p:nvSpPr>
          <p:spPr>
            <a:xfrm>
              <a:off x="3814557" y="3002325"/>
              <a:ext cx="63708" cy="10762"/>
            </a:xfrm>
            <a:custGeom>
              <a:rect b="b" l="l" r="r" t="t"/>
              <a:pathLst>
                <a:path extrusionOk="0" h="411" w="2433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72"/>
            <p:cNvSpPr/>
            <p:nvPr/>
          </p:nvSpPr>
          <p:spPr>
            <a:xfrm>
              <a:off x="3852263" y="2993580"/>
              <a:ext cx="33019" cy="28254"/>
            </a:xfrm>
            <a:custGeom>
              <a:rect b="b" l="l" r="r" t="t"/>
              <a:pathLst>
                <a:path extrusionOk="0" h="1079" w="1261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72"/>
            <p:cNvSpPr/>
            <p:nvPr/>
          </p:nvSpPr>
          <p:spPr>
            <a:xfrm>
              <a:off x="3525265" y="3060273"/>
              <a:ext cx="63996" cy="10762"/>
            </a:xfrm>
            <a:custGeom>
              <a:rect b="b" l="l" r="r" t="t"/>
              <a:pathLst>
                <a:path extrusionOk="0" h="411" w="2444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72"/>
            <p:cNvSpPr/>
            <p:nvPr/>
          </p:nvSpPr>
          <p:spPr>
            <a:xfrm>
              <a:off x="3513796" y="3051344"/>
              <a:ext cx="32993" cy="28201"/>
            </a:xfrm>
            <a:custGeom>
              <a:rect b="b" l="l" r="r" t="t"/>
              <a:pathLst>
                <a:path extrusionOk="0" h="1077" w="126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72"/>
            <p:cNvSpPr/>
            <p:nvPr/>
          </p:nvSpPr>
          <p:spPr>
            <a:xfrm>
              <a:off x="3525265" y="3002325"/>
              <a:ext cx="63996" cy="10762"/>
            </a:xfrm>
            <a:custGeom>
              <a:rect b="b" l="l" r="r" t="t"/>
              <a:pathLst>
                <a:path extrusionOk="0" h="411" w="2444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72"/>
            <p:cNvSpPr/>
            <p:nvPr/>
          </p:nvSpPr>
          <p:spPr>
            <a:xfrm>
              <a:off x="3513796" y="2993580"/>
              <a:ext cx="32993" cy="28254"/>
            </a:xfrm>
            <a:custGeom>
              <a:rect b="b" l="l" r="r" t="t"/>
              <a:pathLst>
                <a:path extrusionOk="0" h="1079" w="126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72"/>
            <p:cNvSpPr/>
            <p:nvPr/>
          </p:nvSpPr>
          <p:spPr>
            <a:xfrm>
              <a:off x="3525265" y="3117985"/>
              <a:ext cx="63996" cy="10762"/>
            </a:xfrm>
            <a:custGeom>
              <a:rect b="b" l="l" r="r" t="t"/>
              <a:pathLst>
                <a:path extrusionOk="0" h="411" w="2444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72"/>
            <p:cNvSpPr/>
            <p:nvPr/>
          </p:nvSpPr>
          <p:spPr>
            <a:xfrm>
              <a:off x="3513796" y="3109056"/>
              <a:ext cx="32993" cy="28437"/>
            </a:xfrm>
            <a:custGeom>
              <a:rect b="b" l="l" r="r" t="t"/>
              <a:pathLst>
                <a:path extrusionOk="0" h="1086" w="126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72"/>
            <p:cNvSpPr/>
            <p:nvPr/>
          </p:nvSpPr>
          <p:spPr>
            <a:xfrm>
              <a:off x="3581982" y="2945609"/>
              <a:ext cx="239828" cy="239855"/>
            </a:xfrm>
            <a:custGeom>
              <a:rect b="b" l="l" r="r" t="t"/>
              <a:pathLst>
                <a:path extrusionOk="0" h="9160" w="9159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72"/>
            <p:cNvSpPr/>
            <p:nvPr/>
          </p:nvSpPr>
          <p:spPr>
            <a:xfrm>
              <a:off x="3599709" y="2963362"/>
              <a:ext cx="204374" cy="204348"/>
            </a:xfrm>
            <a:custGeom>
              <a:rect b="b" l="l" r="r" t="t"/>
              <a:pathLst>
                <a:path extrusionOk="0" h="7804" w="7805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72"/>
            <p:cNvSpPr/>
            <p:nvPr/>
          </p:nvSpPr>
          <p:spPr>
            <a:xfrm>
              <a:off x="3599709" y="2963362"/>
              <a:ext cx="204374" cy="204348"/>
            </a:xfrm>
            <a:custGeom>
              <a:rect b="b" l="l" r="r" t="t"/>
              <a:pathLst>
                <a:path extrusionOk="0" h="7804" w="7805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72"/>
            <p:cNvSpPr/>
            <p:nvPr/>
          </p:nvSpPr>
          <p:spPr>
            <a:xfrm>
              <a:off x="3649932" y="3013559"/>
              <a:ext cx="104190" cy="103954"/>
            </a:xfrm>
            <a:custGeom>
              <a:rect b="b" l="l" r="r" t="t"/>
              <a:pathLst>
                <a:path extrusionOk="0" h="3970" w="3979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72"/>
            <p:cNvSpPr/>
            <p:nvPr/>
          </p:nvSpPr>
          <p:spPr>
            <a:xfrm>
              <a:off x="3665171" y="3028798"/>
              <a:ext cx="73475" cy="73475"/>
            </a:xfrm>
            <a:custGeom>
              <a:rect b="b" l="l" r="r" t="t"/>
              <a:pathLst>
                <a:path extrusionOk="0" h="2806" w="2806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72"/>
            <p:cNvSpPr/>
            <p:nvPr/>
          </p:nvSpPr>
          <p:spPr>
            <a:xfrm>
              <a:off x="3621442" y="2984834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72"/>
            <p:cNvSpPr/>
            <p:nvPr/>
          </p:nvSpPr>
          <p:spPr>
            <a:xfrm>
              <a:off x="3649670" y="2984834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72"/>
            <p:cNvSpPr/>
            <p:nvPr/>
          </p:nvSpPr>
          <p:spPr>
            <a:xfrm>
              <a:off x="3677897" y="2984834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72"/>
            <p:cNvSpPr/>
            <p:nvPr/>
          </p:nvSpPr>
          <p:spPr>
            <a:xfrm>
              <a:off x="3706387" y="2984834"/>
              <a:ext cx="19246" cy="19508"/>
            </a:xfrm>
            <a:custGeom>
              <a:rect b="b" l="l" r="r" t="t"/>
              <a:pathLst>
                <a:path extrusionOk="0" h="745" w="735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72"/>
            <p:cNvSpPr/>
            <p:nvPr/>
          </p:nvSpPr>
          <p:spPr>
            <a:xfrm>
              <a:off x="3734614" y="2984834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72"/>
            <p:cNvSpPr/>
            <p:nvPr/>
          </p:nvSpPr>
          <p:spPr>
            <a:xfrm>
              <a:off x="3763077" y="2984834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72"/>
            <p:cNvSpPr/>
            <p:nvPr/>
          </p:nvSpPr>
          <p:spPr>
            <a:xfrm>
              <a:off x="3621442" y="3126469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72"/>
            <p:cNvSpPr/>
            <p:nvPr/>
          </p:nvSpPr>
          <p:spPr>
            <a:xfrm>
              <a:off x="3649670" y="3126469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72"/>
            <p:cNvSpPr/>
            <p:nvPr/>
          </p:nvSpPr>
          <p:spPr>
            <a:xfrm>
              <a:off x="3677897" y="3126469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72"/>
            <p:cNvSpPr/>
            <p:nvPr/>
          </p:nvSpPr>
          <p:spPr>
            <a:xfrm>
              <a:off x="3706387" y="3126730"/>
              <a:ext cx="19246" cy="19508"/>
            </a:xfrm>
            <a:custGeom>
              <a:rect b="b" l="l" r="r" t="t"/>
              <a:pathLst>
                <a:path extrusionOk="0" h="745" w="735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72"/>
            <p:cNvSpPr/>
            <p:nvPr/>
          </p:nvSpPr>
          <p:spPr>
            <a:xfrm>
              <a:off x="3734614" y="3126469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72"/>
            <p:cNvSpPr/>
            <p:nvPr/>
          </p:nvSpPr>
          <p:spPr>
            <a:xfrm>
              <a:off x="3763077" y="3126469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72"/>
            <p:cNvSpPr/>
            <p:nvPr/>
          </p:nvSpPr>
          <p:spPr>
            <a:xfrm>
              <a:off x="3621442" y="3013323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72"/>
            <p:cNvSpPr/>
            <p:nvPr/>
          </p:nvSpPr>
          <p:spPr>
            <a:xfrm>
              <a:off x="3621442" y="3041551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72"/>
            <p:cNvSpPr/>
            <p:nvPr/>
          </p:nvSpPr>
          <p:spPr>
            <a:xfrm>
              <a:off x="3621442" y="3070014"/>
              <a:ext cx="19272" cy="19272"/>
            </a:xfrm>
            <a:custGeom>
              <a:rect b="b" l="l" r="r" t="t"/>
              <a:pathLst>
                <a:path extrusionOk="0" h="736" w="736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72"/>
            <p:cNvSpPr/>
            <p:nvPr/>
          </p:nvSpPr>
          <p:spPr>
            <a:xfrm>
              <a:off x="3621442" y="3098241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72"/>
            <p:cNvSpPr/>
            <p:nvPr/>
          </p:nvSpPr>
          <p:spPr>
            <a:xfrm>
              <a:off x="3762841" y="3013061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72"/>
            <p:cNvSpPr/>
            <p:nvPr/>
          </p:nvSpPr>
          <p:spPr>
            <a:xfrm>
              <a:off x="3763077" y="3041551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72"/>
            <p:cNvSpPr/>
            <p:nvPr/>
          </p:nvSpPr>
          <p:spPr>
            <a:xfrm>
              <a:off x="3763077" y="3069778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72"/>
            <p:cNvSpPr/>
            <p:nvPr/>
          </p:nvSpPr>
          <p:spPr>
            <a:xfrm>
              <a:off x="3763077" y="3098241"/>
              <a:ext cx="19272" cy="19272"/>
            </a:xfrm>
            <a:custGeom>
              <a:rect b="b" l="l" r="r" t="t"/>
              <a:pathLst>
                <a:path extrusionOk="0" h="736" w="736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4" name="Google Shape;12374;p72"/>
          <p:cNvGrpSpPr/>
          <p:nvPr/>
        </p:nvGrpSpPr>
        <p:grpSpPr>
          <a:xfrm>
            <a:off x="1747229" y="3000551"/>
            <a:ext cx="670022" cy="718464"/>
            <a:chOff x="873615" y="1500275"/>
            <a:chExt cx="335011" cy="359232"/>
          </a:xfrm>
        </p:grpSpPr>
        <p:sp>
          <p:nvSpPr>
            <p:cNvPr id="12375" name="Google Shape;12375;p72"/>
            <p:cNvSpPr/>
            <p:nvPr/>
          </p:nvSpPr>
          <p:spPr>
            <a:xfrm>
              <a:off x="965550" y="1500275"/>
              <a:ext cx="151140" cy="359232"/>
            </a:xfrm>
            <a:custGeom>
              <a:rect b="b" l="l" r="r" t="t"/>
              <a:pathLst>
                <a:path extrusionOk="0" h="13719" w="5772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72"/>
            <p:cNvSpPr/>
            <p:nvPr/>
          </p:nvSpPr>
          <p:spPr>
            <a:xfrm>
              <a:off x="873615" y="1500275"/>
              <a:ext cx="158655" cy="359232"/>
            </a:xfrm>
            <a:custGeom>
              <a:rect b="b" l="l" r="r" t="t"/>
              <a:pathLst>
                <a:path extrusionOk="0" h="13719" w="6059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72"/>
            <p:cNvSpPr/>
            <p:nvPr/>
          </p:nvSpPr>
          <p:spPr>
            <a:xfrm>
              <a:off x="873615" y="1784540"/>
              <a:ext cx="158655" cy="50485"/>
            </a:xfrm>
            <a:custGeom>
              <a:rect b="b" l="l" r="r" t="t"/>
              <a:pathLst>
                <a:path extrusionOk="0" h="1928" w="6059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72"/>
            <p:cNvSpPr/>
            <p:nvPr/>
          </p:nvSpPr>
          <p:spPr>
            <a:xfrm>
              <a:off x="873615" y="1500275"/>
              <a:ext cx="158655" cy="274550"/>
            </a:xfrm>
            <a:custGeom>
              <a:rect b="b" l="l" r="r" t="t"/>
              <a:pathLst>
                <a:path extrusionOk="0" h="10485" w="6059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72"/>
            <p:cNvSpPr/>
            <p:nvPr/>
          </p:nvSpPr>
          <p:spPr>
            <a:xfrm>
              <a:off x="873615" y="1795537"/>
              <a:ext cx="158655" cy="28489"/>
            </a:xfrm>
            <a:custGeom>
              <a:rect b="b" l="l" r="r" t="t"/>
              <a:pathLst>
                <a:path extrusionOk="0" h="1088" w="6059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72"/>
            <p:cNvSpPr/>
            <p:nvPr/>
          </p:nvSpPr>
          <p:spPr>
            <a:xfrm>
              <a:off x="873615" y="1500275"/>
              <a:ext cx="158655" cy="263552"/>
            </a:xfrm>
            <a:custGeom>
              <a:rect b="b" l="l" r="r" t="t"/>
              <a:pathLst>
                <a:path extrusionOk="0" h="10065" w="6059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72"/>
            <p:cNvSpPr/>
            <p:nvPr/>
          </p:nvSpPr>
          <p:spPr>
            <a:xfrm>
              <a:off x="1049971" y="1500275"/>
              <a:ext cx="158655" cy="359232"/>
            </a:xfrm>
            <a:custGeom>
              <a:rect b="b" l="l" r="r" t="t"/>
              <a:pathLst>
                <a:path extrusionOk="0" h="13719" w="6059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72"/>
            <p:cNvSpPr/>
            <p:nvPr/>
          </p:nvSpPr>
          <p:spPr>
            <a:xfrm>
              <a:off x="1049971" y="1784540"/>
              <a:ext cx="158655" cy="50485"/>
            </a:xfrm>
            <a:custGeom>
              <a:rect b="b" l="l" r="r" t="t"/>
              <a:pathLst>
                <a:path extrusionOk="0" h="1928" w="6059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72"/>
            <p:cNvSpPr/>
            <p:nvPr/>
          </p:nvSpPr>
          <p:spPr>
            <a:xfrm>
              <a:off x="1049971" y="1500275"/>
              <a:ext cx="158655" cy="274550"/>
            </a:xfrm>
            <a:custGeom>
              <a:rect b="b" l="l" r="r" t="t"/>
              <a:pathLst>
                <a:path extrusionOk="0" h="10485" w="6059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72"/>
            <p:cNvSpPr/>
            <p:nvPr/>
          </p:nvSpPr>
          <p:spPr>
            <a:xfrm>
              <a:off x="1049971" y="1795537"/>
              <a:ext cx="158655" cy="28489"/>
            </a:xfrm>
            <a:custGeom>
              <a:rect b="b" l="l" r="r" t="t"/>
              <a:pathLst>
                <a:path extrusionOk="0" h="1088" w="6059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72"/>
            <p:cNvSpPr/>
            <p:nvPr/>
          </p:nvSpPr>
          <p:spPr>
            <a:xfrm>
              <a:off x="1049971" y="1500275"/>
              <a:ext cx="158655" cy="263552"/>
            </a:xfrm>
            <a:custGeom>
              <a:rect b="b" l="l" r="r" t="t"/>
              <a:pathLst>
                <a:path extrusionOk="0" h="10065" w="6059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6" name="Google Shape;12386;p72"/>
          <p:cNvGrpSpPr/>
          <p:nvPr/>
        </p:nvGrpSpPr>
        <p:grpSpPr>
          <a:xfrm>
            <a:off x="4404117" y="6693474"/>
            <a:ext cx="674316" cy="718621"/>
            <a:chOff x="2202058" y="3346737"/>
            <a:chExt cx="337158" cy="359311"/>
          </a:xfrm>
        </p:grpSpPr>
        <p:sp>
          <p:nvSpPr>
            <p:cNvPr id="12387" name="Google Shape;12387;p72"/>
            <p:cNvSpPr/>
            <p:nvPr/>
          </p:nvSpPr>
          <p:spPr>
            <a:xfrm>
              <a:off x="2202058" y="3449225"/>
              <a:ext cx="257084" cy="256822"/>
            </a:xfrm>
            <a:custGeom>
              <a:rect b="b" l="l" r="r" t="t"/>
              <a:pathLst>
                <a:path extrusionOk="0" h="9808" w="9818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72"/>
            <p:cNvSpPr/>
            <p:nvPr/>
          </p:nvSpPr>
          <p:spPr>
            <a:xfrm>
              <a:off x="2202320" y="3448989"/>
              <a:ext cx="158655" cy="257032"/>
            </a:xfrm>
            <a:custGeom>
              <a:rect b="b" l="l" r="r" t="t"/>
              <a:pathLst>
                <a:path extrusionOk="0" h="9816" w="6059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72"/>
            <p:cNvSpPr/>
            <p:nvPr/>
          </p:nvSpPr>
          <p:spPr>
            <a:xfrm>
              <a:off x="2338220" y="3346737"/>
              <a:ext cx="200996" cy="169731"/>
            </a:xfrm>
            <a:custGeom>
              <a:rect b="b" l="l" r="r" t="t"/>
              <a:pathLst>
                <a:path extrusionOk="0" h="6482" w="7676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72"/>
            <p:cNvSpPr/>
            <p:nvPr/>
          </p:nvSpPr>
          <p:spPr>
            <a:xfrm>
              <a:off x="2424133" y="3390518"/>
              <a:ext cx="52239" cy="52239"/>
            </a:xfrm>
            <a:custGeom>
              <a:rect b="b" l="l" r="r" t="t"/>
              <a:pathLst>
                <a:path extrusionOk="0" h="1995" w="1995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72"/>
            <p:cNvSpPr/>
            <p:nvPr/>
          </p:nvSpPr>
          <p:spPr>
            <a:xfrm>
              <a:off x="2406406" y="3384993"/>
              <a:ext cx="87196" cy="63263"/>
            </a:xfrm>
            <a:custGeom>
              <a:rect b="b" l="l" r="r" t="t"/>
              <a:pathLst>
                <a:path extrusionOk="0" h="2416" w="333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72"/>
            <p:cNvSpPr/>
            <p:nvPr/>
          </p:nvSpPr>
          <p:spPr>
            <a:xfrm>
              <a:off x="2394675" y="3429062"/>
              <a:ext cx="45693" cy="41425"/>
            </a:xfrm>
            <a:custGeom>
              <a:rect b="b" l="l" r="r" t="t"/>
              <a:pathLst>
                <a:path extrusionOk="0" h="1582" w="1745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72"/>
            <p:cNvSpPr/>
            <p:nvPr/>
          </p:nvSpPr>
          <p:spPr>
            <a:xfrm>
              <a:off x="2230050" y="3532598"/>
              <a:ext cx="201363" cy="89998"/>
            </a:xfrm>
            <a:custGeom>
              <a:rect b="b" l="l" r="r" t="t"/>
              <a:pathLst>
                <a:path extrusionOk="0" h="3437" w="769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72"/>
            <p:cNvSpPr/>
            <p:nvPr/>
          </p:nvSpPr>
          <p:spPr>
            <a:xfrm>
              <a:off x="2227746" y="3605523"/>
              <a:ext cx="90495" cy="41058"/>
            </a:xfrm>
            <a:custGeom>
              <a:rect b="b" l="l" r="r" t="t"/>
              <a:pathLst>
                <a:path extrusionOk="0" h="1568" w="3456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72"/>
            <p:cNvSpPr/>
            <p:nvPr/>
          </p:nvSpPr>
          <p:spPr>
            <a:xfrm>
              <a:off x="2279252" y="3532598"/>
              <a:ext cx="93716" cy="74182"/>
            </a:xfrm>
            <a:custGeom>
              <a:rect b="b" l="l" r="r" t="t"/>
              <a:pathLst>
                <a:path extrusionOk="0" h="2833" w="3579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6" name="Google Shape;12396;p72"/>
          <p:cNvGrpSpPr/>
          <p:nvPr/>
        </p:nvGrpSpPr>
        <p:grpSpPr>
          <a:xfrm>
            <a:off x="4446117" y="7636343"/>
            <a:ext cx="718464" cy="612101"/>
            <a:chOff x="2223059" y="3818172"/>
            <a:chExt cx="359232" cy="306050"/>
          </a:xfrm>
        </p:grpSpPr>
        <p:sp>
          <p:nvSpPr>
            <p:cNvPr id="12397" name="Google Shape;12397;p72"/>
            <p:cNvSpPr/>
            <p:nvPr/>
          </p:nvSpPr>
          <p:spPr>
            <a:xfrm>
              <a:off x="2271763" y="3818172"/>
              <a:ext cx="310528" cy="155146"/>
            </a:xfrm>
            <a:custGeom>
              <a:rect b="b" l="l" r="r" t="t"/>
              <a:pathLst>
                <a:path extrusionOk="0" h="5925" w="11859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72"/>
            <p:cNvSpPr/>
            <p:nvPr/>
          </p:nvSpPr>
          <p:spPr>
            <a:xfrm>
              <a:off x="2326725" y="3862895"/>
              <a:ext cx="248339" cy="110422"/>
            </a:xfrm>
            <a:custGeom>
              <a:rect b="b" l="l" r="r" t="t"/>
              <a:pathLst>
                <a:path extrusionOk="0" h="4217" w="9484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72"/>
            <p:cNvSpPr/>
            <p:nvPr/>
          </p:nvSpPr>
          <p:spPr>
            <a:xfrm>
              <a:off x="2343955" y="3877376"/>
              <a:ext cx="213853" cy="95942"/>
            </a:xfrm>
            <a:custGeom>
              <a:rect b="b" l="l" r="r" t="t"/>
              <a:pathLst>
                <a:path extrusionOk="0" h="3664" w="8167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72"/>
            <p:cNvSpPr/>
            <p:nvPr/>
          </p:nvSpPr>
          <p:spPr>
            <a:xfrm>
              <a:off x="2470114" y="4050878"/>
              <a:ext cx="10762" cy="73344"/>
            </a:xfrm>
            <a:custGeom>
              <a:rect b="b" l="l" r="r" t="t"/>
              <a:pathLst>
                <a:path extrusionOk="0" h="2801" w="411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72"/>
            <p:cNvSpPr/>
            <p:nvPr/>
          </p:nvSpPr>
          <p:spPr>
            <a:xfrm>
              <a:off x="2412114" y="3988426"/>
              <a:ext cx="118147" cy="72847"/>
            </a:xfrm>
            <a:custGeom>
              <a:rect b="b" l="l" r="r" t="t"/>
              <a:pathLst>
                <a:path extrusionOk="0" h="2782" w="4512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72"/>
            <p:cNvSpPr/>
            <p:nvPr/>
          </p:nvSpPr>
          <p:spPr>
            <a:xfrm>
              <a:off x="2452623" y="4045248"/>
              <a:ext cx="45483" cy="24012"/>
            </a:xfrm>
            <a:custGeom>
              <a:rect b="b" l="l" r="r" t="t"/>
              <a:pathLst>
                <a:path extrusionOk="0" h="917" w="1737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72"/>
            <p:cNvSpPr/>
            <p:nvPr/>
          </p:nvSpPr>
          <p:spPr>
            <a:xfrm>
              <a:off x="2491586" y="3993532"/>
              <a:ext cx="90469" cy="40508"/>
            </a:xfrm>
            <a:custGeom>
              <a:rect b="b" l="l" r="r" t="t"/>
              <a:pathLst>
                <a:path extrusionOk="0" h="1547" w="3455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72"/>
            <p:cNvSpPr/>
            <p:nvPr/>
          </p:nvSpPr>
          <p:spPr>
            <a:xfrm>
              <a:off x="2223059" y="3971066"/>
              <a:ext cx="359232" cy="32993"/>
            </a:xfrm>
            <a:custGeom>
              <a:rect b="b" l="l" r="r" t="t"/>
              <a:pathLst>
                <a:path extrusionOk="0" h="1260" w="13719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72"/>
            <p:cNvSpPr/>
            <p:nvPr/>
          </p:nvSpPr>
          <p:spPr>
            <a:xfrm>
              <a:off x="2461107" y="3933595"/>
              <a:ext cx="60723" cy="21760"/>
            </a:xfrm>
            <a:custGeom>
              <a:rect b="b" l="l" r="r" t="t"/>
              <a:pathLst>
                <a:path extrusionOk="0" h="831" w="2319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6" name="Google Shape;12406;p72"/>
          <p:cNvGrpSpPr/>
          <p:nvPr/>
        </p:nvGrpSpPr>
        <p:grpSpPr>
          <a:xfrm>
            <a:off x="3451978" y="3983640"/>
            <a:ext cx="756851" cy="597018"/>
            <a:chOff x="1725989" y="1991820"/>
            <a:chExt cx="378426" cy="298509"/>
          </a:xfrm>
        </p:grpSpPr>
        <p:sp>
          <p:nvSpPr>
            <p:cNvPr id="12407" name="Google Shape;12407;p72"/>
            <p:cNvSpPr/>
            <p:nvPr/>
          </p:nvSpPr>
          <p:spPr>
            <a:xfrm>
              <a:off x="1803392" y="2021331"/>
              <a:ext cx="145143" cy="236346"/>
            </a:xfrm>
            <a:custGeom>
              <a:rect b="b" l="l" r="r" t="t"/>
              <a:pathLst>
                <a:path extrusionOk="0" h="9026" w="5543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72"/>
            <p:cNvSpPr/>
            <p:nvPr/>
          </p:nvSpPr>
          <p:spPr>
            <a:xfrm>
              <a:off x="1948509" y="2155738"/>
              <a:ext cx="134669" cy="132679"/>
            </a:xfrm>
            <a:custGeom>
              <a:rect b="b" l="l" r="r" t="t"/>
              <a:pathLst>
                <a:path extrusionOk="0" h="5067" w="5143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72"/>
            <p:cNvSpPr/>
            <p:nvPr/>
          </p:nvSpPr>
          <p:spPr>
            <a:xfrm>
              <a:off x="1814861" y="2034842"/>
              <a:ext cx="82980" cy="123619"/>
            </a:xfrm>
            <a:custGeom>
              <a:rect b="b" l="l" r="r" t="t"/>
              <a:pathLst>
                <a:path extrusionOk="0" h="4721" w="3169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72"/>
            <p:cNvSpPr/>
            <p:nvPr/>
          </p:nvSpPr>
          <p:spPr>
            <a:xfrm>
              <a:off x="1967493" y="2155738"/>
              <a:ext cx="115685" cy="132679"/>
            </a:xfrm>
            <a:custGeom>
              <a:rect b="b" l="l" r="r" t="t"/>
              <a:pathLst>
                <a:path extrusionOk="0" h="5067" w="4418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72"/>
            <p:cNvSpPr/>
            <p:nvPr/>
          </p:nvSpPr>
          <p:spPr>
            <a:xfrm>
              <a:off x="1969745" y="2000854"/>
              <a:ext cx="134669" cy="134460"/>
            </a:xfrm>
            <a:custGeom>
              <a:rect b="b" l="l" r="r" t="t"/>
              <a:pathLst>
                <a:path extrusionOk="0" h="5135" w="5143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72"/>
            <p:cNvSpPr/>
            <p:nvPr/>
          </p:nvSpPr>
          <p:spPr>
            <a:xfrm>
              <a:off x="1969745" y="2014365"/>
              <a:ext cx="134669" cy="120922"/>
            </a:xfrm>
            <a:custGeom>
              <a:rect b="b" l="l" r="r" t="t"/>
              <a:pathLst>
                <a:path extrusionOk="0" h="4618" w="5143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72"/>
            <p:cNvSpPr/>
            <p:nvPr/>
          </p:nvSpPr>
          <p:spPr>
            <a:xfrm>
              <a:off x="1860842" y="2155738"/>
              <a:ext cx="110684" cy="134591"/>
            </a:xfrm>
            <a:custGeom>
              <a:rect b="b" l="l" r="r" t="t"/>
              <a:pathLst>
                <a:path extrusionOk="0" h="5140" w="4227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72"/>
            <p:cNvSpPr/>
            <p:nvPr/>
          </p:nvSpPr>
          <p:spPr>
            <a:xfrm>
              <a:off x="1860842" y="2252413"/>
              <a:ext cx="110684" cy="37916"/>
            </a:xfrm>
            <a:custGeom>
              <a:rect b="b" l="l" r="r" t="t"/>
              <a:pathLst>
                <a:path extrusionOk="0" h="1448" w="4227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72"/>
            <p:cNvSpPr/>
            <p:nvPr/>
          </p:nvSpPr>
          <p:spPr>
            <a:xfrm>
              <a:off x="1725989" y="1991820"/>
              <a:ext cx="177089" cy="148966"/>
            </a:xfrm>
            <a:custGeom>
              <a:rect b="b" l="l" r="r" t="t"/>
              <a:pathLst>
                <a:path extrusionOk="0" h="5689" w="6763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72"/>
            <p:cNvSpPr/>
            <p:nvPr/>
          </p:nvSpPr>
          <p:spPr>
            <a:xfrm>
              <a:off x="1798128" y="2039582"/>
              <a:ext cx="20529" cy="52737"/>
            </a:xfrm>
            <a:custGeom>
              <a:rect b="b" l="l" r="r" t="t"/>
              <a:pathLst>
                <a:path extrusionOk="0" h="2014" w="784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72"/>
            <p:cNvSpPr/>
            <p:nvPr/>
          </p:nvSpPr>
          <p:spPr>
            <a:xfrm>
              <a:off x="1797893" y="2083808"/>
              <a:ext cx="31239" cy="10762"/>
            </a:xfrm>
            <a:custGeom>
              <a:rect b="b" l="l" r="r" t="t"/>
              <a:pathLst>
                <a:path extrusionOk="0" h="411" w="1193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72"/>
            <p:cNvSpPr/>
            <p:nvPr/>
          </p:nvSpPr>
          <p:spPr>
            <a:xfrm>
              <a:off x="1800145" y="2023006"/>
              <a:ext cx="18513" cy="15868"/>
            </a:xfrm>
            <a:custGeom>
              <a:rect b="b" l="l" r="r" t="t"/>
              <a:pathLst>
                <a:path extrusionOk="0" h="606" w="707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9" name="Google Shape;12419;p72"/>
          <p:cNvGrpSpPr/>
          <p:nvPr/>
        </p:nvGrpSpPr>
        <p:grpSpPr>
          <a:xfrm>
            <a:off x="3536817" y="7583502"/>
            <a:ext cx="735956" cy="718150"/>
            <a:chOff x="1768409" y="3791751"/>
            <a:chExt cx="367978" cy="359075"/>
          </a:xfrm>
        </p:grpSpPr>
        <p:sp>
          <p:nvSpPr>
            <p:cNvPr id="12420" name="Google Shape;12420;p72"/>
            <p:cNvSpPr/>
            <p:nvPr/>
          </p:nvSpPr>
          <p:spPr>
            <a:xfrm>
              <a:off x="1919784" y="3791751"/>
              <a:ext cx="216602" cy="216052"/>
            </a:xfrm>
            <a:custGeom>
              <a:rect b="b" l="l" r="r" t="t"/>
              <a:pathLst>
                <a:path extrusionOk="0" h="8251" w="8272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72"/>
            <p:cNvSpPr/>
            <p:nvPr/>
          </p:nvSpPr>
          <p:spPr>
            <a:xfrm>
              <a:off x="1919784" y="3833673"/>
              <a:ext cx="173895" cy="173868"/>
            </a:xfrm>
            <a:custGeom>
              <a:rect b="b" l="l" r="r" t="t"/>
              <a:pathLst>
                <a:path extrusionOk="0" h="6640" w="6641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72"/>
            <p:cNvSpPr/>
            <p:nvPr/>
          </p:nvSpPr>
          <p:spPr>
            <a:xfrm>
              <a:off x="2048195" y="3831735"/>
              <a:ext cx="16994" cy="15894"/>
            </a:xfrm>
            <a:custGeom>
              <a:rect b="b" l="l" r="r" t="t"/>
              <a:pathLst>
                <a:path extrusionOk="0" h="607" w="649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72"/>
            <p:cNvSpPr/>
            <p:nvPr/>
          </p:nvSpPr>
          <p:spPr>
            <a:xfrm>
              <a:off x="2079172" y="3862712"/>
              <a:ext cx="16994" cy="15868"/>
            </a:xfrm>
            <a:custGeom>
              <a:rect b="b" l="l" r="r" t="t"/>
              <a:pathLst>
                <a:path extrusionOk="0" h="606" w="649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72"/>
            <p:cNvSpPr/>
            <p:nvPr/>
          </p:nvSpPr>
          <p:spPr>
            <a:xfrm>
              <a:off x="1768409" y="3834982"/>
              <a:ext cx="324511" cy="315843"/>
            </a:xfrm>
            <a:custGeom>
              <a:rect b="b" l="l" r="r" t="t"/>
              <a:pathLst>
                <a:path extrusionOk="0" h="12062" w="12393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72"/>
            <p:cNvSpPr/>
            <p:nvPr/>
          </p:nvSpPr>
          <p:spPr>
            <a:xfrm>
              <a:off x="1864900" y="3952762"/>
              <a:ext cx="106835" cy="103064"/>
            </a:xfrm>
            <a:custGeom>
              <a:rect b="b" l="l" r="r" t="t"/>
              <a:pathLst>
                <a:path extrusionOk="0" h="3936" w="408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72"/>
            <p:cNvSpPr/>
            <p:nvPr/>
          </p:nvSpPr>
          <p:spPr>
            <a:xfrm>
              <a:off x="1773907" y="3934826"/>
              <a:ext cx="319012" cy="216000"/>
            </a:xfrm>
            <a:custGeom>
              <a:rect b="b" l="l" r="r" t="t"/>
              <a:pathLst>
                <a:path extrusionOk="0" h="8249" w="12183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72"/>
            <p:cNvSpPr/>
            <p:nvPr/>
          </p:nvSpPr>
          <p:spPr>
            <a:xfrm>
              <a:off x="1916197" y="3992485"/>
              <a:ext cx="70176" cy="30558"/>
            </a:xfrm>
            <a:custGeom>
              <a:rect b="b" l="l" r="r" t="t"/>
              <a:pathLst>
                <a:path extrusionOk="0" h="1167" w="268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72"/>
            <p:cNvSpPr/>
            <p:nvPr/>
          </p:nvSpPr>
          <p:spPr>
            <a:xfrm>
              <a:off x="1879328" y="3957607"/>
              <a:ext cx="44096" cy="67924"/>
            </a:xfrm>
            <a:custGeom>
              <a:rect b="b" l="l" r="r" t="t"/>
              <a:pathLst>
                <a:path extrusionOk="0" h="2594" w="1684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72"/>
            <p:cNvSpPr/>
            <p:nvPr/>
          </p:nvSpPr>
          <p:spPr>
            <a:xfrm>
              <a:off x="1858092" y="4036266"/>
              <a:ext cx="28489" cy="28254"/>
            </a:xfrm>
            <a:custGeom>
              <a:rect b="b" l="l" r="r" t="t"/>
              <a:pathLst>
                <a:path extrusionOk="0" h="1079" w="1088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72"/>
            <p:cNvSpPr/>
            <p:nvPr/>
          </p:nvSpPr>
          <p:spPr>
            <a:xfrm>
              <a:off x="1953275" y="3946818"/>
              <a:ext cx="22755" cy="22519"/>
            </a:xfrm>
            <a:custGeom>
              <a:rect b="b" l="l" r="r" t="t"/>
              <a:pathLst>
                <a:path extrusionOk="0" h="860" w="869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72"/>
            <p:cNvSpPr/>
            <p:nvPr/>
          </p:nvSpPr>
          <p:spPr>
            <a:xfrm>
              <a:off x="1966760" y="3989552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72"/>
            <p:cNvSpPr/>
            <p:nvPr/>
          </p:nvSpPr>
          <p:spPr>
            <a:xfrm>
              <a:off x="1904806" y="3951060"/>
              <a:ext cx="22493" cy="22781"/>
            </a:xfrm>
            <a:custGeom>
              <a:rect b="b" l="l" r="r" t="t"/>
              <a:pathLst>
                <a:path extrusionOk="0" h="870" w="859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3" name="Google Shape;12433;p72"/>
          <p:cNvGrpSpPr/>
          <p:nvPr/>
        </p:nvGrpSpPr>
        <p:grpSpPr>
          <a:xfrm>
            <a:off x="5337926" y="7582611"/>
            <a:ext cx="717469" cy="718621"/>
            <a:chOff x="2668963" y="3791306"/>
            <a:chExt cx="358735" cy="359311"/>
          </a:xfrm>
        </p:grpSpPr>
        <p:sp>
          <p:nvSpPr>
            <p:cNvPr id="12434" name="Google Shape;12434;p72"/>
            <p:cNvSpPr/>
            <p:nvPr/>
          </p:nvSpPr>
          <p:spPr>
            <a:xfrm>
              <a:off x="2854065" y="4004268"/>
              <a:ext cx="75203" cy="75230"/>
            </a:xfrm>
            <a:custGeom>
              <a:rect b="b" l="l" r="r" t="t"/>
              <a:pathLst>
                <a:path extrusionOk="0" h="2873" w="2872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72"/>
            <p:cNvSpPr/>
            <p:nvPr/>
          </p:nvSpPr>
          <p:spPr>
            <a:xfrm>
              <a:off x="2879045" y="4029249"/>
              <a:ext cx="75203" cy="75230"/>
            </a:xfrm>
            <a:custGeom>
              <a:rect b="b" l="l" r="r" t="t"/>
              <a:pathLst>
                <a:path extrusionOk="0" h="2873" w="2872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72"/>
            <p:cNvSpPr/>
            <p:nvPr/>
          </p:nvSpPr>
          <p:spPr>
            <a:xfrm>
              <a:off x="2904026" y="4054229"/>
              <a:ext cx="75203" cy="75230"/>
            </a:xfrm>
            <a:custGeom>
              <a:rect b="b" l="l" r="r" t="t"/>
              <a:pathLst>
                <a:path extrusionOk="0" h="2873" w="2872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72"/>
            <p:cNvSpPr/>
            <p:nvPr/>
          </p:nvSpPr>
          <p:spPr>
            <a:xfrm>
              <a:off x="2829320" y="4006415"/>
              <a:ext cx="153156" cy="143913"/>
            </a:xfrm>
            <a:custGeom>
              <a:rect b="b" l="l" r="r" t="t"/>
              <a:pathLst>
                <a:path extrusionOk="0" h="5496" w="5849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72"/>
            <p:cNvSpPr/>
            <p:nvPr/>
          </p:nvSpPr>
          <p:spPr>
            <a:xfrm>
              <a:off x="2917511" y="3991857"/>
              <a:ext cx="24745" cy="23697"/>
            </a:xfrm>
            <a:custGeom>
              <a:rect b="b" l="l" r="r" t="t"/>
              <a:pathLst>
                <a:path extrusionOk="0" h="905" w="945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72"/>
            <p:cNvSpPr/>
            <p:nvPr/>
          </p:nvSpPr>
          <p:spPr>
            <a:xfrm>
              <a:off x="2942492" y="4016837"/>
              <a:ext cx="24745" cy="23619"/>
            </a:xfrm>
            <a:custGeom>
              <a:rect b="b" l="l" r="r" t="t"/>
              <a:pathLst>
                <a:path extrusionOk="0" h="902" w="945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72"/>
            <p:cNvSpPr/>
            <p:nvPr/>
          </p:nvSpPr>
          <p:spPr>
            <a:xfrm>
              <a:off x="2967210" y="4041818"/>
              <a:ext cx="24771" cy="23619"/>
            </a:xfrm>
            <a:custGeom>
              <a:rect b="b" l="l" r="r" t="t"/>
              <a:pathLst>
                <a:path extrusionOk="0" h="902" w="946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72"/>
            <p:cNvSpPr/>
            <p:nvPr/>
          </p:nvSpPr>
          <p:spPr>
            <a:xfrm>
              <a:off x="2704496" y="3827467"/>
              <a:ext cx="68395" cy="64179"/>
            </a:xfrm>
            <a:custGeom>
              <a:rect b="b" l="l" r="r" t="t"/>
              <a:pathLst>
                <a:path extrusionOk="0" h="2451" w="2612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72"/>
            <p:cNvSpPr/>
            <p:nvPr/>
          </p:nvSpPr>
          <p:spPr>
            <a:xfrm>
              <a:off x="2671005" y="3882927"/>
              <a:ext cx="87641" cy="31448"/>
            </a:xfrm>
            <a:custGeom>
              <a:rect b="b" l="l" r="r" t="t"/>
              <a:pathLst>
                <a:path extrusionOk="0" h="1201" w="3347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72"/>
            <p:cNvSpPr/>
            <p:nvPr/>
          </p:nvSpPr>
          <p:spPr>
            <a:xfrm>
              <a:off x="2668963" y="3926394"/>
              <a:ext cx="86934" cy="32941"/>
            </a:xfrm>
            <a:custGeom>
              <a:rect b="b" l="l" r="r" t="t"/>
              <a:pathLst>
                <a:path extrusionOk="0" h="1258" w="332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72"/>
            <p:cNvSpPr/>
            <p:nvPr/>
          </p:nvSpPr>
          <p:spPr>
            <a:xfrm>
              <a:off x="2761422" y="3794081"/>
              <a:ext cx="33203" cy="83085"/>
            </a:xfrm>
            <a:custGeom>
              <a:rect b="b" l="l" r="r" t="t"/>
              <a:pathLst>
                <a:path extrusionOk="0" h="3173" w="1268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72"/>
            <p:cNvSpPr/>
            <p:nvPr/>
          </p:nvSpPr>
          <p:spPr>
            <a:xfrm>
              <a:off x="2805099" y="3791306"/>
              <a:ext cx="34774" cy="82849"/>
            </a:xfrm>
            <a:custGeom>
              <a:rect b="b" l="l" r="r" t="t"/>
              <a:pathLst>
                <a:path extrusionOk="0" h="3164" w="1328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72"/>
            <p:cNvSpPr/>
            <p:nvPr/>
          </p:nvSpPr>
          <p:spPr>
            <a:xfrm>
              <a:off x="2757128" y="3882220"/>
              <a:ext cx="261064" cy="259729"/>
            </a:xfrm>
            <a:custGeom>
              <a:rect b="b" l="l" r="r" t="t"/>
              <a:pathLst>
                <a:path extrusionOk="0" h="9919" w="997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72"/>
            <p:cNvSpPr/>
            <p:nvPr/>
          </p:nvSpPr>
          <p:spPr>
            <a:xfrm>
              <a:off x="2757128" y="3881880"/>
              <a:ext cx="91700" cy="90207"/>
            </a:xfrm>
            <a:custGeom>
              <a:rect b="b" l="l" r="r" t="t"/>
              <a:pathLst>
                <a:path extrusionOk="0" h="3445" w="3502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72"/>
            <p:cNvSpPr/>
            <p:nvPr/>
          </p:nvSpPr>
          <p:spPr>
            <a:xfrm>
              <a:off x="2757128" y="3881984"/>
              <a:ext cx="85206" cy="83844"/>
            </a:xfrm>
            <a:custGeom>
              <a:rect b="b" l="l" r="r" t="t"/>
              <a:pathLst>
                <a:path extrusionOk="0" h="3202" w="3254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72"/>
            <p:cNvSpPr/>
            <p:nvPr/>
          </p:nvSpPr>
          <p:spPr>
            <a:xfrm>
              <a:off x="2992950" y="4116995"/>
              <a:ext cx="34747" cy="33622"/>
            </a:xfrm>
            <a:custGeom>
              <a:rect b="b" l="l" r="r" t="t"/>
              <a:pathLst>
                <a:path extrusionOk="0" h="1284" w="1327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0" name="Google Shape;12450;p72"/>
          <p:cNvGrpSpPr/>
          <p:nvPr/>
        </p:nvGrpSpPr>
        <p:grpSpPr>
          <a:xfrm>
            <a:off x="1699363" y="3990396"/>
            <a:ext cx="727786" cy="583454"/>
            <a:chOff x="849682" y="1995198"/>
            <a:chExt cx="363893" cy="291727"/>
          </a:xfrm>
        </p:grpSpPr>
        <p:sp>
          <p:nvSpPr>
            <p:cNvPr id="12451" name="Google Shape;12451;p72"/>
            <p:cNvSpPr/>
            <p:nvPr/>
          </p:nvSpPr>
          <p:spPr>
            <a:xfrm>
              <a:off x="907838" y="2131517"/>
              <a:ext cx="247579" cy="155408"/>
            </a:xfrm>
            <a:custGeom>
              <a:rect b="b" l="l" r="r" t="t"/>
              <a:pathLst>
                <a:path extrusionOk="0" h="5935" w="9455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72"/>
            <p:cNvSpPr/>
            <p:nvPr/>
          </p:nvSpPr>
          <p:spPr>
            <a:xfrm>
              <a:off x="1140414" y="2131517"/>
              <a:ext cx="15004" cy="136424"/>
            </a:xfrm>
            <a:custGeom>
              <a:rect b="b" l="l" r="r" t="t"/>
              <a:pathLst>
                <a:path extrusionOk="0" h="5210" w="573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72"/>
            <p:cNvSpPr/>
            <p:nvPr/>
          </p:nvSpPr>
          <p:spPr>
            <a:xfrm>
              <a:off x="1026483" y="2148511"/>
              <a:ext cx="10526" cy="138414"/>
            </a:xfrm>
            <a:custGeom>
              <a:rect b="b" l="l" r="r" t="t"/>
              <a:pathLst>
                <a:path extrusionOk="0" h="5286" w="402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72"/>
            <p:cNvSpPr/>
            <p:nvPr/>
          </p:nvSpPr>
          <p:spPr>
            <a:xfrm>
              <a:off x="945047" y="2148511"/>
              <a:ext cx="10526" cy="68212"/>
            </a:xfrm>
            <a:custGeom>
              <a:rect b="b" l="l" r="r" t="t"/>
              <a:pathLst>
                <a:path extrusionOk="0" h="2605" w="402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72"/>
            <p:cNvSpPr/>
            <p:nvPr/>
          </p:nvSpPr>
          <p:spPr>
            <a:xfrm>
              <a:off x="945309" y="2228192"/>
              <a:ext cx="10526" cy="50982"/>
            </a:xfrm>
            <a:custGeom>
              <a:rect b="b" l="l" r="r" t="t"/>
              <a:pathLst>
                <a:path extrusionOk="0" h="1947" w="402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72"/>
            <p:cNvSpPr/>
            <p:nvPr/>
          </p:nvSpPr>
          <p:spPr>
            <a:xfrm>
              <a:off x="1107682" y="2148511"/>
              <a:ext cx="10762" cy="130663"/>
            </a:xfrm>
            <a:custGeom>
              <a:rect b="b" l="l" r="r" t="t"/>
              <a:pathLst>
                <a:path extrusionOk="0" h="4990" w="411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72"/>
            <p:cNvSpPr/>
            <p:nvPr/>
          </p:nvSpPr>
          <p:spPr>
            <a:xfrm>
              <a:off x="907838" y="2122274"/>
              <a:ext cx="247579" cy="59230"/>
            </a:xfrm>
            <a:custGeom>
              <a:rect b="b" l="l" r="r" t="t"/>
              <a:pathLst>
                <a:path extrusionOk="0" h="2262" w="9455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72"/>
            <p:cNvSpPr/>
            <p:nvPr/>
          </p:nvSpPr>
          <p:spPr>
            <a:xfrm>
              <a:off x="1140414" y="2122012"/>
              <a:ext cx="15004" cy="40508"/>
            </a:xfrm>
            <a:custGeom>
              <a:rect b="b" l="l" r="r" t="t"/>
              <a:pathLst>
                <a:path extrusionOk="0" h="1547" w="573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72"/>
            <p:cNvSpPr/>
            <p:nvPr/>
          </p:nvSpPr>
          <p:spPr>
            <a:xfrm>
              <a:off x="907838" y="2085798"/>
              <a:ext cx="247579" cy="72716"/>
            </a:xfrm>
            <a:custGeom>
              <a:rect b="b" l="l" r="r" t="t"/>
              <a:pathLst>
                <a:path extrusionOk="0" h="2777" w="9455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72"/>
            <p:cNvSpPr/>
            <p:nvPr/>
          </p:nvSpPr>
          <p:spPr>
            <a:xfrm>
              <a:off x="1012264" y="2085798"/>
              <a:ext cx="143153" cy="72716"/>
            </a:xfrm>
            <a:custGeom>
              <a:rect b="b" l="l" r="r" t="t"/>
              <a:pathLst>
                <a:path extrusionOk="0" h="2777" w="5467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72"/>
            <p:cNvSpPr/>
            <p:nvPr/>
          </p:nvSpPr>
          <p:spPr>
            <a:xfrm>
              <a:off x="1049971" y="1995198"/>
              <a:ext cx="123750" cy="119613"/>
            </a:xfrm>
            <a:custGeom>
              <a:rect b="b" l="l" r="r" t="t"/>
              <a:pathLst>
                <a:path extrusionOk="0" h="4568" w="4726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72"/>
            <p:cNvSpPr/>
            <p:nvPr/>
          </p:nvSpPr>
          <p:spPr>
            <a:xfrm>
              <a:off x="1044734" y="2103525"/>
              <a:ext cx="18513" cy="18775"/>
            </a:xfrm>
            <a:custGeom>
              <a:rect b="b" l="l" r="r" t="t"/>
              <a:pathLst>
                <a:path extrusionOk="0" h="717" w="707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72"/>
            <p:cNvSpPr/>
            <p:nvPr/>
          </p:nvSpPr>
          <p:spPr>
            <a:xfrm>
              <a:off x="889509" y="1995224"/>
              <a:ext cx="123776" cy="119587"/>
            </a:xfrm>
            <a:custGeom>
              <a:rect b="b" l="l" r="r" t="t"/>
              <a:pathLst>
                <a:path extrusionOk="0" h="4567" w="4727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72"/>
            <p:cNvSpPr/>
            <p:nvPr/>
          </p:nvSpPr>
          <p:spPr>
            <a:xfrm>
              <a:off x="1000010" y="2103525"/>
              <a:ext cx="18775" cy="18775"/>
            </a:xfrm>
            <a:custGeom>
              <a:rect b="b" l="l" r="r" t="t"/>
              <a:pathLst>
                <a:path extrusionOk="0" h="717" w="717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72"/>
            <p:cNvSpPr/>
            <p:nvPr/>
          </p:nvSpPr>
          <p:spPr>
            <a:xfrm>
              <a:off x="883984" y="2035811"/>
              <a:ext cx="42603" cy="55250"/>
            </a:xfrm>
            <a:custGeom>
              <a:rect b="b" l="l" r="r" t="t"/>
              <a:pathLst>
                <a:path extrusionOk="0" h="2110" w="1627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72"/>
            <p:cNvSpPr/>
            <p:nvPr/>
          </p:nvSpPr>
          <p:spPr>
            <a:xfrm>
              <a:off x="849682" y="2076083"/>
              <a:ext cx="61090" cy="29720"/>
            </a:xfrm>
            <a:custGeom>
              <a:rect b="b" l="l" r="r" t="t"/>
              <a:pathLst>
                <a:path extrusionOk="0" h="1135" w="2333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72"/>
            <p:cNvSpPr/>
            <p:nvPr/>
          </p:nvSpPr>
          <p:spPr>
            <a:xfrm>
              <a:off x="1136643" y="2035811"/>
              <a:ext cx="42629" cy="55250"/>
            </a:xfrm>
            <a:custGeom>
              <a:rect b="b" l="l" r="r" t="t"/>
              <a:pathLst>
                <a:path extrusionOk="0" h="2110" w="1628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72"/>
            <p:cNvSpPr/>
            <p:nvPr/>
          </p:nvSpPr>
          <p:spPr>
            <a:xfrm>
              <a:off x="1152406" y="2076083"/>
              <a:ext cx="61168" cy="29720"/>
            </a:xfrm>
            <a:custGeom>
              <a:rect b="b" l="l" r="r" t="t"/>
              <a:pathLst>
                <a:path extrusionOk="0" h="1135" w="2336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9" name="Google Shape;12469;p72"/>
          <p:cNvGrpSpPr/>
          <p:nvPr/>
        </p:nvGrpSpPr>
        <p:grpSpPr>
          <a:xfrm>
            <a:off x="6130860" y="3980131"/>
            <a:ext cx="756380" cy="604088"/>
            <a:chOff x="3065430" y="1990066"/>
            <a:chExt cx="378190" cy="302044"/>
          </a:xfrm>
        </p:grpSpPr>
        <p:sp>
          <p:nvSpPr>
            <p:cNvPr id="12470" name="Google Shape;12470;p72"/>
            <p:cNvSpPr/>
            <p:nvPr/>
          </p:nvSpPr>
          <p:spPr>
            <a:xfrm>
              <a:off x="3216282" y="2149742"/>
              <a:ext cx="67714" cy="67741"/>
            </a:xfrm>
            <a:custGeom>
              <a:rect b="b" l="l" r="r" t="t"/>
              <a:pathLst>
                <a:path extrusionOk="0" h="2587" w="2586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72"/>
            <p:cNvSpPr/>
            <p:nvPr/>
          </p:nvSpPr>
          <p:spPr>
            <a:xfrm>
              <a:off x="3216282" y="2180483"/>
              <a:ext cx="36973" cy="36999"/>
            </a:xfrm>
            <a:custGeom>
              <a:rect b="b" l="l" r="r" t="t"/>
              <a:pathLst>
                <a:path extrusionOk="0" h="1413" w="1412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72"/>
            <p:cNvSpPr/>
            <p:nvPr/>
          </p:nvSpPr>
          <p:spPr>
            <a:xfrm>
              <a:off x="3141079" y="2188103"/>
              <a:ext cx="104949" cy="104007"/>
            </a:xfrm>
            <a:custGeom>
              <a:rect b="b" l="l" r="r" t="t"/>
              <a:pathLst>
                <a:path extrusionOk="0" h="3972" w="4008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72"/>
            <p:cNvSpPr/>
            <p:nvPr/>
          </p:nvSpPr>
          <p:spPr>
            <a:xfrm>
              <a:off x="3235999" y="1990118"/>
              <a:ext cx="207621" cy="207621"/>
            </a:xfrm>
            <a:custGeom>
              <a:rect b="b" l="l" r="r" t="t"/>
              <a:pathLst>
                <a:path extrusionOk="0" h="7929" w="7929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72"/>
            <p:cNvSpPr/>
            <p:nvPr/>
          </p:nvSpPr>
          <p:spPr>
            <a:xfrm>
              <a:off x="3226023" y="1990066"/>
              <a:ext cx="192119" cy="181933"/>
            </a:xfrm>
            <a:custGeom>
              <a:rect b="b" l="l" r="r" t="t"/>
              <a:pathLst>
                <a:path extrusionOk="0" h="6948" w="7337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72"/>
            <p:cNvSpPr/>
            <p:nvPr/>
          </p:nvSpPr>
          <p:spPr>
            <a:xfrm>
              <a:off x="3252234" y="2013816"/>
              <a:ext cx="167401" cy="159938"/>
            </a:xfrm>
            <a:custGeom>
              <a:rect b="b" l="l" r="r" t="t"/>
              <a:pathLst>
                <a:path extrusionOk="0" h="6108" w="6393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72"/>
            <p:cNvSpPr/>
            <p:nvPr/>
          </p:nvSpPr>
          <p:spPr>
            <a:xfrm>
              <a:off x="3275722" y="2029605"/>
              <a:ext cx="153654" cy="144175"/>
            </a:xfrm>
            <a:custGeom>
              <a:rect b="b" l="l" r="r" t="t"/>
              <a:pathLst>
                <a:path extrusionOk="0" h="5506" w="5868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72"/>
            <p:cNvSpPr/>
            <p:nvPr/>
          </p:nvSpPr>
          <p:spPr>
            <a:xfrm>
              <a:off x="3065430" y="1990066"/>
              <a:ext cx="177587" cy="149464"/>
            </a:xfrm>
            <a:custGeom>
              <a:rect b="b" l="l" r="r" t="t"/>
              <a:pathLst>
                <a:path extrusionOk="0" h="5708" w="6782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72"/>
            <p:cNvSpPr/>
            <p:nvPr/>
          </p:nvSpPr>
          <p:spPr>
            <a:xfrm>
              <a:off x="3137832" y="2038089"/>
              <a:ext cx="20503" cy="52972"/>
            </a:xfrm>
            <a:custGeom>
              <a:rect b="b" l="l" r="r" t="t"/>
              <a:pathLst>
                <a:path extrusionOk="0" h="2023" w="783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72"/>
            <p:cNvSpPr/>
            <p:nvPr/>
          </p:nvSpPr>
          <p:spPr>
            <a:xfrm>
              <a:off x="3137334" y="2082525"/>
              <a:ext cx="32338" cy="10814"/>
            </a:xfrm>
            <a:custGeom>
              <a:rect b="b" l="l" r="r" t="t"/>
              <a:pathLst>
                <a:path extrusionOk="0" h="413" w="1235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72"/>
            <p:cNvSpPr/>
            <p:nvPr/>
          </p:nvSpPr>
          <p:spPr>
            <a:xfrm>
              <a:off x="3139822" y="2021488"/>
              <a:ext cx="18513" cy="15868"/>
            </a:xfrm>
            <a:custGeom>
              <a:rect b="b" l="l" r="r" t="t"/>
              <a:pathLst>
                <a:path extrusionOk="0" h="606" w="707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1" name="Google Shape;12481;p72"/>
          <p:cNvGrpSpPr/>
          <p:nvPr/>
        </p:nvGrpSpPr>
        <p:grpSpPr>
          <a:xfrm>
            <a:off x="7136469" y="7582821"/>
            <a:ext cx="695002" cy="718569"/>
            <a:chOff x="3568234" y="3791410"/>
            <a:chExt cx="347501" cy="359284"/>
          </a:xfrm>
        </p:grpSpPr>
        <p:sp>
          <p:nvSpPr>
            <p:cNvPr id="12482" name="Google Shape;12482;p72"/>
            <p:cNvSpPr/>
            <p:nvPr/>
          </p:nvSpPr>
          <p:spPr>
            <a:xfrm>
              <a:off x="3657682" y="3791410"/>
              <a:ext cx="151899" cy="160750"/>
            </a:xfrm>
            <a:custGeom>
              <a:rect b="b" l="l" r="r" t="t"/>
              <a:pathLst>
                <a:path extrusionOk="0" h="6139" w="5801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72"/>
            <p:cNvSpPr/>
            <p:nvPr/>
          </p:nvSpPr>
          <p:spPr>
            <a:xfrm>
              <a:off x="3727858" y="3822413"/>
              <a:ext cx="48992" cy="48992"/>
            </a:xfrm>
            <a:custGeom>
              <a:rect b="b" l="l" r="r" t="t"/>
              <a:pathLst>
                <a:path extrusionOk="0" h="1871" w="1871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72"/>
            <p:cNvSpPr/>
            <p:nvPr/>
          </p:nvSpPr>
          <p:spPr>
            <a:xfrm>
              <a:off x="3710890" y="3816731"/>
              <a:ext cx="82823" cy="60173"/>
            </a:xfrm>
            <a:custGeom>
              <a:rect b="b" l="l" r="r" t="t"/>
              <a:pathLst>
                <a:path extrusionOk="0" h="2298" w="3163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72"/>
            <p:cNvSpPr/>
            <p:nvPr/>
          </p:nvSpPr>
          <p:spPr>
            <a:xfrm>
              <a:off x="3699631" y="3857973"/>
              <a:ext cx="44017" cy="39670"/>
            </a:xfrm>
            <a:custGeom>
              <a:rect b="b" l="l" r="r" t="t"/>
              <a:pathLst>
                <a:path extrusionOk="0" h="1515" w="1681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72"/>
            <p:cNvSpPr/>
            <p:nvPr/>
          </p:nvSpPr>
          <p:spPr>
            <a:xfrm>
              <a:off x="3568234" y="3947316"/>
              <a:ext cx="86960" cy="201179"/>
            </a:xfrm>
            <a:custGeom>
              <a:rect b="b" l="l" r="r" t="t"/>
              <a:pathLst>
                <a:path extrusionOk="0" h="7683" w="3321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72"/>
            <p:cNvSpPr/>
            <p:nvPr/>
          </p:nvSpPr>
          <p:spPr>
            <a:xfrm>
              <a:off x="3655169" y="3947316"/>
              <a:ext cx="86960" cy="203379"/>
            </a:xfrm>
            <a:custGeom>
              <a:rect b="b" l="l" r="r" t="t"/>
              <a:pathLst>
                <a:path extrusionOk="0" h="7767" w="3321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72"/>
            <p:cNvSpPr/>
            <p:nvPr/>
          </p:nvSpPr>
          <p:spPr>
            <a:xfrm>
              <a:off x="3742103" y="3947316"/>
              <a:ext cx="86699" cy="203379"/>
            </a:xfrm>
            <a:custGeom>
              <a:rect b="b" l="l" r="r" t="t"/>
              <a:pathLst>
                <a:path extrusionOk="0" h="7767" w="3311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72"/>
            <p:cNvSpPr/>
            <p:nvPr/>
          </p:nvSpPr>
          <p:spPr>
            <a:xfrm>
              <a:off x="3828775" y="3947316"/>
              <a:ext cx="86960" cy="201179"/>
            </a:xfrm>
            <a:custGeom>
              <a:rect b="b" l="l" r="r" t="t"/>
              <a:pathLst>
                <a:path extrusionOk="0" h="7683" w="3321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72"/>
            <p:cNvSpPr/>
            <p:nvPr/>
          </p:nvSpPr>
          <p:spPr>
            <a:xfrm>
              <a:off x="3582741" y="3962556"/>
              <a:ext cx="318776" cy="173135"/>
            </a:xfrm>
            <a:custGeom>
              <a:rect b="b" l="l" r="r" t="t"/>
              <a:pathLst>
                <a:path extrusionOk="0" h="6612" w="12174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72"/>
            <p:cNvSpPr/>
            <p:nvPr/>
          </p:nvSpPr>
          <p:spPr>
            <a:xfrm>
              <a:off x="3582741" y="3962556"/>
              <a:ext cx="72454" cy="166196"/>
            </a:xfrm>
            <a:custGeom>
              <a:rect b="b" l="l" r="r" t="t"/>
              <a:pathLst>
                <a:path extrusionOk="0" h="6347" w="2767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72"/>
            <p:cNvSpPr/>
            <p:nvPr/>
          </p:nvSpPr>
          <p:spPr>
            <a:xfrm>
              <a:off x="3742103" y="3962556"/>
              <a:ext cx="86699" cy="173135"/>
            </a:xfrm>
            <a:custGeom>
              <a:rect b="b" l="l" r="r" t="t"/>
              <a:pathLst>
                <a:path extrusionOk="0" h="6612" w="3311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3" name="Google Shape;12493;p72"/>
          <p:cNvGrpSpPr/>
          <p:nvPr/>
        </p:nvGrpSpPr>
        <p:grpSpPr>
          <a:xfrm>
            <a:off x="3519849" y="3002174"/>
            <a:ext cx="694007" cy="716841"/>
            <a:chOff x="1759925" y="1501087"/>
            <a:chExt cx="347004" cy="358420"/>
          </a:xfrm>
        </p:grpSpPr>
        <p:sp>
          <p:nvSpPr>
            <p:cNvPr id="12494" name="Google Shape;12494;p72"/>
            <p:cNvSpPr/>
            <p:nvPr/>
          </p:nvSpPr>
          <p:spPr>
            <a:xfrm>
              <a:off x="1897055" y="1797266"/>
              <a:ext cx="72480" cy="62242"/>
            </a:xfrm>
            <a:custGeom>
              <a:rect b="b" l="l" r="r" t="t"/>
              <a:pathLst>
                <a:path extrusionOk="0" h="2377" w="2768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72"/>
            <p:cNvSpPr/>
            <p:nvPr/>
          </p:nvSpPr>
          <p:spPr>
            <a:xfrm>
              <a:off x="1897055" y="1797266"/>
              <a:ext cx="72480" cy="31003"/>
            </a:xfrm>
            <a:custGeom>
              <a:rect b="b" l="l" r="r" t="t"/>
              <a:pathLst>
                <a:path extrusionOk="0" h="1184" w="2768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72"/>
            <p:cNvSpPr/>
            <p:nvPr/>
          </p:nvSpPr>
          <p:spPr>
            <a:xfrm>
              <a:off x="1854086" y="1501087"/>
              <a:ext cx="158419" cy="311942"/>
            </a:xfrm>
            <a:custGeom>
              <a:rect b="b" l="l" r="r" t="t"/>
              <a:pathLst>
                <a:path extrusionOk="0" h="11913" w="605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72"/>
            <p:cNvSpPr/>
            <p:nvPr/>
          </p:nvSpPr>
          <p:spPr>
            <a:xfrm>
              <a:off x="1854086" y="1795040"/>
              <a:ext cx="158419" cy="17989"/>
            </a:xfrm>
            <a:custGeom>
              <a:rect b="b" l="l" r="r" t="t"/>
              <a:pathLst>
                <a:path extrusionOk="0" h="687" w="605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72"/>
            <p:cNvSpPr/>
            <p:nvPr/>
          </p:nvSpPr>
          <p:spPr>
            <a:xfrm>
              <a:off x="1854348" y="1602685"/>
              <a:ext cx="105447" cy="80702"/>
            </a:xfrm>
            <a:custGeom>
              <a:rect b="b" l="l" r="r" t="t"/>
              <a:pathLst>
                <a:path extrusionOk="0" h="3082" w="4027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72"/>
            <p:cNvSpPr/>
            <p:nvPr/>
          </p:nvSpPr>
          <p:spPr>
            <a:xfrm>
              <a:off x="1893808" y="1586188"/>
              <a:ext cx="118697" cy="63996"/>
            </a:xfrm>
            <a:custGeom>
              <a:rect b="b" l="l" r="r" t="t"/>
              <a:pathLst>
                <a:path extrusionOk="0" h="2444" w="4533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72"/>
            <p:cNvSpPr/>
            <p:nvPr/>
          </p:nvSpPr>
          <p:spPr>
            <a:xfrm>
              <a:off x="1893808" y="1552724"/>
              <a:ext cx="39487" cy="83452"/>
            </a:xfrm>
            <a:custGeom>
              <a:rect b="b" l="l" r="r" t="t"/>
              <a:pathLst>
                <a:path extrusionOk="0" h="3187" w="1508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72"/>
            <p:cNvSpPr/>
            <p:nvPr/>
          </p:nvSpPr>
          <p:spPr>
            <a:xfrm>
              <a:off x="1933269" y="1552724"/>
              <a:ext cx="39749" cy="79210"/>
            </a:xfrm>
            <a:custGeom>
              <a:rect b="b" l="l" r="r" t="t"/>
              <a:pathLst>
                <a:path extrusionOk="0" h="3025" w="1518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72"/>
            <p:cNvSpPr/>
            <p:nvPr/>
          </p:nvSpPr>
          <p:spPr>
            <a:xfrm>
              <a:off x="1972992" y="1552724"/>
              <a:ext cx="39513" cy="70726"/>
            </a:xfrm>
            <a:custGeom>
              <a:rect b="b" l="l" r="r" t="t"/>
              <a:pathLst>
                <a:path extrusionOk="0" h="2701" w="1509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72"/>
            <p:cNvSpPr/>
            <p:nvPr/>
          </p:nvSpPr>
          <p:spPr>
            <a:xfrm>
              <a:off x="1893808" y="1552724"/>
              <a:ext cx="25007" cy="83452"/>
            </a:xfrm>
            <a:custGeom>
              <a:rect b="b" l="l" r="r" t="t"/>
              <a:pathLst>
                <a:path extrusionOk="0" h="3187" w="955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72"/>
            <p:cNvSpPr/>
            <p:nvPr/>
          </p:nvSpPr>
          <p:spPr>
            <a:xfrm>
              <a:off x="1933269" y="1552724"/>
              <a:ext cx="25007" cy="79210"/>
            </a:xfrm>
            <a:custGeom>
              <a:rect b="b" l="l" r="r" t="t"/>
              <a:pathLst>
                <a:path extrusionOk="0" h="3025" w="955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72"/>
            <p:cNvSpPr/>
            <p:nvPr/>
          </p:nvSpPr>
          <p:spPr>
            <a:xfrm>
              <a:off x="1972992" y="1552724"/>
              <a:ext cx="25007" cy="70830"/>
            </a:xfrm>
            <a:custGeom>
              <a:rect b="b" l="l" r="r" t="t"/>
              <a:pathLst>
                <a:path extrusionOk="0" h="2705" w="955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72"/>
            <p:cNvSpPr/>
            <p:nvPr/>
          </p:nvSpPr>
          <p:spPr>
            <a:xfrm>
              <a:off x="1854348" y="1616432"/>
              <a:ext cx="91438" cy="53234"/>
            </a:xfrm>
            <a:custGeom>
              <a:rect b="b" l="l" r="r" t="t"/>
              <a:pathLst>
                <a:path extrusionOk="0" h="2033" w="3492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72"/>
            <p:cNvSpPr/>
            <p:nvPr/>
          </p:nvSpPr>
          <p:spPr>
            <a:xfrm>
              <a:off x="1894070" y="1697029"/>
              <a:ext cx="19167" cy="50301"/>
            </a:xfrm>
            <a:custGeom>
              <a:rect b="b" l="l" r="r" t="t"/>
              <a:pathLst>
                <a:path extrusionOk="0" h="1921" w="732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72"/>
            <p:cNvSpPr/>
            <p:nvPr/>
          </p:nvSpPr>
          <p:spPr>
            <a:xfrm>
              <a:off x="1918789" y="1697029"/>
              <a:ext cx="19194" cy="50301"/>
            </a:xfrm>
            <a:custGeom>
              <a:rect b="b" l="l" r="r" t="t"/>
              <a:pathLst>
                <a:path extrusionOk="0" h="1921" w="733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72"/>
            <p:cNvSpPr/>
            <p:nvPr/>
          </p:nvSpPr>
          <p:spPr>
            <a:xfrm>
              <a:off x="1892552" y="1704099"/>
              <a:ext cx="52998" cy="11024"/>
            </a:xfrm>
            <a:custGeom>
              <a:rect b="b" l="l" r="r" t="t"/>
              <a:pathLst>
                <a:path extrusionOk="0" h="421" w="2024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72"/>
            <p:cNvSpPr/>
            <p:nvPr/>
          </p:nvSpPr>
          <p:spPr>
            <a:xfrm>
              <a:off x="1887315" y="1728844"/>
              <a:ext cx="52998" cy="10998"/>
            </a:xfrm>
            <a:custGeom>
              <a:rect b="b" l="l" r="r" t="t"/>
              <a:pathLst>
                <a:path extrusionOk="0" h="420" w="2024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72"/>
            <p:cNvSpPr/>
            <p:nvPr/>
          </p:nvSpPr>
          <p:spPr>
            <a:xfrm>
              <a:off x="1946519" y="1679800"/>
              <a:ext cx="21760" cy="67531"/>
            </a:xfrm>
            <a:custGeom>
              <a:rect b="b" l="l" r="r" t="t"/>
              <a:pathLst>
                <a:path extrusionOk="0" h="2579" w="831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72"/>
            <p:cNvSpPr/>
            <p:nvPr/>
          </p:nvSpPr>
          <p:spPr>
            <a:xfrm>
              <a:off x="1947278" y="1736333"/>
              <a:ext cx="32234" cy="10998"/>
            </a:xfrm>
            <a:custGeom>
              <a:rect b="b" l="l" r="r" t="t"/>
              <a:pathLst>
                <a:path extrusionOk="0" h="420" w="1231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72"/>
            <p:cNvSpPr/>
            <p:nvPr/>
          </p:nvSpPr>
          <p:spPr>
            <a:xfrm>
              <a:off x="2037695" y="1701350"/>
              <a:ext cx="69233" cy="11024"/>
            </a:xfrm>
            <a:custGeom>
              <a:rect b="b" l="l" r="r" t="t"/>
              <a:pathLst>
                <a:path extrusionOk="0" h="421" w="2644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72"/>
            <p:cNvSpPr/>
            <p:nvPr/>
          </p:nvSpPr>
          <p:spPr>
            <a:xfrm>
              <a:off x="2037381" y="1755972"/>
              <a:ext cx="53810" cy="50066"/>
            </a:xfrm>
            <a:custGeom>
              <a:rect b="b" l="l" r="r" t="t"/>
              <a:pathLst>
                <a:path extrusionOk="0" h="1912" w="2055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72"/>
            <p:cNvSpPr/>
            <p:nvPr/>
          </p:nvSpPr>
          <p:spPr>
            <a:xfrm>
              <a:off x="2036936" y="1604099"/>
              <a:ext cx="54046" cy="50066"/>
            </a:xfrm>
            <a:custGeom>
              <a:rect b="b" l="l" r="r" t="t"/>
              <a:pathLst>
                <a:path extrusionOk="0" h="1912" w="2064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72"/>
            <p:cNvSpPr/>
            <p:nvPr/>
          </p:nvSpPr>
          <p:spPr>
            <a:xfrm>
              <a:off x="1759925" y="1697344"/>
              <a:ext cx="68971" cy="11024"/>
            </a:xfrm>
            <a:custGeom>
              <a:rect b="b" l="l" r="r" t="t"/>
              <a:pathLst>
                <a:path extrusionOk="0" h="421" w="2634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72"/>
            <p:cNvSpPr/>
            <p:nvPr/>
          </p:nvSpPr>
          <p:spPr>
            <a:xfrm>
              <a:off x="1775845" y="1604099"/>
              <a:ext cx="53758" cy="50066"/>
            </a:xfrm>
            <a:custGeom>
              <a:rect b="b" l="l" r="r" t="t"/>
              <a:pathLst>
                <a:path extrusionOk="0" h="1912" w="2053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72"/>
            <p:cNvSpPr/>
            <p:nvPr/>
          </p:nvSpPr>
          <p:spPr>
            <a:xfrm>
              <a:off x="1775400" y="1755029"/>
              <a:ext cx="55303" cy="50773"/>
            </a:xfrm>
            <a:custGeom>
              <a:rect b="b" l="l" r="r" t="t"/>
              <a:pathLst>
                <a:path extrusionOk="0" h="1939" w="2112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72"/>
            <p:cNvSpPr/>
            <p:nvPr/>
          </p:nvSpPr>
          <p:spPr>
            <a:xfrm>
              <a:off x="1943010" y="1775296"/>
              <a:ext cx="69495" cy="11024"/>
            </a:xfrm>
            <a:custGeom>
              <a:rect b="b" l="l" r="r" t="t"/>
              <a:pathLst>
                <a:path extrusionOk="0" h="421" w="2654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72"/>
            <p:cNvSpPr/>
            <p:nvPr/>
          </p:nvSpPr>
          <p:spPr>
            <a:xfrm>
              <a:off x="1854348" y="1775296"/>
              <a:ext cx="76958" cy="11024"/>
            </a:xfrm>
            <a:custGeom>
              <a:rect b="b" l="l" r="r" t="t"/>
              <a:pathLst>
                <a:path extrusionOk="0" h="421" w="2939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1" name="Google Shape;12521;p72"/>
          <p:cNvGrpSpPr/>
          <p:nvPr/>
        </p:nvGrpSpPr>
        <p:grpSpPr>
          <a:xfrm>
            <a:off x="7038589" y="4827321"/>
            <a:ext cx="720454" cy="718621"/>
            <a:chOff x="3519295" y="2413660"/>
            <a:chExt cx="360227" cy="359311"/>
          </a:xfrm>
        </p:grpSpPr>
        <p:sp>
          <p:nvSpPr>
            <p:cNvPr id="12522" name="Google Shape;12522;p72"/>
            <p:cNvSpPr/>
            <p:nvPr/>
          </p:nvSpPr>
          <p:spPr>
            <a:xfrm>
              <a:off x="3639693" y="2545240"/>
              <a:ext cx="225846" cy="214298"/>
            </a:xfrm>
            <a:custGeom>
              <a:rect b="b" l="l" r="r" t="t"/>
              <a:pathLst>
                <a:path extrusionOk="0" h="8184" w="8625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72"/>
            <p:cNvSpPr/>
            <p:nvPr/>
          </p:nvSpPr>
          <p:spPr>
            <a:xfrm>
              <a:off x="3639693" y="2545162"/>
              <a:ext cx="118932" cy="125452"/>
            </a:xfrm>
            <a:custGeom>
              <a:rect b="b" l="l" r="r" t="t"/>
              <a:pathLst>
                <a:path extrusionOk="0" h="4791" w="4542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72"/>
            <p:cNvSpPr/>
            <p:nvPr/>
          </p:nvSpPr>
          <p:spPr>
            <a:xfrm>
              <a:off x="3703637" y="2545004"/>
              <a:ext cx="161902" cy="168082"/>
            </a:xfrm>
            <a:custGeom>
              <a:rect b="b" l="l" r="r" t="t"/>
              <a:pathLst>
                <a:path extrusionOk="0" h="6419" w="6183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72"/>
            <p:cNvSpPr/>
            <p:nvPr/>
          </p:nvSpPr>
          <p:spPr>
            <a:xfrm>
              <a:off x="3782087" y="2676087"/>
              <a:ext cx="83452" cy="83452"/>
            </a:xfrm>
            <a:custGeom>
              <a:rect b="b" l="l" r="r" t="t"/>
              <a:pathLst>
                <a:path extrusionOk="0" h="3187" w="3187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72"/>
            <p:cNvSpPr/>
            <p:nvPr/>
          </p:nvSpPr>
          <p:spPr>
            <a:xfrm>
              <a:off x="3792561" y="2687137"/>
              <a:ext cx="86960" cy="85834"/>
            </a:xfrm>
            <a:custGeom>
              <a:rect b="b" l="l" r="r" t="t"/>
              <a:pathLst>
                <a:path extrusionOk="0" h="3278" w="3321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72"/>
            <p:cNvSpPr/>
            <p:nvPr/>
          </p:nvSpPr>
          <p:spPr>
            <a:xfrm>
              <a:off x="3842522" y="2687189"/>
              <a:ext cx="36999" cy="36135"/>
            </a:xfrm>
            <a:custGeom>
              <a:rect b="b" l="l" r="r" t="t"/>
              <a:pathLst>
                <a:path extrusionOk="0" h="1380" w="1413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72"/>
            <p:cNvSpPr/>
            <p:nvPr/>
          </p:nvSpPr>
          <p:spPr>
            <a:xfrm>
              <a:off x="3656609" y="2587529"/>
              <a:ext cx="80990" cy="77089"/>
            </a:xfrm>
            <a:custGeom>
              <a:rect b="b" l="l" r="r" t="t"/>
              <a:pathLst>
                <a:path extrusionOk="0" h="2944" w="3093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72"/>
            <p:cNvSpPr/>
            <p:nvPr/>
          </p:nvSpPr>
          <p:spPr>
            <a:xfrm>
              <a:off x="3676379" y="2572446"/>
              <a:ext cx="84997" cy="80938"/>
            </a:xfrm>
            <a:custGeom>
              <a:rect b="b" l="l" r="r" t="t"/>
              <a:pathLst>
                <a:path extrusionOk="0" h="3091" w="3246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72"/>
            <p:cNvSpPr/>
            <p:nvPr/>
          </p:nvSpPr>
          <p:spPr>
            <a:xfrm>
              <a:off x="3698636" y="2559930"/>
              <a:ext cx="73973" cy="69966"/>
            </a:xfrm>
            <a:custGeom>
              <a:rect b="b" l="l" r="r" t="t"/>
              <a:pathLst>
                <a:path extrusionOk="0" h="2672" w="2825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72"/>
            <p:cNvSpPr/>
            <p:nvPr/>
          </p:nvSpPr>
          <p:spPr>
            <a:xfrm>
              <a:off x="3533278" y="2427041"/>
              <a:ext cx="226081" cy="214272"/>
            </a:xfrm>
            <a:custGeom>
              <a:rect b="b" l="l" r="r" t="t"/>
              <a:pathLst>
                <a:path extrusionOk="0" h="8183" w="8634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72"/>
            <p:cNvSpPr/>
            <p:nvPr/>
          </p:nvSpPr>
          <p:spPr>
            <a:xfrm>
              <a:off x="3622202" y="2523454"/>
              <a:ext cx="131684" cy="117859"/>
            </a:xfrm>
            <a:custGeom>
              <a:rect b="b" l="l" r="r" t="t"/>
              <a:pathLst>
                <a:path extrusionOk="0" h="4501" w="5029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72"/>
            <p:cNvSpPr/>
            <p:nvPr/>
          </p:nvSpPr>
          <p:spPr>
            <a:xfrm>
              <a:off x="3533278" y="2473493"/>
              <a:ext cx="161902" cy="168082"/>
            </a:xfrm>
            <a:custGeom>
              <a:rect b="b" l="l" r="r" t="t"/>
              <a:pathLst>
                <a:path extrusionOk="0" h="6419" w="6183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72"/>
            <p:cNvSpPr/>
            <p:nvPr/>
          </p:nvSpPr>
          <p:spPr>
            <a:xfrm>
              <a:off x="3533278" y="2427041"/>
              <a:ext cx="83713" cy="83452"/>
            </a:xfrm>
            <a:custGeom>
              <a:rect b="b" l="l" r="r" t="t"/>
              <a:pathLst>
                <a:path extrusionOk="0" h="3187" w="3197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72"/>
            <p:cNvSpPr/>
            <p:nvPr/>
          </p:nvSpPr>
          <p:spPr>
            <a:xfrm>
              <a:off x="3519295" y="2413660"/>
              <a:ext cx="86934" cy="85782"/>
            </a:xfrm>
            <a:custGeom>
              <a:rect b="b" l="l" r="r" t="t"/>
              <a:pathLst>
                <a:path extrusionOk="0" h="3276" w="332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72"/>
            <p:cNvSpPr/>
            <p:nvPr/>
          </p:nvSpPr>
          <p:spPr>
            <a:xfrm>
              <a:off x="3519295" y="2462993"/>
              <a:ext cx="36973" cy="36188"/>
            </a:xfrm>
            <a:custGeom>
              <a:rect b="b" l="l" r="r" t="t"/>
              <a:pathLst>
                <a:path extrusionOk="0" h="1382" w="1412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72"/>
            <p:cNvSpPr/>
            <p:nvPr/>
          </p:nvSpPr>
          <p:spPr>
            <a:xfrm>
              <a:off x="3660353" y="2521831"/>
              <a:ext cx="81278" cy="77089"/>
            </a:xfrm>
            <a:custGeom>
              <a:rect b="b" l="l" r="r" t="t"/>
              <a:pathLst>
                <a:path extrusionOk="0" h="2944" w="3104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72"/>
            <p:cNvSpPr/>
            <p:nvPr/>
          </p:nvSpPr>
          <p:spPr>
            <a:xfrm>
              <a:off x="3637075" y="2533090"/>
              <a:ext cx="84813" cy="80807"/>
            </a:xfrm>
            <a:custGeom>
              <a:rect b="b" l="l" r="r" t="t"/>
              <a:pathLst>
                <a:path extrusionOk="0" h="3086" w="3239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72"/>
            <p:cNvSpPr/>
            <p:nvPr/>
          </p:nvSpPr>
          <p:spPr>
            <a:xfrm>
              <a:off x="3625841" y="2556552"/>
              <a:ext cx="73816" cy="69835"/>
            </a:xfrm>
            <a:custGeom>
              <a:rect b="b" l="l" r="r" t="t"/>
              <a:pathLst>
                <a:path extrusionOk="0" h="2667" w="2819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72"/>
            <p:cNvSpPr/>
            <p:nvPr/>
          </p:nvSpPr>
          <p:spPr>
            <a:xfrm>
              <a:off x="3650429" y="2427277"/>
              <a:ext cx="215110" cy="224484"/>
            </a:xfrm>
            <a:custGeom>
              <a:rect b="b" l="l" r="r" t="t"/>
              <a:pathLst>
                <a:path extrusionOk="0" h="8573" w="8215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72"/>
            <p:cNvSpPr/>
            <p:nvPr/>
          </p:nvSpPr>
          <p:spPr>
            <a:xfrm>
              <a:off x="3650167" y="2524449"/>
              <a:ext cx="107699" cy="127311"/>
            </a:xfrm>
            <a:custGeom>
              <a:rect b="b" l="l" r="r" t="t"/>
              <a:pathLst>
                <a:path extrusionOk="0" h="4862" w="4113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72"/>
            <p:cNvSpPr/>
            <p:nvPr/>
          </p:nvSpPr>
          <p:spPr>
            <a:xfrm>
              <a:off x="3782323" y="2427041"/>
              <a:ext cx="83216" cy="83687"/>
            </a:xfrm>
            <a:custGeom>
              <a:rect b="b" l="l" r="r" t="t"/>
              <a:pathLst>
                <a:path extrusionOk="0" h="3196" w="3178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72"/>
            <p:cNvSpPr/>
            <p:nvPr/>
          </p:nvSpPr>
          <p:spPr>
            <a:xfrm>
              <a:off x="3650167" y="2427041"/>
              <a:ext cx="168893" cy="162138"/>
            </a:xfrm>
            <a:custGeom>
              <a:rect b="b" l="l" r="r" t="t"/>
              <a:pathLst>
                <a:path extrusionOk="0" h="6192" w="645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72"/>
            <p:cNvSpPr/>
            <p:nvPr/>
          </p:nvSpPr>
          <p:spPr>
            <a:xfrm>
              <a:off x="3792823" y="2413660"/>
              <a:ext cx="86699" cy="85782"/>
            </a:xfrm>
            <a:custGeom>
              <a:rect b="b" l="l" r="r" t="t"/>
              <a:pathLst>
                <a:path extrusionOk="0" h="3276" w="3311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72"/>
            <p:cNvSpPr/>
            <p:nvPr/>
          </p:nvSpPr>
          <p:spPr>
            <a:xfrm>
              <a:off x="3792823" y="2413844"/>
              <a:ext cx="36999" cy="36450"/>
            </a:xfrm>
            <a:custGeom>
              <a:rect b="b" l="l" r="r" t="t"/>
              <a:pathLst>
                <a:path extrusionOk="0" h="1392" w="1413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72"/>
            <p:cNvSpPr/>
            <p:nvPr/>
          </p:nvSpPr>
          <p:spPr>
            <a:xfrm>
              <a:off x="3691906" y="2556683"/>
              <a:ext cx="81226" cy="76958"/>
            </a:xfrm>
            <a:custGeom>
              <a:rect b="b" l="l" r="r" t="t"/>
              <a:pathLst>
                <a:path extrusionOk="0" h="2939" w="3102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72"/>
            <p:cNvSpPr/>
            <p:nvPr/>
          </p:nvSpPr>
          <p:spPr>
            <a:xfrm>
              <a:off x="3676902" y="2533195"/>
              <a:ext cx="84970" cy="80702"/>
            </a:xfrm>
            <a:custGeom>
              <a:rect b="b" l="l" r="r" t="t"/>
              <a:pathLst>
                <a:path extrusionOk="0" h="3082" w="3245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72"/>
            <p:cNvSpPr/>
            <p:nvPr/>
          </p:nvSpPr>
          <p:spPr>
            <a:xfrm>
              <a:off x="3664412" y="2522433"/>
              <a:ext cx="72768" cy="69233"/>
            </a:xfrm>
            <a:custGeom>
              <a:rect b="b" l="l" r="r" t="t"/>
              <a:pathLst>
                <a:path extrusionOk="0" h="2644" w="2779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72"/>
            <p:cNvSpPr/>
            <p:nvPr/>
          </p:nvSpPr>
          <p:spPr>
            <a:xfrm>
              <a:off x="3533278" y="2534557"/>
              <a:ext cx="215607" cy="224746"/>
            </a:xfrm>
            <a:custGeom>
              <a:rect b="b" l="l" r="r" t="t"/>
              <a:pathLst>
                <a:path extrusionOk="0" h="8583" w="8234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72"/>
            <p:cNvSpPr/>
            <p:nvPr/>
          </p:nvSpPr>
          <p:spPr>
            <a:xfrm>
              <a:off x="3579730" y="2597401"/>
              <a:ext cx="168893" cy="161902"/>
            </a:xfrm>
            <a:custGeom>
              <a:rect b="b" l="l" r="r" t="t"/>
              <a:pathLst>
                <a:path extrusionOk="0" h="6183" w="645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72"/>
            <p:cNvSpPr/>
            <p:nvPr/>
          </p:nvSpPr>
          <p:spPr>
            <a:xfrm>
              <a:off x="3533278" y="2675825"/>
              <a:ext cx="83216" cy="83713"/>
            </a:xfrm>
            <a:custGeom>
              <a:rect b="b" l="l" r="r" t="t"/>
              <a:pathLst>
                <a:path extrusionOk="0" h="3197" w="3178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72"/>
            <p:cNvSpPr/>
            <p:nvPr/>
          </p:nvSpPr>
          <p:spPr>
            <a:xfrm>
              <a:off x="3519295" y="2687137"/>
              <a:ext cx="86934" cy="85834"/>
            </a:xfrm>
            <a:custGeom>
              <a:rect b="b" l="l" r="r" t="t"/>
              <a:pathLst>
                <a:path extrusionOk="0" h="3278" w="332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72"/>
            <p:cNvSpPr/>
            <p:nvPr/>
          </p:nvSpPr>
          <p:spPr>
            <a:xfrm>
              <a:off x="3569230" y="2736286"/>
              <a:ext cx="36764" cy="36685"/>
            </a:xfrm>
            <a:custGeom>
              <a:rect b="b" l="l" r="r" t="t"/>
              <a:pathLst>
                <a:path extrusionOk="0" h="1401" w="1404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72"/>
            <p:cNvSpPr/>
            <p:nvPr/>
          </p:nvSpPr>
          <p:spPr>
            <a:xfrm>
              <a:off x="3623694" y="2539427"/>
              <a:ext cx="83478" cy="86646"/>
            </a:xfrm>
            <a:custGeom>
              <a:rect b="b" l="l" r="r" t="t"/>
              <a:pathLst>
                <a:path extrusionOk="0" h="3309" w="3188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72"/>
            <p:cNvSpPr/>
            <p:nvPr/>
          </p:nvSpPr>
          <p:spPr>
            <a:xfrm>
              <a:off x="3633147" y="2559930"/>
              <a:ext cx="88243" cy="89657"/>
            </a:xfrm>
            <a:custGeom>
              <a:rect b="b" l="l" r="r" t="t"/>
              <a:pathLst>
                <a:path extrusionOk="0" h="3424" w="337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72"/>
            <p:cNvSpPr/>
            <p:nvPr/>
          </p:nvSpPr>
          <p:spPr>
            <a:xfrm>
              <a:off x="3656635" y="2579909"/>
              <a:ext cx="79760" cy="80938"/>
            </a:xfrm>
            <a:custGeom>
              <a:rect b="b" l="l" r="r" t="t"/>
              <a:pathLst>
                <a:path extrusionOk="0" h="3091" w="3046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7" name="Google Shape;12557;p72"/>
          <p:cNvGrpSpPr/>
          <p:nvPr/>
        </p:nvGrpSpPr>
        <p:grpSpPr>
          <a:xfrm>
            <a:off x="2660510" y="7691436"/>
            <a:ext cx="717993" cy="501547"/>
            <a:chOff x="1330255" y="3845718"/>
            <a:chExt cx="358996" cy="250774"/>
          </a:xfrm>
        </p:grpSpPr>
        <p:sp>
          <p:nvSpPr>
            <p:cNvPr id="12558" name="Google Shape;12558;p72"/>
            <p:cNvSpPr/>
            <p:nvPr/>
          </p:nvSpPr>
          <p:spPr>
            <a:xfrm>
              <a:off x="1445417" y="3845718"/>
              <a:ext cx="243835" cy="247762"/>
            </a:xfrm>
            <a:custGeom>
              <a:rect b="b" l="l" r="r" t="t"/>
              <a:pathLst>
                <a:path extrusionOk="0" h="9462" w="9312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72"/>
            <p:cNvSpPr/>
            <p:nvPr/>
          </p:nvSpPr>
          <p:spPr>
            <a:xfrm>
              <a:off x="1445417" y="4055250"/>
              <a:ext cx="218854" cy="38492"/>
            </a:xfrm>
            <a:custGeom>
              <a:rect b="b" l="l" r="r" t="t"/>
              <a:pathLst>
                <a:path extrusionOk="0" h="1470" w="8358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72"/>
            <p:cNvSpPr/>
            <p:nvPr/>
          </p:nvSpPr>
          <p:spPr>
            <a:xfrm>
              <a:off x="1445417" y="3946085"/>
              <a:ext cx="56219" cy="132653"/>
            </a:xfrm>
            <a:custGeom>
              <a:rect b="b" l="l" r="r" t="t"/>
              <a:pathLst>
                <a:path extrusionOk="0" h="5066" w="2147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72"/>
            <p:cNvSpPr/>
            <p:nvPr/>
          </p:nvSpPr>
          <p:spPr>
            <a:xfrm>
              <a:off x="1418446" y="3936083"/>
              <a:ext cx="58969" cy="152659"/>
            </a:xfrm>
            <a:custGeom>
              <a:rect b="b" l="l" r="r" t="t"/>
              <a:pathLst>
                <a:path extrusionOk="0" h="5830" w="2252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72"/>
            <p:cNvSpPr/>
            <p:nvPr/>
          </p:nvSpPr>
          <p:spPr>
            <a:xfrm>
              <a:off x="1418446" y="4056743"/>
              <a:ext cx="58969" cy="31998"/>
            </a:xfrm>
            <a:custGeom>
              <a:rect b="b" l="l" r="r" t="t"/>
              <a:pathLst>
                <a:path extrusionOk="0" h="1222" w="2252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72"/>
            <p:cNvSpPr/>
            <p:nvPr/>
          </p:nvSpPr>
          <p:spPr>
            <a:xfrm>
              <a:off x="1330255" y="3928332"/>
              <a:ext cx="92459" cy="168160"/>
            </a:xfrm>
            <a:custGeom>
              <a:rect b="b" l="l" r="r" t="t"/>
              <a:pathLst>
                <a:path extrusionOk="0" h="6422" w="3531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72"/>
            <p:cNvSpPr/>
            <p:nvPr/>
          </p:nvSpPr>
          <p:spPr>
            <a:xfrm>
              <a:off x="1330255" y="4056743"/>
              <a:ext cx="92459" cy="39749"/>
            </a:xfrm>
            <a:custGeom>
              <a:rect b="b" l="l" r="r" t="t"/>
              <a:pathLst>
                <a:path extrusionOk="0" h="1518" w="3531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72"/>
            <p:cNvSpPr/>
            <p:nvPr/>
          </p:nvSpPr>
          <p:spPr>
            <a:xfrm>
              <a:off x="1631435" y="3961037"/>
              <a:ext cx="56062" cy="10841"/>
            </a:xfrm>
            <a:custGeom>
              <a:rect b="b" l="l" r="r" t="t"/>
              <a:pathLst>
                <a:path extrusionOk="0" h="414" w="2141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72"/>
            <p:cNvSpPr/>
            <p:nvPr/>
          </p:nvSpPr>
          <p:spPr>
            <a:xfrm>
              <a:off x="1632273" y="4001545"/>
              <a:ext cx="47971" cy="10998"/>
            </a:xfrm>
            <a:custGeom>
              <a:rect b="b" l="l" r="r" t="t"/>
              <a:pathLst>
                <a:path extrusionOk="0" h="420" w="1832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72"/>
            <p:cNvSpPr/>
            <p:nvPr/>
          </p:nvSpPr>
          <p:spPr>
            <a:xfrm>
              <a:off x="1631435" y="4041975"/>
              <a:ext cx="43074" cy="10814"/>
            </a:xfrm>
            <a:custGeom>
              <a:rect b="b" l="l" r="r" t="t"/>
              <a:pathLst>
                <a:path extrusionOk="0" h="413" w="1645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8" name="Google Shape;12568;p72"/>
          <p:cNvGrpSpPr/>
          <p:nvPr/>
        </p:nvGrpSpPr>
        <p:grpSpPr>
          <a:xfrm>
            <a:off x="6230206" y="7582769"/>
            <a:ext cx="746849" cy="718621"/>
            <a:chOff x="3115103" y="3791384"/>
            <a:chExt cx="373424" cy="359311"/>
          </a:xfrm>
        </p:grpSpPr>
        <p:sp>
          <p:nvSpPr>
            <p:cNvPr id="12569" name="Google Shape;12569;p72"/>
            <p:cNvSpPr/>
            <p:nvPr/>
          </p:nvSpPr>
          <p:spPr>
            <a:xfrm>
              <a:off x="3115103" y="3891908"/>
              <a:ext cx="159152" cy="180598"/>
            </a:xfrm>
            <a:custGeom>
              <a:rect b="b" l="l" r="r" t="t"/>
              <a:pathLst>
                <a:path extrusionOk="0" h="6897" w="6078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72"/>
            <p:cNvSpPr/>
            <p:nvPr/>
          </p:nvSpPr>
          <p:spPr>
            <a:xfrm>
              <a:off x="3232517" y="3940586"/>
              <a:ext cx="45798" cy="40561"/>
            </a:xfrm>
            <a:custGeom>
              <a:rect b="b" l="l" r="r" t="t"/>
              <a:pathLst>
                <a:path extrusionOk="0" h="1549" w="1749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72"/>
            <p:cNvSpPr/>
            <p:nvPr/>
          </p:nvSpPr>
          <p:spPr>
            <a:xfrm>
              <a:off x="3242493" y="3950956"/>
              <a:ext cx="43991" cy="43598"/>
            </a:xfrm>
            <a:custGeom>
              <a:rect b="b" l="l" r="r" t="t"/>
              <a:pathLst>
                <a:path extrusionOk="0" h="1665" w="168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72"/>
            <p:cNvSpPr/>
            <p:nvPr/>
          </p:nvSpPr>
          <p:spPr>
            <a:xfrm>
              <a:off x="3319948" y="3791384"/>
              <a:ext cx="168579" cy="141478"/>
            </a:xfrm>
            <a:custGeom>
              <a:rect b="b" l="l" r="r" t="t"/>
              <a:pathLst>
                <a:path extrusionOk="0" h="5403" w="6438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72"/>
            <p:cNvSpPr/>
            <p:nvPr/>
          </p:nvSpPr>
          <p:spPr>
            <a:xfrm>
              <a:off x="3233747" y="3945614"/>
              <a:ext cx="213879" cy="205081"/>
            </a:xfrm>
            <a:custGeom>
              <a:rect b="b" l="l" r="r" t="t"/>
              <a:pathLst>
                <a:path extrusionOk="0" h="7832" w="8168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72"/>
            <p:cNvSpPr/>
            <p:nvPr/>
          </p:nvSpPr>
          <p:spPr>
            <a:xfrm>
              <a:off x="3311438" y="4019272"/>
              <a:ext cx="136424" cy="131423"/>
            </a:xfrm>
            <a:custGeom>
              <a:rect b="b" l="l" r="r" t="t"/>
              <a:pathLst>
                <a:path extrusionOk="0" h="5019" w="521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72"/>
            <p:cNvSpPr/>
            <p:nvPr/>
          </p:nvSpPr>
          <p:spPr>
            <a:xfrm>
              <a:off x="3233747" y="3945614"/>
              <a:ext cx="164154" cy="156115"/>
            </a:xfrm>
            <a:custGeom>
              <a:rect b="b" l="l" r="r" t="t"/>
              <a:pathLst>
                <a:path extrusionOk="0" h="5962" w="6269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72"/>
            <p:cNvSpPr/>
            <p:nvPr/>
          </p:nvSpPr>
          <p:spPr>
            <a:xfrm>
              <a:off x="3236261" y="3945509"/>
              <a:ext cx="151402" cy="146715"/>
            </a:xfrm>
            <a:custGeom>
              <a:rect b="b" l="l" r="r" t="t"/>
              <a:pathLst>
                <a:path extrusionOk="0" h="5603" w="5782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72"/>
            <p:cNvSpPr/>
            <p:nvPr/>
          </p:nvSpPr>
          <p:spPr>
            <a:xfrm>
              <a:off x="3236261" y="3945509"/>
              <a:ext cx="151402" cy="146715"/>
            </a:xfrm>
            <a:custGeom>
              <a:rect b="b" l="l" r="r" t="t"/>
              <a:pathLst>
                <a:path extrusionOk="0" h="5603" w="5782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72"/>
            <p:cNvSpPr/>
            <p:nvPr/>
          </p:nvSpPr>
          <p:spPr>
            <a:xfrm>
              <a:off x="3264488" y="3972558"/>
              <a:ext cx="87955" cy="87196"/>
            </a:xfrm>
            <a:custGeom>
              <a:rect b="b" l="l" r="r" t="t"/>
              <a:pathLst>
                <a:path extrusionOk="0" h="3330" w="3359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72"/>
            <p:cNvSpPr/>
            <p:nvPr/>
          </p:nvSpPr>
          <p:spPr>
            <a:xfrm>
              <a:off x="3283473" y="3992668"/>
              <a:ext cx="36999" cy="34302"/>
            </a:xfrm>
            <a:custGeom>
              <a:rect b="b" l="l" r="r" t="t"/>
              <a:pathLst>
                <a:path extrusionOk="0" h="1310" w="1413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72"/>
            <p:cNvSpPr/>
            <p:nvPr/>
          </p:nvSpPr>
          <p:spPr>
            <a:xfrm>
              <a:off x="3392140" y="3828174"/>
              <a:ext cx="43729" cy="43493"/>
            </a:xfrm>
            <a:custGeom>
              <a:rect b="b" l="l" r="r" t="t"/>
              <a:pathLst>
                <a:path extrusionOk="0" h="1661" w="167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72"/>
            <p:cNvSpPr/>
            <p:nvPr/>
          </p:nvSpPr>
          <p:spPr>
            <a:xfrm>
              <a:off x="3376141" y="3822649"/>
              <a:ext cx="75360" cy="54517"/>
            </a:xfrm>
            <a:custGeom>
              <a:rect b="b" l="l" r="r" t="t"/>
              <a:pathLst>
                <a:path extrusionOk="0" h="2082" w="2878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72"/>
            <p:cNvSpPr/>
            <p:nvPr/>
          </p:nvSpPr>
          <p:spPr>
            <a:xfrm>
              <a:off x="3366165" y="3859230"/>
              <a:ext cx="40953" cy="36659"/>
            </a:xfrm>
            <a:custGeom>
              <a:rect b="b" l="l" r="r" t="t"/>
              <a:pathLst>
                <a:path extrusionOk="0" h="1400" w="1564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3" name="Google Shape;12583;p72"/>
          <p:cNvGrpSpPr/>
          <p:nvPr/>
        </p:nvGrpSpPr>
        <p:grpSpPr>
          <a:xfrm>
            <a:off x="1767706" y="7585282"/>
            <a:ext cx="756380" cy="714117"/>
            <a:chOff x="883853" y="3792641"/>
            <a:chExt cx="378190" cy="357059"/>
          </a:xfrm>
        </p:grpSpPr>
        <p:sp>
          <p:nvSpPr>
            <p:cNvPr id="12584" name="Google Shape;12584;p72"/>
            <p:cNvSpPr/>
            <p:nvPr/>
          </p:nvSpPr>
          <p:spPr>
            <a:xfrm>
              <a:off x="1012500" y="4093219"/>
              <a:ext cx="42734" cy="38989"/>
            </a:xfrm>
            <a:custGeom>
              <a:rect b="b" l="l" r="r" t="t"/>
              <a:pathLst>
                <a:path extrusionOk="0" h="1489" w="1632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72"/>
            <p:cNvSpPr/>
            <p:nvPr/>
          </p:nvSpPr>
          <p:spPr>
            <a:xfrm>
              <a:off x="983277" y="4128673"/>
              <a:ext cx="101205" cy="21027"/>
            </a:xfrm>
            <a:custGeom>
              <a:rect b="b" l="l" r="r" t="t"/>
              <a:pathLst>
                <a:path extrusionOk="0" h="803" w="3865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72"/>
            <p:cNvSpPr/>
            <p:nvPr/>
          </p:nvSpPr>
          <p:spPr>
            <a:xfrm>
              <a:off x="883853" y="3900602"/>
              <a:ext cx="300054" cy="196126"/>
            </a:xfrm>
            <a:custGeom>
              <a:rect b="b" l="l" r="r" t="t"/>
              <a:pathLst>
                <a:path extrusionOk="0" h="7490" w="11459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72"/>
            <p:cNvSpPr/>
            <p:nvPr/>
          </p:nvSpPr>
          <p:spPr>
            <a:xfrm>
              <a:off x="883853" y="4081462"/>
              <a:ext cx="300290" cy="15266"/>
            </a:xfrm>
            <a:custGeom>
              <a:rect b="b" l="l" r="r" t="t"/>
              <a:pathLst>
                <a:path extrusionOk="0" h="583" w="11468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72"/>
            <p:cNvSpPr/>
            <p:nvPr/>
          </p:nvSpPr>
          <p:spPr>
            <a:xfrm>
              <a:off x="902837" y="3920843"/>
              <a:ext cx="262086" cy="145667"/>
            </a:xfrm>
            <a:custGeom>
              <a:rect b="b" l="l" r="r" t="t"/>
              <a:pathLst>
                <a:path extrusionOk="0" h="5563" w="10009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72"/>
            <p:cNvSpPr/>
            <p:nvPr/>
          </p:nvSpPr>
          <p:spPr>
            <a:xfrm>
              <a:off x="902837" y="3920843"/>
              <a:ext cx="262086" cy="145667"/>
            </a:xfrm>
            <a:custGeom>
              <a:rect b="b" l="l" r="r" t="t"/>
              <a:pathLst>
                <a:path extrusionOk="0" h="5563" w="10009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72"/>
            <p:cNvSpPr/>
            <p:nvPr/>
          </p:nvSpPr>
          <p:spPr>
            <a:xfrm>
              <a:off x="1013495" y="4076225"/>
              <a:ext cx="40744" cy="11024"/>
            </a:xfrm>
            <a:custGeom>
              <a:rect b="b" l="l" r="r" t="t"/>
              <a:pathLst>
                <a:path extrusionOk="0" h="421" w="1556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72"/>
            <p:cNvSpPr/>
            <p:nvPr/>
          </p:nvSpPr>
          <p:spPr>
            <a:xfrm>
              <a:off x="1084456" y="3792641"/>
              <a:ext cx="177587" cy="149228"/>
            </a:xfrm>
            <a:custGeom>
              <a:rect b="b" l="l" r="r" t="t"/>
              <a:pathLst>
                <a:path extrusionOk="0" h="5699" w="6782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72"/>
            <p:cNvSpPr/>
            <p:nvPr/>
          </p:nvSpPr>
          <p:spPr>
            <a:xfrm>
              <a:off x="1157800" y="3841633"/>
              <a:ext cx="21341" cy="52998"/>
            </a:xfrm>
            <a:custGeom>
              <a:rect b="b" l="l" r="r" t="t"/>
              <a:pathLst>
                <a:path extrusionOk="0" h="2024" w="815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72"/>
            <p:cNvSpPr/>
            <p:nvPr/>
          </p:nvSpPr>
          <p:spPr>
            <a:xfrm>
              <a:off x="1157041" y="3886095"/>
              <a:ext cx="32338" cy="10814"/>
            </a:xfrm>
            <a:custGeom>
              <a:rect b="b" l="l" r="r" t="t"/>
              <a:pathLst>
                <a:path extrusionOk="0" h="413" w="1235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72"/>
            <p:cNvSpPr/>
            <p:nvPr/>
          </p:nvSpPr>
          <p:spPr>
            <a:xfrm>
              <a:off x="1160628" y="3825058"/>
              <a:ext cx="18513" cy="15868"/>
            </a:xfrm>
            <a:custGeom>
              <a:rect b="b" l="l" r="r" t="t"/>
              <a:pathLst>
                <a:path extrusionOk="0" h="606" w="707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72"/>
            <p:cNvSpPr/>
            <p:nvPr/>
          </p:nvSpPr>
          <p:spPr>
            <a:xfrm>
              <a:off x="976784" y="3861639"/>
              <a:ext cx="26997" cy="26997"/>
            </a:xfrm>
            <a:custGeom>
              <a:rect b="b" l="l" r="r" t="t"/>
              <a:pathLst>
                <a:path extrusionOk="0" h="1031" w="1031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72"/>
            <p:cNvSpPr/>
            <p:nvPr/>
          </p:nvSpPr>
          <p:spPr>
            <a:xfrm>
              <a:off x="1063953" y="3861639"/>
              <a:ext cx="27023" cy="26997"/>
            </a:xfrm>
            <a:custGeom>
              <a:rect b="b" l="l" r="r" t="t"/>
              <a:pathLst>
                <a:path extrusionOk="0" h="1031" w="1032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72"/>
            <p:cNvSpPr/>
            <p:nvPr/>
          </p:nvSpPr>
          <p:spPr>
            <a:xfrm>
              <a:off x="1013259" y="3901361"/>
              <a:ext cx="41241" cy="74208"/>
            </a:xfrm>
            <a:custGeom>
              <a:rect b="b" l="l" r="r" t="t"/>
              <a:pathLst>
                <a:path extrusionOk="0" h="2834" w="1575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72"/>
            <p:cNvSpPr/>
            <p:nvPr/>
          </p:nvSpPr>
          <p:spPr>
            <a:xfrm>
              <a:off x="928813" y="3947316"/>
              <a:ext cx="210108" cy="89710"/>
            </a:xfrm>
            <a:custGeom>
              <a:rect b="b" l="l" r="r" t="t"/>
              <a:pathLst>
                <a:path extrusionOk="0" h="3426" w="8024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72"/>
            <p:cNvSpPr/>
            <p:nvPr/>
          </p:nvSpPr>
          <p:spPr>
            <a:xfrm>
              <a:off x="990269" y="3804686"/>
              <a:ext cx="87222" cy="120058"/>
            </a:xfrm>
            <a:custGeom>
              <a:rect b="b" l="l" r="r" t="t"/>
              <a:pathLst>
                <a:path extrusionOk="0" h="4585" w="3331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72"/>
            <p:cNvSpPr/>
            <p:nvPr/>
          </p:nvSpPr>
          <p:spPr>
            <a:xfrm>
              <a:off x="990269" y="3804948"/>
              <a:ext cx="30008" cy="39487"/>
            </a:xfrm>
            <a:custGeom>
              <a:rect b="b" l="l" r="r" t="t"/>
              <a:pathLst>
                <a:path extrusionOk="0" h="1508" w="1146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72"/>
            <p:cNvSpPr/>
            <p:nvPr/>
          </p:nvSpPr>
          <p:spPr>
            <a:xfrm>
              <a:off x="1020251" y="3804686"/>
              <a:ext cx="57240" cy="56979"/>
            </a:xfrm>
            <a:custGeom>
              <a:rect b="b" l="l" r="r" t="t"/>
              <a:pathLst>
                <a:path extrusionOk="0" h="2176" w="2186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72"/>
            <p:cNvSpPr/>
            <p:nvPr/>
          </p:nvSpPr>
          <p:spPr>
            <a:xfrm>
              <a:off x="1023000" y="3858837"/>
              <a:ext cx="22598" cy="32312"/>
            </a:xfrm>
            <a:custGeom>
              <a:rect b="b" l="l" r="r" t="t"/>
              <a:pathLst>
                <a:path extrusionOk="0" h="1234" w="863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72"/>
            <p:cNvSpPr/>
            <p:nvPr/>
          </p:nvSpPr>
          <p:spPr>
            <a:xfrm>
              <a:off x="1019256" y="3961822"/>
              <a:ext cx="29249" cy="75203"/>
            </a:xfrm>
            <a:custGeom>
              <a:rect b="b" l="l" r="r" t="t"/>
              <a:pathLst>
                <a:path extrusionOk="0" h="2872" w="1117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72"/>
            <p:cNvSpPr/>
            <p:nvPr/>
          </p:nvSpPr>
          <p:spPr>
            <a:xfrm>
              <a:off x="1013259" y="3947316"/>
              <a:ext cx="20765" cy="39016"/>
            </a:xfrm>
            <a:custGeom>
              <a:rect b="b" l="l" r="r" t="t"/>
              <a:pathLst>
                <a:path extrusionOk="0" h="1490" w="793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72"/>
            <p:cNvSpPr/>
            <p:nvPr/>
          </p:nvSpPr>
          <p:spPr>
            <a:xfrm>
              <a:off x="1033736" y="3947316"/>
              <a:ext cx="20765" cy="39016"/>
            </a:xfrm>
            <a:custGeom>
              <a:rect b="b" l="l" r="r" t="t"/>
              <a:pathLst>
                <a:path extrusionOk="0" h="1490" w="793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72"/>
            <p:cNvSpPr/>
            <p:nvPr/>
          </p:nvSpPr>
          <p:spPr>
            <a:xfrm>
              <a:off x="928813" y="3947316"/>
              <a:ext cx="84473" cy="89710"/>
            </a:xfrm>
            <a:custGeom>
              <a:rect b="b" l="l" r="r" t="t"/>
              <a:pathLst>
                <a:path extrusionOk="0" h="3426" w="3226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72"/>
            <p:cNvSpPr/>
            <p:nvPr/>
          </p:nvSpPr>
          <p:spPr>
            <a:xfrm>
              <a:off x="928813" y="3955826"/>
              <a:ext cx="58497" cy="81200"/>
            </a:xfrm>
            <a:custGeom>
              <a:rect b="b" l="l" r="r" t="t"/>
              <a:pathLst>
                <a:path extrusionOk="0" h="3101" w="2234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72"/>
            <p:cNvSpPr/>
            <p:nvPr/>
          </p:nvSpPr>
          <p:spPr>
            <a:xfrm>
              <a:off x="1054474" y="3947316"/>
              <a:ext cx="84211" cy="89710"/>
            </a:xfrm>
            <a:custGeom>
              <a:rect b="b" l="l" r="r" t="t"/>
              <a:pathLst>
                <a:path extrusionOk="0" h="3426" w="3216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72"/>
            <p:cNvSpPr/>
            <p:nvPr/>
          </p:nvSpPr>
          <p:spPr>
            <a:xfrm>
              <a:off x="1089955" y="3958811"/>
              <a:ext cx="48730" cy="78215"/>
            </a:xfrm>
            <a:custGeom>
              <a:rect b="b" l="l" r="r" t="t"/>
              <a:pathLst>
                <a:path extrusionOk="0" h="2987" w="1861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0" name="Google Shape;12610;p72"/>
          <p:cNvGrpSpPr/>
          <p:nvPr/>
        </p:nvGrpSpPr>
        <p:grpSpPr>
          <a:xfrm>
            <a:off x="7868392" y="4969610"/>
            <a:ext cx="802413" cy="428072"/>
            <a:chOff x="3934196" y="2484805"/>
            <a:chExt cx="401207" cy="214036"/>
          </a:xfrm>
        </p:grpSpPr>
        <p:sp>
          <p:nvSpPr>
            <p:cNvPr id="12611" name="Google Shape;12611;p72"/>
            <p:cNvSpPr/>
            <p:nvPr/>
          </p:nvSpPr>
          <p:spPr>
            <a:xfrm>
              <a:off x="4120555" y="2484805"/>
              <a:ext cx="214848" cy="214036"/>
            </a:xfrm>
            <a:custGeom>
              <a:rect b="b" l="l" r="r" t="t"/>
              <a:pathLst>
                <a:path extrusionOk="0" h="8174" w="8205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72"/>
            <p:cNvSpPr/>
            <p:nvPr/>
          </p:nvSpPr>
          <p:spPr>
            <a:xfrm>
              <a:off x="4120555" y="2522695"/>
              <a:ext cx="54727" cy="124195"/>
            </a:xfrm>
            <a:custGeom>
              <a:rect b="b" l="l" r="r" t="t"/>
              <a:pathLst>
                <a:path extrusionOk="0" h="4743" w="209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72"/>
            <p:cNvSpPr/>
            <p:nvPr/>
          </p:nvSpPr>
          <p:spPr>
            <a:xfrm>
              <a:off x="3934196" y="2488131"/>
              <a:ext cx="248548" cy="210475"/>
            </a:xfrm>
            <a:custGeom>
              <a:rect b="b" l="l" r="r" t="t"/>
              <a:pathLst>
                <a:path extrusionOk="0" h="8038" w="9492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72"/>
            <p:cNvSpPr/>
            <p:nvPr/>
          </p:nvSpPr>
          <p:spPr>
            <a:xfrm>
              <a:off x="4005393" y="2538353"/>
              <a:ext cx="104269" cy="97618"/>
            </a:xfrm>
            <a:custGeom>
              <a:rect b="b" l="l" r="r" t="t"/>
              <a:pathLst>
                <a:path extrusionOk="0" h="3728" w="3982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72"/>
            <p:cNvSpPr/>
            <p:nvPr/>
          </p:nvSpPr>
          <p:spPr>
            <a:xfrm>
              <a:off x="4182849" y="2537070"/>
              <a:ext cx="81174" cy="92381"/>
            </a:xfrm>
            <a:custGeom>
              <a:rect b="b" l="l" r="r" t="t"/>
              <a:pathLst>
                <a:path extrusionOk="0" h="3528" w="310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6" name="Google Shape;12616;p72"/>
          <p:cNvGrpSpPr/>
          <p:nvPr/>
        </p:nvGrpSpPr>
        <p:grpSpPr>
          <a:xfrm>
            <a:off x="7999788" y="3000393"/>
            <a:ext cx="684947" cy="718464"/>
            <a:chOff x="3999894" y="1500197"/>
            <a:chExt cx="342474" cy="359232"/>
          </a:xfrm>
        </p:grpSpPr>
        <p:sp>
          <p:nvSpPr>
            <p:cNvPr id="12617" name="Google Shape;12617;p72"/>
            <p:cNvSpPr/>
            <p:nvPr/>
          </p:nvSpPr>
          <p:spPr>
            <a:xfrm>
              <a:off x="4165279" y="1500197"/>
              <a:ext cx="177089" cy="149412"/>
            </a:xfrm>
            <a:custGeom>
              <a:rect b="b" l="l" r="r" t="t"/>
              <a:pathLst>
                <a:path extrusionOk="0" h="5706" w="6763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72"/>
            <p:cNvSpPr/>
            <p:nvPr/>
          </p:nvSpPr>
          <p:spPr>
            <a:xfrm>
              <a:off x="4210238" y="1533871"/>
              <a:ext cx="82457" cy="71773"/>
            </a:xfrm>
            <a:custGeom>
              <a:rect b="b" l="l" r="r" t="t"/>
              <a:pathLst>
                <a:path extrusionOk="0" h="2741" w="3149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72"/>
            <p:cNvSpPr/>
            <p:nvPr/>
          </p:nvSpPr>
          <p:spPr>
            <a:xfrm>
              <a:off x="4017883" y="1549477"/>
              <a:ext cx="292303" cy="292539"/>
            </a:xfrm>
            <a:custGeom>
              <a:rect b="b" l="l" r="r" t="t"/>
              <a:pathLst>
                <a:path extrusionOk="0" h="11172" w="11163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72"/>
            <p:cNvSpPr/>
            <p:nvPr/>
          </p:nvSpPr>
          <p:spPr>
            <a:xfrm>
              <a:off x="4098324" y="1549713"/>
              <a:ext cx="211863" cy="211863"/>
            </a:xfrm>
            <a:custGeom>
              <a:rect b="b" l="l" r="r" t="t"/>
              <a:pathLst>
                <a:path extrusionOk="0" h="8091" w="8091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72"/>
            <p:cNvSpPr/>
            <p:nvPr/>
          </p:nvSpPr>
          <p:spPr>
            <a:xfrm>
              <a:off x="3999894" y="1532300"/>
              <a:ext cx="130427" cy="129302"/>
            </a:xfrm>
            <a:custGeom>
              <a:rect b="b" l="l" r="r" t="t"/>
              <a:pathLst>
                <a:path extrusionOk="0" h="4938" w="4981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72"/>
            <p:cNvSpPr/>
            <p:nvPr/>
          </p:nvSpPr>
          <p:spPr>
            <a:xfrm>
              <a:off x="4007907" y="1539736"/>
              <a:ext cx="122415" cy="121865"/>
            </a:xfrm>
            <a:custGeom>
              <a:rect b="b" l="l" r="r" t="t"/>
              <a:pathLst>
                <a:path extrusionOk="0" h="4654" w="4675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72"/>
            <p:cNvSpPr/>
            <p:nvPr/>
          </p:nvSpPr>
          <p:spPr>
            <a:xfrm>
              <a:off x="4197748" y="1730153"/>
              <a:ext cx="130427" cy="129275"/>
            </a:xfrm>
            <a:custGeom>
              <a:rect b="b" l="l" r="r" t="t"/>
              <a:pathLst>
                <a:path extrusionOk="0" h="4937" w="4981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72"/>
            <p:cNvSpPr/>
            <p:nvPr/>
          </p:nvSpPr>
          <p:spPr>
            <a:xfrm>
              <a:off x="4205499" y="1737328"/>
              <a:ext cx="122677" cy="122101"/>
            </a:xfrm>
            <a:custGeom>
              <a:rect b="b" l="l" r="r" t="t"/>
              <a:pathLst>
                <a:path extrusionOk="0" h="4663" w="4685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72"/>
            <p:cNvSpPr/>
            <p:nvPr/>
          </p:nvSpPr>
          <p:spPr>
            <a:xfrm>
              <a:off x="4065854" y="1663879"/>
              <a:ext cx="86463" cy="32155"/>
            </a:xfrm>
            <a:custGeom>
              <a:rect b="b" l="l" r="r" t="t"/>
              <a:pathLst>
                <a:path extrusionOk="0" h="1228" w="3302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72"/>
            <p:cNvSpPr/>
            <p:nvPr/>
          </p:nvSpPr>
          <p:spPr>
            <a:xfrm>
              <a:off x="4164519" y="1753301"/>
              <a:ext cx="90705" cy="51689"/>
            </a:xfrm>
            <a:custGeom>
              <a:rect b="b" l="l" r="r" t="t"/>
              <a:pathLst>
                <a:path extrusionOk="0" h="1974" w="3464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7" name="Google Shape;12627;p72"/>
          <p:cNvGrpSpPr/>
          <p:nvPr/>
        </p:nvGrpSpPr>
        <p:grpSpPr>
          <a:xfrm>
            <a:off x="4467589" y="5764325"/>
            <a:ext cx="465203" cy="733494"/>
            <a:chOff x="2233795" y="2882162"/>
            <a:chExt cx="232601" cy="366747"/>
          </a:xfrm>
        </p:grpSpPr>
        <p:sp>
          <p:nvSpPr>
            <p:cNvPr id="12628" name="Google Shape;12628;p72"/>
            <p:cNvSpPr/>
            <p:nvPr/>
          </p:nvSpPr>
          <p:spPr>
            <a:xfrm>
              <a:off x="2350946" y="2946368"/>
              <a:ext cx="115188" cy="214979"/>
            </a:xfrm>
            <a:custGeom>
              <a:rect b="b" l="l" r="r" t="t"/>
              <a:pathLst>
                <a:path extrusionOk="0" h="8210" w="4399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72"/>
            <p:cNvSpPr/>
            <p:nvPr/>
          </p:nvSpPr>
          <p:spPr>
            <a:xfrm>
              <a:off x="2379933" y="3052679"/>
              <a:ext cx="86463" cy="46583"/>
            </a:xfrm>
            <a:custGeom>
              <a:rect b="b" l="l" r="r" t="t"/>
              <a:pathLst>
                <a:path extrusionOk="0" h="1779" w="3302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72"/>
            <p:cNvSpPr/>
            <p:nvPr/>
          </p:nvSpPr>
          <p:spPr>
            <a:xfrm>
              <a:off x="2369930" y="2946368"/>
              <a:ext cx="77220" cy="44750"/>
            </a:xfrm>
            <a:custGeom>
              <a:rect b="b" l="l" r="r" t="t"/>
              <a:pathLst>
                <a:path extrusionOk="0" h="1709" w="2949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72"/>
            <p:cNvSpPr/>
            <p:nvPr/>
          </p:nvSpPr>
          <p:spPr>
            <a:xfrm>
              <a:off x="2357440" y="2882162"/>
              <a:ext cx="102200" cy="67976"/>
            </a:xfrm>
            <a:custGeom>
              <a:rect b="b" l="l" r="r" t="t"/>
              <a:pathLst>
                <a:path extrusionOk="0" h="2596" w="3903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72"/>
            <p:cNvSpPr/>
            <p:nvPr/>
          </p:nvSpPr>
          <p:spPr>
            <a:xfrm>
              <a:off x="2379671" y="3062787"/>
              <a:ext cx="29013" cy="60959"/>
            </a:xfrm>
            <a:custGeom>
              <a:rect b="b" l="l" r="r" t="t"/>
              <a:pathLst>
                <a:path extrusionOk="0" h="2328" w="1108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72"/>
            <p:cNvSpPr/>
            <p:nvPr/>
          </p:nvSpPr>
          <p:spPr>
            <a:xfrm>
              <a:off x="2379671" y="3062787"/>
              <a:ext cx="16758" cy="60723"/>
            </a:xfrm>
            <a:custGeom>
              <a:rect b="b" l="l" r="r" t="t"/>
              <a:pathLst>
                <a:path extrusionOk="0" h="2319" w="64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72"/>
            <p:cNvSpPr/>
            <p:nvPr/>
          </p:nvSpPr>
          <p:spPr>
            <a:xfrm>
              <a:off x="2408658" y="3066034"/>
              <a:ext cx="29013" cy="57712"/>
            </a:xfrm>
            <a:custGeom>
              <a:rect b="b" l="l" r="r" t="t"/>
              <a:pathLst>
                <a:path extrusionOk="0" h="2204" w="1108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72"/>
            <p:cNvSpPr/>
            <p:nvPr/>
          </p:nvSpPr>
          <p:spPr>
            <a:xfrm>
              <a:off x="2408658" y="3066034"/>
              <a:ext cx="17020" cy="57712"/>
            </a:xfrm>
            <a:custGeom>
              <a:rect b="b" l="l" r="r" t="t"/>
              <a:pathLst>
                <a:path extrusionOk="0" h="2204" w="65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72"/>
            <p:cNvSpPr/>
            <p:nvPr/>
          </p:nvSpPr>
          <p:spPr>
            <a:xfrm>
              <a:off x="2437383" y="3072030"/>
              <a:ext cx="28751" cy="51715"/>
            </a:xfrm>
            <a:custGeom>
              <a:rect b="b" l="l" r="r" t="t"/>
              <a:pathLst>
                <a:path extrusionOk="0" h="1975" w="1098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72"/>
            <p:cNvSpPr/>
            <p:nvPr/>
          </p:nvSpPr>
          <p:spPr>
            <a:xfrm>
              <a:off x="2437383" y="3072266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72"/>
            <p:cNvSpPr/>
            <p:nvPr/>
          </p:nvSpPr>
          <p:spPr>
            <a:xfrm>
              <a:off x="2357440" y="2944614"/>
              <a:ext cx="102462" cy="28751"/>
            </a:xfrm>
            <a:custGeom>
              <a:rect b="b" l="l" r="r" t="t"/>
              <a:pathLst>
                <a:path extrusionOk="0" h="1098" w="3913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72"/>
            <p:cNvSpPr/>
            <p:nvPr/>
          </p:nvSpPr>
          <p:spPr>
            <a:xfrm>
              <a:off x="2350946" y="3028301"/>
              <a:ext cx="76722" cy="58969"/>
            </a:xfrm>
            <a:custGeom>
              <a:rect b="b" l="l" r="r" t="t"/>
              <a:pathLst>
                <a:path extrusionOk="0" h="2252" w="293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72"/>
            <p:cNvSpPr/>
            <p:nvPr/>
          </p:nvSpPr>
          <p:spPr>
            <a:xfrm>
              <a:off x="2350946" y="3038539"/>
              <a:ext cx="66719" cy="38754"/>
            </a:xfrm>
            <a:custGeom>
              <a:rect b="b" l="l" r="r" t="t"/>
              <a:pathLst>
                <a:path extrusionOk="0" h="1480" w="2548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72"/>
            <p:cNvSpPr/>
            <p:nvPr/>
          </p:nvSpPr>
          <p:spPr>
            <a:xfrm>
              <a:off x="2282499" y="3193921"/>
              <a:ext cx="166641" cy="54988"/>
            </a:xfrm>
            <a:custGeom>
              <a:rect b="b" l="l" r="r" t="t"/>
              <a:pathLst>
                <a:path extrusionOk="0" h="2100" w="6364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72"/>
            <p:cNvSpPr/>
            <p:nvPr/>
          </p:nvSpPr>
          <p:spPr>
            <a:xfrm>
              <a:off x="2306248" y="3178681"/>
              <a:ext cx="119665" cy="30506"/>
            </a:xfrm>
            <a:custGeom>
              <a:rect b="b" l="l" r="r" t="t"/>
              <a:pathLst>
                <a:path extrusionOk="0" h="1165" w="457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72"/>
            <p:cNvSpPr/>
            <p:nvPr/>
          </p:nvSpPr>
          <p:spPr>
            <a:xfrm>
              <a:off x="2322719" y="3108296"/>
              <a:ext cx="11024" cy="59178"/>
            </a:xfrm>
            <a:custGeom>
              <a:rect b="b" l="l" r="r" t="t"/>
              <a:pathLst>
                <a:path extrusionOk="0" h="2260" w="421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72"/>
            <p:cNvSpPr/>
            <p:nvPr/>
          </p:nvSpPr>
          <p:spPr>
            <a:xfrm>
              <a:off x="2264928" y="3128668"/>
              <a:ext cx="48573" cy="44803"/>
            </a:xfrm>
            <a:custGeom>
              <a:rect b="b" l="l" r="r" t="t"/>
              <a:pathLst>
                <a:path extrusionOk="0" h="1711" w="1855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72"/>
            <p:cNvSpPr/>
            <p:nvPr/>
          </p:nvSpPr>
          <p:spPr>
            <a:xfrm>
              <a:off x="2233795" y="3181928"/>
              <a:ext cx="62713" cy="11024"/>
            </a:xfrm>
            <a:custGeom>
              <a:rect b="b" l="l" r="r" t="t"/>
              <a:pathLst>
                <a:path extrusionOk="0" h="421" w="2395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6" name="Google Shape;12646;p72"/>
          <p:cNvGrpSpPr/>
          <p:nvPr/>
        </p:nvGrpSpPr>
        <p:grpSpPr>
          <a:xfrm>
            <a:off x="7047545" y="6808845"/>
            <a:ext cx="724015" cy="488350"/>
            <a:chOff x="3523772" y="3404422"/>
            <a:chExt cx="362008" cy="244175"/>
          </a:xfrm>
        </p:grpSpPr>
        <p:sp>
          <p:nvSpPr>
            <p:cNvPr id="12647" name="Google Shape;12647;p72"/>
            <p:cNvSpPr/>
            <p:nvPr/>
          </p:nvSpPr>
          <p:spPr>
            <a:xfrm>
              <a:off x="3566244" y="3404579"/>
              <a:ext cx="122677" cy="233256"/>
            </a:xfrm>
            <a:custGeom>
              <a:rect b="b" l="l" r="r" t="t"/>
              <a:pathLst>
                <a:path extrusionOk="0" h="8908" w="4685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72"/>
            <p:cNvSpPr/>
            <p:nvPr/>
          </p:nvSpPr>
          <p:spPr>
            <a:xfrm>
              <a:off x="3566244" y="3511179"/>
              <a:ext cx="78476" cy="126657"/>
            </a:xfrm>
            <a:custGeom>
              <a:rect b="b" l="l" r="r" t="t"/>
              <a:pathLst>
                <a:path extrusionOk="0" h="4837" w="2997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72"/>
            <p:cNvSpPr/>
            <p:nvPr/>
          </p:nvSpPr>
          <p:spPr>
            <a:xfrm>
              <a:off x="3586852" y="3414504"/>
              <a:ext cx="11390" cy="95759"/>
            </a:xfrm>
            <a:custGeom>
              <a:rect b="b" l="l" r="r" t="t"/>
              <a:pathLst>
                <a:path extrusionOk="0" h="3657" w="435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72"/>
            <p:cNvSpPr/>
            <p:nvPr/>
          </p:nvSpPr>
          <p:spPr>
            <a:xfrm>
              <a:off x="3622202" y="3405758"/>
              <a:ext cx="11521" cy="103928"/>
            </a:xfrm>
            <a:custGeom>
              <a:rect b="b" l="l" r="r" t="t"/>
              <a:pathLst>
                <a:path extrusionOk="0" h="3969" w="44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72"/>
            <p:cNvSpPr/>
            <p:nvPr/>
          </p:nvSpPr>
          <p:spPr>
            <a:xfrm>
              <a:off x="3654174" y="3420002"/>
              <a:ext cx="11024" cy="89317"/>
            </a:xfrm>
            <a:custGeom>
              <a:rect b="b" l="l" r="r" t="t"/>
              <a:pathLst>
                <a:path extrusionOk="0" h="3411" w="421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72"/>
            <p:cNvSpPr/>
            <p:nvPr/>
          </p:nvSpPr>
          <p:spPr>
            <a:xfrm>
              <a:off x="3523772" y="3493320"/>
              <a:ext cx="90469" cy="144515"/>
            </a:xfrm>
            <a:custGeom>
              <a:rect b="b" l="l" r="r" t="t"/>
              <a:pathLst>
                <a:path extrusionOk="0" h="5519" w="3455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72"/>
            <p:cNvSpPr/>
            <p:nvPr/>
          </p:nvSpPr>
          <p:spPr>
            <a:xfrm>
              <a:off x="3557263" y="3624324"/>
              <a:ext cx="140404" cy="24273"/>
            </a:xfrm>
            <a:custGeom>
              <a:rect b="b" l="l" r="r" t="t"/>
              <a:pathLst>
                <a:path extrusionOk="0" h="927" w="5362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72"/>
            <p:cNvSpPr/>
            <p:nvPr/>
          </p:nvSpPr>
          <p:spPr>
            <a:xfrm>
              <a:off x="3720631" y="3404422"/>
              <a:ext cx="122677" cy="233413"/>
            </a:xfrm>
            <a:custGeom>
              <a:rect b="b" l="l" r="r" t="t"/>
              <a:pathLst>
                <a:path extrusionOk="0" h="8914" w="4685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72"/>
            <p:cNvSpPr/>
            <p:nvPr/>
          </p:nvSpPr>
          <p:spPr>
            <a:xfrm>
              <a:off x="3764831" y="3511179"/>
              <a:ext cx="78476" cy="126657"/>
            </a:xfrm>
            <a:custGeom>
              <a:rect b="b" l="l" r="r" t="t"/>
              <a:pathLst>
                <a:path extrusionOk="0" h="4837" w="2997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72"/>
            <p:cNvSpPr/>
            <p:nvPr/>
          </p:nvSpPr>
          <p:spPr>
            <a:xfrm>
              <a:off x="3811546" y="3414504"/>
              <a:ext cx="10762" cy="94764"/>
            </a:xfrm>
            <a:custGeom>
              <a:rect b="b" l="l" r="r" t="t"/>
              <a:pathLst>
                <a:path extrusionOk="0" h="3619" w="411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72"/>
            <p:cNvSpPr/>
            <p:nvPr/>
          </p:nvSpPr>
          <p:spPr>
            <a:xfrm>
              <a:off x="3776091" y="3472372"/>
              <a:ext cx="11260" cy="37340"/>
            </a:xfrm>
            <a:custGeom>
              <a:rect b="b" l="l" r="r" t="t"/>
              <a:pathLst>
                <a:path extrusionOk="0" h="1426" w="43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72"/>
            <p:cNvSpPr/>
            <p:nvPr/>
          </p:nvSpPr>
          <p:spPr>
            <a:xfrm>
              <a:off x="3744355" y="3420238"/>
              <a:ext cx="10762" cy="89265"/>
            </a:xfrm>
            <a:custGeom>
              <a:rect b="b" l="l" r="r" t="t"/>
              <a:pathLst>
                <a:path extrusionOk="0" h="3409" w="411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72"/>
            <p:cNvSpPr/>
            <p:nvPr/>
          </p:nvSpPr>
          <p:spPr>
            <a:xfrm>
              <a:off x="3795311" y="3493320"/>
              <a:ext cx="90469" cy="144515"/>
            </a:xfrm>
            <a:custGeom>
              <a:rect b="b" l="l" r="r" t="t"/>
              <a:pathLst>
                <a:path extrusionOk="0" h="5519" w="3455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72"/>
            <p:cNvSpPr/>
            <p:nvPr/>
          </p:nvSpPr>
          <p:spPr>
            <a:xfrm>
              <a:off x="3711624" y="3624324"/>
              <a:ext cx="140666" cy="24273"/>
            </a:xfrm>
            <a:custGeom>
              <a:rect b="b" l="l" r="r" t="t"/>
              <a:pathLst>
                <a:path extrusionOk="0" h="927" w="5372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72"/>
            <p:cNvSpPr/>
            <p:nvPr/>
          </p:nvSpPr>
          <p:spPr>
            <a:xfrm>
              <a:off x="3776327" y="3405758"/>
              <a:ext cx="10762" cy="56795"/>
            </a:xfrm>
            <a:custGeom>
              <a:rect b="b" l="l" r="r" t="t"/>
              <a:pathLst>
                <a:path extrusionOk="0" h="2169" w="411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2" name="Google Shape;12662;p72"/>
          <p:cNvGrpSpPr/>
          <p:nvPr/>
        </p:nvGrpSpPr>
        <p:grpSpPr>
          <a:xfrm>
            <a:off x="7062051" y="3954627"/>
            <a:ext cx="718464" cy="655672"/>
            <a:chOff x="3531026" y="1977314"/>
            <a:chExt cx="359232" cy="327836"/>
          </a:xfrm>
        </p:grpSpPr>
        <p:sp>
          <p:nvSpPr>
            <p:cNvPr id="12663" name="Google Shape;12663;p72"/>
            <p:cNvSpPr/>
            <p:nvPr/>
          </p:nvSpPr>
          <p:spPr>
            <a:xfrm>
              <a:off x="3668156" y="1977314"/>
              <a:ext cx="96806" cy="92590"/>
            </a:xfrm>
            <a:custGeom>
              <a:rect b="b" l="l" r="r" t="t"/>
              <a:pathLst>
                <a:path extrusionOk="0" h="3536" w="3697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72"/>
            <p:cNvSpPr/>
            <p:nvPr/>
          </p:nvSpPr>
          <p:spPr>
            <a:xfrm>
              <a:off x="3692901" y="2005960"/>
              <a:ext cx="40744" cy="35140"/>
            </a:xfrm>
            <a:custGeom>
              <a:rect b="b" l="l" r="r" t="t"/>
              <a:pathLst>
                <a:path extrusionOk="0" h="1342" w="1556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72"/>
            <p:cNvSpPr/>
            <p:nvPr/>
          </p:nvSpPr>
          <p:spPr>
            <a:xfrm>
              <a:off x="3531026" y="2088286"/>
              <a:ext cx="276068" cy="216864"/>
            </a:xfrm>
            <a:custGeom>
              <a:rect b="b" l="l" r="r" t="t"/>
              <a:pathLst>
                <a:path extrusionOk="0" h="8282" w="10543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72"/>
            <p:cNvSpPr/>
            <p:nvPr/>
          </p:nvSpPr>
          <p:spPr>
            <a:xfrm>
              <a:off x="3743360" y="2124264"/>
              <a:ext cx="63472" cy="51742"/>
            </a:xfrm>
            <a:custGeom>
              <a:rect b="b" l="l" r="r" t="t"/>
              <a:pathLst>
                <a:path extrusionOk="0" h="1976" w="2424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72"/>
            <p:cNvSpPr/>
            <p:nvPr/>
          </p:nvSpPr>
          <p:spPr>
            <a:xfrm>
              <a:off x="3531026" y="2193471"/>
              <a:ext cx="276068" cy="111443"/>
            </a:xfrm>
            <a:custGeom>
              <a:rect b="b" l="l" r="r" t="t"/>
              <a:pathLst>
                <a:path extrusionOk="0" h="4256" w="10543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72"/>
            <p:cNvSpPr/>
            <p:nvPr/>
          </p:nvSpPr>
          <p:spPr>
            <a:xfrm>
              <a:off x="3531785" y="2179462"/>
              <a:ext cx="298535" cy="125688"/>
            </a:xfrm>
            <a:custGeom>
              <a:rect b="b" l="l" r="r" t="t"/>
              <a:pathLst>
                <a:path extrusionOk="0" h="4800" w="11401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72"/>
            <p:cNvSpPr/>
            <p:nvPr/>
          </p:nvSpPr>
          <p:spPr>
            <a:xfrm>
              <a:off x="3531785" y="2282893"/>
              <a:ext cx="279551" cy="22257"/>
            </a:xfrm>
            <a:custGeom>
              <a:rect b="b" l="l" r="r" t="t"/>
              <a:pathLst>
                <a:path extrusionOk="0" h="850" w="10676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72"/>
            <p:cNvSpPr/>
            <p:nvPr/>
          </p:nvSpPr>
          <p:spPr>
            <a:xfrm>
              <a:off x="3740846" y="2015596"/>
              <a:ext cx="149412" cy="149176"/>
            </a:xfrm>
            <a:custGeom>
              <a:rect b="b" l="l" r="r" t="t"/>
              <a:pathLst>
                <a:path extrusionOk="0" h="5697" w="5706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72"/>
            <p:cNvSpPr/>
            <p:nvPr/>
          </p:nvSpPr>
          <p:spPr>
            <a:xfrm>
              <a:off x="3789576" y="2070532"/>
              <a:ext cx="45221" cy="38780"/>
            </a:xfrm>
            <a:custGeom>
              <a:rect b="b" l="l" r="r" t="t"/>
              <a:pathLst>
                <a:path extrusionOk="0" h="1481" w="1727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72"/>
            <p:cNvSpPr/>
            <p:nvPr/>
          </p:nvSpPr>
          <p:spPr>
            <a:xfrm>
              <a:off x="3531026" y="2088286"/>
              <a:ext cx="111679" cy="36004"/>
            </a:xfrm>
            <a:custGeom>
              <a:rect b="b" l="l" r="r" t="t"/>
              <a:pathLst>
                <a:path extrusionOk="0" h="1375" w="4265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3" name="Google Shape;12673;p72"/>
          <p:cNvGrpSpPr/>
          <p:nvPr/>
        </p:nvGrpSpPr>
        <p:grpSpPr>
          <a:xfrm>
            <a:off x="6246703" y="3000551"/>
            <a:ext cx="593562" cy="718464"/>
            <a:chOff x="3123351" y="1500275"/>
            <a:chExt cx="296781" cy="359232"/>
          </a:xfrm>
        </p:grpSpPr>
        <p:sp>
          <p:nvSpPr>
            <p:cNvPr id="12674" name="Google Shape;12674;p72"/>
            <p:cNvSpPr/>
            <p:nvPr/>
          </p:nvSpPr>
          <p:spPr>
            <a:xfrm>
              <a:off x="3123351" y="1562700"/>
              <a:ext cx="296781" cy="296545"/>
            </a:xfrm>
            <a:custGeom>
              <a:rect b="b" l="l" r="r" t="t"/>
              <a:pathLst>
                <a:path extrusionOk="0" h="11325" w="11334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72"/>
            <p:cNvSpPr/>
            <p:nvPr/>
          </p:nvSpPr>
          <p:spPr>
            <a:xfrm>
              <a:off x="3276979" y="1562465"/>
              <a:ext cx="99189" cy="33569"/>
            </a:xfrm>
            <a:custGeom>
              <a:rect b="b" l="l" r="r" t="t"/>
              <a:pathLst>
                <a:path extrusionOk="0" h="1282" w="3788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72"/>
            <p:cNvSpPr/>
            <p:nvPr/>
          </p:nvSpPr>
          <p:spPr>
            <a:xfrm>
              <a:off x="3130081" y="1800277"/>
              <a:ext cx="75963" cy="59230"/>
            </a:xfrm>
            <a:custGeom>
              <a:rect b="b" l="l" r="r" t="t"/>
              <a:pathLst>
                <a:path extrusionOk="0" h="2262" w="2901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72"/>
            <p:cNvSpPr/>
            <p:nvPr/>
          </p:nvSpPr>
          <p:spPr>
            <a:xfrm>
              <a:off x="3170799" y="1562465"/>
              <a:ext cx="249334" cy="296781"/>
            </a:xfrm>
            <a:custGeom>
              <a:rect b="b" l="l" r="r" t="t"/>
              <a:pathLst>
                <a:path extrusionOk="0" h="11334" w="9522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72"/>
            <p:cNvSpPr/>
            <p:nvPr/>
          </p:nvSpPr>
          <p:spPr>
            <a:xfrm>
              <a:off x="3123351" y="1793285"/>
              <a:ext cx="64206" cy="66222"/>
            </a:xfrm>
            <a:custGeom>
              <a:rect b="b" l="l" r="r" t="t"/>
              <a:pathLst>
                <a:path extrusionOk="0" h="2529" w="2452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72"/>
            <p:cNvSpPr/>
            <p:nvPr/>
          </p:nvSpPr>
          <p:spPr>
            <a:xfrm>
              <a:off x="3251998" y="1787787"/>
              <a:ext cx="131658" cy="11024"/>
            </a:xfrm>
            <a:custGeom>
              <a:rect b="b" l="l" r="r" t="t"/>
              <a:pathLst>
                <a:path extrusionOk="0" h="421" w="5028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72"/>
            <p:cNvSpPr/>
            <p:nvPr/>
          </p:nvSpPr>
          <p:spPr>
            <a:xfrm>
              <a:off x="3259304" y="1537432"/>
              <a:ext cx="74234" cy="70516"/>
            </a:xfrm>
            <a:custGeom>
              <a:rect b="b" l="l" r="r" t="t"/>
              <a:pathLst>
                <a:path extrusionOk="0" h="2693" w="2835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72"/>
            <p:cNvSpPr/>
            <p:nvPr/>
          </p:nvSpPr>
          <p:spPr>
            <a:xfrm>
              <a:off x="3283970" y="1500275"/>
              <a:ext cx="84944" cy="84944"/>
            </a:xfrm>
            <a:custGeom>
              <a:rect b="b" l="l" r="r" t="t"/>
              <a:pathLst>
                <a:path extrusionOk="0" h="3244" w="3244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72"/>
            <p:cNvSpPr/>
            <p:nvPr/>
          </p:nvSpPr>
          <p:spPr>
            <a:xfrm>
              <a:off x="3185803" y="1633662"/>
              <a:ext cx="171878" cy="19743"/>
            </a:xfrm>
            <a:custGeom>
              <a:rect b="b" l="l" r="r" t="t"/>
              <a:pathLst>
                <a:path extrusionOk="0" h="754" w="6564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72"/>
            <p:cNvSpPr/>
            <p:nvPr/>
          </p:nvSpPr>
          <p:spPr>
            <a:xfrm>
              <a:off x="3179047" y="1674851"/>
              <a:ext cx="186463" cy="10814"/>
            </a:xfrm>
            <a:custGeom>
              <a:rect b="b" l="l" r="r" t="t"/>
              <a:pathLst>
                <a:path extrusionOk="0" h="413" w="7121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72"/>
            <p:cNvSpPr/>
            <p:nvPr/>
          </p:nvSpPr>
          <p:spPr>
            <a:xfrm>
              <a:off x="3179047" y="1701847"/>
              <a:ext cx="185390" cy="10762"/>
            </a:xfrm>
            <a:custGeom>
              <a:rect b="b" l="l" r="r" t="t"/>
              <a:pathLst>
                <a:path extrusionOk="0" h="411" w="708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5" name="Google Shape;12685;p72"/>
          <p:cNvGrpSpPr/>
          <p:nvPr/>
        </p:nvGrpSpPr>
        <p:grpSpPr>
          <a:xfrm>
            <a:off x="5318916" y="3000551"/>
            <a:ext cx="664523" cy="718464"/>
            <a:chOff x="2659458" y="1500275"/>
            <a:chExt cx="332261" cy="359232"/>
          </a:xfrm>
        </p:grpSpPr>
        <p:sp>
          <p:nvSpPr>
            <p:cNvPr id="12686" name="Google Shape;12686;p72"/>
            <p:cNvSpPr/>
            <p:nvPr/>
          </p:nvSpPr>
          <p:spPr>
            <a:xfrm>
              <a:off x="2957234" y="1800015"/>
              <a:ext cx="34486" cy="59361"/>
            </a:xfrm>
            <a:custGeom>
              <a:rect b="b" l="l" r="r" t="t"/>
              <a:pathLst>
                <a:path extrusionOk="0" h="2267" w="1317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72"/>
            <p:cNvSpPr/>
            <p:nvPr/>
          </p:nvSpPr>
          <p:spPr>
            <a:xfrm>
              <a:off x="2974463" y="1800015"/>
              <a:ext cx="17256" cy="59492"/>
            </a:xfrm>
            <a:custGeom>
              <a:rect b="b" l="l" r="r" t="t"/>
              <a:pathLst>
                <a:path extrusionOk="0" h="2272" w="659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72"/>
            <p:cNvSpPr/>
            <p:nvPr/>
          </p:nvSpPr>
          <p:spPr>
            <a:xfrm>
              <a:off x="2659458" y="1500275"/>
              <a:ext cx="266066" cy="358970"/>
            </a:xfrm>
            <a:custGeom>
              <a:rect b="b" l="l" r="r" t="t"/>
              <a:pathLst>
                <a:path extrusionOk="0" h="13709" w="10161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72"/>
            <p:cNvSpPr/>
            <p:nvPr/>
          </p:nvSpPr>
          <p:spPr>
            <a:xfrm>
              <a:off x="2659458" y="1500275"/>
              <a:ext cx="92459" cy="92197"/>
            </a:xfrm>
            <a:custGeom>
              <a:rect b="b" l="l" r="r" t="t"/>
              <a:pathLst>
                <a:path extrusionOk="0" h="3521" w="3531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72"/>
            <p:cNvSpPr/>
            <p:nvPr/>
          </p:nvSpPr>
          <p:spPr>
            <a:xfrm>
              <a:off x="2659458" y="1500275"/>
              <a:ext cx="266066" cy="358970"/>
            </a:xfrm>
            <a:custGeom>
              <a:rect b="b" l="l" r="r" t="t"/>
              <a:pathLst>
                <a:path extrusionOk="0" h="13709" w="10161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72"/>
            <p:cNvSpPr/>
            <p:nvPr/>
          </p:nvSpPr>
          <p:spPr>
            <a:xfrm>
              <a:off x="2659458" y="1500275"/>
              <a:ext cx="79471" cy="79445"/>
            </a:xfrm>
            <a:custGeom>
              <a:rect b="b" l="l" r="r" t="t"/>
              <a:pathLst>
                <a:path extrusionOk="0" h="3034" w="3035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72"/>
            <p:cNvSpPr/>
            <p:nvPr/>
          </p:nvSpPr>
          <p:spPr>
            <a:xfrm>
              <a:off x="2710414" y="1744817"/>
              <a:ext cx="164154" cy="11024"/>
            </a:xfrm>
            <a:custGeom>
              <a:rect b="b" l="l" r="r" t="t"/>
              <a:pathLst>
                <a:path extrusionOk="0" h="421" w="6269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72"/>
            <p:cNvSpPr/>
            <p:nvPr/>
          </p:nvSpPr>
          <p:spPr>
            <a:xfrm>
              <a:off x="2785853" y="1811013"/>
              <a:ext cx="88715" cy="11024"/>
            </a:xfrm>
            <a:custGeom>
              <a:rect b="b" l="l" r="r" t="t"/>
              <a:pathLst>
                <a:path extrusionOk="0" h="421" w="3388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72"/>
            <p:cNvSpPr/>
            <p:nvPr/>
          </p:nvSpPr>
          <p:spPr>
            <a:xfrm>
              <a:off x="2710414" y="1717349"/>
              <a:ext cx="164154" cy="10998"/>
            </a:xfrm>
            <a:custGeom>
              <a:rect b="b" l="l" r="r" t="t"/>
              <a:pathLst>
                <a:path extrusionOk="0" h="420" w="6269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72"/>
            <p:cNvSpPr/>
            <p:nvPr/>
          </p:nvSpPr>
          <p:spPr>
            <a:xfrm>
              <a:off x="2710414" y="1689855"/>
              <a:ext cx="164154" cy="11024"/>
            </a:xfrm>
            <a:custGeom>
              <a:rect b="b" l="l" r="r" t="t"/>
              <a:pathLst>
                <a:path extrusionOk="0" h="421" w="6269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72"/>
            <p:cNvSpPr/>
            <p:nvPr/>
          </p:nvSpPr>
          <p:spPr>
            <a:xfrm>
              <a:off x="2709576" y="1662360"/>
              <a:ext cx="165830" cy="11050"/>
            </a:xfrm>
            <a:custGeom>
              <a:rect b="b" l="l" r="r" t="t"/>
              <a:pathLst>
                <a:path extrusionOk="0" h="422" w="6333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72"/>
            <p:cNvSpPr/>
            <p:nvPr/>
          </p:nvSpPr>
          <p:spPr>
            <a:xfrm>
              <a:off x="2774515" y="1581423"/>
              <a:ext cx="23357" cy="62242"/>
            </a:xfrm>
            <a:custGeom>
              <a:rect b="b" l="l" r="r" t="t"/>
              <a:pathLst>
                <a:path extrusionOk="0" h="2377" w="892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72"/>
            <p:cNvSpPr/>
            <p:nvPr/>
          </p:nvSpPr>
          <p:spPr>
            <a:xfrm>
              <a:off x="2773782" y="1635364"/>
              <a:ext cx="37183" cy="10814"/>
            </a:xfrm>
            <a:custGeom>
              <a:rect b="b" l="l" r="r" t="t"/>
              <a:pathLst>
                <a:path extrusionOk="0" h="413" w="142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72"/>
            <p:cNvSpPr/>
            <p:nvPr/>
          </p:nvSpPr>
          <p:spPr>
            <a:xfrm>
              <a:off x="2777866" y="1561103"/>
              <a:ext cx="20005" cy="17125"/>
            </a:xfrm>
            <a:custGeom>
              <a:rect b="b" l="l" r="r" t="t"/>
              <a:pathLst>
                <a:path extrusionOk="0" h="654" w="764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72"/>
            <p:cNvSpPr/>
            <p:nvPr/>
          </p:nvSpPr>
          <p:spPr>
            <a:xfrm>
              <a:off x="2957234" y="1582941"/>
              <a:ext cx="34486" cy="229852"/>
            </a:xfrm>
            <a:custGeom>
              <a:rect b="b" l="l" r="r" t="t"/>
              <a:pathLst>
                <a:path extrusionOk="0" h="8778" w="1317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72"/>
            <p:cNvSpPr/>
            <p:nvPr/>
          </p:nvSpPr>
          <p:spPr>
            <a:xfrm>
              <a:off x="2974463" y="1582941"/>
              <a:ext cx="17256" cy="229852"/>
            </a:xfrm>
            <a:custGeom>
              <a:rect b="b" l="l" r="r" t="t"/>
              <a:pathLst>
                <a:path extrusionOk="0" h="8778" w="659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72"/>
            <p:cNvSpPr/>
            <p:nvPr/>
          </p:nvSpPr>
          <p:spPr>
            <a:xfrm>
              <a:off x="2957234" y="1550210"/>
              <a:ext cx="34486" cy="40246"/>
            </a:xfrm>
            <a:custGeom>
              <a:rect b="b" l="l" r="r" t="t"/>
              <a:pathLst>
                <a:path extrusionOk="0" h="1537" w="1317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72"/>
            <p:cNvSpPr/>
            <p:nvPr/>
          </p:nvSpPr>
          <p:spPr>
            <a:xfrm>
              <a:off x="2974463" y="1550210"/>
              <a:ext cx="17256" cy="40246"/>
            </a:xfrm>
            <a:custGeom>
              <a:rect b="b" l="l" r="r" t="t"/>
              <a:pathLst>
                <a:path extrusionOk="0" h="1537" w="659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72"/>
            <p:cNvSpPr/>
            <p:nvPr/>
          </p:nvSpPr>
          <p:spPr>
            <a:xfrm>
              <a:off x="2957234" y="1500275"/>
              <a:ext cx="34486" cy="49961"/>
            </a:xfrm>
            <a:custGeom>
              <a:rect b="b" l="l" r="r" t="t"/>
              <a:pathLst>
                <a:path extrusionOk="0" h="1908" w="1317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72"/>
            <p:cNvSpPr/>
            <p:nvPr/>
          </p:nvSpPr>
          <p:spPr>
            <a:xfrm>
              <a:off x="2974463" y="1500275"/>
              <a:ext cx="17256" cy="49961"/>
            </a:xfrm>
            <a:custGeom>
              <a:rect b="b" l="l" r="r" t="t"/>
              <a:pathLst>
                <a:path extrusionOk="0" h="1908" w="659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6" name="Google Shape;12706;p72"/>
          <p:cNvGrpSpPr/>
          <p:nvPr/>
        </p:nvGrpSpPr>
        <p:grpSpPr>
          <a:xfrm>
            <a:off x="3500368" y="4827059"/>
            <a:ext cx="719459" cy="718883"/>
            <a:chOff x="1750184" y="2413530"/>
            <a:chExt cx="359730" cy="359441"/>
          </a:xfrm>
        </p:grpSpPr>
        <p:sp>
          <p:nvSpPr>
            <p:cNvPr id="12707" name="Google Shape;12707;p72"/>
            <p:cNvSpPr/>
            <p:nvPr/>
          </p:nvSpPr>
          <p:spPr>
            <a:xfrm>
              <a:off x="1867074" y="2496981"/>
              <a:ext cx="58000" cy="64965"/>
            </a:xfrm>
            <a:custGeom>
              <a:rect b="b" l="l" r="r" t="t"/>
              <a:pathLst>
                <a:path extrusionOk="0" h="2481" w="2215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72"/>
            <p:cNvSpPr/>
            <p:nvPr/>
          </p:nvSpPr>
          <p:spPr>
            <a:xfrm>
              <a:off x="1824863" y="2413530"/>
              <a:ext cx="285050" cy="285312"/>
            </a:xfrm>
            <a:custGeom>
              <a:rect b="b" l="l" r="r" t="t"/>
              <a:pathLst>
                <a:path extrusionOk="0" h="10896" w="10886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72"/>
            <p:cNvSpPr/>
            <p:nvPr/>
          </p:nvSpPr>
          <p:spPr>
            <a:xfrm>
              <a:off x="1893808" y="2482737"/>
              <a:ext cx="147160" cy="146898"/>
            </a:xfrm>
            <a:custGeom>
              <a:rect b="b" l="l" r="r" t="t"/>
              <a:pathLst>
                <a:path extrusionOk="0" h="5610" w="562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72"/>
            <p:cNvSpPr/>
            <p:nvPr/>
          </p:nvSpPr>
          <p:spPr>
            <a:xfrm>
              <a:off x="1787654" y="2492294"/>
              <a:ext cx="245065" cy="246767"/>
            </a:xfrm>
            <a:custGeom>
              <a:rect b="b" l="l" r="r" t="t"/>
              <a:pathLst>
                <a:path extrusionOk="0" h="9424" w="9359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72"/>
            <p:cNvSpPr/>
            <p:nvPr/>
          </p:nvSpPr>
          <p:spPr>
            <a:xfrm>
              <a:off x="1806141" y="2613871"/>
              <a:ext cx="106442" cy="106442"/>
            </a:xfrm>
            <a:custGeom>
              <a:rect b="b" l="l" r="r" t="t"/>
              <a:pathLst>
                <a:path extrusionOk="0" h="4065" w="4065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72"/>
            <p:cNvSpPr/>
            <p:nvPr/>
          </p:nvSpPr>
          <p:spPr>
            <a:xfrm>
              <a:off x="1923790" y="2515075"/>
              <a:ext cx="52972" cy="46321"/>
            </a:xfrm>
            <a:custGeom>
              <a:rect b="b" l="l" r="r" t="t"/>
              <a:pathLst>
                <a:path extrusionOk="0" h="1769" w="2023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72"/>
            <p:cNvSpPr/>
            <p:nvPr/>
          </p:nvSpPr>
          <p:spPr>
            <a:xfrm>
              <a:off x="1944215" y="2537882"/>
              <a:ext cx="55277" cy="46766"/>
            </a:xfrm>
            <a:custGeom>
              <a:rect b="b" l="l" r="r" t="t"/>
              <a:pathLst>
                <a:path extrusionOk="0" h="1786" w="2111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72"/>
            <p:cNvSpPr/>
            <p:nvPr/>
          </p:nvSpPr>
          <p:spPr>
            <a:xfrm>
              <a:off x="1968252" y="2560611"/>
              <a:ext cx="53993" cy="46243"/>
            </a:xfrm>
            <a:custGeom>
              <a:rect b="b" l="l" r="r" t="t"/>
              <a:pathLst>
                <a:path extrusionOk="0" h="1766" w="2062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72"/>
            <p:cNvSpPr/>
            <p:nvPr/>
          </p:nvSpPr>
          <p:spPr>
            <a:xfrm>
              <a:off x="1792630" y="2614945"/>
              <a:ext cx="116707" cy="115869"/>
            </a:xfrm>
            <a:custGeom>
              <a:rect b="b" l="l" r="r" t="t"/>
              <a:pathLst>
                <a:path extrusionOk="0" h="4425" w="4457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72"/>
            <p:cNvSpPr/>
            <p:nvPr/>
          </p:nvSpPr>
          <p:spPr>
            <a:xfrm>
              <a:off x="1750184" y="2637621"/>
              <a:ext cx="135900" cy="135350"/>
            </a:xfrm>
            <a:custGeom>
              <a:rect b="b" l="l" r="r" t="t"/>
              <a:pathLst>
                <a:path extrusionOk="0" h="5169" w="519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72"/>
            <p:cNvSpPr/>
            <p:nvPr/>
          </p:nvSpPr>
          <p:spPr>
            <a:xfrm>
              <a:off x="1750184" y="2665586"/>
              <a:ext cx="107673" cy="107385"/>
            </a:xfrm>
            <a:custGeom>
              <a:rect b="b" l="l" r="r" t="t"/>
              <a:pathLst>
                <a:path extrusionOk="0" h="4101" w="4112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8" name="Google Shape;12718;p72"/>
          <p:cNvGrpSpPr/>
          <p:nvPr/>
        </p:nvGrpSpPr>
        <p:grpSpPr>
          <a:xfrm>
            <a:off x="4460100" y="3000446"/>
            <a:ext cx="633049" cy="718569"/>
            <a:chOff x="2230050" y="1500223"/>
            <a:chExt cx="316524" cy="359284"/>
          </a:xfrm>
        </p:grpSpPr>
        <p:sp>
          <p:nvSpPr>
            <p:cNvPr id="12719" name="Google Shape;12719;p72"/>
            <p:cNvSpPr/>
            <p:nvPr/>
          </p:nvSpPr>
          <p:spPr>
            <a:xfrm>
              <a:off x="2230050" y="1584958"/>
              <a:ext cx="189632" cy="274550"/>
            </a:xfrm>
            <a:custGeom>
              <a:rect b="b" l="l" r="r" t="t"/>
              <a:pathLst>
                <a:path extrusionOk="0" h="10485" w="7242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72"/>
            <p:cNvSpPr/>
            <p:nvPr/>
          </p:nvSpPr>
          <p:spPr>
            <a:xfrm>
              <a:off x="2230050" y="1849243"/>
              <a:ext cx="189632" cy="10265"/>
            </a:xfrm>
            <a:custGeom>
              <a:rect b="b" l="l" r="r" t="t"/>
              <a:pathLst>
                <a:path extrusionOk="0" h="392" w="7242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72"/>
            <p:cNvSpPr/>
            <p:nvPr/>
          </p:nvSpPr>
          <p:spPr>
            <a:xfrm>
              <a:off x="2266028" y="1585193"/>
              <a:ext cx="117675" cy="37759"/>
            </a:xfrm>
            <a:custGeom>
              <a:rect b="b" l="l" r="r" t="t"/>
              <a:pathLst>
                <a:path extrusionOk="0" h="1442" w="4494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72"/>
            <p:cNvSpPr/>
            <p:nvPr/>
          </p:nvSpPr>
          <p:spPr>
            <a:xfrm>
              <a:off x="2248039" y="1603680"/>
              <a:ext cx="153654" cy="229852"/>
            </a:xfrm>
            <a:custGeom>
              <a:rect b="b" l="l" r="r" t="t"/>
              <a:pathLst>
                <a:path extrusionOk="0" h="8778" w="5868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72"/>
            <p:cNvSpPr/>
            <p:nvPr/>
          </p:nvSpPr>
          <p:spPr>
            <a:xfrm>
              <a:off x="2248039" y="1603680"/>
              <a:ext cx="153654" cy="229852"/>
            </a:xfrm>
            <a:custGeom>
              <a:rect b="b" l="l" r="r" t="t"/>
              <a:pathLst>
                <a:path extrusionOk="0" h="8778" w="5868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72"/>
            <p:cNvSpPr/>
            <p:nvPr/>
          </p:nvSpPr>
          <p:spPr>
            <a:xfrm>
              <a:off x="2266028" y="1603680"/>
              <a:ext cx="117675" cy="19272"/>
            </a:xfrm>
            <a:custGeom>
              <a:rect b="b" l="l" r="r" t="t"/>
              <a:pathLst>
                <a:path extrusionOk="0" h="736" w="4494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72"/>
            <p:cNvSpPr/>
            <p:nvPr/>
          </p:nvSpPr>
          <p:spPr>
            <a:xfrm>
              <a:off x="2275272" y="1546466"/>
              <a:ext cx="99189" cy="67243"/>
            </a:xfrm>
            <a:custGeom>
              <a:rect b="b" l="l" r="r" t="t"/>
              <a:pathLst>
                <a:path extrusionOk="0" h="2568" w="3788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72"/>
            <p:cNvSpPr/>
            <p:nvPr/>
          </p:nvSpPr>
          <p:spPr>
            <a:xfrm>
              <a:off x="2275272" y="1599935"/>
              <a:ext cx="99189" cy="13773"/>
            </a:xfrm>
            <a:custGeom>
              <a:rect b="b" l="l" r="r" t="t"/>
              <a:pathLst>
                <a:path extrusionOk="0" h="526" w="3788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72"/>
            <p:cNvSpPr/>
            <p:nvPr/>
          </p:nvSpPr>
          <p:spPr>
            <a:xfrm>
              <a:off x="2272156" y="1710070"/>
              <a:ext cx="105395" cy="10814"/>
            </a:xfrm>
            <a:custGeom>
              <a:rect b="b" l="l" r="r" t="t"/>
              <a:pathLst>
                <a:path extrusionOk="0" h="413" w="4025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72"/>
            <p:cNvSpPr/>
            <p:nvPr/>
          </p:nvSpPr>
          <p:spPr>
            <a:xfrm>
              <a:off x="2272156" y="1730808"/>
              <a:ext cx="105395" cy="10814"/>
            </a:xfrm>
            <a:custGeom>
              <a:rect b="b" l="l" r="r" t="t"/>
              <a:pathLst>
                <a:path extrusionOk="0" h="413" w="4025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72"/>
            <p:cNvSpPr/>
            <p:nvPr/>
          </p:nvSpPr>
          <p:spPr>
            <a:xfrm>
              <a:off x="2272156" y="1751547"/>
              <a:ext cx="105395" cy="10814"/>
            </a:xfrm>
            <a:custGeom>
              <a:rect b="b" l="l" r="r" t="t"/>
              <a:pathLst>
                <a:path extrusionOk="0" h="413" w="4025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72"/>
            <p:cNvSpPr/>
            <p:nvPr/>
          </p:nvSpPr>
          <p:spPr>
            <a:xfrm>
              <a:off x="2272156" y="1772285"/>
              <a:ext cx="105395" cy="11050"/>
            </a:xfrm>
            <a:custGeom>
              <a:rect b="b" l="l" r="r" t="t"/>
              <a:pathLst>
                <a:path extrusionOk="0" h="422" w="4025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72"/>
            <p:cNvSpPr/>
            <p:nvPr/>
          </p:nvSpPr>
          <p:spPr>
            <a:xfrm>
              <a:off x="2382918" y="1500223"/>
              <a:ext cx="163656" cy="137209"/>
            </a:xfrm>
            <a:custGeom>
              <a:rect b="b" l="l" r="r" t="t"/>
              <a:pathLst>
                <a:path extrusionOk="0" h="5240" w="625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72"/>
            <p:cNvSpPr/>
            <p:nvPr/>
          </p:nvSpPr>
          <p:spPr>
            <a:xfrm>
              <a:off x="2427380" y="1560396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72"/>
            <p:cNvSpPr/>
            <p:nvPr/>
          </p:nvSpPr>
          <p:spPr>
            <a:xfrm>
              <a:off x="2448878" y="1560396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72"/>
            <p:cNvSpPr/>
            <p:nvPr/>
          </p:nvSpPr>
          <p:spPr>
            <a:xfrm>
              <a:off x="2470114" y="1560396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72"/>
            <p:cNvSpPr/>
            <p:nvPr/>
          </p:nvSpPr>
          <p:spPr>
            <a:xfrm>
              <a:off x="2491455" y="1560396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72"/>
            <p:cNvSpPr/>
            <p:nvPr/>
          </p:nvSpPr>
          <p:spPr>
            <a:xfrm>
              <a:off x="2310229" y="1645393"/>
              <a:ext cx="20005" cy="49490"/>
            </a:xfrm>
            <a:custGeom>
              <a:rect b="b" l="l" r="r" t="t"/>
              <a:pathLst>
                <a:path extrusionOk="0" h="1890" w="764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72"/>
            <p:cNvSpPr/>
            <p:nvPr/>
          </p:nvSpPr>
          <p:spPr>
            <a:xfrm>
              <a:off x="2308893" y="1686110"/>
              <a:ext cx="31946" cy="11050"/>
            </a:xfrm>
            <a:custGeom>
              <a:rect b="b" l="l" r="r" t="t"/>
              <a:pathLst>
                <a:path extrusionOk="0" h="422" w="122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72"/>
            <p:cNvSpPr/>
            <p:nvPr/>
          </p:nvSpPr>
          <p:spPr>
            <a:xfrm>
              <a:off x="2311983" y="1627063"/>
              <a:ext cx="18251" cy="15606"/>
            </a:xfrm>
            <a:custGeom>
              <a:rect b="b" l="l" r="r" t="t"/>
              <a:pathLst>
                <a:path extrusionOk="0" h="596" w="697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72"/>
          <p:cNvGrpSpPr/>
          <p:nvPr/>
        </p:nvGrpSpPr>
        <p:grpSpPr>
          <a:xfrm>
            <a:off x="5380084" y="8525533"/>
            <a:ext cx="718778" cy="718464"/>
            <a:chOff x="2690042" y="4262767"/>
            <a:chExt cx="359389" cy="359232"/>
          </a:xfrm>
        </p:grpSpPr>
        <p:sp>
          <p:nvSpPr>
            <p:cNvPr id="12740" name="Google Shape;12740;p72"/>
            <p:cNvSpPr/>
            <p:nvPr/>
          </p:nvSpPr>
          <p:spPr>
            <a:xfrm>
              <a:off x="2690042" y="4262767"/>
              <a:ext cx="205002" cy="173214"/>
            </a:xfrm>
            <a:custGeom>
              <a:rect b="b" l="l" r="r" t="t"/>
              <a:pathLst>
                <a:path extrusionOk="0" h="6615" w="7829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72"/>
            <p:cNvSpPr/>
            <p:nvPr/>
          </p:nvSpPr>
          <p:spPr>
            <a:xfrm>
              <a:off x="2729293" y="4277456"/>
              <a:ext cx="124038" cy="125086"/>
            </a:xfrm>
            <a:custGeom>
              <a:rect b="b" l="l" r="r" t="t"/>
              <a:pathLst>
                <a:path extrusionOk="0" h="4777" w="4737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72"/>
            <p:cNvSpPr/>
            <p:nvPr/>
          </p:nvSpPr>
          <p:spPr>
            <a:xfrm>
              <a:off x="2762365" y="4322285"/>
              <a:ext cx="37261" cy="45981"/>
            </a:xfrm>
            <a:custGeom>
              <a:rect b="b" l="l" r="r" t="t"/>
              <a:pathLst>
                <a:path extrusionOk="0" h="1756" w="1423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72"/>
            <p:cNvSpPr/>
            <p:nvPr/>
          </p:nvSpPr>
          <p:spPr>
            <a:xfrm>
              <a:off x="2795594" y="4322285"/>
              <a:ext cx="26761" cy="45536"/>
            </a:xfrm>
            <a:custGeom>
              <a:rect b="b" l="l" r="r" t="t"/>
              <a:pathLst>
                <a:path extrusionOk="0" h="1739" w="1022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72"/>
            <p:cNvSpPr/>
            <p:nvPr/>
          </p:nvSpPr>
          <p:spPr>
            <a:xfrm>
              <a:off x="2753122" y="4328439"/>
              <a:ext cx="296309" cy="293560"/>
            </a:xfrm>
            <a:custGeom>
              <a:rect b="b" l="l" r="r" t="t"/>
              <a:pathLst>
                <a:path extrusionOk="0" h="11211" w="11316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72"/>
            <p:cNvSpPr/>
            <p:nvPr/>
          </p:nvSpPr>
          <p:spPr>
            <a:xfrm>
              <a:off x="2753122" y="4543103"/>
              <a:ext cx="81985" cy="78895"/>
            </a:xfrm>
            <a:custGeom>
              <a:rect b="b" l="l" r="r" t="t"/>
              <a:pathLst>
                <a:path extrusionOk="0" h="3013" w="3131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72"/>
            <p:cNvSpPr/>
            <p:nvPr/>
          </p:nvSpPr>
          <p:spPr>
            <a:xfrm>
              <a:off x="2926990" y="4373241"/>
              <a:ext cx="70726" cy="73711"/>
            </a:xfrm>
            <a:custGeom>
              <a:rect b="b" l="l" r="r" t="t"/>
              <a:pathLst>
                <a:path extrusionOk="0" h="2815" w="2701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7" name="Google Shape;12747;p72"/>
          <p:cNvGrpSpPr/>
          <p:nvPr/>
        </p:nvGrpSpPr>
        <p:grpSpPr>
          <a:xfrm>
            <a:off x="5378879" y="5764325"/>
            <a:ext cx="444674" cy="733442"/>
            <a:chOff x="2689440" y="2882162"/>
            <a:chExt cx="222337" cy="366721"/>
          </a:xfrm>
        </p:grpSpPr>
        <p:sp>
          <p:nvSpPr>
            <p:cNvPr id="12748" name="Google Shape;12748;p72"/>
            <p:cNvSpPr/>
            <p:nvPr/>
          </p:nvSpPr>
          <p:spPr>
            <a:xfrm>
              <a:off x="2689440" y="3022566"/>
              <a:ext cx="30741" cy="46976"/>
            </a:xfrm>
            <a:custGeom>
              <a:rect b="b" l="l" r="r" t="t"/>
              <a:pathLst>
                <a:path extrusionOk="0" h="1794" w="1174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72"/>
            <p:cNvSpPr/>
            <p:nvPr/>
          </p:nvSpPr>
          <p:spPr>
            <a:xfrm>
              <a:off x="2719422" y="3061268"/>
              <a:ext cx="162635" cy="187616"/>
            </a:xfrm>
            <a:custGeom>
              <a:rect b="b" l="l" r="r" t="t"/>
              <a:pathLst>
                <a:path extrusionOk="0" h="7165" w="6211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72"/>
            <p:cNvSpPr/>
            <p:nvPr/>
          </p:nvSpPr>
          <p:spPr>
            <a:xfrm>
              <a:off x="2761867" y="3061268"/>
              <a:ext cx="96701" cy="86227"/>
            </a:xfrm>
            <a:custGeom>
              <a:rect b="b" l="l" r="r" t="t"/>
              <a:pathLst>
                <a:path extrusionOk="0" h="3293" w="3693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72"/>
            <p:cNvSpPr/>
            <p:nvPr/>
          </p:nvSpPr>
          <p:spPr>
            <a:xfrm>
              <a:off x="2722407" y="3171690"/>
              <a:ext cx="159650" cy="77193"/>
            </a:xfrm>
            <a:custGeom>
              <a:rect b="b" l="l" r="r" t="t"/>
              <a:pathLst>
                <a:path extrusionOk="0" h="2948" w="6097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72"/>
            <p:cNvSpPr/>
            <p:nvPr/>
          </p:nvSpPr>
          <p:spPr>
            <a:xfrm>
              <a:off x="2708659" y="2882162"/>
              <a:ext cx="203117" cy="254335"/>
            </a:xfrm>
            <a:custGeom>
              <a:rect b="b" l="l" r="r" t="t"/>
              <a:pathLst>
                <a:path extrusionOk="0" h="9713" w="7757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72"/>
            <p:cNvSpPr/>
            <p:nvPr/>
          </p:nvSpPr>
          <p:spPr>
            <a:xfrm>
              <a:off x="2708659" y="3091512"/>
              <a:ext cx="40246" cy="11260"/>
            </a:xfrm>
            <a:custGeom>
              <a:rect b="b" l="l" r="r" t="t"/>
              <a:pathLst>
                <a:path extrusionOk="0" h="430" w="1537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72"/>
            <p:cNvSpPr/>
            <p:nvPr/>
          </p:nvSpPr>
          <p:spPr>
            <a:xfrm>
              <a:off x="2755871" y="2907641"/>
              <a:ext cx="127181" cy="127181"/>
            </a:xfrm>
            <a:custGeom>
              <a:rect b="b" l="l" r="r" t="t"/>
              <a:pathLst>
                <a:path extrusionOk="0" h="4857" w="4857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72"/>
            <p:cNvSpPr/>
            <p:nvPr/>
          </p:nvSpPr>
          <p:spPr>
            <a:xfrm>
              <a:off x="2788602" y="2927122"/>
              <a:ext cx="84028" cy="60985"/>
            </a:xfrm>
            <a:custGeom>
              <a:rect b="b" l="l" r="r" t="t"/>
              <a:pathLst>
                <a:path extrusionOk="0" h="2329" w="3209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72"/>
            <p:cNvSpPr/>
            <p:nvPr/>
          </p:nvSpPr>
          <p:spPr>
            <a:xfrm>
              <a:off x="2777369" y="2969385"/>
              <a:ext cx="44017" cy="39696"/>
            </a:xfrm>
            <a:custGeom>
              <a:rect b="b" l="l" r="r" t="t"/>
              <a:pathLst>
                <a:path extrusionOk="0" h="1516" w="1681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57" name="Google Shape;12757;p72"/>
          <p:cNvSpPr/>
          <p:nvPr/>
        </p:nvSpPr>
        <p:spPr>
          <a:xfrm>
            <a:off x="5275972" y="4561805"/>
            <a:ext cx="606078" cy="42001"/>
          </a:xfrm>
          <a:custGeom>
            <a:rect b="b" l="l" r="r" t="t"/>
            <a:pathLst>
              <a:path extrusionOk="0" h="802" w="11573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58" name="Google Shape;12758;p72"/>
          <p:cNvGrpSpPr/>
          <p:nvPr/>
        </p:nvGrpSpPr>
        <p:grpSpPr>
          <a:xfrm>
            <a:off x="5275972" y="3960283"/>
            <a:ext cx="718464" cy="644046"/>
            <a:chOff x="2637986" y="1980142"/>
            <a:chExt cx="359232" cy="322023"/>
          </a:xfrm>
        </p:grpSpPr>
        <p:sp>
          <p:nvSpPr>
            <p:cNvPr id="12759" name="Google Shape;12759;p72"/>
            <p:cNvSpPr/>
            <p:nvPr/>
          </p:nvSpPr>
          <p:spPr>
            <a:xfrm>
              <a:off x="2637986" y="2064065"/>
              <a:ext cx="303039" cy="238100"/>
            </a:xfrm>
            <a:custGeom>
              <a:rect b="b" l="l" r="r" t="t"/>
              <a:pathLst>
                <a:path extrusionOk="0" h="9093" w="11573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72"/>
            <p:cNvSpPr/>
            <p:nvPr/>
          </p:nvSpPr>
          <p:spPr>
            <a:xfrm>
              <a:off x="2638222" y="2064065"/>
              <a:ext cx="122441" cy="39749"/>
            </a:xfrm>
            <a:custGeom>
              <a:rect b="b" l="l" r="r" t="t"/>
              <a:pathLst>
                <a:path extrusionOk="0" h="1518" w="4676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72"/>
            <p:cNvSpPr/>
            <p:nvPr/>
          </p:nvSpPr>
          <p:spPr>
            <a:xfrm>
              <a:off x="2918742" y="2110019"/>
              <a:ext cx="22022" cy="192146"/>
            </a:xfrm>
            <a:custGeom>
              <a:rect b="b" l="l" r="r" t="t"/>
              <a:pathLst>
                <a:path extrusionOk="0" h="7338" w="841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72"/>
            <p:cNvSpPr/>
            <p:nvPr/>
          </p:nvSpPr>
          <p:spPr>
            <a:xfrm>
              <a:off x="2835814" y="2103787"/>
              <a:ext cx="105211" cy="49149"/>
            </a:xfrm>
            <a:custGeom>
              <a:rect b="b" l="l" r="r" t="t"/>
              <a:pathLst>
                <a:path extrusionOk="0" h="1877" w="4018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72"/>
            <p:cNvSpPr/>
            <p:nvPr/>
          </p:nvSpPr>
          <p:spPr>
            <a:xfrm>
              <a:off x="2842072" y="1980142"/>
              <a:ext cx="155146" cy="154884"/>
            </a:xfrm>
            <a:custGeom>
              <a:rect b="b" l="l" r="r" t="t"/>
              <a:pathLst>
                <a:path extrusionOk="0" h="5915" w="5925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72"/>
            <p:cNvSpPr/>
            <p:nvPr/>
          </p:nvSpPr>
          <p:spPr>
            <a:xfrm>
              <a:off x="2885277" y="2043326"/>
              <a:ext cx="66719" cy="47997"/>
            </a:xfrm>
            <a:custGeom>
              <a:rect b="b" l="l" r="r" t="t"/>
              <a:pathLst>
                <a:path extrusionOk="0" h="1833" w="2548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72"/>
            <p:cNvSpPr/>
            <p:nvPr/>
          </p:nvSpPr>
          <p:spPr>
            <a:xfrm>
              <a:off x="2723166" y="2183232"/>
              <a:ext cx="33255" cy="33229"/>
            </a:xfrm>
            <a:custGeom>
              <a:rect b="b" l="l" r="r" t="t"/>
              <a:pathLst>
                <a:path extrusionOk="0" h="1269" w="127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72"/>
            <p:cNvSpPr/>
            <p:nvPr/>
          </p:nvSpPr>
          <p:spPr>
            <a:xfrm>
              <a:off x="2770613" y="2177734"/>
              <a:ext cx="91962" cy="10762"/>
            </a:xfrm>
            <a:custGeom>
              <a:rect b="b" l="l" r="r" t="t"/>
              <a:pathLst>
                <a:path extrusionOk="0" h="411" w="3512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72"/>
            <p:cNvSpPr/>
            <p:nvPr/>
          </p:nvSpPr>
          <p:spPr>
            <a:xfrm>
              <a:off x="2770613" y="2194204"/>
              <a:ext cx="92800" cy="11050"/>
            </a:xfrm>
            <a:custGeom>
              <a:rect b="b" l="l" r="r" t="t"/>
              <a:pathLst>
                <a:path extrusionOk="0" h="422" w="3544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72"/>
            <p:cNvSpPr/>
            <p:nvPr/>
          </p:nvSpPr>
          <p:spPr>
            <a:xfrm>
              <a:off x="2770613" y="2210962"/>
              <a:ext cx="91962" cy="10762"/>
            </a:xfrm>
            <a:custGeom>
              <a:rect b="b" l="l" r="r" t="t"/>
              <a:pathLst>
                <a:path extrusionOk="0" h="411" w="3512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72"/>
            <p:cNvSpPr/>
            <p:nvPr/>
          </p:nvSpPr>
          <p:spPr>
            <a:xfrm>
              <a:off x="2909420" y="2057780"/>
              <a:ext cx="20686" cy="10814"/>
            </a:xfrm>
            <a:custGeom>
              <a:rect b="b" l="l" r="r" t="t"/>
              <a:pathLst>
                <a:path extrusionOk="0" h="413" w="79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72"/>
            <p:cNvSpPr/>
            <p:nvPr/>
          </p:nvSpPr>
          <p:spPr>
            <a:xfrm>
              <a:off x="2914264" y="2058016"/>
              <a:ext cx="10762" cy="18827"/>
            </a:xfrm>
            <a:custGeom>
              <a:rect b="b" l="l" r="r" t="t"/>
              <a:pathLst>
                <a:path extrusionOk="0" h="719" w="411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72"/>
            <p:cNvSpPr/>
            <p:nvPr/>
          </p:nvSpPr>
          <p:spPr>
            <a:xfrm>
              <a:off x="2898265" y="2004363"/>
              <a:ext cx="40744" cy="38989"/>
            </a:xfrm>
            <a:custGeom>
              <a:rect b="b" l="l" r="r" t="t"/>
              <a:pathLst>
                <a:path extrusionOk="0" h="1489" w="1556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2" name="Google Shape;12772;p72"/>
          <p:cNvGrpSpPr/>
          <p:nvPr/>
        </p:nvGrpSpPr>
        <p:grpSpPr>
          <a:xfrm>
            <a:off x="2613063" y="6693945"/>
            <a:ext cx="646036" cy="718150"/>
            <a:chOff x="1306531" y="3346972"/>
            <a:chExt cx="323018" cy="359075"/>
          </a:xfrm>
        </p:grpSpPr>
        <p:sp>
          <p:nvSpPr>
            <p:cNvPr id="12773" name="Google Shape;12773;p72"/>
            <p:cNvSpPr/>
            <p:nvPr/>
          </p:nvSpPr>
          <p:spPr>
            <a:xfrm>
              <a:off x="1314020" y="3592614"/>
              <a:ext cx="98194" cy="97880"/>
            </a:xfrm>
            <a:custGeom>
              <a:rect b="b" l="l" r="r" t="t"/>
              <a:pathLst>
                <a:path extrusionOk="0" h="3738" w="375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72"/>
            <p:cNvSpPr/>
            <p:nvPr/>
          </p:nvSpPr>
          <p:spPr>
            <a:xfrm>
              <a:off x="1444657" y="3534326"/>
              <a:ext cx="170909" cy="171721"/>
            </a:xfrm>
            <a:custGeom>
              <a:rect b="b" l="l" r="r" t="t"/>
              <a:pathLst>
                <a:path extrusionOk="0" h="6558" w="6527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72"/>
            <p:cNvSpPr/>
            <p:nvPr/>
          </p:nvSpPr>
          <p:spPr>
            <a:xfrm>
              <a:off x="1503364" y="3585125"/>
              <a:ext cx="36240" cy="39723"/>
            </a:xfrm>
            <a:custGeom>
              <a:rect b="b" l="l" r="r" t="t"/>
              <a:pathLst>
                <a:path extrusionOk="0" h="1517" w="1384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72"/>
            <p:cNvSpPr/>
            <p:nvPr/>
          </p:nvSpPr>
          <p:spPr>
            <a:xfrm>
              <a:off x="1492628" y="3619584"/>
              <a:ext cx="57476" cy="41241"/>
            </a:xfrm>
            <a:custGeom>
              <a:rect b="b" l="l" r="r" t="t"/>
              <a:pathLst>
                <a:path extrusionOk="0" h="1575" w="2195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72"/>
            <p:cNvSpPr/>
            <p:nvPr/>
          </p:nvSpPr>
          <p:spPr>
            <a:xfrm>
              <a:off x="1306531" y="3459463"/>
              <a:ext cx="200368" cy="202122"/>
            </a:xfrm>
            <a:custGeom>
              <a:rect b="b" l="l" r="r" t="t"/>
              <a:pathLst>
                <a:path extrusionOk="0" h="7719" w="7652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72"/>
            <p:cNvSpPr/>
            <p:nvPr/>
          </p:nvSpPr>
          <p:spPr>
            <a:xfrm>
              <a:off x="1470633" y="3462710"/>
              <a:ext cx="33019" cy="32993"/>
            </a:xfrm>
            <a:custGeom>
              <a:rect b="b" l="l" r="r" t="t"/>
              <a:pathLst>
                <a:path extrusionOk="0" h="1260" w="1261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72"/>
            <p:cNvSpPr/>
            <p:nvPr/>
          </p:nvSpPr>
          <p:spPr>
            <a:xfrm>
              <a:off x="1450156" y="3346972"/>
              <a:ext cx="179393" cy="158995"/>
            </a:xfrm>
            <a:custGeom>
              <a:rect b="b" l="l" r="r" t="t"/>
              <a:pathLst>
                <a:path extrusionOk="0" h="6072" w="6851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72"/>
            <p:cNvSpPr/>
            <p:nvPr/>
          </p:nvSpPr>
          <p:spPr>
            <a:xfrm>
              <a:off x="1511272" y="3631551"/>
              <a:ext cx="19613" cy="10814"/>
            </a:xfrm>
            <a:custGeom>
              <a:rect b="b" l="l" r="r" t="t"/>
              <a:pathLst>
                <a:path extrusionOk="0" h="413" w="749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72"/>
            <p:cNvSpPr/>
            <p:nvPr/>
          </p:nvSpPr>
          <p:spPr>
            <a:xfrm>
              <a:off x="1516116" y="3631760"/>
              <a:ext cx="10762" cy="18827"/>
            </a:xfrm>
            <a:custGeom>
              <a:rect b="b" l="l" r="r" t="t"/>
              <a:pathLst>
                <a:path extrusionOk="0" h="719" w="411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2" name="Google Shape;12782;p72"/>
          <p:cNvGrpSpPr/>
          <p:nvPr/>
        </p:nvGrpSpPr>
        <p:grpSpPr>
          <a:xfrm>
            <a:off x="2616048" y="4827949"/>
            <a:ext cx="720506" cy="714222"/>
            <a:chOff x="1308024" y="2413975"/>
            <a:chExt cx="360253" cy="357111"/>
          </a:xfrm>
        </p:grpSpPr>
        <p:sp>
          <p:nvSpPr>
            <p:cNvPr id="12783" name="Google Shape;12783;p72"/>
            <p:cNvSpPr/>
            <p:nvPr/>
          </p:nvSpPr>
          <p:spPr>
            <a:xfrm>
              <a:off x="1403939" y="2569173"/>
              <a:ext cx="212622" cy="201913"/>
            </a:xfrm>
            <a:custGeom>
              <a:rect b="b" l="l" r="r" t="t"/>
              <a:pathLst>
                <a:path extrusionOk="0" h="7711" w="812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72"/>
            <p:cNvSpPr/>
            <p:nvPr/>
          </p:nvSpPr>
          <p:spPr>
            <a:xfrm>
              <a:off x="1422426" y="2593080"/>
              <a:ext cx="140928" cy="170700"/>
            </a:xfrm>
            <a:custGeom>
              <a:rect b="b" l="l" r="r" t="t"/>
              <a:pathLst>
                <a:path extrusionOk="0" h="6519" w="5382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72"/>
            <p:cNvSpPr/>
            <p:nvPr/>
          </p:nvSpPr>
          <p:spPr>
            <a:xfrm>
              <a:off x="1464139" y="2613138"/>
              <a:ext cx="152161" cy="157896"/>
            </a:xfrm>
            <a:custGeom>
              <a:rect b="b" l="l" r="r" t="t"/>
              <a:pathLst>
                <a:path extrusionOk="0" h="6030" w="5811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72"/>
            <p:cNvSpPr/>
            <p:nvPr/>
          </p:nvSpPr>
          <p:spPr>
            <a:xfrm>
              <a:off x="1537850" y="2569671"/>
              <a:ext cx="78712" cy="78215"/>
            </a:xfrm>
            <a:custGeom>
              <a:rect b="b" l="l" r="r" t="t"/>
              <a:pathLst>
                <a:path extrusionOk="0" h="2987" w="3006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72"/>
            <p:cNvSpPr/>
            <p:nvPr/>
          </p:nvSpPr>
          <p:spPr>
            <a:xfrm>
              <a:off x="1548088" y="2554667"/>
              <a:ext cx="83216" cy="82666"/>
            </a:xfrm>
            <a:custGeom>
              <a:rect b="b" l="l" r="r" t="t"/>
              <a:pathLst>
                <a:path extrusionOk="0" h="3157" w="3178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72"/>
            <p:cNvSpPr/>
            <p:nvPr/>
          </p:nvSpPr>
          <p:spPr>
            <a:xfrm>
              <a:off x="1594802" y="2603397"/>
              <a:ext cx="36502" cy="33936"/>
            </a:xfrm>
            <a:custGeom>
              <a:rect b="b" l="l" r="r" t="t"/>
              <a:pathLst>
                <a:path extrusionOk="0" h="1296" w="1394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72"/>
            <p:cNvSpPr/>
            <p:nvPr/>
          </p:nvSpPr>
          <p:spPr>
            <a:xfrm>
              <a:off x="1566810" y="2518531"/>
              <a:ext cx="101205" cy="99817"/>
            </a:xfrm>
            <a:custGeom>
              <a:rect b="b" l="l" r="r" t="t"/>
              <a:pathLst>
                <a:path extrusionOk="0" h="3812" w="3865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72"/>
            <p:cNvSpPr/>
            <p:nvPr/>
          </p:nvSpPr>
          <p:spPr>
            <a:xfrm>
              <a:off x="1616771" y="2567654"/>
              <a:ext cx="51506" cy="50930"/>
            </a:xfrm>
            <a:custGeom>
              <a:rect b="b" l="l" r="r" t="t"/>
              <a:pathLst>
                <a:path extrusionOk="0" h="1945" w="1967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72"/>
            <p:cNvSpPr/>
            <p:nvPr/>
          </p:nvSpPr>
          <p:spPr>
            <a:xfrm>
              <a:off x="1409203" y="2654379"/>
              <a:ext cx="84237" cy="77612"/>
            </a:xfrm>
            <a:custGeom>
              <a:rect b="b" l="l" r="r" t="t"/>
              <a:pathLst>
                <a:path extrusionOk="0" h="2964" w="3217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72"/>
            <p:cNvSpPr/>
            <p:nvPr/>
          </p:nvSpPr>
          <p:spPr>
            <a:xfrm>
              <a:off x="1428422" y="2665351"/>
              <a:ext cx="86987" cy="80152"/>
            </a:xfrm>
            <a:custGeom>
              <a:rect b="b" l="l" r="r" t="t"/>
              <a:pathLst>
                <a:path extrusionOk="0" h="3061" w="3322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72"/>
            <p:cNvSpPr/>
            <p:nvPr/>
          </p:nvSpPr>
          <p:spPr>
            <a:xfrm>
              <a:off x="1447171" y="2687084"/>
              <a:ext cx="78974" cy="72218"/>
            </a:xfrm>
            <a:custGeom>
              <a:rect b="b" l="l" r="r" t="t"/>
              <a:pathLst>
                <a:path extrusionOk="0" h="2758" w="3016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72"/>
            <p:cNvSpPr/>
            <p:nvPr/>
          </p:nvSpPr>
          <p:spPr>
            <a:xfrm>
              <a:off x="1482756" y="2624502"/>
              <a:ext cx="64101" cy="60095"/>
            </a:xfrm>
            <a:custGeom>
              <a:rect b="b" l="l" r="r" t="t"/>
              <a:pathLst>
                <a:path extrusionOk="0" h="2295" w="2448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72"/>
            <p:cNvSpPr/>
            <p:nvPr/>
          </p:nvSpPr>
          <p:spPr>
            <a:xfrm>
              <a:off x="1359739" y="2560166"/>
              <a:ext cx="212360" cy="201363"/>
            </a:xfrm>
            <a:custGeom>
              <a:rect b="b" l="l" r="r" t="t"/>
              <a:pathLst>
                <a:path extrusionOk="0" h="7690" w="811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72"/>
            <p:cNvSpPr/>
            <p:nvPr/>
          </p:nvSpPr>
          <p:spPr>
            <a:xfrm>
              <a:off x="1359739" y="2603633"/>
              <a:ext cx="152397" cy="157974"/>
            </a:xfrm>
            <a:custGeom>
              <a:rect b="b" l="l" r="r" t="t"/>
              <a:pathLst>
                <a:path extrusionOk="0" h="6033" w="582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72"/>
            <p:cNvSpPr/>
            <p:nvPr/>
          </p:nvSpPr>
          <p:spPr>
            <a:xfrm>
              <a:off x="1359739" y="2560166"/>
              <a:ext cx="78450" cy="78215"/>
            </a:xfrm>
            <a:custGeom>
              <a:rect b="b" l="l" r="r" t="t"/>
              <a:pathLst>
                <a:path extrusionOk="0" h="2987" w="2996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72"/>
            <p:cNvSpPr/>
            <p:nvPr/>
          </p:nvSpPr>
          <p:spPr>
            <a:xfrm>
              <a:off x="1344997" y="2545188"/>
              <a:ext cx="83216" cy="82640"/>
            </a:xfrm>
            <a:custGeom>
              <a:rect b="b" l="l" r="r" t="t"/>
              <a:pathLst>
                <a:path extrusionOk="0" h="3156" w="3178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72"/>
            <p:cNvSpPr/>
            <p:nvPr/>
          </p:nvSpPr>
          <p:spPr>
            <a:xfrm>
              <a:off x="1344735" y="2593892"/>
              <a:ext cx="36764" cy="33936"/>
            </a:xfrm>
            <a:custGeom>
              <a:rect b="b" l="l" r="r" t="t"/>
              <a:pathLst>
                <a:path extrusionOk="0" h="1296" w="1404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72"/>
            <p:cNvSpPr/>
            <p:nvPr/>
          </p:nvSpPr>
          <p:spPr>
            <a:xfrm>
              <a:off x="1308024" y="2509026"/>
              <a:ext cx="101205" cy="100079"/>
            </a:xfrm>
            <a:custGeom>
              <a:rect b="b" l="l" r="r" t="t"/>
              <a:pathLst>
                <a:path extrusionOk="0" h="3822" w="3865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72"/>
            <p:cNvSpPr/>
            <p:nvPr/>
          </p:nvSpPr>
          <p:spPr>
            <a:xfrm>
              <a:off x="1308024" y="2558437"/>
              <a:ext cx="51480" cy="50668"/>
            </a:xfrm>
            <a:custGeom>
              <a:rect b="b" l="l" r="r" t="t"/>
              <a:pathLst>
                <a:path extrusionOk="0" h="1935" w="1966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72"/>
            <p:cNvSpPr/>
            <p:nvPr/>
          </p:nvSpPr>
          <p:spPr>
            <a:xfrm>
              <a:off x="1482625" y="2645110"/>
              <a:ext cx="84211" cy="77403"/>
            </a:xfrm>
            <a:custGeom>
              <a:rect b="b" l="l" r="r" t="t"/>
              <a:pathLst>
                <a:path extrusionOk="0" h="2956" w="3216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72"/>
            <p:cNvSpPr/>
            <p:nvPr/>
          </p:nvSpPr>
          <p:spPr>
            <a:xfrm>
              <a:off x="1460630" y="2655610"/>
              <a:ext cx="86987" cy="80205"/>
            </a:xfrm>
            <a:custGeom>
              <a:rect b="b" l="l" r="r" t="t"/>
              <a:pathLst>
                <a:path extrusionOk="0" h="3063" w="3322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72"/>
            <p:cNvSpPr/>
            <p:nvPr/>
          </p:nvSpPr>
          <p:spPr>
            <a:xfrm>
              <a:off x="1449894" y="2677841"/>
              <a:ext cx="78974" cy="72140"/>
            </a:xfrm>
            <a:custGeom>
              <a:rect b="b" l="l" r="r" t="t"/>
              <a:pathLst>
                <a:path extrusionOk="0" h="2755" w="3016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72"/>
            <p:cNvSpPr/>
            <p:nvPr/>
          </p:nvSpPr>
          <p:spPr>
            <a:xfrm>
              <a:off x="1478383" y="2413975"/>
              <a:ext cx="97199" cy="94764"/>
            </a:xfrm>
            <a:custGeom>
              <a:rect b="b" l="l" r="r" t="t"/>
              <a:pathLst>
                <a:path extrusionOk="0" h="3619" w="3712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72"/>
            <p:cNvSpPr/>
            <p:nvPr/>
          </p:nvSpPr>
          <p:spPr>
            <a:xfrm>
              <a:off x="1394199" y="2415755"/>
              <a:ext cx="112334" cy="92983"/>
            </a:xfrm>
            <a:custGeom>
              <a:rect b="b" l="l" r="r" t="t"/>
              <a:pathLst>
                <a:path extrusionOk="0" h="3551" w="429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72"/>
            <p:cNvSpPr/>
            <p:nvPr/>
          </p:nvSpPr>
          <p:spPr>
            <a:xfrm>
              <a:off x="1429679" y="2455373"/>
              <a:ext cx="11024" cy="11888"/>
            </a:xfrm>
            <a:custGeom>
              <a:rect b="b" l="l" r="r" t="t"/>
              <a:pathLst>
                <a:path extrusionOk="0" h="454" w="421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72"/>
            <p:cNvSpPr/>
            <p:nvPr/>
          </p:nvSpPr>
          <p:spPr>
            <a:xfrm>
              <a:off x="1445155" y="2455373"/>
              <a:ext cx="11024" cy="11888"/>
            </a:xfrm>
            <a:custGeom>
              <a:rect b="b" l="l" r="r" t="t"/>
              <a:pathLst>
                <a:path extrusionOk="0" h="454" w="421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72"/>
            <p:cNvSpPr/>
            <p:nvPr/>
          </p:nvSpPr>
          <p:spPr>
            <a:xfrm>
              <a:off x="1460787" y="2455373"/>
              <a:ext cx="11129" cy="11888"/>
            </a:xfrm>
            <a:custGeom>
              <a:rect b="b" l="l" r="r" t="t"/>
              <a:pathLst>
                <a:path extrusionOk="0" h="454" w="425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72"/>
            <p:cNvSpPr/>
            <p:nvPr/>
          </p:nvSpPr>
          <p:spPr>
            <a:xfrm>
              <a:off x="1505878" y="2455373"/>
              <a:ext cx="10998" cy="11888"/>
            </a:xfrm>
            <a:custGeom>
              <a:rect b="b" l="l" r="r" t="t"/>
              <a:pathLst>
                <a:path extrusionOk="0" h="454" w="42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72"/>
            <p:cNvSpPr/>
            <p:nvPr/>
          </p:nvSpPr>
          <p:spPr>
            <a:xfrm>
              <a:off x="1521353" y="2455373"/>
              <a:ext cx="11024" cy="11888"/>
            </a:xfrm>
            <a:custGeom>
              <a:rect b="b" l="l" r="r" t="t"/>
              <a:pathLst>
                <a:path extrusionOk="0" h="454" w="421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72"/>
            <p:cNvSpPr/>
            <p:nvPr/>
          </p:nvSpPr>
          <p:spPr>
            <a:xfrm>
              <a:off x="1536724" y="2455373"/>
              <a:ext cx="11129" cy="11888"/>
            </a:xfrm>
            <a:custGeom>
              <a:rect b="b" l="l" r="r" t="t"/>
              <a:pathLst>
                <a:path extrusionOk="0" h="454" w="425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3" name="Google Shape;12813;p72"/>
          <p:cNvGrpSpPr/>
          <p:nvPr/>
        </p:nvGrpSpPr>
        <p:grpSpPr>
          <a:xfrm>
            <a:off x="2597037" y="3940644"/>
            <a:ext cx="756904" cy="682643"/>
            <a:chOff x="1298519" y="1970322"/>
            <a:chExt cx="378452" cy="341321"/>
          </a:xfrm>
        </p:grpSpPr>
        <p:sp>
          <p:nvSpPr>
            <p:cNvPr id="12814" name="Google Shape;12814;p72"/>
            <p:cNvSpPr/>
            <p:nvPr/>
          </p:nvSpPr>
          <p:spPr>
            <a:xfrm>
              <a:off x="1498624" y="1970322"/>
              <a:ext cx="178346" cy="149857"/>
            </a:xfrm>
            <a:custGeom>
              <a:rect b="b" l="l" r="r" t="t"/>
              <a:pathLst>
                <a:path extrusionOk="0" h="5723" w="6811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72"/>
            <p:cNvSpPr/>
            <p:nvPr/>
          </p:nvSpPr>
          <p:spPr>
            <a:xfrm>
              <a:off x="1571969" y="2019576"/>
              <a:ext cx="21603" cy="53260"/>
            </a:xfrm>
            <a:custGeom>
              <a:rect b="b" l="l" r="r" t="t"/>
              <a:pathLst>
                <a:path extrusionOk="0" h="2034" w="825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72"/>
            <p:cNvSpPr/>
            <p:nvPr/>
          </p:nvSpPr>
          <p:spPr>
            <a:xfrm>
              <a:off x="1571707" y="2064038"/>
              <a:ext cx="33203" cy="10814"/>
            </a:xfrm>
            <a:custGeom>
              <a:rect b="b" l="l" r="r" t="t"/>
              <a:pathLst>
                <a:path extrusionOk="0" h="413" w="1268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72"/>
            <p:cNvSpPr/>
            <p:nvPr/>
          </p:nvSpPr>
          <p:spPr>
            <a:xfrm>
              <a:off x="1575058" y="2003001"/>
              <a:ext cx="18775" cy="15868"/>
            </a:xfrm>
            <a:custGeom>
              <a:rect b="b" l="l" r="r" t="t"/>
              <a:pathLst>
                <a:path extrusionOk="0" h="606" w="717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72"/>
            <p:cNvSpPr/>
            <p:nvPr/>
          </p:nvSpPr>
          <p:spPr>
            <a:xfrm>
              <a:off x="1345495" y="2004625"/>
              <a:ext cx="170150" cy="171119"/>
            </a:xfrm>
            <a:custGeom>
              <a:rect b="b" l="l" r="r" t="t"/>
              <a:pathLst>
                <a:path extrusionOk="0" h="6535" w="6498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72"/>
            <p:cNvSpPr/>
            <p:nvPr/>
          </p:nvSpPr>
          <p:spPr>
            <a:xfrm>
              <a:off x="1404935" y="2140760"/>
              <a:ext cx="51742" cy="93454"/>
            </a:xfrm>
            <a:custGeom>
              <a:rect b="b" l="l" r="r" t="t"/>
              <a:pathLst>
                <a:path extrusionOk="0" h="3569" w="1976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72"/>
            <p:cNvSpPr/>
            <p:nvPr/>
          </p:nvSpPr>
          <p:spPr>
            <a:xfrm>
              <a:off x="1298519" y="2198708"/>
              <a:ext cx="264338" cy="112936"/>
            </a:xfrm>
            <a:custGeom>
              <a:rect b="b" l="l" r="r" t="t"/>
              <a:pathLst>
                <a:path extrusionOk="0" h="4313" w="10095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72"/>
            <p:cNvSpPr/>
            <p:nvPr/>
          </p:nvSpPr>
          <p:spPr>
            <a:xfrm>
              <a:off x="1488124" y="2208710"/>
              <a:ext cx="74732" cy="102933"/>
            </a:xfrm>
            <a:custGeom>
              <a:rect b="b" l="l" r="r" t="t"/>
              <a:pathLst>
                <a:path extrusionOk="0" h="3931" w="2854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72"/>
            <p:cNvSpPr/>
            <p:nvPr/>
          </p:nvSpPr>
          <p:spPr>
            <a:xfrm>
              <a:off x="1298519" y="2209941"/>
              <a:ext cx="71721" cy="101703"/>
            </a:xfrm>
            <a:custGeom>
              <a:rect b="b" l="l" r="r" t="t"/>
              <a:pathLst>
                <a:path extrusionOk="0" h="3884" w="2739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72"/>
            <p:cNvSpPr/>
            <p:nvPr/>
          </p:nvSpPr>
          <p:spPr>
            <a:xfrm>
              <a:off x="1425045" y="2243615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72"/>
            <p:cNvSpPr/>
            <p:nvPr/>
          </p:nvSpPr>
          <p:spPr>
            <a:xfrm>
              <a:off x="1425045" y="2262102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72"/>
            <p:cNvSpPr/>
            <p:nvPr/>
          </p:nvSpPr>
          <p:spPr>
            <a:xfrm>
              <a:off x="1404935" y="2198708"/>
              <a:ext cx="26028" cy="38963"/>
            </a:xfrm>
            <a:custGeom>
              <a:rect b="b" l="l" r="r" t="t"/>
              <a:pathLst>
                <a:path extrusionOk="0" h="1488" w="994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72"/>
            <p:cNvSpPr/>
            <p:nvPr/>
          </p:nvSpPr>
          <p:spPr>
            <a:xfrm>
              <a:off x="1430674" y="2198708"/>
              <a:ext cx="26002" cy="38963"/>
            </a:xfrm>
            <a:custGeom>
              <a:rect b="b" l="l" r="r" t="t"/>
              <a:pathLst>
                <a:path extrusionOk="0" h="1488" w="993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72"/>
            <p:cNvSpPr/>
            <p:nvPr/>
          </p:nvSpPr>
          <p:spPr>
            <a:xfrm>
              <a:off x="1467648" y="2266658"/>
              <a:ext cx="53732" cy="20503"/>
            </a:xfrm>
            <a:custGeom>
              <a:rect b="b" l="l" r="r" t="t"/>
              <a:pathLst>
                <a:path extrusionOk="0" h="783" w="2052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72"/>
            <p:cNvSpPr/>
            <p:nvPr/>
          </p:nvSpPr>
          <p:spPr>
            <a:xfrm>
              <a:off x="1375712" y="2026358"/>
              <a:ext cx="109951" cy="150328"/>
            </a:xfrm>
            <a:custGeom>
              <a:rect b="b" l="l" r="r" t="t"/>
              <a:pathLst>
                <a:path extrusionOk="0" h="5741" w="4199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72"/>
            <p:cNvSpPr/>
            <p:nvPr/>
          </p:nvSpPr>
          <p:spPr>
            <a:xfrm>
              <a:off x="1342483" y="2077026"/>
              <a:ext cx="21524" cy="46766"/>
            </a:xfrm>
            <a:custGeom>
              <a:rect b="b" l="l" r="r" t="t"/>
              <a:pathLst>
                <a:path extrusionOk="0" h="1786" w="822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72"/>
            <p:cNvSpPr/>
            <p:nvPr/>
          </p:nvSpPr>
          <p:spPr>
            <a:xfrm>
              <a:off x="1419179" y="2091742"/>
              <a:ext cx="25111" cy="37575"/>
            </a:xfrm>
            <a:custGeom>
              <a:rect b="b" l="l" r="r" t="t"/>
              <a:pathLst>
                <a:path extrusionOk="0" h="1435" w="959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72"/>
            <p:cNvSpPr/>
            <p:nvPr/>
          </p:nvSpPr>
          <p:spPr>
            <a:xfrm>
              <a:off x="1429418" y="2118267"/>
              <a:ext cx="78974" cy="78712"/>
            </a:xfrm>
            <a:custGeom>
              <a:rect b="b" l="l" r="r" t="t"/>
              <a:pathLst>
                <a:path extrusionOk="0" h="3006" w="3016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72"/>
            <p:cNvSpPr/>
            <p:nvPr/>
          </p:nvSpPr>
          <p:spPr>
            <a:xfrm>
              <a:off x="1497394" y="2077026"/>
              <a:ext cx="21734" cy="46766"/>
            </a:xfrm>
            <a:custGeom>
              <a:rect b="b" l="l" r="r" t="t"/>
              <a:pathLst>
                <a:path extrusionOk="0" h="1786" w="83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72"/>
            <p:cNvSpPr/>
            <p:nvPr/>
          </p:nvSpPr>
          <p:spPr>
            <a:xfrm>
              <a:off x="1419677" y="2180483"/>
              <a:ext cx="22257" cy="22257"/>
            </a:xfrm>
            <a:custGeom>
              <a:rect b="b" l="l" r="r" t="t"/>
              <a:pathLst>
                <a:path extrusionOk="0" h="850" w="85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72"/>
          <p:cNvGrpSpPr/>
          <p:nvPr/>
        </p:nvGrpSpPr>
        <p:grpSpPr>
          <a:xfrm>
            <a:off x="6229630" y="6693735"/>
            <a:ext cx="566434" cy="718359"/>
            <a:chOff x="3114815" y="3346868"/>
            <a:chExt cx="283217" cy="359180"/>
          </a:xfrm>
        </p:grpSpPr>
        <p:sp>
          <p:nvSpPr>
            <p:cNvPr id="12835" name="Google Shape;12835;p72"/>
            <p:cNvSpPr/>
            <p:nvPr/>
          </p:nvSpPr>
          <p:spPr>
            <a:xfrm>
              <a:off x="3180304" y="3473446"/>
              <a:ext cx="152397" cy="176146"/>
            </a:xfrm>
            <a:custGeom>
              <a:rect b="b" l="l" r="r" t="t"/>
              <a:pathLst>
                <a:path extrusionOk="0" h="6727" w="582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72"/>
            <p:cNvSpPr/>
            <p:nvPr/>
          </p:nvSpPr>
          <p:spPr>
            <a:xfrm>
              <a:off x="3180304" y="3473394"/>
              <a:ext cx="92197" cy="176199"/>
            </a:xfrm>
            <a:custGeom>
              <a:rect b="b" l="l" r="r" t="t"/>
              <a:pathLst>
                <a:path extrusionOk="0" h="6729" w="3521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72"/>
            <p:cNvSpPr/>
            <p:nvPr/>
          </p:nvSpPr>
          <p:spPr>
            <a:xfrm>
              <a:off x="3244509" y="3603585"/>
              <a:ext cx="22257" cy="46007"/>
            </a:xfrm>
            <a:custGeom>
              <a:rect b="b" l="l" r="r" t="t"/>
              <a:pathLst>
                <a:path extrusionOk="0" h="1757" w="85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72"/>
            <p:cNvSpPr/>
            <p:nvPr/>
          </p:nvSpPr>
          <p:spPr>
            <a:xfrm>
              <a:off x="3165300" y="3638333"/>
              <a:ext cx="182405" cy="35245"/>
            </a:xfrm>
            <a:custGeom>
              <a:rect b="b" l="l" r="r" t="t"/>
              <a:pathLst>
                <a:path extrusionOk="0" h="1346" w="6966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72"/>
            <p:cNvSpPr/>
            <p:nvPr/>
          </p:nvSpPr>
          <p:spPr>
            <a:xfrm>
              <a:off x="3165300" y="3638333"/>
              <a:ext cx="15266" cy="35245"/>
            </a:xfrm>
            <a:custGeom>
              <a:rect b="b" l="l" r="r" t="t"/>
              <a:pathLst>
                <a:path extrusionOk="0" h="1346" w="583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72"/>
            <p:cNvSpPr/>
            <p:nvPr/>
          </p:nvSpPr>
          <p:spPr>
            <a:xfrm>
              <a:off x="3149563" y="3664308"/>
              <a:ext cx="213879" cy="41739"/>
            </a:xfrm>
            <a:custGeom>
              <a:rect b="b" l="l" r="r" t="t"/>
              <a:pathLst>
                <a:path extrusionOk="0" h="1594" w="8168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72"/>
            <p:cNvSpPr/>
            <p:nvPr/>
          </p:nvSpPr>
          <p:spPr>
            <a:xfrm>
              <a:off x="3149327" y="3664308"/>
              <a:ext cx="15999" cy="41739"/>
            </a:xfrm>
            <a:custGeom>
              <a:rect b="b" l="l" r="r" t="t"/>
              <a:pathLst>
                <a:path extrusionOk="0" h="1594" w="611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72"/>
            <p:cNvSpPr/>
            <p:nvPr/>
          </p:nvSpPr>
          <p:spPr>
            <a:xfrm>
              <a:off x="3251239" y="3346868"/>
              <a:ext cx="10762" cy="101886"/>
            </a:xfrm>
            <a:custGeom>
              <a:rect b="b" l="l" r="r" t="t"/>
              <a:pathLst>
                <a:path extrusionOk="0" h="3891" w="411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72"/>
            <p:cNvSpPr/>
            <p:nvPr/>
          </p:nvSpPr>
          <p:spPr>
            <a:xfrm>
              <a:off x="3173155" y="3365485"/>
              <a:ext cx="58131" cy="90260"/>
            </a:xfrm>
            <a:custGeom>
              <a:rect b="b" l="l" r="r" t="t"/>
              <a:pathLst>
                <a:path extrusionOk="0" h="3447" w="222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72"/>
            <p:cNvSpPr/>
            <p:nvPr/>
          </p:nvSpPr>
          <p:spPr>
            <a:xfrm>
              <a:off x="3114815" y="3419767"/>
              <a:ext cx="94999" cy="53208"/>
            </a:xfrm>
            <a:custGeom>
              <a:rect b="b" l="l" r="r" t="t"/>
              <a:pathLst>
                <a:path extrusionOk="0" h="2032" w="3628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72"/>
            <p:cNvSpPr/>
            <p:nvPr/>
          </p:nvSpPr>
          <p:spPr>
            <a:xfrm>
              <a:off x="3281718" y="3365485"/>
              <a:ext cx="57947" cy="90260"/>
            </a:xfrm>
            <a:custGeom>
              <a:rect b="b" l="l" r="r" t="t"/>
              <a:pathLst>
                <a:path extrusionOk="0" h="3447" w="2213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72"/>
            <p:cNvSpPr/>
            <p:nvPr/>
          </p:nvSpPr>
          <p:spPr>
            <a:xfrm>
              <a:off x="3303190" y="3419610"/>
              <a:ext cx="94842" cy="53129"/>
            </a:xfrm>
            <a:custGeom>
              <a:rect b="b" l="l" r="r" t="t"/>
              <a:pathLst>
                <a:path extrusionOk="0" h="2029" w="3622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72"/>
            <p:cNvSpPr/>
            <p:nvPr/>
          </p:nvSpPr>
          <p:spPr>
            <a:xfrm>
              <a:off x="3228510" y="3561375"/>
              <a:ext cx="54229" cy="53993"/>
            </a:xfrm>
            <a:custGeom>
              <a:rect b="b" l="l" r="r" t="t"/>
              <a:pathLst>
                <a:path extrusionOk="0" h="2062" w="2071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8" name="Google Shape;12848;p72"/>
          <p:cNvGrpSpPr/>
          <p:nvPr/>
        </p:nvGrpSpPr>
        <p:grpSpPr>
          <a:xfrm>
            <a:off x="7946371" y="6706461"/>
            <a:ext cx="757323" cy="693117"/>
            <a:chOff x="3973186" y="3353231"/>
            <a:chExt cx="378661" cy="346558"/>
          </a:xfrm>
        </p:grpSpPr>
        <p:sp>
          <p:nvSpPr>
            <p:cNvPr id="12849" name="Google Shape;12849;p72"/>
            <p:cNvSpPr/>
            <p:nvPr/>
          </p:nvSpPr>
          <p:spPr>
            <a:xfrm>
              <a:off x="4033882" y="3477190"/>
              <a:ext cx="34486" cy="34512"/>
            </a:xfrm>
            <a:custGeom>
              <a:rect b="b" l="l" r="r" t="t"/>
              <a:pathLst>
                <a:path extrusionOk="0" h="1318" w="1317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72"/>
            <p:cNvSpPr/>
            <p:nvPr/>
          </p:nvSpPr>
          <p:spPr>
            <a:xfrm>
              <a:off x="4144278" y="3477190"/>
              <a:ext cx="34512" cy="34512"/>
            </a:xfrm>
            <a:custGeom>
              <a:rect b="b" l="l" r="r" t="t"/>
              <a:pathLst>
                <a:path extrusionOk="0" h="1318" w="1318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72"/>
            <p:cNvSpPr/>
            <p:nvPr/>
          </p:nvSpPr>
          <p:spPr>
            <a:xfrm>
              <a:off x="4172768" y="3353231"/>
              <a:ext cx="179079" cy="150852"/>
            </a:xfrm>
            <a:custGeom>
              <a:rect b="b" l="l" r="r" t="t"/>
              <a:pathLst>
                <a:path extrusionOk="0" h="5761" w="6839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72"/>
            <p:cNvSpPr/>
            <p:nvPr/>
          </p:nvSpPr>
          <p:spPr>
            <a:xfrm>
              <a:off x="4080335" y="3527649"/>
              <a:ext cx="52003" cy="93952"/>
            </a:xfrm>
            <a:custGeom>
              <a:rect b="b" l="l" r="r" t="t"/>
              <a:pathLst>
                <a:path extrusionOk="0" h="3588" w="1986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72"/>
            <p:cNvSpPr/>
            <p:nvPr/>
          </p:nvSpPr>
          <p:spPr>
            <a:xfrm>
              <a:off x="3973186" y="3585858"/>
              <a:ext cx="265804" cy="113695"/>
            </a:xfrm>
            <a:custGeom>
              <a:rect b="b" l="l" r="r" t="t"/>
              <a:pathLst>
                <a:path extrusionOk="0" h="4342" w="10151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72"/>
            <p:cNvSpPr/>
            <p:nvPr/>
          </p:nvSpPr>
          <p:spPr>
            <a:xfrm>
              <a:off x="4051112" y="3405260"/>
              <a:ext cx="110448" cy="151768"/>
            </a:xfrm>
            <a:custGeom>
              <a:rect b="b" l="l" r="r" t="t"/>
              <a:pathLst>
                <a:path extrusionOk="0" h="5796" w="4218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72"/>
            <p:cNvSpPr/>
            <p:nvPr/>
          </p:nvSpPr>
          <p:spPr>
            <a:xfrm>
              <a:off x="4051112" y="3405496"/>
              <a:ext cx="37994" cy="49987"/>
            </a:xfrm>
            <a:custGeom>
              <a:rect b="b" l="l" r="r" t="t"/>
              <a:pathLst>
                <a:path extrusionOk="0" h="1909" w="1451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72"/>
            <p:cNvSpPr/>
            <p:nvPr/>
          </p:nvSpPr>
          <p:spPr>
            <a:xfrm>
              <a:off x="4089080" y="3405260"/>
              <a:ext cx="72480" cy="71956"/>
            </a:xfrm>
            <a:custGeom>
              <a:rect b="b" l="l" r="r" t="t"/>
              <a:pathLst>
                <a:path extrusionOk="0" h="2748" w="2768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72"/>
            <p:cNvSpPr/>
            <p:nvPr/>
          </p:nvSpPr>
          <p:spPr>
            <a:xfrm>
              <a:off x="4094317" y="3475384"/>
              <a:ext cx="24012" cy="37811"/>
            </a:xfrm>
            <a:custGeom>
              <a:rect b="b" l="l" r="r" t="t"/>
              <a:pathLst>
                <a:path extrusionOk="0" h="1444" w="917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72"/>
            <p:cNvSpPr/>
            <p:nvPr/>
          </p:nvSpPr>
          <p:spPr>
            <a:xfrm>
              <a:off x="4087823" y="3604345"/>
              <a:ext cx="36999" cy="95209"/>
            </a:xfrm>
            <a:custGeom>
              <a:rect b="b" l="l" r="r" t="t"/>
              <a:pathLst>
                <a:path extrusionOk="0" h="3636" w="1413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72"/>
            <p:cNvSpPr/>
            <p:nvPr/>
          </p:nvSpPr>
          <p:spPr>
            <a:xfrm>
              <a:off x="4080335" y="3586120"/>
              <a:ext cx="26002" cy="38963"/>
            </a:xfrm>
            <a:custGeom>
              <a:rect b="b" l="l" r="r" t="t"/>
              <a:pathLst>
                <a:path extrusionOk="0" h="1488" w="993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72"/>
            <p:cNvSpPr/>
            <p:nvPr/>
          </p:nvSpPr>
          <p:spPr>
            <a:xfrm>
              <a:off x="4106310" y="3586120"/>
              <a:ext cx="26028" cy="38963"/>
            </a:xfrm>
            <a:custGeom>
              <a:rect b="b" l="l" r="r" t="t"/>
              <a:pathLst>
                <a:path extrusionOk="0" h="1488" w="994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72"/>
            <p:cNvSpPr/>
            <p:nvPr/>
          </p:nvSpPr>
          <p:spPr>
            <a:xfrm>
              <a:off x="3973421" y="3586120"/>
              <a:ext cx="106940" cy="113669"/>
            </a:xfrm>
            <a:custGeom>
              <a:rect b="b" l="l" r="r" t="t"/>
              <a:pathLst>
                <a:path extrusionOk="0" h="4341" w="4084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72"/>
            <p:cNvSpPr/>
            <p:nvPr/>
          </p:nvSpPr>
          <p:spPr>
            <a:xfrm>
              <a:off x="4132312" y="3586120"/>
              <a:ext cx="106940" cy="113433"/>
            </a:xfrm>
            <a:custGeom>
              <a:rect b="b" l="l" r="r" t="t"/>
              <a:pathLst>
                <a:path extrusionOk="0" h="4332" w="4084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72"/>
            <p:cNvSpPr/>
            <p:nvPr/>
          </p:nvSpPr>
          <p:spPr>
            <a:xfrm>
              <a:off x="3973421" y="3598610"/>
              <a:ext cx="67714" cy="100943"/>
            </a:xfrm>
            <a:custGeom>
              <a:rect b="b" l="l" r="r" t="t"/>
              <a:pathLst>
                <a:path extrusionOk="0" h="3855" w="2586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72"/>
            <p:cNvSpPr/>
            <p:nvPr/>
          </p:nvSpPr>
          <p:spPr>
            <a:xfrm>
              <a:off x="4171773" y="3598610"/>
              <a:ext cx="67479" cy="100943"/>
            </a:xfrm>
            <a:custGeom>
              <a:rect b="b" l="l" r="r" t="t"/>
              <a:pathLst>
                <a:path extrusionOk="0" h="3855" w="2577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72"/>
            <p:cNvSpPr/>
            <p:nvPr/>
          </p:nvSpPr>
          <p:spPr>
            <a:xfrm>
              <a:off x="4241320" y="3379232"/>
              <a:ext cx="45379" cy="65017"/>
            </a:xfrm>
            <a:custGeom>
              <a:rect b="b" l="l" r="r" t="t"/>
              <a:pathLst>
                <a:path extrusionOk="0" h="2483" w="1733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72"/>
            <p:cNvSpPr/>
            <p:nvPr/>
          </p:nvSpPr>
          <p:spPr>
            <a:xfrm>
              <a:off x="4250458" y="3449644"/>
              <a:ext cx="17020" cy="14349"/>
            </a:xfrm>
            <a:custGeom>
              <a:rect b="b" l="l" r="r" t="t"/>
              <a:pathLst>
                <a:path extrusionOk="0" h="548" w="65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7" name="Google Shape;12867;p72"/>
          <p:cNvGrpSpPr/>
          <p:nvPr/>
        </p:nvGrpSpPr>
        <p:grpSpPr>
          <a:xfrm>
            <a:off x="4305713" y="8526005"/>
            <a:ext cx="746482" cy="718255"/>
            <a:chOff x="2152857" y="4263002"/>
            <a:chExt cx="373241" cy="359127"/>
          </a:xfrm>
        </p:grpSpPr>
        <p:sp>
          <p:nvSpPr>
            <p:cNvPr id="12868" name="Google Shape;12868;p72"/>
            <p:cNvSpPr/>
            <p:nvPr/>
          </p:nvSpPr>
          <p:spPr>
            <a:xfrm>
              <a:off x="2152857" y="4354493"/>
              <a:ext cx="275309" cy="267637"/>
            </a:xfrm>
            <a:custGeom>
              <a:rect b="b" l="l" r="r" t="t"/>
              <a:pathLst>
                <a:path extrusionOk="0" h="10221" w="10514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72"/>
            <p:cNvSpPr/>
            <p:nvPr/>
          </p:nvSpPr>
          <p:spPr>
            <a:xfrm>
              <a:off x="2195564" y="4354257"/>
              <a:ext cx="56481" cy="72454"/>
            </a:xfrm>
            <a:custGeom>
              <a:rect b="b" l="l" r="r" t="t"/>
              <a:pathLst>
                <a:path extrusionOk="0" h="2767" w="2157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72"/>
            <p:cNvSpPr/>
            <p:nvPr/>
          </p:nvSpPr>
          <p:spPr>
            <a:xfrm>
              <a:off x="2355686" y="4530351"/>
              <a:ext cx="72480" cy="56743"/>
            </a:xfrm>
            <a:custGeom>
              <a:rect b="b" l="l" r="r" t="t"/>
              <a:pathLst>
                <a:path extrusionOk="0" h="2167" w="2768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72"/>
            <p:cNvSpPr/>
            <p:nvPr/>
          </p:nvSpPr>
          <p:spPr>
            <a:xfrm>
              <a:off x="2276764" y="4263002"/>
              <a:ext cx="249334" cy="210946"/>
            </a:xfrm>
            <a:custGeom>
              <a:rect b="b" l="l" r="r" t="t"/>
              <a:pathLst>
                <a:path extrusionOk="0" h="8056" w="9522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72"/>
            <p:cNvSpPr/>
            <p:nvPr/>
          </p:nvSpPr>
          <p:spPr>
            <a:xfrm>
              <a:off x="2203080" y="4331502"/>
              <a:ext cx="78948" cy="97906"/>
            </a:xfrm>
            <a:custGeom>
              <a:rect b="b" l="l" r="r" t="t"/>
              <a:pathLst>
                <a:path extrusionOk="0" h="3739" w="3015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72"/>
            <p:cNvSpPr/>
            <p:nvPr/>
          </p:nvSpPr>
          <p:spPr>
            <a:xfrm>
              <a:off x="2352203" y="4501129"/>
              <a:ext cx="99451" cy="77350"/>
            </a:xfrm>
            <a:custGeom>
              <a:rect b="b" l="l" r="r" t="t"/>
              <a:pathLst>
                <a:path extrusionOk="0" h="2954" w="3798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72"/>
            <p:cNvSpPr/>
            <p:nvPr/>
          </p:nvSpPr>
          <p:spPr>
            <a:xfrm>
              <a:off x="2324971" y="4303039"/>
              <a:ext cx="134669" cy="115135"/>
            </a:xfrm>
            <a:custGeom>
              <a:rect b="b" l="l" r="r" t="t"/>
              <a:pathLst>
                <a:path extrusionOk="0" h="4397" w="5143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72"/>
            <p:cNvSpPr/>
            <p:nvPr/>
          </p:nvSpPr>
          <p:spPr>
            <a:xfrm>
              <a:off x="2347464" y="4313775"/>
              <a:ext cx="109427" cy="93219"/>
            </a:xfrm>
            <a:custGeom>
              <a:rect b="b" l="l" r="r" t="t"/>
              <a:pathLst>
                <a:path extrusionOk="0" h="3560" w="4179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6" name="Google Shape;12876;p72"/>
          <p:cNvGrpSpPr/>
          <p:nvPr/>
        </p:nvGrpSpPr>
        <p:grpSpPr>
          <a:xfrm>
            <a:off x="1719264" y="6693945"/>
            <a:ext cx="607073" cy="718255"/>
            <a:chOff x="859632" y="3346972"/>
            <a:chExt cx="303537" cy="359127"/>
          </a:xfrm>
        </p:grpSpPr>
        <p:sp>
          <p:nvSpPr>
            <p:cNvPr id="12877" name="Google Shape;12877;p72"/>
            <p:cNvSpPr/>
            <p:nvPr/>
          </p:nvSpPr>
          <p:spPr>
            <a:xfrm>
              <a:off x="859632" y="3346972"/>
              <a:ext cx="303537" cy="359127"/>
            </a:xfrm>
            <a:custGeom>
              <a:rect b="b" l="l" r="r" t="t"/>
              <a:pathLst>
                <a:path extrusionOk="0" h="13715" w="11592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72"/>
            <p:cNvSpPr/>
            <p:nvPr/>
          </p:nvSpPr>
          <p:spPr>
            <a:xfrm>
              <a:off x="926063" y="3427989"/>
              <a:ext cx="153156" cy="145903"/>
            </a:xfrm>
            <a:custGeom>
              <a:rect b="b" l="l" r="r" t="t"/>
              <a:pathLst>
                <a:path extrusionOk="0" h="5572" w="5849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72"/>
            <p:cNvSpPr/>
            <p:nvPr/>
          </p:nvSpPr>
          <p:spPr>
            <a:xfrm>
              <a:off x="1011767" y="3492928"/>
              <a:ext cx="64703" cy="74470"/>
            </a:xfrm>
            <a:custGeom>
              <a:rect b="b" l="l" r="r" t="t"/>
              <a:pathLst>
                <a:path extrusionOk="0" h="2844" w="2471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72"/>
            <p:cNvSpPr/>
            <p:nvPr/>
          </p:nvSpPr>
          <p:spPr>
            <a:xfrm>
              <a:off x="998020" y="3428224"/>
              <a:ext cx="81462" cy="145667"/>
            </a:xfrm>
            <a:custGeom>
              <a:rect b="b" l="l" r="r" t="t"/>
              <a:pathLst>
                <a:path extrusionOk="0" h="5563" w="3111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72"/>
            <p:cNvSpPr/>
            <p:nvPr/>
          </p:nvSpPr>
          <p:spPr>
            <a:xfrm>
              <a:off x="1022738" y="3503925"/>
              <a:ext cx="80964" cy="81200"/>
            </a:xfrm>
            <a:custGeom>
              <a:rect b="b" l="l" r="r" t="t"/>
              <a:pathLst>
                <a:path extrusionOk="0" h="3101" w="3092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72"/>
          <p:cNvGrpSpPr/>
          <p:nvPr/>
        </p:nvGrpSpPr>
        <p:grpSpPr>
          <a:xfrm>
            <a:off x="3535822" y="5764482"/>
            <a:ext cx="530613" cy="733599"/>
            <a:chOff x="1767911" y="2882241"/>
            <a:chExt cx="265306" cy="366799"/>
          </a:xfrm>
        </p:grpSpPr>
        <p:sp>
          <p:nvSpPr>
            <p:cNvPr id="12883" name="Google Shape;12883;p72"/>
            <p:cNvSpPr/>
            <p:nvPr/>
          </p:nvSpPr>
          <p:spPr>
            <a:xfrm>
              <a:off x="1767911" y="3066269"/>
              <a:ext cx="265306" cy="182771"/>
            </a:xfrm>
            <a:custGeom>
              <a:rect b="b" l="l" r="r" t="t"/>
              <a:pathLst>
                <a:path extrusionOk="0" h="6980" w="10132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72"/>
            <p:cNvSpPr/>
            <p:nvPr/>
          </p:nvSpPr>
          <p:spPr>
            <a:xfrm>
              <a:off x="1818867" y="2882241"/>
              <a:ext cx="147422" cy="155905"/>
            </a:xfrm>
            <a:custGeom>
              <a:rect b="b" l="l" r="r" t="t"/>
              <a:pathLst>
                <a:path extrusionOk="0" h="5954" w="563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72"/>
            <p:cNvSpPr/>
            <p:nvPr/>
          </p:nvSpPr>
          <p:spPr>
            <a:xfrm>
              <a:off x="1886817" y="2912144"/>
              <a:ext cx="47735" cy="47500"/>
            </a:xfrm>
            <a:custGeom>
              <a:rect b="b" l="l" r="r" t="t"/>
              <a:pathLst>
                <a:path extrusionOk="0" h="1814" w="1823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72"/>
            <p:cNvSpPr/>
            <p:nvPr/>
          </p:nvSpPr>
          <p:spPr>
            <a:xfrm>
              <a:off x="1858799" y="2906488"/>
              <a:ext cx="84237" cy="79079"/>
            </a:xfrm>
            <a:custGeom>
              <a:rect b="b" l="l" r="r" t="t"/>
              <a:pathLst>
                <a:path extrusionOk="0" h="3020" w="3217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72"/>
            <p:cNvSpPr/>
            <p:nvPr/>
          </p:nvSpPr>
          <p:spPr>
            <a:xfrm>
              <a:off x="1767911" y="3041001"/>
              <a:ext cx="132679" cy="180676"/>
            </a:xfrm>
            <a:custGeom>
              <a:rect b="b" l="l" r="r" t="t"/>
              <a:pathLst>
                <a:path extrusionOk="0" h="6900" w="5067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72"/>
            <p:cNvSpPr/>
            <p:nvPr/>
          </p:nvSpPr>
          <p:spPr>
            <a:xfrm>
              <a:off x="1767911" y="3041001"/>
              <a:ext cx="132679" cy="180676"/>
            </a:xfrm>
            <a:custGeom>
              <a:rect b="b" l="l" r="r" t="t"/>
              <a:pathLst>
                <a:path extrusionOk="0" h="6900" w="5067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72"/>
            <p:cNvSpPr/>
            <p:nvPr/>
          </p:nvSpPr>
          <p:spPr>
            <a:xfrm>
              <a:off x="1783151" y="3029008"/>
              <a:ext cx="117440" cy="159938"/>
            </a:xfrm>
            <a:custGeom>
              <a:rect b="b" l="l" r="r" t="t"/>
              <a:pathLst>
                <a:path extrusionOk="0" h="6108" w="4485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72"/>
            <p:cNvSpPr/>
            <p:nvPr/>
          </p:nvSpPr>
          <p:spPr>
            <a:xfrm>
              <a:off x="1813290" y="3067212"/>
              <a:ext cx="65305" cy="26578"/>
            </a:xfrm>
            <a:custGeom>
              <a:rect b="b" l="l" r="r" t="t"/>
              <a:pathLst>
                <a:path extrusionOk="0" h="1015" w="2494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72"/>
            <p:cNvSpPr/>
            <p:nvPr/>
          </p:nvSpPr>
          <p:spPr>
            <a:xfrm>
              <a:off x="1813237" y="3086746"/>
              <a:ext cx="65279" cy="26525"/>
            </a:xfrm>
            <a:custGeom>
              <a:rect b="b" l="l" r="r" t="t"/>
              <a:pathLst>
                <a:path extrusionOk="0" h="1013" w="2493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72"/>
            <p:cNvSpPr/>
            <p:nvPr/>
          </p:nvSpPr>
          <p:spPr>
            <a:xfrm>
              <a:off x="1813290" y="3106437"/>
              <a:ext cx="65227" cy="26552"/>
            </a:xfrm>
            <a:custGeom>
              <a:rect b="b" l="l" r="r" t="t"/>
              <a:pathLst>
                <a:path extrusionOk="0" h="1014" w="2491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72"/>
            <p:cNvSpPr/>
            <p:nvPr/>
          </p:nvSpPr>
          <p:spPr>
            <a:xfrm>
              <a:off x="1900564" y="3041001"/>
              <a:ext cx="132653" cy="180676"/>
            </a:xfrm>
            <a:custGeom>
              <a:rect b="b" l="l" r="r" t="t"/>
              <a:pathLst>
                <a:path extrusionOk="0" h="6900" w="5066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72"/>
            <p:cNvSpPr/>
            <p:nvPr/>
          </p:nvSpPr>
          <p:spPr>
            <a:xfrm>
              <a:off x="1900564" y="3041001"/>
              <a:ext cx="132653" cy="180676"/>
            </a:xfrm>
            <a:custGeom>
              <a:rect b="b" l="l" r="r" t="t"/>
              <a:pathLst>
                <a:path extrusionOk="0" h="6900" w="5066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72"/>
            <p:cNvSpPr/>
            <p:nvPr/>
          </p:nvSpPr>
          <p:spPr>
            <a:xfrm>
              <a:off x="1900564" y="3029008"/>
              <a:ext cx="117414" cy="159938"/>
            </a:xfrm>
            <a:custGeom>
              <a:rect b="b" l="l" r="r" t="t"/>
              <a:pathLst>
                <a:path extrusionOk="0" h="6108" w="4484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72"/>
            <p:cNvSpPr/>
            <p:nvPr/>
          </p:nvSpPr>
          <p:spPr>
            <a:xfrm>
              <a:off x="1900564" y="3029244"/>
              <a:ext cx="117414" cy="159702"/>
            </a:xfrm>
            <a:custGeom>
              <a:rect b="b" l="l" r="r" t="t"/>
              <a:pathLst>
                <a:path extrusionOk="0" h="6099" w="4484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72"/>
            <p:cNvSpPr/>
            <p:nvPr/>
          </p:nvSpPr>
          <p:spPr>
            <a:xfrm>
              <a:off x="1941282" y="3069988"/>
              <a:ext cx="29484" cy="36345"/>
            </a:xfrm>
            <a:custGeom>
              <a:rect b="b" l="l" r="r" t="t"/>
              <a:pathLst>
                <a:path extrusionOk="0" h="1388" w="1126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8" name="Google Shape;12898;p72"/>
          <p:cNvGrpSpPr/>
          <p:nvPr/>
        </p:nvGrpSpPr>
        <p:grpSpPr>
          <a:xfrm>
            <a:off x="2664019" y="2999870"/>
            <a:ext cx="663790" cy="718621"/>
            <a:chOff x="1332009" y="1499935"/>
            <a:chExt cx="331895" cy="359311"/>
          </a:xfrm>
        </p:grpSpPr>
        <p:sp>
          <p:nvSpPr>
            <p:cNvPr id="12899" name="Google Shape;12899;p72"/>
            <p:cNvSpPr/>
            <p:nvPr/>
          </p:nvSpPr>
          <p:spPr>
            <a:xfrm>
              <a:off x="1435414" y="1570451"/>
              <a:ext cx="28515" cy="79210"/>
            </a:xfrm>
            <a:custGeom>
              <a:rect b="b" l="l" r="r" t="t"/>
              <a:pathLst>
                <a:path extrusionOk="0" h="3025" w="1089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72"/>
            <p:cNvSpPr/>
            <p:nvPr/>
          </p:nvSpPr>
          <p:spPr>
            <a:xfrm>
              <a:off x="1435414" y="1627665"/>
              <a:ext cx="28515" cy="21995"/>
            </a:xfrm>
            <a:custGeom>
              <a:rect b="b" l="l" r="r" t="t"/>
              <a:pathLst>
                <a:path extrusionOk="0" h="840" w="1089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72"/>
            <p:cNvSpPr/>
            <p:nvPr/>
          </p:nvSpPr>
          <p:spPr>
            <a:xfrm>
              <a:off x="1350496" y="1570451"/>
              <a:ext cx="28254" cy="79210"/>
            </a:xfrm>
            <a:custGeom>
              <a:rect b="b" l="l" r="r" t="t"/>
              <a:pathLst>
                <a:path extrusionOk="0" h="3025" w="1079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72"/>
            <p:cNvSpPr/>
            <p:nvPr/>
          </p:nvSpPr>
          <p:spPr>
            <a:xfrm>
              <a:off x="1350496" y="1627665"/>
              <a:ext cx="28254" cy="21995"/>
            </a:xfrm>
            <a:custGeom>
              <a:rect b="b" l="l" r="r" t="t"/>
              <a:pathLst>
                <a:path extrusionOk="0" h="840" w="1079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72"/>
            <p:cNvSpPr/>
            <p:nvPr/>
          </p:nvSpPr>
          <p:spPr>
            <a:xfrm>
              <a:off x="1392706" y="1791531"/>
              <a:ext cx="28751" cy="67714"/>
            </a:xfrm>
            <a:custGeom>
              <a:rect b="b" l="l" r="r" t="t"/>
              <a:pathLst>
                <a:path extrusionOk="0" h="2586" w="1098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72"/>
            <p:cNvSpPr/>
            <p:nvPr/>
          </p:nvSpPr>
          <p:spPr>
            <a:xfrm>
              <a:off x="1392942" y="1791531"/>
              <a:ext cx="28515" cy="22519"/>
            </a:xfrm>
            <a:custGeom>
              <a:rect b="b" l="l" r="r" t="t"/>
              <a:pathLst>
                <a:path extrusionOk="0" h="860" w="1089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72"/>
            <p:cNvSpPr/>
            <p:nvPr/>
          </p:nvSpPr>
          <p:spPr>
            <a:xfrm>
              <a:off x="1386448" y="1765294"/>
              <a:ext cx="41503" cy="33255"/>
            </a:xfrm>
            <a:custGeom>
              <a:rect b="b" l="l" r="r" t="t"/>
              <a:pathLst>
                <a:path extrusionOk="0" h="1270" w="1585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72"/>
            <p:cNvSpPr/>
            <p:nvPr/>
          </p:nvSpPr>
          <p:spPr>
            <a:xfrm>
              <a:off x="1411428" y="1765294"/>
              <a:ext cx="16287" cy="33255"/>
            </a:xfrm>
            <a:custGeom>
              <a:rect b="b" l="l" r="r" t="t"/>
              <a:pathLst>
                <a:path extrusionOk="0" h="1270" w="622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72"/>
            <p:cNvSpPr/>
            <p:nvPr/>
          </p:nvSpPr>
          <p:spPr>
            <a:xfrm>
              <a:off x="1381473" y="1738585"/>
              <a:ext cx="51480" cy="33517"/>
            </a:xfrm>
            <a:custGeom>
              <a:rect b="b" l="l" r="r" t="t"/>
              <a:pathLst>
                <a:path extrusionOk="0" h="1280" w="1966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72"/>
            <p:cNvSpPr/>
            <p:nvPr/>
          </p:nvSpPr>
          <p:spPr>
            <a:xfrm>
              <a:off x="1411428" y="1738585"/>
              <a:ext cx="21524" cy="33517"/>
            </a:xfrm>
            <a:custGeom>
              <a:rect b="b" l="l" r="r" t="t"/>
              <a:pathLst>
                <a:path extrusionOk="0" h="1280" w="822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72"/>
            <p:cNvSpPr/>
            <p:nvPr/>
          </p:nvSpPr>
          <p:spPr>
            <a:xfrm>
              <a:off x="1339001" y="1668619"/>
              <a:ext cx="136162" cy="77220"/>
            </a:xfrm>
            <a:custGeom>
              <a:rect b="b" l="l" r="r" t="t"/>
              <a:pathLst>
                <a:path extrusionOk="0" h="2949" w="520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72"/>
            <p:cNvSpPr/>
            <p:nvPr/>
          </p:nvSpPr>
          <p:spPr>
            <a:xfrm>
              <a:off x="1411428" y="1668619"/>
              <a:ext cx="63996" cy="77220"/>
            </a:xfrm>
            <a:custGeom>
              <a:rect b="b" l="l" r="r" t="t"/>
              <a:pathLst>
                <a:path extrusionOk="0" h="2949" w="2444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72"/>
            <p:cNvSpPr/>
            <p:nvPr/>
          </p:nvSpPr>
          <p:spPr>
            <a:xfrm>
              <a:off x="1332009" y="1640889"/>
              <a:ext cx="150145" cy="27756"/>
            </a:xfrm>
            <a:custGeom>
              <a:rect b="b" l="l" r="r" t="t"/>
              <a:pathLst>
                <a:path extrusionOk="0" h="1060" w="5734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72"/>
            <p:cNvSpPr/>
            <p:nvPr/>
          </p:nvSpPr>
          <p:spPr>
            <a:xfrm>
              <a:off x="1461651" y="1640889"/>
              <a:ext cx="20503" cy="27756"/>
            </a:xfrm>
            <a:custGeom>
              <a:rect b="b" l="l" r="r" t="t"/>
              <a:pathLst>
                <a:path extrusionOk="0" h="1060" w="783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72"/>
            <p:cNvSpPr/>
            <p:nvPr/>
          </p:nvSpPr>
          <p:spPr>
            <a:xfrm>
              <a:off x="1467386" y="1499935"/>
              <a:ext cx="196518" cy="165725"/>
            </a:xfrm>
            <a:custGeom>
              <a:rect b="b" l="l" r="r" t="t"/>
              <a:pathLst>
                <a:path extrusionOk="0" h="6329" w="7505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72"/>
            <p:cNvSpPr/>
            <p:nvPr/>
          </p:nvSpPr>
          <p:spPr>
            <a:xfrm>
              <a:off x="1369873" y="1679852"/>
              <a:ext cx="74653" cy="11050"/>
            </a:xfrm>
            <a:custGeom>
              <a:rect b="b" l="l" r="r" t="t"/>
              <a:pathLst>
                <a:path extrusionOk="0" h="422" w="2851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72"/>
            <p:cNvSpPr/>
            <p:nvPr/>
          </p:nvSpPr>
          <p:spPr>
            <a:xfrm>
              <a:off x="1533346" y="1524496"/>
              <a:ext cx="60487" cy="92459"/>
            </a:xfrm>
            <a:custGeom>
              <a:rect b="b" l="l" r="r" t="t"/>
              <a:pathLst>
                <a:path extrusionOk="0" h="3531" w="231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6" name="Google Shape;12916;p72"/>
          <p:cNvGrpSpPr/>
          <p:nvPr/>
        </p:nvGrpSpPr>
        <p:grpSpPr>
          <a:xfrm>
            <a:off x="5326928" y="6693631"/>
            <a:ext cx="579055" cy="718464"/>
            <a:chOff x="2663464" y="3346815"/>
            <a:chExt cx="289528" cy="359232"/>
          </a:xfrm>
        </p:grpSpPr>
        <p:sp>
          <p:nvSpPr>
            <p:cNvPr id="12917" name="Google Shape;12917;p72"/>
            <p:cNvSpPr/>
            <p:nvPr/>
          </p:nvSpPr>
          <p:spPr>
            <a:xfrm>
              <a:off x="2663464" y="3490676"/>
              <a:ext cx="133674" cy="140666"/>
            </a:xfrm>
            <a:custGeom>
              <a:rect b="b" l="l" r="r" t="t"/>
              <a:pathLst>
                <a:path extrusionOk="0" h="5372" w="5105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72"/>
            <p:cNvSpPr/>
            <p:nvPr/>
          </p:nvSpPr>
          <p:spPr>
            <a:xfrm>
              <a:off x="2742386" y="3610839"/>
              <a:ext cx="54753" cy="20503"/>
            </a:xfrm>
            <a:custGeom>
              <a:rect b="b" l="l" r="r" t="t"/>
              <a:pathLst>
                <a:path extrusionOk="0" h="783" w="2091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72"/>
            <p:cNvSpPr/>
            <p:nvPr/>
          </p:nvSpPr>
          <p:spPr>
            <a:xfrm>
              <a:off x="2819082" y="3490676"/>
              <a:ext cx="133910" cy="140666"/>
            </a:xfrm>
            <a:custGeom>
              <a:rect b="b" l="l" r="r" t="t"/>
              <a:pathLst>
                <a:path extrusionOk="0" h="5372" w="5114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72"/>
            <p:cNvSpPr/>
            <p:nvPr/>
          </p:nvSpPr>
          <p:spPr>
            <a:xfrm>
              <a:off x="2819082" y="3610839"/>
              <a:ext cx="54988" cy="20503"/>
            </a:xfrm>
            <a:custGeom>
              <a:rect b="b" l="l" r="r" t="t"/>
              <a:pathLst>
                <a:path extrusionOk="0" h="783" w="210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72"/>
            <p:cNvSpPr/>
            <p:nvPr/>
          </p:nvSpPr>
          <p:spPr>
            <a:xfrm>
              <a:off x="2714918" y="3346815"/>
              <a:ext cx="167898" cy="178189"/>
            </a:xfrm>
            <a:custGeom>
              <a:rect b="b" l="l" r="r" t="t"/>
              <a:pathLst>
                <a:path extrusionOk="0" h="6805" w="6412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72"/>
            <p:cNvSpPr/>
            <p:nvPr/>
          </p:nvSpPr>
          <p:spPr>
            <a:xfrm>
              <a:off x="2757887" y="3372293"/>
              <a:ext cx="101467" cy="98744"/>
            </a:xfrm>
            <a:custGeom>
              <a:rect b="b" l="l" r="r" t="t"/>
              <a:pathLst>
                <a:path extrusionOk="0" h="3771" w="3875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72"/>
            <p:cNvSpPr/>
            <p:nvPr/>
          </p:nvSpPr>
          <p:spPr>
            <a:xfrm>
              <a:off x="2789597" y="3403323"/>
              <a:ext cx="36999" cy="36423"/>
            </a:xfrm>
            <a:custGeom>
              <a:rect b="b" l="l" r="r" t="t"/>
              <a:pathLst>
                <a:path extrusionOk="0" h="1391" w="1413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72"/>
            <p:cNvSpPr/>
            <p:nvPr/>
          </p:nvSpPr>
          <p:spPr>
            <a:xfrm>
              <a:off x="2734137" y="3660564"/>
              <a:ext cx="63001" cy="45483"/>
            </a:xfrm>
            <a:custGeom>
              <a:rect b="b" l="l" r="r" t="t"/>
              <a:pathLst>
                <a:path extrusionOk="0" h="1737" w="2406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72"/>
            <p:cNvSpPr/>
            <p:nvPr/>
          </p:nvSpPr>
          <p:spPr>
            <a:xfrm>
              <a:off x="2734137" y="3629325"/>
              <a:ext cx="63001" cy="31265"/>
            </a:xfrm>
            <a:custGeom>
              <a:rect b="b" l="l" r="r" t="t"/>
              <a:pathLst>
                <a:path extrusionOk="0" h="1194" w="2406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72"/>
            <p:cNvSpPr/>
            <p:nvPr/>
          </p:nvSpPr>
          <p:spPr>
            <a:xfrm>
              <a:off x="2819082" y="3660564"/>
              <a:ext cx="62975" cy="45483"/>
            </a:xfrm>
            <a:custGeom>
              <a:rect b="b" l="l" r="r" t="t"/>
              <a:pathLst>
                <a:path extrusionOk="0" h="1737" w="2405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72"/>
            <p:cNvSpPr/>
            <p:nvPr/>
          </p:nvSpPr>
          <p:spPr>
            <a:xfrm>
              <a:off x="2819082" y="3629090"/>
              <a:ext cx="62975" cy="31239"/>
            </a:xfrm>
            <a:custGeom>
              <a:rect b="b" l="l" r="r" t="t"/>
              <a:pathLst>
                <a:path extrusionOk="0" h="1193" w="2405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8" name="Google Shape;12928;p72"/>
          <p:cNvGrpSpPr/>
          <p:nvPr/>
        </p:nvGrpSpPr>
        <p:grpSpPr>
          <a:xfrm>
            <a:off x="2631549" y="5763854"/>
            <a:ext cx="538102" cy="733966"/>
            <a:chOff x="1315775" y="2881927"/>
            <a:chExt cx="269051" cy="366983"/>
          </a:xfrm>
        </p:grpSpPr>
        <p:sp>
          <p:nvSpPr>
            <p:cNvPr id="12929" name="Google Shape;12929;p72"/>
            <p:cNvSpPr/>
            <p:nvPr/>
          </p:nvSpPr>
          <p:spPr>
            <a:xfrm>
              <a:off x="1319755" y="3230397"/>
              <a:ext cx="185390" cy="13250"/>
            </a:xfrm>
            <a:custGeom>
              <a:rect b="b" l="l" r="r" t="t"/>
              <a:pathLst>
                <a:path extrusionOk="0" h="506" w="708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72"/>
            <p:cNvSpPr/>
            <p:nvPr/>
          </p:nvSpPr>
          <p:spPr>
            <a:xfrm>
              <a:off x="1315775" y="2917146"/>
              <a:ext cx="191124" cy="331764"/>
            </a:xfrm>
            <a:custGeom>
              <a:rect b="b" l="l" r="r" t="t"/>
              <a:pathLst>
                <a:path extrusionOk="0" h="12670" w="7299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72"/>
            <p:cNvSpPr/>
            <p:nvPr/>
          </p:nvSpPr>
          <p:spPr>
            <a:xfrm>
              <a:off x="1430674" y="2917146"/>
              <a:ext cx="76225" cy="118435"/>
            </a:xfrm>
            <a:custGeom>
              <a:rect b="b" l="l" r="r" t="t"/>
              <a:pathLst>
                <a:path extrusionOk="0" h="4523" w="2911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72"/>
            <p:cNvSpPr/>
            <p:nvPr/>
          </p:nvSpPr>
          <p:spPr>
            <a:xfrm>
              <a:off x="1335256" y="2950872"/>
              <a:ext cx="152397" cy="239069"/>
            </a:xfrm>
            <a:custGeom>
              <a:rect b="b" l="l" r="r" t="t"/>
              <a:pathLst>
                <a:path extrusionOk="0" h="9130" w="582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72"/>
            <p:cNvSpPr/>
            <p:nvPr/>
          </p:nvSpPr>
          <p:spPr>
            <a:xfrm>
              <a:off x="1430674" y="2950872"/>
              <a:ext cx="56979" cy="80467"/>
            </a:xfrm>
            <a:custGeom>
              <a:rect b="b" l="l" r="r" t="t"/>
              <a:pathLst>
                <a:path extrusionOk="0" h="3073" w="2176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72"/>
            <p:cNvSpPr/>
            <p:nvPr/>
          </p:nvSpPr>
          <p:spPr>
            <a:xfrm>
              <a:off x="1334994" y="2950872"/>
              <a:ext cx="152423" cy="239069"/>
            </a:xfrm>
            <a:custGeom>
              <a:rect b="b" l="l" r="r" t="t"/>
              <a:pathLst>
                <a:path extrusionOk="0" h="9130" w="5821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72"/>
            <p:cNvSpPr/>
            <p:nvPr/>
          </p:nvSpPr>
          <p:spPr>
            <a:xfrm>
              <a:off x="1398938" y="3203662"/>
              <a:ext cx="24771" cy="24771"/>
            </a:xfrm>
            <a:custGeom>
              <a:rect b="b" l="l" r="r" t="t"/>
              <a:pathLst>
                <a:path extrusionOk="0" h="946" w="946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72"/>
            <p:cNvSpPr/>
            <p:nvPr/>
          </p:nvSpPr>
          <p:spPr>
            <a:xfrm>
              <a:off x="1448166" y="2881927"/>
              <a:ext cx="136660" cy="136660"/>
            </a:xfrm>
            <a:custGeom>
              <a:rect b="b" l="l" r="r" t="t"/>
              <a:pathLst>
                <a:path extrusionOk="0" h="5219" w="5219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72"/>
            <p:cNvSpPr/>
            <p:nvPr/>
          </p:nvSpPr>
          <p:spPr>
            <a:xfrm>
              <a:off x="1477127" y="2911149"/>
              <a:ext cx="78738" cy="77717"/>
            </a:xfrm>
            <a:custGeom>
              <a:rect b="b" l="l" r="r" t="t"/>
              <a:pathLst>
                <a:path extrusionOk="0" h="2968" w="3007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72"/>
            <p:cNvSpPr/>
            <p:nvPr/>
          </p:nvSpPr>
          <p:spPr>
            <a:xfrm>
              <a:off x="1399462" y="2924923"/>
              <a:ext cx="20739" cy="17963"/>
            </a:xfrm>
            <a:custGeom>
              <a:rect b="b" l="l" r="r" t="t"/>
              <a:pathLst>
                <a:path extrusionOk="0" h="686" w="792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72"/>
            <p:cNvSpPr/>
            <p:nvPr/>
          </p:nvSpPr>
          <p:spPr>
            <a:xfrm>
              <a:off x="1363484" y="3032045"/>
              <a:ext cx="95706" cy="22519"/>
            </a:xfrm>
            <a:custGeom>
              <a:rect b="b" l="l" r="r" t="t"/>
              <a:pathLst>
                <a:path extrusionOk="0" h="860" w="3655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72"/>
            <p:cNvSpPr/>
            <p:nvPr/>
          </p:nvSpPr>
          <p:spPr>
            <a:xfrm>
              <a:off x="1363484" y="3073261"/>
              <a:ext cx="95706" cy="22519"/>
            </a:xfrm>
            <a:custGeom>
              <a:rect b="b" l="l" r="r" t="t"/>
              <a:pathLst>
                <a:path extrusionOk="0" h="860" w="3655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72"/>
            <p:cNvSpPr/>
            <p:nvPr/>
          </p:nvSpPr>
          <p:spPr>
            <a:xfrm>
              <a:off x="1363484" y="3114240"/>
              <a:ext cx="95706" cy="22493"/>
            </a:xfrm>
            <a:custGeom>
              <a:rect b="b" l="l" r="r" t="t"/>
              <a:pathLst>
                <a:path extrusionOk="0" h="859" w="3655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72"/>
            <p:cNvSpPr/>
            <p:nvPr/>
          </p:nvSpPr>
          <p:spPr>
            <a:xfrm>
              <a:off x="1508863" y="2912406"/>
              <a:ext cx="46740" cy="77193"/>
            </a:xfrm>
            <a:custGeom>
              <a:rect b="b" l="l" r="r" t="t"/>
              <a:pathLst>
                <a:path extrusionOk="0" h="2948" w="1785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72"/>
            <p:cNvSpPr/>
            <p:nvPr/>
          </p:nvSpPr>
          <p:spPr>
            <a:xfrm>
              <a:off x="1477127" y="2938879"/>
              <a:ext cx="32757" cy="35245"/>
            </a:xfrm>
            <a:custGeom>
              <a:rect b="b" l="l" r="r" t="t"/>
              <a:pathLst>
                <a:path extrusionOk="0" h="1346" w="1251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4" name="Google Shape;12944;p72"/>
          <p:cNvGrpSpPr/>
          <p:nvPr/>
        </p:nvGrpSpPr>
        <p:grpSpPr>
          <a:xfrm>
            <a:off x="7954855" y="3960283"/>
            <a:ext cx="718464" cy="644046"/>
            <a:chOff x="3977427" y="1980142"/>
            <a:chExt cx="359232" cy="322023"/>
          </a:xfrm>
        </p:grpSpPr>
        <p:sp>
          <p:nvSpPr>
            <p:cNvPr id="12945" name="Google Shape;12945;p72"/>
            <p:cNvSpPr/>
            <p:nvPr/>
          </p:nvSpPr>
          <p:spPr>
            <a:xfrm>
              <a:off x="3977427" y="2064065"/>
              <a:ext cx="303039" cy="238100"/>
            </a:xfrm>
            <a:custGeom>
              <a:rect b="b" l="l" r="r" t="t"/>
              <a:pathLst>
                <a:path extrusionOk="0" h="9093" w="11573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72"/>
            <p:cNvSpPr/>
            <p:nvPr/>
          </p:nvSpPr>
          <p:spPr>
            <a:xfrm>
              <a:off x="3977427" y="2179724"/>
              <a:ext cx="303039" cy="122441"/>
            </a:xfrm>
            <a:custGeom>
              <a:rect b="b" l="l" r="r" t="t"/>
              <a:pathLst>
                <a:path extrusionOk="0" h="4676" w="11573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72"/>
            <p:cNvSpPr/>
            <p:nvPr/>
          </p:nvSpPr>
          <p:spPr>
            <a:xfrm>
              <a:off x="4175517" y="2103787"/>
              <a:ext cx="104949" cy="49149"/>
            </a:xfrm>
            <a:custGeom>
              <a:rect b="b" l="l" r="r" t="t"/>
              <a:pathLst>
                <a:path extrusionOk="0" h="1877" w="4008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72"/>
            <p:cNvSpPr/>
            <p:nvPr/>
          </p:nvSpPr>
          <p:spPr>
            <a:xfrm>
              <a:off x="3978161" y="2164248"/>
              <a:ext cx="327784" cy="137916"/>
            </a:xfrm>
            <a:custGeom>
              <a:rect b="b" l="l" r="r" t="t"/>
              <a:pathLst>
                <a:path extrusionOk="0" h="5267" w="12518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72"/>
            <p:cNvSpPr/>
            <p:nvPr/>
          </p:nvSpPr>
          <p:spPr>
            <a:xfrm>
              <a:off x="3978161" y="2277891"/>
              <a:ext cx="306783" cy="24273"/>
            </a:xfrm>
            <a:custGeom>
              <a:rect b="b" l="l" r="r" t="t"/>
              <a:pathLst>
                <a:path extrusionOk="0" h="927" w="11716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72"/>
            <p:cNvSpPr/>
            <p:nvPr/>
          </p:nvSpPr>
          <p:spPr>
            <a:xfrm>
              <a:off x="4181513" y="1980142"/>
              <a:ext cx="155146" cy="154884"/>
            </a:xfrm>
            <a:custGeom>
              <a:rect b="b" l="l" r="r" t="t"/>
              <a:pathLst>
                <a:path extrusionOk="0" h="5915" w="5925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72"/>
            <p:cNvSpPr/>
            <p:nvPr/>
          </p:nvSpPr>
          <p:spPr>
            <a:xfrm>
              <a:off x="4241870" y="2033585"/>
              <a:ext cx="23357" cy="62242"/>
            </a:xfrm>
            <a:custGeom>
              <a:rect b="b" l="l" r="r" t="t"/>
              <a:pathLst>
                <a:path extrusionOk="0" h="2377" w="892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72"/>
            <p:cNvSpPr/>
            <p:nvPr/>
          </p:nvSpPr>
          <p:spPr>
            <a:xfrm>
              <a:off x="4241372" y="2087762"/>
              <a:ext cx="37183" cy="10814"/>
            </a:xfrm>
            <a:custGeom>
              <a:rect b="b" l="l" r="r" t="t"/>
              <a:pathLst>
                <a:path extrusionOk="0" h="413" w="142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72"/>
            <p:cNvSpPr/>
            <p:nvPr/>
          </p:nvSpPr>
          <p:spPr>
            <a:xfrm>
              <a:off x="4245221" y="2013239"/>
              <a:ext cx="20005" cy="17125"/>
            </a:xfrm>
            <a:custGeom>
              <a:rect b="b" l="l" r="r" t="t"/>
              <a:pathLst>
                <a:path extrusionOk="0" h="654" w="764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72"/>
            <p:cNvSpPr/>
            <p:nvPr/>
          </p:nvSpPr>
          <p:spPr>
            <a:xfrm>
              <a:off x="3977663" y="2064065"/>
              <a:ext cx="122441" cy="39749"/>
            </a:xfrm>
            <a:custGeom>
              <a:rect b="b" l="l" r="r" t="t"/>
              <a:pathLst>
                <a:path extrusionOk="0" h="1518" w="4676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5" name="Google Shape;12955;p72"/>
          <p:cNvGrpSpPr/>
          <p:nvPr/>
        </p:nvGrpSpPr>
        <p:grpSpPr>
          <a:xfrm>
            <a:off x="1731257" y="4827216"/>
            <a:ext cx="723439" cy="718359"/>
            <a:chOff x="865628" y="2413608"/>
            <a:chExt cx="361720" cy="359180"/>
          </a:xfrm>
        </p:grpSpPr>
        <p:sp>
          <p:nvSpPr>
            <p:cNvPr id="12956" name="Google Shape;12956;p72"/>
            <p:cNvSpPr/>
            <p:nvPr/>
          </p:nvSpPr>
          <p:spPr>
            <a:xfrm>
              <a:off x="865628" y="2710048"/>
              <a:ext cx="63472" cy="62739"/>
            </a:xfrm>
            <a:custGeom>
              <a:rect b="b" l="l" r="r" t="t"/>
              <a:pathLst>
                <a:path extrusionOk="0" h="2396" w="2424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72"/>
            <p:cNvSpPr/>
            <p:nvPr/>
          </p:nvSpPr>
          <p:spPr>
            <a:xfrm>
              <a:off x="880370" y="2726283"/>
              <a:ext cx="48730" cy="46505"/>
            </a:xfrm>
            <a:custGeom>
              <a:rect b="b" l="l" r="r" t="t"/>
              <a:pathLst>
                <a:path extrusionOk="0" h="1776" w="1861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72"/>
            <p:cNvSpPr/>
            <p:nvPr/>
          </p:nvSpPr>
          <p:spPr>
            <a:xfrm>
              <a:off x="879349" y="2579909"/>
              <a:ext cx="179891" cy="179132"/>
            </a:xfrm>
            <a:custGeom>
              <a:rect b="b" l="l" r="r" t="t"/>
              <a:pathLst>
                <a:path extrusionOk="0" h="6841" w="687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72"/>
            <p:cNvSpPr/>
            <p:nvPr/>
          </p:nvSpPr>
          <p:spPr>
            <a:xfrm>
              <a:off x="899590" y="2602140"/>
              <a:ext cx="159650" cy="156901"/>
            </a:xfrm>
            <a:custGeom>
              <a:rect b="b" l="l" r="r" t="t"/>
              <a:pathLst>
                <a:path extrusionOk="0" h="5992" w="6097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72"/>
            <p:cNvSpPr/>
            <p:nvPr/>
          </p:nvSpPr>
          <p:spPr>
            <a:xfrm>
              <a:off x="971782" y="2617432"/>
              <a:ext cx="50485" cy="49359"/>
            </a:xfrm>
            <a:custGeom>
              <a:rect b="b" l="l" r="r" t="t"/>
              <a:pathLst>
                <a:path extrusionOk="0" h="1885" w="1928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72"/>
            <p:cNvSpPr/>
            <p:nvPr/>
          </p:nvSpPr>
          <p:spPr>
            <a:xfrm>
              <a:off x="1033500" y="2509707"/>
              <a:ext cx="95942" cy="95968"/>
            </a:xfrm>
            <a:custGeom>
              <a:rect b="b" l="l" r="r" t="t"/>
              <a:pathLst>
                <a:path extrusionOk="0" h="3665" w="3664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72"/>
            <p:cNvSpPr/>
            <p:nvPr/>
          </p:nvSpPr>
          <p:spPr>
            <a:xfrm>
              <a:off x="1001502" y="2559171"/>
              <a:ext cx="78712" cy="77900"/>
            </a:xfrm>
            <a:custGeom>
              <a:rect b="b" l="l" r="r" t="t"/>
              <a:pathLst>
                <a:path extrusionOk="0" h="2975" w="3006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72"/>
            <p:cNvSpPr/>
            <p:nvPr/>
          </p:nvSpPr>
          <p:spPr>
            <a:xfrm>
              <a:off x="1030227" y="2589912"/>
              <a:ext cx="49987" cy="47159"/>
            </a:xfrm>
            <a:custGeom>
              <a:rect b="b" l="l" r="r" t="t"/>
              <a:pathLst>
                <a:path extrusionOk="0" h="1801" w="1909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72"/>
            <p:cNvSpPr/>
            <p:nvPr/>
          </p:nvSpPr>
          <p:spPr>
            <a:xfrm>
              <a:off x="1128159" y="2454719"/>
              <a:ext cx="58209" cy="54282"/>
            </a:xfrm>
            <a:custGeom>
              <a:rect b="b" l="l" r="r" t="t"/>
              <a:pathLst>
                <a:path extrusionOk="0" h="2073" w="2223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72"/>
            <p:cNvSpPr/>
            <p:nvPr/>
          </p:nvSpPr>
          <p:spPr>
            <a:xfrm>
              <a:off x="1099932" y="2413608"/>
              <a:ext cx="10762" cy="72899"/>
            </a:xfrm>
            <a:custGeom>
              <a:rect b="b" l="l" r="r" t="t"/>
              <a:pathLst>
                <a:path extrusionOk="0" h="2784" w="411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72"/>
            <p:cNvSpPr/>
            <p:nvPr/>
          </p:nvSpPr>
          <p:spPr>
            <a:xfrm>
              <a:off x="1150888" y="2528194"/>
              <a:ext cx="76460" cy="10762"/>
            </a:xfrm>
            <a:custGeom>
              <a:rect b="b" l="l" r="r" t="t"/>
              <a:pathLst>
                <a:path extrusionOk="0" h="411" w="292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72"/>
            <p:cNvSpPr/>
            <p:nvPr/>
          </p:nvSpPr>
          <p:spPr>
            <a:xfrm>
              <a:off x="1002262" y="2486533"/>
              <a:ext cx="150904" cy="145484"/>
            </a:xfrm>
            <a:custGeom>
              <a:rect b="b" l="l" r="r" t="t"/>
              <a:pathLst>
                <a:path extrusionOk="0" h="5556" w="5763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72"/>
            <p:cNvSpPr/>
            <p:nvPr/>
          </p:nvSpPr>
          <p:spPr>
            <a:xfrm>
              <a:off x="1039470" y="2572656"/>
              <a:ext cx="113695" cy="59361"/>
            </a:xfrm>
            <a:custGeom>
              <a:rect b="b" l="l" r="r" t="t"/>
              <a:pathLst>
                <a:path extrusionOk="0" h="2267" w="4342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9" name="Google Shape;12969;p72"/>
          <p:cNvGrpSpPr/>
          <p:nvPr/>
        </p:nvGrpSpPr>
        <p:grpSpPr>
          <a:xfrm>
            <a:off x="6234186" y="5763854"/>
            <a:ext cx="537630" cy="733966"/>
            <a:chOff x="3117093" y="2881927"/>
            <a:chExt cx="268815" cy="366983"/>
          </a:xfrm>
        </p:grpSpPr>
        <p:sp>
          <p:nvSpPr>
            <p:cNvPr id="12970" name="Google Shape;12970;p72"/>
            <p:cNvSpPr/>
            <p:nvPr/>
          </p:nvSpPr>
          <p:spPr>
            <a:xfrm>
              <a:off x="3117093" y="2917146"/>
              <a:ext cx="191124" cy="331764"/>
            </a:xfrm>
            <a:custGeom>
              <a:rect b="b" l="l" r="r" t="t"/>
              <a:pathLst>
                <a:path extrusionOk="0" h="12670" w="7299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72"/>
            <p:cNvSpPr/>
            <p:nvPr/>
          </p:nvSpPr>
          <p:spPr>
            <a:xfrm>
              <a:off x="3232019" y="2917146"/>
              <a:ext cx="76198" cy="118670"/>
            </a:xfrm>
            <a:custGeom>
              <a:rect b="b" l="l" r="r" t="t"/>
              <a:pathLst>
                <a:path extrusionOk="0" h="4532" w="291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72"/>
            <p:cNvSpPr/>
            <p:nvPr/>
          </p:nvSpPr>
          <p:spPr>
            <a:xfrm>
              <a:off x="3117093" y="3235398"/>
              <a:ext cx="191124" cy="13511"/>
            </a:xfrm>
            <a:custGeom>
              <a:rect b="b" l="l" r="r" t="t"/>
              <a:pathLst>
                <a:path extrusionOk="0" h="516" w="7299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72"/>
            <p:cNvSpPr/>
            <p:nvPr/>
          </p:nvSpPr>
          <p:spPr>
            <a:xfrm>
              <a:off x="3136575" y="2950872"/>
              <a:ext cx="152161" cy="239069"/>
            </a:xfrm>
            <a:custGeom>
              <a:rect b="b" l="l" r="r" t="t"/>
              <a:pathLst>
                <a:path extrusionOk="0" h="9130" w="5811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72"/>
            <p:cNvSpPr/>
            <p:nvPr/>
          </p:nvSpPr>
          <p:spPr>
            <a:xfrm>
              <a:off x="3232019" y="2950872"/>
              <a:ext cx="56717" cy="80467"/>
            </a:xfrm>
            <a:custGeom>
              <a:rect b="b" l="l" r="r" t="t"/>
              <a:pathLst>
                <a:path extrusionOk="0" h="3073" w="2166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72"/>
            <p:cNvSpPr/>
            <p:nvPr/>
          </p:nvSpPr>
          <p:spPr>
            <a:xfrm>
              <a:off x="3136339" y="2951108"/>
              <a:ext cx="152397" cy="239095"/>
            </a:xfrm>
            <a:custGeom>
              <a:rect b="b" l="l" r="r" t="t"/>
              <a:pathLst>
                <a:path extrusionOk="0" h="9131" w="582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72"/>
            <p:cNvSpPr/>
            <p:nvPr/>
          </p:nvSpPr>
          <p:spPr>
            <a:xfrm>
              <a:off x="3190778" y="2927882"/>
              <a:ext cx="43755" cy="11024"/>
            </a:xfrm>
            <a:custGeom>
              <a:rect b="b" l="l" r="r" t="t"/>
              <a:pathLst>
                <a:path extrusionOk="0" h="421" w="1671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72"/>
            <p:cNvSpPr/>
            <p:nvPr/>
          </p:nvSpPr>
          <p:spPr>
            <a:xfrm>
              <a:off x="3164802" y="3041289"/>
              <a:ext cx="95706" cy="22519"/>
            </a:xfrm>
            <a:custGeom>
              <a:rect b="b" l="l" r="r" t="t"/>
              <a:pathLst>
                <a:path extrusionOk="0" h="860" w="3655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72"/>
            <p:cNvSpPr/>
            <p:nvPr/>
          </p:nvSpPr>
          <p:spPr>
            <a:xfrm>
              <a:off x="3157313" y="3083263"/>
              <a:ext cx="110448" cy="11024"/>
            </a:xfrm>
            <a:custGeom>
              <a:rect b="b" l="l" r="r" t="t"/>
              <a:pathLst>
                <a:path extrusionOk="0" h="421" w="4218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72"/>
            <p:cNvSpPr/>
            <p:nvPr/>
          </p:nvSpPr>
          <p:spPr>
            <a:xfrm>
              <a:off x="3157313" y="3109998"/>
              <a:ext cx="110448" cy="11260"/>
            </a:xfrm>
            <a:custGeom>
              <a:rect b="b" l="l" r="r" t="t"/>
              <a:pathLst>
                <a:path extrusionOk="0" h="430" w="4218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72"/>
            <p:cNvSpPr/>
            <p:nvPr/>
          </p:nvSpPr>
          <p:spPr>
            <a:xfrm>
              <a:off x="3200283" y="3203662"/>
              <a:ext cx="24745" cy="24771"/>
            </a:xfrm>
            <a:custGeom>
              <a:rect b="b" l="l" r="r" t="t"/>
              <a:pathLst>
                <a:path extrusionOk="0" h="946" w="945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72"/>
            <p:cNvSpPr/>
            <p:nvPr/>
          </p:nvSpPr>
          <p:spPr>
            <a:xfrm>
              <a:off x="3249249" y="2881927"/>
              <a:ext cx="136660" cy="136660"/>
            </a:xfrm>
            <a:custGeom>
              <a:rect b="b" l="l" r="r" t="t"/>
              <a:pathLst>
                <a:path extrusionOk="0" h="5219" w="5219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72"/>
            <p:cNvSpPr/>
            <p:nvPr/>
          </p:nvSpPr>
          <p:spPr>
            <a:xfrm>
              <a:off x="3301959" y="2928641"/>
              <a:ext cx="21995" cy="56219"/>
            </a:xfrm>
            <a:custGeom>
              <a:rect b="b" l="l" r="r" t="t"/>
              <a:pathLst>
                <a:path extrusionOk="0" h="2147" w="84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72"/>
            <p:cNvSpPr/>
            <p:nvPr/>
          </p:nvSpPr>
          <p:spPr>
            <a:xfrm>
              <a:off x="3301462" y="2976088"/>
              <a:ext cx="33988" cy="11286"/>
            </a:xfrm>
            <a:custGeom>
              <a:rect b="b" l="l" r="r" t="t"/>
              <a:pathLst>
                <a:path extrusionOk="0" h="431" w="1298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72"/>
            <p:cNvSpPr/>
            <p:nvPr/>
          </p:nvSpPr>
          <p:spPr>
            <a:xfrm>
              <a:off x="3304709" y="2910704"/>
              <a:ext cx="19246" cy="16706"/>
            </a:xfrm>
            <a:custGeom>
              <a:rect b="b" l="l" r="r" t="t"/>
              <a:pathLst>
                <a:path extrusionOk="0" h="638" w="735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5" name="Google Shape;12985;p72"/>
          <p:cNvGrpSpPr/>
          <p:nvPr/>
        </p:nvGrpSpPr>
        <p:grpSpPr>
          <a:xfrm>
            <a:off x="7069016" y="3016000"/>
            <a:ext cx="737003" cy="687042"/>
            <a:chOff x="3534508" y="1508000"/>
            <a:chExt cx="368502" cy="343521"/>
          </a:xfrm>
        </p:grpSpPr>
        <p:sp>
          <p:nvSpPr>
            <p:cNvPr id="12986" name="Google Shape;12986;p72"/>
            <p:cNvSpPr/>
            <p:nvPr/>
          </p:nvSpPr>
          <p:spPr>
            <a:xfrm>
              <a:off x="3591984" y="1754322"/>
              <a:ext cx="45719" cy="45719"/>
            </a:xfrm>
            <a:custGeom>
              <a:rect b="b" l="l" r="r" t="t"/>
              <a:pathLst>
                <a:path extrusionOk="0" h="1746" w="1746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72"/>
            <p:cNvSpPr/>
            <p:nvPr/>
          </p:nvSpPr>
          <p:spPr>
            <a:xfrm>
              <a:off x="3742600" y="1633897"/>
              <a:ext cx="106940" cy="91805"/>
            </a:xfrm>
            <a:custGeom>
              <a:rect b="b" l="l" r="r" t="t"/>
              <a:pathLst>
                <a:path extrusionOk="0" h="3506" w="4084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72"/>
            <p:cNvSpPr/>
            <p:nvPr/>
          </p:nvSpPr>
          <p:spPr>
            <a:xfrm>
              <a:off x="3753336" y="1671132"/>
              <a:ext cx="100969" cy="54465"/>
            </a:xfrm>
            <a:custGeom>
              <a:rect b="b" l="l" r="r" t="t"/>
              <a:pathLst>
                <a:path extrusionOk="0" h="2080" w="3856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72"/>
            <p:cNvSpPr/>
            <p:nvPr/>
          </p:nvSpPr>
          <p:spPr>
            <a:xfrm>
              <a:off x="3620447" y="1530990"/>
              <a:ext cx="154649" cy="297645"/>
            </a:xfrm>
            <a:custGeom>
              <a:rect b="b" l="l" r="r" t="t"/>
              <a:pathLst>
                <a:path extrusionOk="0" h="11367" w="5906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72"/>
            <p:cNvSpPr/>
            <p:nvPr/>
          </p:nvSpPr>
          <p:spPr>
            <a:xfrm>
              <a:off x="3620447" y="1708603"/>
              <a:ext cx="154649" cy="120032"/>
            </a:xfrm>
            <a:custGeom>
              <a:rect b="b" l="l" r="r" t="t"/>
              <a:pathLst>
                <a:path extrusionOk="0" h="4584" w="5906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72"/>
            <p:cNvSpPr/>
            <p:nvPr/>
          </p:nvSpPr>
          <p:spPr>
            <a:xfrm>
              <a:off x="3763601" y="1508000"/>
              <a:ext cx="45981" cy="343521"/>
            </a:xfrm>
            <a:custGeom>
              <a:rect b="b" l="l" r="r" t="t"/>
              <a:pathLst>
                <a:path extrusionOk="0" h="13119" w="1756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72"/>
            <p:cNvSpPr/>
            <p:nvPr/>
          </p:nvSpPr>
          <p:spPr>
            <a:xfrm>
              <a:off x="3763601" y="1823005"/>
              <a:ext cx="45981" cy="28515"/>
            </a:xfrm>
            <a:custGeom>
              <a:rect b="b" l="l" r="r" t="t"/>
              <a:pathLst>
                <a:path extrusionOk="0" h="1089" w="1756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72"/>
            <p:cNvSpPr/>
            <p:nvPr/>
          </p:nvSpPr>
          <p:spPr>
            <a:xfrm>
              <a:off x="3534508" y="1628399"/>
              <a:ext cx="46007" cy="102959"/>
            </a:xfrm>
            <a:custGeom>
              <a:rect b="b" l="l" r="r" t="t"/>
              <a:pathLst>
                <a:path extrusionOk="0" h="3932" w="1757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72"/>
            <p:cNvSpPr/>
            <p:nvPr/>
          </p:nvSpPr>
          <p:spPr>
            <a:xfrm>
              <a:off x="3534508" y="1633400"/>
              <a:ext cx="46007" cy="97958"/>
            </a:xfrm>
            <a:custGeom>
              <a:rect b="b" l="l" r="r" t="t"/>
              <a:pathLst>
                <a:path extrusionOk="0" h="3741" w="1757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72"/>
            <p:cNvSpPr/>
            <p:nvPr/>
          </p:nvSpPr>
          <p:spPr>
            <a:xfrm>
              <a:off x="3574728" y="1628163"/>
              <a:ext cx="57240" cy="103195"/>
            </a:xfrm>
            <a:custGeom>
              <a:rect b="b" l="l" r="r" t="t"/>
              <a:pathLst>
                <a:path extrusionOk="0" h="3941" w="2186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72"/>
            <p:cNvSpPr/>
            <p:nvPr/>
          </p:nvSpPr>
          <p:spPr>
            <a:xfrm>
              <a:off x="3574728" y="1714102"/>
              <a:ext cx="57240" cy="17256"/>
            </a:xfrm>
            <a:custGeom>
              <a:rect b="b" l="l" r="r" t="t"/>
              <a:pathLst>
                <a:path extrusionOk="0" h="659" w="2186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72"/>
            <p:cNvSpPr/>
            <p:nvPr/>
          </p:nvSpPr>
          <p:spPr>
            <a:xfrm>
              <a:off x="3574728" y="1731332"/>
              <a:ext cx="57240" cy="91700"/>
            </a:xfrm>
            <a:custGeom>
              <a:rect b="b" l="l" r="r" t="t"/>
              <a:pathLst>
                <a:path extrusionOk="0" h="3502" w="2186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72"/>
            <p:cNvSpPr/>
            <p:nvPr/>
          </p:nvSpPr>
          <p:spPr>
            <a:xfrm>
              <a:off x="3870514" y="1674118"/>
              <a:ext cx="32496" cy="11521"/>
            </a:xfrm>
            <a:custGeom>
              <a:rect b="b" l="l" r="r" t="t"/>
              <a:pathLst>
                <a:path extrusionOk="0" h="440" w="1241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72"/>
            <p:cNvSpPr/>
            <p:nvPr/>
          </p:nvSpPr>
          <p:spPr>
            <a:xfrm>
              <a:off x="3848781" y="1609493"/>
              <a:ext cx="27232" cy="23436"/>
            </a:xfrm>
            <a:custGeom>
              <a:rect b="b" l="l" r="r" t="t"/>
              <a:pathLst>
                <a:path extrusionOk="0" h="895" w="104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72"/>
            <p:cNvSpPr/>
            <p:nvPr/>
          </p:nvSpPr>
          <p:spPr>
            <a:xfrm>
              <a:off x="3848231" y="1726618"/>
              <a:ext cx="27808" cy="23724"/>
            </a:xfrm>
            <a:custGeom>
              <a:rect b="b" l="l" r="r" t="t"/>
              <a:pathLst>
                <a:path extrusionOk="0" h="906" w="1062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1" name="Google Shape;13001;p72"/>
          <p:cNvGrpSpPr/>
          <p:nvPr/>
        </p:nvGrpSpPr>
        <p:grpSpPr>
          <a:xfrm>
            <a:off x="14294872" y="3005997"/>
            <a:ext cx="558107" cy="709509"/>
            <a:chOff x="7147436" y="1502999"/>
            <a:chExt cx="279054" cy="354754"/>
          </a:xfrm>
        </p:grpSpPr>
        <p:sp>
          <p:nvSpPr>
            <p:cNvPr id="13002" name="Google Shape;13002;p72"/>
            <p:cNvSpPr/>
            <p:nvPr/>
          </p:nvSpPr>
          <p:spPr>
            <a:xfrm>
              <a:off x="7147436" y="1745576"/>
              <a:ext cx="279054" cy="112177"/>
            </a:xfrm>
            <a:custGeom>
              <a:rect b="b" l="l" r="r" t="t"/>
              <a:pathLst>
                <a:path extrusionOk="0" h="4284" w="10657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72"/>
            <p:cNvSpPr/>
            <p:nvPr/>
          </p:nvSpPr>
          <p:spPr>
            <a:xfrm>
              <a:off x="7187892" y="1694856"/>
              <a:ext cx="197618" cy="104688"/>
            </a:xfrm>
            <a:custGeom>
              <a:rect b="b" l="l" r="r" t="t"/>
              <a:pathLst>
                <a:path extrusionOk="0" h="3998" w="7547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72"/>
            <p:cNvSpPr/>
            <p:nvPr/>
          </p:nvSpPr>
          <p:spPr>
            <a:xfrm>
              <a:off x="7206876" y="1712348"/>
              <a:ext cx="159912" cy="66274"/>
            </a:xfrm>
            <a:custGeom>
              <a:rect b="b" l="l" r="r" t="t"/>
              <a:pathLst>
                <a:path extrusionOk="0" h="2531" w="6107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72"/>
            <p:cNvSpPr/>
            <p:nvPr/>
          </p:nvSpPr>
          <p:spPr>
            <a:xfrm>
              <a:off x="7232118" y="1700852"/>
              <a:ext cx="109689" cy="77769"/>
            </a:xfrm>
            <a:custGeom>
              <a:rect b="b" l="l" r="r" t="t"/>
              <a:pathLst>
                <a:path extrusionOk="0" h="2970" w="4189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72"/>
            <p:cNvSpPr/>
            <p:nvPr/>
          </p:nvSpPr>
          <p:spPr>
            <a:xfrm>
              <a:off x="7246101" y="1700852"/>
              <a:ext cx="81462" cy="23121"/>
            </a:xfrm>
            <a:custGeom>
              <a:rect b="b" l="l" r="r" t="t"/>
              <a:pathLst>
                <a:path extrusionOk="0" h="883" w="3111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72"/>
            <p:cNvSpPr/>
            <p:nvPr/>
          </p:nvSpPr>
          <p:spPr>
            <a:xfrm>
              <a:off x="7189149" y="1543716"/>
              <a:ext cx="190627" cy="168658"/>
            </a:xfrm>
            <a:custGeom>
              <a:rect b="b" l="l" r="r" t="t"/>
              <a:pathLst>
                <a:path extrusionOk="0" h="6441" w="728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72"/>
            <p:cNvSpPr/>
            <p:nvPr/>
          </p:nvSpPr>
          <p:spPr>
            <a:xfrm>
              <a:off x="7192893" y="1549713"/>
              <a:ext cx="146400" cy="162635"/>
            </a:xfrm>
            <a:custGeom>
              <a:rect b="b" l="l" r="r" t="t"/>
              <a:pathLst>
                <a:path extrusionOk="0" h="6211" w="5591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72"/>
            <p:cNvSpPr/>
            <p:nvPr/>
          </p:nvSpPr>
          <p:spPr>
            <a:xfrm>
              <a:off x="7246101" y="1613604"/>
              <a:ext cx="11757" cy="17334"/>
            </a:xfrm>
            <a:custGeom>
              <a:rect b="b" l="l" r="r" t="t"/>
              <a:pathLst>
                <a:path extrusionOk="0" h="662" w="449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72"/>
            <p:cNvSpPr/>
            <p:nvPr/>
          </p:nvSpPr>
          <p:spPr>
            <a:xfrm>
              <a:off x="7316041" y="1613604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72"/>
            <p:cNvSpPr/>
            <p:nvPr/>
          </p:nvSpPr>
          <p:spPr>
            <a:xfrm>
              <a:off x="7238115" y="1593834"/>
              <a:ext cx="28097" cy="13878"/>
            </a:xfrm>
            <a:custGeom>
              <a:rect b="b" l="l" r="r" t="t"/>
              <a:pathLst>
                <a:path extrusionOk="0" h="530" w="1073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72"/>
            <p:cNvSpPr/>
            <p:nvPr/>
          </p:nvSpPr>
          <p:spPr>
            <a:xfrm>
              <a:off x="7307767" y="1594044"/>
              <a:ext cx="27782" cy="13904"/>
            </a:xfrm>
            <a:custGeom>
              <a:rect b="b" l="l" r="r" t="t"/>
              <a:pathLst>
                <a:path extrusionOk="0" h="531" w="1061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72"/>
            <p:cNvSpPr/>
            <p:nvPr/>
          </p:nvSpPr>
          <p:spPr>
            <a:xfrm>
              <a:off x="7211380" y="1502999"/>
              <a:ext cx="174392" cy="52501"/>
            </a:xfrm>
            <a:custGeom>
              <a:rect b="b" l="l" r="r" t="t"/>
              <a:pathLst>
                <a:path extrusionOk="0" h="2005" w="666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72"/>
            <p:cNvSpPr/>
            <p:nvPr/>
          </p:nvSpPr>
          <p:spPr>
            <a:xfrm>
              <a:off x="7257832" y="1502999"/>
              <a:ext cx="127940" cy="40744"/>
            </a:xfrm>
            <a:custGeom>
              <a:rect b="b" l="l" r="r" t="t"/>
              <a:pathLst>
                <a:path extrusionOk="0" h="1556" w="4886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72"/>
            <p:cNvSpPr/>
            <p:nvPr/>
          </p:nvSpPr>
          <p:spPr>
            <a:xfrm>
              <a:off x="7252097" y="1782262"/>
              <a:ext cx="11521" cy="75491"/>
            </a:xfrm>
            <a:custGeom>
              <a:rect b="b" l="l" r="r" t="t"/>
              <a:pathLst>
                <a:path extrusionOk="0" h="2883" w="44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72"/>
            <p:cNvSpPr/>
            <p:nvPr/>
          </p:nvSpPr>
          <p:spPr>
            <a:xfrm>
              <a:off x="7310045" y="1782262"/>
              <a:ext cx="11783" cy="75491"/>
            </a:xfrm>
            <a:custGeom>
              <a:rect b="b" l="l" r="r" t="t"/>
              <a:pathLst>
                <a:path extrusionOk="0" h="2883" w="45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72"/>
            <p:cNvSpPr/>
            <p:nvPr/>
          </p:nvSpPr>
          <p:spPr>
            <a:xfrm>
              <a:off x="7260896" y="1654112"/>
              <a:ext cx="51872" cy="17570"/>
            </a:xfrm>
            <a:custGeom>
              <a:rect b="b" l="l" r="r" t="t"/>
              <a:pathLst>
                <a:path extrusionOk="0" h="671" w="1981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8" name="Google Shape;13018;p72"/>
          <p:cNvGrpSpPr/>
          <p:nvPr/>
        </p:nvGrpSpPr>
        <p:grpSpPr>
          <a:xfrm>
            <a:off x="15206162" y="3946143"/>
            <a:ext cx="553603" cy="709614"/>
            <a:chOff x="7603081" y="1973072"/>
            <a:chExt cx="276802" cy="354807"/>
          </a:xfrm>
        </p:grpSpPr>
        <p:sp>
          <p:nvSpPr>
            <p:cNvPr id="13019" name="Google Shape;13019;p72"/>
            <p:cNvSpPr/>
            <p:nvPr/>
          </p:nvSpPr>
          <p:spPr>
            <a:xfrm>
              <a:off x="7603081" y="2189465"/>
              <a:ext cx="276802" cy="138414"/>
            </a:xfrm>
            <a:custGeom>
              <a:rect b="b" l="l" r="r" t="t"/>
              <a:pathLst>
                <a:path extrusionOk="0" h="5286" w="10571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72"/>
            <p:cNvSpPr/>
            <p:nvPr/>
          </p:nvSpPr>
          <p:spPr>
            <a:xfrm>
              <a:off x="7666527" y="2189465"/>
              <a:ext cx="149909" cy="92197"/>
            </a:xfrm>
            <a:custGeom>
              <a:rect b="b" l="l" r="r" t="t"/>
              <a:pathLst>
                <a:path extrusionOk="0" h="3521" w="5725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72"/>
            <p:cNvSpPr/>
            <p:nvPr/>
          </p:nvSpPr>
          <p:spPr>
            <a:xfrm>
              <a:off x="7679751" y="2189465"/>
              <a:ext cx="123698" cy="34564"/>
            </a:xfrm>
            <a:custGeom>
              <a:rect b="b" l="l" r="r" t="t"/>
              <a:pathLst>
                <a:path extrusionOk="0" h="1320" w="4724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72"/>
            <p:cNvSpPr/>
            <p:nvPr/>
          </p:nvSpPr>
          <p:spPr>
            <a:xfrm>
              <a:off x="7644532" y="2033585"/>
              <a:ext cx="189370" cy="155408"/>
            </a:xfrm>
            <a:custGeom>
              <a:rect b="b" l="l" r="r" t="t"/>
              <a:pathLst>
                <a:path extrusionOk="0" h="5935" w="7232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72"/>
            <p:cNvSpPr/>
            <p:nvPr/>
          </p:nvSpPr>
          <p:spPr>
            <a:xfrm>
              <a:off x="7701249" y="2092292"/>
              <a:ext cx="11521" cy="17020"/>
            </a:xfrm>
            <a:custGeom>
              <a:rect b="b" l="l" r="r" t="t"/>
              <a:pathLst>
                <a:path extrusionOk="0" h="650" w="44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72"/>
            <p:cNvSpPr/>
            <p:nvPr/>
          </p:nvSpPr>
          <p:spPr>
            <a:xfrm>
              <a:off x="7770429" y="2092292"/>
              <a:ext cx="11521" cy="17020"/>
            </a:xfrm>
            <a:custGeom>
              <a:rect b="b" l="l" r="r" t="t"/>
              <a:pathLst>
                <a:path extrusionOk="0" h="650" w="44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72"/>
            <p:cNvSpPr/>
            <p:nvPr/>
          </p:nvSpPr>
          <p:spPr>
            <a:xfrm>
              <a:off x="7693995" y="2074067"/>
              <a:ext cx="25766" cy="11495"/>
            </a:xfrm>
            <a:custGeom>
              <a:rect b="b" l="l" r="r" t="t"/>
              <a:pathLst>
                <a:path extrusionOk="0" h="439" w="984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72"/>
            <p:cNvSpPr/>
            <p:nvPr/>
          </p:nvSpPr>
          <p:spPr>
            <a:xfrm>
              <a:off x="7763202" y="2074067"/>
              <a:ext cx="25740" cy="11495"/>
            </a:xfrm>
            <a:custGeom>
              <a:rect b="b" l="l" r="r" t="t"/>
              <a:pathLst>
                <a:path extrusionOk="0" h="439" w="983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72"/>
            <p:cNvSpPr/>
            <p:nvPr/>
          </p:nvSpPr>
          <p:spPr>
            <a:xfrm>
              <a:off x="7647281" y="2033585"/>
              <a:ext cx="140430" cy="155879"/>
            </a:xfrm>
            <a:custGeom>
              <a:rect b="b" l="l" r="r" t="t"/>
              <a:pathLst>
                <a:path extrusionOk="0" h="5953" w="5363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72"/>
            <p:cNvSpPr/>
            <p:nvPr/>
          </p:nvSpPr>
          <p:spPr>
            <a:xfrm>
              <a:off x="7652518" y="1983127"/>
              <a:ext cx="106206" cy="108694"/>
            </a:xfrm>
            <a:custGeom>
              <a:rect b="b" l="l" r="r" t="t"/>
              <a:pathLst>
                <a:path extrusionOk="0" h="4151" w="4056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72"/>
            <p:cNvSpPr/>
            <p:nvPr/>
          </p:nvSpPr>
          <p:spPr>
            <a:xfrm>
              <a:off x="7678023" y="2126018"/>
              <a:ext cx="126919" cy="86463"/>
            </a:xfrm>
            <a:custGeom>
              <a:rect b="b" l="l" r="r" t="t"/>
              <a:pathLst>
                <a:path extrusionOk="0" h="3302" w="4847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72"/>
            <p:cNvSpPr/>
            <p:nvPr/>
          </p:nvSpPr>
          <p:spPr>
            <a:xfrm>
              <a:off x="7715493" y="2142881"/>
              <a:ext cx="51165" cy="17701"/>
            </a:xfrm>
            <a:custGeom>
              <a:rect b="b" l="l" r="r" t="t"/>
              <a:pathLst>
                <a:path extrusionOk="0" h="676" w="1954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72"/>
            <p:cNvSpPr/>
            <p:nvPr/>
          </p:nvSpPr>
          <p:spPr>
            <a:xfrm>
              <a:off x="7678023" y="2126018"/>
              <a:ext cx="78215" cy="86463"/>
            </a:xfrm>
            <a:custGeom>
              <a:rect b="b" l="l" r="r" t="t"/>
              <a:pathLst>
                <a:path extrusionOk="0" h="3302" w="2987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72"/>
            <p:cNvSpPr/>
            <p:nvPr/>
          </p:nvSpPr>
          <p:spPr>
            <a:xfrm>
              <a:off x="7666030" y="1973072"/>
              <a:ext cx="164625" cy="118749"/>
            </a:xfrm>
            <a:custGeom>
              <a:rect b="b" l="l" r="r" t="t"/>
              <a:pathLst>
                <a:path extrusionOk="0" h="4535" w="6287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3" name="Google Shape;13033;p72"/>
          <p:cNvGrpSpPr/>
          <p:nvPr/>
        </p:nvGrpSpPr>
        <p:grpSpPr>
          <a:xfrm>
            <a:off x="13393584" y="3005997"/>
            <a:ext cx="553603" cy="709509"/>
            <a:chOff x="6696792" y="1502999"/>
            <a:chExt cx="276802" cy="354754"/>
          </a:xfrm>
        </p:grpSpPr>
        <p:sp>
          <p:nvSpPr>
            <p:cNvPr id="13034" name="Google Shape;13034;p72"/>
            <p:cNvSpPr/>
            <p:nvPr/>
          </p:nvSpPr>
          <p:spPr>
            <a:xfrm>
              <a:off x="6696792" y="1702345"/>
              <a:ext cx="276540" cy="155408"/>
            </a:xfrm>
            <a:custGeom>
              <a:rect b="b" l="l" r="r" t="t"/>
              <a:pathLst>
                <a:path extrusionOk="0" h="5935" w="10561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72"/>
            <p:cNvSpPr/>
            <p:nvPr/>
          </p:nvSpPr>
          <p:spPr>
            <a:xfrm>
              <a:off x="6697028" y="1747069"/>
              <a:ext cx="276566" cy="110684"/>
            </a:xfrm>
            <a:custGeom>
              <a:rect b="b" l="l" r="r" t="t"/>
              <a:pathLst>
                <a:path extrusionOk="0" h="4227" w="10562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72"/>
            <p:cNvSpPr/>
            <p:nvPr/>
          </p:nvSpPr>
          <p:spPr>
            <a:xfrm>
              <a:off x="6794960" y="1708106"/>
              <a:ext cx="80702" cy="22886"/>
            </a:xfrm>
            <a:custGeom>
              <a:rect b="b" l="l" r="r" t="t"/>
              <a:pathLst>
                <a:path extrusionOk="0" h="874" w="3082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72"/>
            <p:cNvSpPr/>
            <p:nvPr/>
          </p:nvSpPr>
          <p:spPr>
            <a:xfrm>
              <a:off x="6738243" y="1592944"/>
              <a:ext cx="189134" cy="124929"/>
            </a:xfrm>
            <a:custGeom>
              <a:rect b="b" l="l" r="r" t="t"/>
              <a:pathLst>
                <a:path extrusionOk="0" h="4771" w="7223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72"/>
            <p:cNvSpPr/>
            <p:nvPr/>
          </p:nvSpPr>
          <p:spPr>
            <a:xfrm>
              <a:off x="6742249" y="1592944"/>
              <a:ext cx="144908" cy="126683"/>
            </a:xfrm>
            <a:custGeom>
              <a:rect b="b" l="l" r="r" t="t"/>
              <a:pathLst>
                <a:path extrusionOk="0" h="4838" w="5534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72"/>
            <p:cNvSpPr/>
            <p:nvPr/>
          </p:nvSpPr>
          <p:spPr>
            <a:xfrm>
              <a:off x="6702291" y="1503129"/>
              <a:ext cx="266066" cy="95575"/>
            </a:xfrm>
            <a:custGeom>
              <a:rect b="b" l="l" r="r" t="t"/>
              <a:pathLst>
                <a:path extrusionOk="0" h="3650" w="10161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72"/>
            <p:cNvSpPr/>
            <p:nvPr/>
          </p:nvSpPr>
          <p:spPr>
            <a:xfrm>
              <a:off x="6787209" y="1621669"/>
              <a:ext cx="26997" cy="11521"/>
            </a:xfrm>
            <a:custGeom>
              <a:rect b="b" l="l" r="r" t="t"/>
              <a:pathLst>
                <a:path extrusionOk="0" h="440" w="1031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72"/>
            <p:cNvSpPr/>
            <p:nvPr/>
          </p:nvSpPr>
          <p:spPr>
            <a:xfrm>
              <a:off x="6856416" y="1621669"/>
              <a:ext cx="26735" cy="11521"/>
            </a:xfrm>
            <a:custGeom>
              <a:rect b="b" l="l" r="r" t="t"/>
              <a:pathLst>
                <a:path extrusionOk="0" h="440" w="1021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72"/>
            <p:cNvSpPr/>
            <p:nvPr/>
          </p:nvSpPr>
          <p:spPr>
            <a:xfrm>
              <a:off x="6702291" y="1502999"/>
              <a:ext cx="136660" cy="95706"/>
            </a:xfrm>
            <a:custGeom>
              <a:rect b="b" l="l" r="r" t="t"/>
              <a:pathLst>
                <a:path extrusionOk="0" h="3655" w="5219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72"/>
            <p:cNvSpPr/>
            <p:nvPr/>
          </p:nvSpPr>
          <p:spPr>
            <a:xfrm>
              <a:off x="6748979" y="1598679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72"/>
            <p:cNvSpPr/>
            <p:nvPr/>
          </p:nvSpPr>
          <p:spPr>
            <a:xfrm>
              <a:off x="6898626" y="1598679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72"/>
            <p:cNvSpPr/>
            <p:nvPr/>
          </p:nvSpPr>
          <p:spPr>
            <a:xfrm>
              <a:off x="6812189" y="1667624"/>
              <a:ext cx="45981" cy="17256"/>
            </a:xfrm>
            <a:custGeom>
              <a:rect b="b" l="l" r="r" t="t"/>
              <a:pathLst>
                <a:path extrusionOk="0" h="659" w="1756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72"/>
            <p:cNvSpPr/>
            <p:nvPr/>
          </p:nvSpPr>
          <p:spPr>
            <a:xfrm>
              <a:off x="6794960" y="1661889"/>
              <a:ext cx="80702" cy="34617"/>
            </a:xfrm>
            <a:custGeom>
              <a:rect b="b" l="l" r="r" t="t"/>
              <a:pathLst>
                <a:path extrusionOk="0" h="1322" w="3082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72"/>
            <p:cNvSpPr/>
            <p:nvPr/>
          </p:nvSpPr>
          <p:spPr>
            <a:xfrm>
              <a:off x="6823920" y="1702345"/>
              <a:ext cx="22519" cy="46007"/>
            </a:xfrm>
            <a:custGeom>
              <a:rect b="b" l="l" r="r" t="t"/>
              <a:pathLst>
                <a:path extrusionOk="0" h="1757" w="86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72"/>
            <p:cNvSpPr/>
            <p:nvPr/>
          </p:nvSpPr>
          <p:spPr>
            <a:xfrm>
              <a:off x="6757986" y="1747069"/>
              <a:ext cx="154649" cy="110684"/>
            </a:xfrm>
            <a:custGeom>
              <a:rect b="b" l="l" r="r" t="t"/>
              <a:pathLst>
                <a:path extrusionOk="0" h="4227" w="5906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49" name="Google Shape;13049;p72"/>
          <p:cNvSpPr/>
          <p:nvPr/>
        </p:nvSpPr>
        <p:spPr>
          <a:xfrm>
            <a:off x="12721572" y="3005997"/>
            <a:ext cx="46033" cy="52527"/>
          </a:xfrm>
          <a:custGeom>
            <a:rect b="b" l="l" r="r" t="t"/>
            <a:pathLst>
              <a:path extrusionOk="0" h="1003" w="879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50" name="Google Shape;13050;p72"/>
          <p:cNvGrpSpPr/>
          <p:nvPr/>
        </p:nvGrpSpPr>
        <p:grpSpPr>
          <a:xfrm>
            <a:off x="12446787" y="3005997"/>
            <a:ext cx="640590" cy="709509"/>
            <a:chOff x="6223393" y="1502999"/>
            <a:chExt cx="320295" cy="354754"/>
          </a:xfrm>
        </p:grpSpPr>
        <p:sp>
          <p:nvSpPr>
            <p:cNvPr id="13051" name="Google Shape;13051;p72"/>
            <p:cNvSpPr/>
            <p:nvPr/>
          </p:nvSpPr>
          <p:spPr>
            <a:xfrm>
              <a:off x="6246384" y="1691871"/>
              <a:ext cx="274550" cy="165882"/>
            </a:xfrm>
            <a:custGeom>
              <a:rect b="b" l="l" r="r" t="t"/>
              <a:pathLst>
                <a:path extrusionOk="0" h="6335" w="10485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72"/>
            <p:cNvSpPr/>
            <p:nvPr/>
          </p:nvSpPr>
          <p:spPr>
            <a:xfrm>
              <a:off x="6223393" y="1709101"/>
              <a:ext cx="320295" cy="97199"/>
            </a:xfrm>
            <a:custGeom>
              <a:rect b="b" l="l" r="r" t="t"/>
              <a:pathLst>
                <a:path extrusionOk="0" h="3712" w="12232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72"/>
            <p:cNvSpPr/>
            <p:nvPr/>
          </p:nvSpPr>
          <p:spPr>
            <a:xfrm>
              <a:off x="6292103" y="1724576"/>
              <a:ext cx="183138" cy="133177"/>
            </a:xfrm>
            <a:custGeom>
              <a:rect b="b" l="l" r="r" t="t"/>
              <a:pathLst>
                <a:path extrusionOk="0" h="5086" w="6994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72"/>
            <p:cNvSpPr/>
            <p:nvPr/>
          </p:nvSpPr>
          <p:spPr>
            <a:xfrm>
              <a:off x="6343556" y="1691871"/>
              <a:ext cx="80205" cy="22886"/>
            </a:xfrm>
            <a:custGeom>
              <a:rect b="b" l="l" r="r" t="t"/>
              <a:pathLst>
                <a:path extrusionOk="0" h="874" w="3063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72"/>
            <p:cNvSpPr/>
            <p:nvPr/>
          </p:nvSpPr>
          <p:spPr>
            <a:xfrm>
              <a:off x="6287363" y="1588938"/>
              <a:ext cx="192355" cy="114428"/>
            </a:xfrm>
            <a:custGeom>
              <a:rect b="b" l="l" r="r" t="t"/>
              <a:pathLst>
                <a:path extrusionOk="0" h="4370" w="7346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72"/>
            <p:cNvSpPr/>
            <p:nvPr/>
          </p:nvSpPr>
          <p:spPr>
            <a:xfrm>
              <a:off x="6289851" y="1588938"/>
              <a:ext cx="156665" cy="114428"/>
            </a:xfrm>
            <a:custGeom>
              <a:rect b="b" l="l" r="r" t="t"/>
              <a:pathLst>
                <a:path extrusionOk="0" h="4370" w="5983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72"/>
            <p:cNvSpPr/>
            <p:nvPr/>
          </p:nvSpPr>
          <p:spPr>
            <a:xfrm>
              <a:off x="6346568" y="1606063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72"/>
            <p:cNvSpPr/>
            <p:nvPr/>
          </p:nvSpPr>
          <p:spPr>
            <a:xfrm>
              <a:off x="6409255" y="1606063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72"/>
            <p:cNvSpPr/>
            <p:nvPr/>
          </p:nvSpPr>
          <p:spPr>
            <a:xfrm>
              <a:off x="6297837" y="1502999"/>
              <a:ext cx="171905" cy="85965"/>
            </a:xfrm>
            <a:custGeom>
              <a:rect b="b" l="l" r="r" t="t"/>
              <a:pathLst>
                <a:path extrusionOk="0" h="3283" w="6565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72"/>
            <p:cNvSpPr/>
            <p:nvPr/>
          </p:nvSpPr>
          <p:spPr>
            <a:xfrm>
              <a:off x="6360786" y="1502999"/>
              <a:ext cx="45745" cy="85965"/>
            </a:xfrm>
            <a:custGeom>
              <a:rect b="b" l="l" r="r" t="t"/>
              <a:pathLst>
                <a:path extrusionOk="0" h="3283" w="1747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72"/>
            <p:cNvSpPr/>
            <p:nvPr/>
          </p:nvSpPr>
          <p:spPr>
            <a:xfrm>
              <a:off x="6297837" y="1502999"/>
              <a:ext cx="171905" cy="85965"/>
            </a:xfrm>
            <a:custGeom>
              <a:rect b="b" l="l" r="r" t="t"/>
              <a:pathLst>
                <a:path extrusionOk="0" h="3283" w="6565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72"/>
            <p:cNvSpPr/>
            <p:nvPr/>
          </p:nvSpPr>
          <p:spPr>
            <a:xfrm>
              <a:off x="6364531" y="1651886"/>
              <a:ext cx="38021" cy="11521"/>
            </a:xfrm>
            <a:custGeom>
              <a:rect b="b" l="l" r="r" t="t"/>
              <a:pathLst>
                <a:path extrusionOk="0" h="440" w="145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72"/>
            <p:cNvSpPr/>
            <p:nvPr/>
          </p:nvSpPr>
          <p:spPr>
            <a:xfrm>
              <a:off x="6291658" y="1634343"/>
              <a:ext cx="183819" cy="74523"/>
            </a:xfrm>
            <a:custGeom>
              <a:rect b="b" l="l" r="r" t="t"/>
              <a:pathLst>
                <a:path extrusionOk="0" h="2846" w="702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72"/>
            <p:cNvSpPr/>
            <p:nvPr/>
          </p:nvSpPr>
          <p:spPr>
            <a:xfrm>
              <a:off x="6337822" y="1812008"/>
              <a:ext cx="91700" cy="45745"/>
            </a:xfrm>
            <a:custGeom>
              <a:rect b="b" l="l" r="r" t="t"/>
              <a:pathLst>
                <a:path extrusionOk="0" h="1747" w="3502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72"/>
            <p:cNvSpPr/>
            <p:nvPr/>
          </p:nvSpPr>
          <p:spPr>
            <a:xfrm>
              <a:off x="6360786" y="1571708"/>
              <a:ext cx="45745" cy="17256"/>
            </a:xfrm>
            <a:custGeom>
              <a:rect b="b" l="l" r="r" t="t"/>
              <a:pathLst>
                <a:path extrusionOk="0" h="659" w="1747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72"/>
            <p:cNvSpPr/>
            <p:nvPr/>
          </p:nvSpPr>
          <p:spPr>
            <a:xfrm>
              <a:off x="6280608" y="1582941"/>
              <a:ext cx="206128" cy="63237"/>
            </a:xfrm>
            <a:custGeom>
              <a:rect b="b" l="l" r="r" t="t"/>
              <a:pathLst>
                <a:path extrusionOk="0" h="2415" w="7872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72"/>
            <p:cNvSpPr/>
            <p:nvPr/>
          </p:nvSpPr>
          <p:spPr>
            <a:xfrm>
              <a:off x="6292103" y="1777548"/>
              <a:ext cx="11521" cy="80205"/>
            </a:xfrm>
            <a:custGeom>
              <a:rect b="b" l="l" r="r" t="t"/>
              <a:pathLst>
                <a:path extrusionOk="0" h="3063" w="44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72"/>
            <p:cNvSpPr/>
            <p:nvPr/>
          </p:nvSpPr>
          <p:spPr>
            <a:xfrm>
              <a:off x="6274873" y="1777548"/>
              <a:ext cx="17256" cy="28751"/>
            </a:xfrm>
            <a:custGeom>
              <a:rect b="b" l="l" r="r" t="t"/>
              <a:pathLst>
                <a:path extrusionOk="0" h="1098" w="659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72"/>
            <p:cNvSpPr/>
            <p:nvPr/>
          </p:nvSpPr>
          <p:spPr>
            <a:xfrm>
              <a:off x="6246384" y="1806273"/>
              <a:ext cx="45745" cy="51480"/>
            </a:xfrm>
            <a:custGeom>
              <a:rect b="b" l="l" r="r" t="t"/>
              <a:pathLst>
                <a:path extrusionOk="0" h="1966" w="1747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72"/>
            <p:cNvSpPr/>
            <p:nvPr/>
          </p:nvSpPr>
          <p:spPr>
            <a:xfrm>
              <a:off x="6463719" y="1777548"/>
              <a:ext cx="11521" cy="80205"/>
            </a:xfrm>
            <a:custGeom>
              <a:rect b="b" l="l" r="r" t="t"/>
              <a:pathLst>
                <a:path extrusionOk="0" h="3063" w="44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72"/>
            <p:cNvSpPr/>
            <p:nvPr/>
          </p:nvSpPr>
          <p:spPr>
            <a:xfrm>
              <a:off x="6475215" y="1777548"/>
              <a:ext cx="16994" cy="28751"/>
            </a:xfrm>
            <a:custGeom>
              <a:rect b="b" l="l" r="r" t="t"/>
              <a:pathLst>
                <a:path extrusionOk="0" h="1098" w="649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72"/>
            <p:cNvSpPr/>
            <p:nvPr/>
          </p:nvSpPr>
          <p:spPr>
            <a:xfrm>
              <a:off x="6475215" y="1806273"/>
              <a:ext cx="45719" cy="51480"/>
            </a:xfrm>
            <a:custGeom>
              <a:rect b="b" l="l" r="r" t="t"/>
              <a:pathLst>
                <a:path extrusionOk="0" h="1966" w="1746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72"/>
            <p:cNvSpPr/>
            <p:nvPr/>
          </p:nvSpPr>
          <p:spPr>
            <a:xfrm>
              <a:off x="6349317" y="1823503"/>
              <a:ext cx="68709" cy="34250"/>
            </a:xfrm>
            <a:custGeom>
              <a:rect b="b" l="l" r="r" t="t"/>
              <a:pathLst>
                <a:path extrusionOk="0" h="1308" w="2624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4" name="Google Shape;13074;p72"/>
          <p:cNvGrpSpPr/>
          <p:nvPr/>
        </p:nvGrpSpPr>
        <p:grpSpPr>
          <a:xfrm>
            <a:off x="10621221" y="3005945"/>
            <a:ext cx="679029" cy="709561"/>
            <a:chOff x="5310611" y="1502972"/>
            <a:chExt cx="339515" cy="354781"/>
          </a:xfrm>
        </p:grpSpPr>
        <p:sp>
          <p:nvSpPr>
            <p:cNvPr id="13075" name="Google Shape;13075;p72"/>
            <p:cNvSpPr/>
            <p:nvPr/>
          </p:nvSpPr>
          <p:spPr>
            <a:xfrm>
              <a:off x="5310611" y="1502972"/>
              <a:ext cx="339515" cy="343285"/>
            </a:xfrm>
            <a:custGeom>
              <a:rect b="b" l="l" r="r" t="t"/>
              <a:pathLst>
                <a:path extrusionOk="0" h="13110" w="12966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72"/>
            <p:cNvSpPr/>
            <p:nvPr/>
          </p:nvSpPr>
          <p:spPr>
            <a:xfrm>
              <a:off x="5310611" y="1502972"/>
              <a:ext cx="169914" cy="343285"/>
            </a:xfrm>
            <a:custGeom>
              <a:rect b="b" l="l" r="r" t="t"/>
              <a:pathLst>
                <a:path extrusionOk="0" h="13110" w="6489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72"/>
            <p:cNvSpPr/>
            <p:nvPr/>
          </p:nvSpPr>
          <p:spPr>
            <a:xfrm>
              <a:off x="5348841" y="1709101"/>
              <a:ext cx="263081" cy="148652"/>
            </a:xfrm>
            <a:custGeom>
              <a:rect b="b" l="l" r="r" t="t"/>
              <a:pathLst>
                <a:path extrusionOk="0" h="5677" w="10047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72"/>
            <p:cNvSpPr/>
            <p:nvPr/>
          </p:nvSpPr>
          <p:spPr>
            <a:xfrm>
              <a:off x="5348841" y="1767048"/>
              <a:ext cx="263081" cy="90705"/>
            </a:xfrm>
            <a:custGeom>
              <a:rect b="b" l="l" r="r" t="t"/>
              <a:pathLst>
                <a:path extrusionOk="0" h="3464" w="10047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72"/>
            <p:cNvSpPr/>
            <p:nvPr/>
          </p:nvSpPr>
          <p:spPr>
            <a:xfrm>
              <a:off x="5446013" y="1708839"/>
              <a:ext cx="68736" cy="23069"/>
            </a:xfrm>
            <a:custGeom>
              <a:rect b="b" l="l" r="r" t="t"/>
              <a:pathLst>
                <a:path extrusionOk="0" h="881" w="2625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72"/>
            <p:cNvSpPr/>
            <p:nvPr/>
          </p:nvSpPr>
          <p:spPr>
            <a:xfrm>
              <a:off x="5406055" y="1548979"/>
              <a:ext cx="148652" cy="171381"/>
            </a:xfrm>
            <a:custGeom>
              <a:rect b="b" l="l" r="r" t="t"/>
              <a:pathLst>
                <a:path extrusionOk="0" h="6545" w="5677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72"/>
            <p:cNvSpPr/>
            <p:nvPr/>
          </p:nvSpPr>
          <p:spPr>
            <a:xfrm>
              <a:off x="5405584" y="1548979"/>
              <a:ext cx="149124" cy="171590"/>
            </a:xfrm>
            <a:custGeom>
              <a:rect b="b" l="l" r="r" t="t"/>
              <a:pathLst>
                <a:path extrusionOk="0" h="6553" w="5695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72"/>
            <p:cNvSpPr/>
            <p:nvPr/>
          </p:nvSpPr>
          <p:spPr>
            <a:xfrm>
              <a:off x="5455047" y="1668802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72"/>
            <p:cNvSpPr/>
            <p:nvPr/>
          </p:nvSpPr>
          <p:spPr>
            <a:xfrm>
              <a:off x="5440279" y="1628844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72"/>
            <p:cNvSpPr/>
            <p:nvPr/>
          </p:nvSpPr>
          <p:spPr>
            <a:xfrm>
              <a:off x="5508962" y="1628844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72"/>
            <p:cNvSpPr/>
            <p:nvPr/>
          </p:nvSpPr>
          <p:spPr>
            <a:xfrm>
              <a:off x="5432528" y="1611666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72"/>
            <p:cNvSpPr/>
            <p:nvPr/>
          </p:nvSpPr>
          <p:spPr>
            <a:xfrm>
              <a:off x="5501211" y="1611666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72"/>
            <p:cNvSpPr/>
            <p:nvPr/>
          </p:nvSpPr>
          <p:spPr>
            <a:xfrm>
              <a:off x="5353842" y="1786792"/>
              <a:ext cx="46740" cy="70961"/>
            </a:xfrm>
            <a:custGeom>
              <a:rect b="b" l="l" r="r" t="t"/>
              <a:pathLst>
                <a:path extrusionOk="0" h="2710" w="1785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72"/>
            <p:cNvSpPr/>
            <p:nvPr/>
          </p:nvSpPr>
          <p:spPr>
            <a:xfrm>
              <a:off x="5560415" y="1786792"/>
              <a:ext cx="46740" cy="70961"/>
            </a:xfrm>
            <a:custGeom>
              <a:rect b="b" l="l" r="r" t="t"/>
              <a:pathLst>
                <a:path extrusionOk="0" h="2710" w="1785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72"/>
            <p:cNvSpPr/>
            <p:nvPr/>
          </p:nvSpPr>
          <p:spPr>
            <a:xfrm>
              <a:off x="5480499" y="1502972"/>
              <a:ext cx="149909" cy="256613"/>
            </a:xfrm>
            <a:custGeom>
              <a:rect b="b" l="l" r="r" t="t"/>
              <a:pathLst>
                <a:path extrusionOk="0" h="9800" w="5725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72"/>
            <p:cNvSpPr/>
            <p:nvPr/>
          </p:nvSpPr>
          <p:spPr>
            <a:xfrm>
              <a:off x="5330354" y="1502972"/>
              <a:ext cx="149909" cy="256351"/>
            </a:xfrm>
            <a:custGeom>
              <a:rect b="b" l="l" r="r" t="t"/>
              <a:pathLst>
                <a:path extrusionOk="0" h="9790" w="5725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1" name="Google Shape;13091;p72"/>
          <p:cNvGrpSpPr/>
          <p:nvPr/>
        </p:nvGrpSpPr>
        <p:grpSpPr>
          <a:xfrm>
            <a:off x="12507274" y="7580202"/>
            <a:ext cx="549099" cy="709666"/>
            <a:chOff x="6253637" y="3790101"/>
            <a:chExt cx="274550" cy="354833"/>
          </a:xfrm>
        </p:grpSpPr>
        <p:sp>
          <p:nvSpPr>
            <p:cNvPr id="13092" name="Google Shape;13092;p72"/>
            <p:cNvSpPr/>
            <p:nvPr/>
          </p:nvSpPr>
          <p:spPr>
            <a:xfrm>
              <a:off x="6253637" y="3987300"/>
              <a:ext cx="274550" cy="157634"/>
            </a:xfrm>
            <a:custGeom>
              <a:rect b="b" l="l" r="r" t="t"/>
              <a:pathLst>
                <a:path extrusionOk="0" h="6020" w="10485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72"/>
            <p:cNvSpPr/>
            <p:nvPr/>
          </p:nvSpPr>
          <p:spPr>
            <a:xfrm>
              <a:off x="6310590" y="3801701"/>
              <a:ext cx="160147" cy="244830"/>
            </a:xfrm>
            <a:custGeom>
              <a:rect b="b" l="l" r="r" t="t"/>
              <a:pathLst>
                <a:path extrusionOk="0" h="9350" w="6116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72"/>
            <p:cNvSpPr/>
            <p:nvPr/>
          </p:nvSpPr>
          <p:spPr>
            <a:xfrm>
              <a:off x="6373276" y="3984551"/>
              <a:ext cx="34512" cy="68709"/>
            </a:xfrm>
            <a:custGeom>
              <a:rect b="b" l="l" r="r" t="t"/>
              <a:pathLst>
                <a:path extrusionOk="0" h="2624" w="1318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72"/>
            <p:cNvSpPr/>
            <p:nvPr/>
          </p:nvSpPr>
          <p:spPr>
            <a:xfrm>
              <a:off x="6373276" y="4001781"/>
              <a:ext cx="34512" cy="11521"/>
            </a:xfrm>
            <a:custGeom>
              <a:rect b="b" l="l" r="r" t="t"/>
              <a:pathLst>
                <a:path extrusionOk="0" h="440" w="1318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72"/>
            <p:cNvSpPr/>
            <p:nvPr/>
          </p:nvSpPr>
          <p:spPr>
            <a:xfrm>
              <a:off x="6373276" y="4024771"/>
              <a:ext cx="34512" cy="11260"/>
            </a:xfrm>
            <a:custGeom>
              <a:rect b="b" l="l" r="r" t="t"/>
              <a:pathLst>
                <a:path extrusionOk="0" h="430" w="1318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72"/>
            <p:cNvSpPr/>
            <p:nvPr/>
          </p:nvSpPr>
          <p:spPr>
            <a:xfrm>
              <a:off x="6333318" y="3927337"/>
              <a:ext cx="114428" cy="65724"/>
            </a:xfrm>
            <a:custGeom>
              <a:rect b="b" l="l" r="r" t="t"/>
              <a:pathLst>
                <a:path extrusionOk="0" h="2510" w="437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72"/>
            <p:cNvSpPr/>
            <p:nvPr/>
          </p:nvSpPr>
          <p:spPr>
            <a:xfrm>
              <a:off x="6333318" y="3927337"/>
              <a:ext cx="114428" cy="34512"/>
            </a:xfrm>
            <a:custGeom>
              <a:rect b="b" l="l" r="r" t="t"/>
              <a:pathLst>
                <a:path extrusionOk="0" h="1318" w="437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72"/>
            <p:cNvSpPr/>
            <p:nvPr/>
          </p:nvSpPr>
          <p:spPr>
            <a:xfrm>
              <a:off x="6321823" y="3812935"/>
              <a:ext cx="137419" cy="143232"/>
            </a:xfrm>
            <a:custGeom>
              <a:rect b="b" l="l" r="r" t="t"/>
              <a:pathLst>
                <a:path extrusionOk="0" h="5470" w="5248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72"/>
            <p:cNvSpPr/>
            <p:nvPr/>
          </p:nvSpPr>
          <p:spPr>
            <a:xfrm>
              <a:off x="6384772" y="3915972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72"/>
            <p:cNvSpPr/>
            <p:nvPr/>
          </p:nvSpPr>
          <p:spPr>
            <a:xfrm>
              <a:off x="6321823" y="3812935"/>
              <a:ext cx="85965" cy="128909"/>
            </a:xfrm>
            <a:custGeom>
              <a:rect b="b" l="l" r="r" t="t"/>
              <a:pathLst>
                <a:path extrusionOk="0" h="4923" w="3283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72"/>
            <p:cNvSpPr/>
            <p:nvPr/>
          </p:nvSpPr>
          <p:spPr>
            <a:xfrm>
              <a:off x="6344813" y="3881618"/>
              <a:ext cx="34250" cy="34512"/>
            </a:xfrm>
            <a:custGeom>
              <a:rect b="b" l="l" r="r" t="t"/>
              <a:pathLst>
                <a:path extrusionOk="0" h="1318" w="1308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72"/>
            <p:cNvSpPr/>
            <p:nvPr/>
          </p:nvSpPr>
          <p:spPr>
            <a:xfrm>
              <a:off x="6341566" y="3881382"/>
              <a:ext cx="40482" cy="23252"/>
            </a:xfrm>
            <a:custGeom>
              <a:rect b="b" l="l" r="r" t="t"/>
              <a:pathLst>
                <a:path extrusionOk="0" h="888" w="1546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72"/>
            <p:cNvSpPr/>
            <p:nvPr/>
          </p:nvSpPr>
          <p:spPr>
            <a:xfrm>
              <a:off x="6402001" y="3881618"/>
              <a:ext cx="34250" cy="34512"/>
            </a:xfrm>
            <a:custGeom>
              <a:rect b="b" l="l" r="r" t="t"/>
              <a:pathLst>
                <a:path extrusionOk="0" h="1318" w="1308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72"/>
            <p:cNvSpPr/>
            <p:nvPr/>
          </p:nvSpPr>
          <p:spPr>
            <a:xfrm>
              <a:off x="6398754" y="3881382"/>
              <a:ext cx="40744" cy="23252"/>
            </a:xfrm>
            <a:custGeom>
              <a:rect b="b" l="l" r="r" t="t"/>
              <a:pathLst>
                <a:path extrusionOk="0" h="888" w="1556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72"/>
            <p:cNvSpPr/>
            <p:nvPr/>
          </p:nvSpPr>
          <p:spPr>
            <a:xfrm>
              <a:off x="6299094" y="3790101"/>
              <a:ext cx="182876" cy="354833"/>
            </a:xfrm>
            <a:custGeom>
              <a:rect b="b" l="l" r="r" t="t"/>
              <a:pathLst>
                <a:path extrusionOk="0" h="13551" w="6984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72"/>
            <p:cNvSpPr/>
            <p:nvPr/>
          </p:nvSpPr>
          <p:spPr>
            <a:xfrm>
              <a:off x="6256387" y="4048233"/>
              <a:ext cx="53967" cy="96701"/>
            </a:xfrm>
            <a:custGeom>
              <a:rect b="b" l="l" r="r" t="t"/>
              <a:pathLst>
                <a:path extrusionOk="0" h="3693" w="2061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72"/>
            <p:cNvSpPr/>
            <p:nvPr/>
          </p:nvSpPr>
          <p:spPr>
            <a:xfrm>
              <a:off x="6470449" y="4048233"/>
              <a:ext cx="54255" cy="96701"/>
            </a:xfrm>
            <a:custGeom>
              <a:rect b="b" l="l" r="r" t="t"/>
              <a:pathLst>
                <a:path extrusionOk="0" h="3693" w="2072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9" name="Google Shape;13109;p72"/>
          <p:cNvGrpSpPr/>
          <p:nvPr/>
        </p:nvGrpSpPr>
        <p:grpSpPr>
          <a:xfrm>
            <a:off x="11605463" y="7580359"/>
            <a:ext cx="549152" cy="709509"/>
            <a:chOff x="5802731" y="3790180"/>
            <a:chExt cx="274576" cy="354754"/>
          </a:xfrm>
        </p:grpSpPr>
        <p:sp>
          <p:nvSpPr>
            <p:cNvPr id="13110" name="Google Shape;13110;p72"/>
            <p:cNvSpPr/>
            <p:nvPr/>
          </p:nvSpPr>
          <p:spPr>
            <a:xfrm>
              <a:off x="5802731" y="4026761"/>
              <a:ext cx="274576" cy="117937"/>
            </a:xfrm>
            <a:custGeom>
              <a:rect b="b" l="l" r="r" t="t"/>
              <a:pathLst>
                <a:path extrusionOk="0" h="4504" w="10486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72"/>
            <p:cNvSpPr/>
            <p:nvPr/>
          </p:nvSpPr>
          <p:spPr>
            <a:xfrm>
              <a:off x="5899904" y="4030270"/>
              <a:ext cx="80231" cy="114428"/>
            </a:xfrm>
            <a:custGeom>
              <a:rect b="b" l="l" r="r" t="t"/>
              <a:pathLst>
                <a:path extrusionOk="0" h="4370" w="3064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72"/>
            <p:cNvSpPr/>
            <p:nvPr/>
          </p:nvSpPr>
          <p:spPr>
            <a:xfrm>
              <a:off x="5899904" y="4030506"/>
              <a:ext cx="80231" cy="34250"/>
            </a:xfrm>
            <a:custGeom>
              <a:rect b="b" l="l" r="r" t="t"/>
              <a:pathLst>
                <a:path extrusionOk="0" h="1308" w="3064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72"/>
            <p:cNvSpPr/>
            <p:nvPr/>
          </p:nvSpPr>
          <p:spPr>
            <a:xfrm>
              <a:off x="5899904" y="3973318"/>
              <a:ext cx="80231" cy="79943"/>
            </a:xfrm>
            <a:custGeom>
              <a:rect b="b" l="l" r="r" t="t"/>
              <a:pathLst>
                <a:path extrusionOk="0" h="3053" w="3064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72"/>
            <p:cNvSpPr/>
            <p:nvPr/>
          </p:nvSpPr>
          <p:spPr>
            <a:xfrm>
              <a:off x="5899904" y="3973318"/>
              <a:ext cx="80231" cy="34119"/>
            </a:xfrm>
            <a:custGeom>
              <a:rect b="b" l="l" r="r" t="t"/>
              <a:pathLst>
                <a:path extrusionOk="0" h="1303" w="3064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72"/>
            <p:cNvSpPr/>
            <p:nvPr/>
          </p:nvSpPr>
          <p:spPr>
            <a:xfrm>
              <a:off x="5843711" y="3841659"/>
              <a:ext cx="192355" cy="154413"/>
            </a:xfrm>
            <a:custGeom>
              <a:rect b="b" l="l" r="r" t="t"/>
              <a:pathLst>
                <a:path extrusionOk="0" h="5897" w="7346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72"/>
            <p:cNvSpPr/>
            <p:nvPr/>
          </p:nvSpPr>
          <p:spPr>
            <a:xfrm>
              <a:off x="5899904" y="3899293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72"/>
            <p:cNvSpPr/>
            <p:nvPr/>
          </p:nvSpPr>
          <p:spPr>
            <a:xfrm>
              <a:off x="5968613" y="3899293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72"/>
            <p:cNvSpPr/>
            <p:nvPr/>
          </p:nvSpPr>
          <p:spPr>
            <a:xfrm>
              <a:off x="5892415" y="388161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72"/>
            <p:cNvSpPr/>
            <p:nvPr/>
          </p:nvSpPr>
          <p:spPr>
            <a:xfrm>
              <a:off x="5960863" y="3881618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72"/>
            <p:cNvSpPr/>
            <p:nvPr/>
          </p:nvSpPr>
          <p:spPr>
            <a:xfrm>
              <a:off x="5846460" y="3841659"/>
              <a:ext cx="154884" cy="154387"/>
            </a:xfrm>
            <a:custGeom>
              <a:rect b="b" l="l" r="r" t="t"/>
              <a:pathLst>
                <a:path extrusionOk="0" h="5896" w="5915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72"/>
            <p:cNvSpPr/>
            <p:nvPr/>
          </p:nvSpPr>
          <p:spPr>
            <a:xfrm>
              <a:off x="5854185" y="3818643"/>
              <a:ext cx="40011" cy="83006"/>
            </a:xfrm>
            <a:custGeom>
              <a:rect b="b" l="l" r="r" t="t"/>
              <a:pathLst>
                <a:path extrusionOk="0" h="3170" w="1528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72"/>
            <p:cNvSpPr/>
            <p:nvPr/>
          </p:nvSpPr>
          <p:spPr>
            <a:xfrm>
              <a:off x="5939888" y="4007515"/>
              <a:ext cx="72951" cy="137419"/>
            </a:xfrm>
            <a:custGeom>
              <a:rect b="b" l="l" r="r" t="t"/>
              <a:pathLst>
                <a:path extrusionOk="0" h="5248" w="2786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72"/>
            <p:cNvSpPr/>
            <p:nvPr/>
          </p:nvSpPr>
          <p:spPr>
            <a:xfrm>
              <a:off x="6012316" y="4093323"/>
              <a:ext cx="43755" cy="40011"/>
            </a:xfrm>
            <a:custGeom>
              <a:rect b="b" l="l" r="r" t="t"/>
              <a:pathLst>
                <a:path extrusionOk="0" h="1528" w="1671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72"/>
            <p:cNvSpPr/>
            <p:nvPr/>
          </p:nvSpPr>
          <p:spPr>
            <a:xfrm>
              <a:off x="5985843" y="3801649"/>
              <a:ext cx="39984" cy="100001"/>
            </a:xfrm>
            <a:custGeom>
              <a:rect b="b" l="l" r="r" t="t"/>
              <a:pathLst>
                <a:path extrusionOk="0" h="3819" w="1527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72"/>
            <p:cNvSpPr/>
            <p:nvPr/>
          </p:nvSpPr>
          <p:spPr>
            <a:xfrm>
              <a:off x="5914672" y="3938753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72"/>
            <p:cNvSpPr/>
            <p:nvPr/>
          </p:nvSpPr>
          <p:spPr>
            <a:xfrm>
              <a:off x="5866937" y="4007515"/>
              <a:ext cx="72978" cy="137419"/>
            </a:xfrm>
            <a:custGeom>
              <a:rect b="b" l="l" r="r" t="t"/>
              <a:pathLst>
                <a:path extrusionOk="0" h="5248" w="2787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72"/>
            <p:cNvSpPr/>
            <p:nvPr/>
          </p:nvSpPr>
          <p:spPr>
            <a:xfrm>
              <a:off x="5853687" y="3790180"/>
              <a:ext cx="145170" cy="62582"/>
            </a:xfrm>
            <a:custGeom>
              <a:rect b="b" l="l" r="r" t="t"/>
              <a:pathLst>
                <a:path extrusionOk="0" h="2390" w="5544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72"/>
            <p:cNvSpPr/>
            <p:nvPr/>
          </p:nvSpPr>
          <p:spPr>
            <a:xfrm>
              <a:off x="5831221" y="4110448"/>
              <a:ext cx="57214" cy="34250"/>
            </a:xfrm>
            <a:custGeom>
              <a:rect b="b" l="l" r="r" t="t"/>
              <a:pathLst>
                <a:path extrusionOk="0" h="1308" w="2185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72"/>
            <p:cNvSpPr/>
            <p:nvPr/>
          </p:nvSpPr>
          <p:spPr>
            <a:xfrm>
              <a:off x="5854185" y="4093323"/>
              <a:ext cx="11521" cy="28646"/>
            </a:xfrm>
            <a:custGeom>
              <a:rect b="b" l="l" r="r" t="t"/>
              <a:pathLst>
                <a:path extrusionOk="0" h="1094" w="44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72"/>
            <p:cNvSpPr/>
            <p:nvPr/>
          </p:nvSpPr>
          <p:spPr>
            <a:xfrm>
              <a:off x="5831221" y="4127678"/>
              <a:ext cx="57214" cy="17020"/>
            </a:xfrm>
            <a:custGeom>
              <a:rect b="b" l="l" r="r" t="t"/>
              <a:pathLst>
                <a:path extrusionOk="0" h="650" w="2185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1" name="Google Shape;13131;p72"/>
          <p:cNvGrpSpPr/>
          <p:nvPr/>
        </p:nvGrpSpPr>
        <p:grpSpPr>
          <a:xfrm>
            <a:off x="10704175" y="7580412"/>
            <a:ext cx="549099" cy="709456"/>
            <a:chOff x="5352088" y="3790206"/>
            <a:chExt cx="274550" cy="354728"/>
          </a:xfrm>
        </p:grpSpPr>
        <p:sp>
          <p:nvSpPr>
            <p:cNvPr id="13132" name="Google Shape;13132;p72"/>
            <p:cNvSpPr/>
            <p:nvPr/>
          </p:nvSpPr>
          <p:spPr>
            <a:xfrm>
              <a:off x="5352088" y="3978790"/>
              <a:ext cx="274550" cy="165908"/>
            </a:xfrm>
            <a:custGeom>
              <a:rect b="b" l="l" r="r" t="t"/>
              <a:pathLst>
                <a:path extrusionOk="0" h="6336" w="10485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72"/>
            <p:cNvSpPr/>
            <p:nvPr/>
          </p:nvSpPr>
          <p:spPr>
            <a:xfrm>
              <a:off x="5352088" y="4034512"/>
              <a:ext cx="274550" cy="110186"/>
            </a:xfrm>
            <a:custGeom>
              <a:rect b="b" l="l" r="r" t="t"/>
              <a:pathLst>
                <a:path extrusionOk="0" h="4208" w="10485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72"/>
            <p:cNvSpPr/>
            <p:nvPr/>
          </p:nvSpPr>
          <p:spPr>
            <a:xfrm>
              <a:off x="5424542" y="4034512"/>
              <a:ext cx="129904" cy="41739"/>
            </a:xfrm>
            <a:custGeom>
              <a:rect b="b" l="l" r="r" t="t"/>
              <a:pathLst>
                <a:path extrusionOk="0" h="1594" w="4961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72"/>
            <p:cNvSpPr/>
            <p:nvPr/>
          </p:nvSpPr>
          <p:spPr>
            <a:xfrm>
              <a:off x="5398042" y="4037261"/>
              <a:ext cx="28515" cy="78948"/>
            </a:xfrm>
            <a:custGeom>
              <a:rect b="b" l="l" r="r" t="t"/>
              <a:pathLst>
                <a:path extrusionOk="0" h="3015" w="1089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72"/>
            <p:cNvSpPr/>
            <p:nvPr/>
          </p:nvSpPr>
          <p:spPr>
            <a:xfrm>
              <a:off x="5552429" y="4037261"/>
              <a:ext cx="28515" cy="78948"/>
            </a:xfrm>
            <a:custGeom>
              <a:rect b="b" l="l" r="r" t="t"/>
              <a:pathLst>
                <a:path extrusionOk="0" h="3015" w="1089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72"/>
            <p:cNvSpPr/>
            <p:nvPr/>
          </p:nvSpPr>
          <p:spPr>
            <a:xfrm>
              <a:off x="5397807" y="4093219"/>
              <a:ext cx="183138" cy="51715"/>
            </a:xfrm>
            <a:custGeom>
              <a:rect b="b" l="l" r="r" t="t"/>
              <a:pathLst>
                <a:path extrusionOk="0" h="1975" w="6994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72"/>
            <p:cNvSpPr/>
            <p:nvPr/>
          </p:nvSpPr>
          <p:spPr>
            <a:xfrm>
              <a:off x="5449522" y="3984551"/>
              <a:ext cx="79943" cy="28620"/>
            </a:xfrm>
            <a:custGeom>
              <a:rect b="b" l="l" r="r" t="t"/>
              <a:pathLst>
                <a:path extrusionOk="0" h="1093" w="3053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72"/>
            <p:cNvSpPr/>
            <p:nvPr/>
          </p:nvSpPr>
          <p:spPr>
            <a:xfrm>
              <a:off x="5392386" y="3801701"/>
              <a:ext cx="193952" cy="200106"/>
            </a:xfrm>
            <a:custGeom>
              <a:rect b="b" l="l" r="r" t="t"/>
              <a:pathLst>
                <a:path extrusionOk="0" h="7642" w="7407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72"/>
            <p:cNvSpPr/>
            <p:nvPr/>
          </p:nvSpPr>
          <p:spPr>
            <a:xfrm>
              <a:off x="5397807" y="3795940"/>
              <a:ext cx="183138" cy="91464"/>
            </a:xfrm>
            <a:custGeom>
              <a:rect b="b" l="l" r="r" t="t"/>
              <a:pathLst>
                <a:path extrusionOk="0" h="3493" w="6994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72"/>
            <p:cNvSpPr/>
            <p:nvPr/>
          </p:nvSpPr>
          <p:spPr>
            <a:xfrm>
              <a:off x="5397807" y="3795940"/>
              <a:ext cx="91700" cy="91464"/>
            </a:xfrm>
            <a:custGeom>
              <a:rect b="b" l="l" r="r" t="t"/>
              <a:pathLst>
                <a:path extrusionOk="0" h="3493" w="3502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72"/>
            <p:cNvSpPr/>
            <p:nvPr/>
          </p:nvSpPr>
          <p:spPr>
            <a:xfrm>
              <a:off x="5396812" y="3887378"/>
              <a:ext cx="161404" cy="114455"/>
            </a:xfrm>
            <a:custGeom>
              <a:rect b="b" l="l" r="r" t="t"/>
              <a:pathLst>
                <a:path extrusionOk="0" h="4371" w="6164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72"/>
            <p:cNvSpPr/>
            <p:nvPr/>
          </p:nvSpPr>
          <p:spPr>
            <a:xfrm>
              <a:off x="5455518" y="3944567"/>
              <a:ext cx="67714" cy="66615"/>
            </a:xfrm>
            <a:custGeom>
              <a:rect b="b" l="l" r="r" t="t"/>
              <a:pathLst>
                <a:path extrusionOk="0" h="2544" w="2586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72"/>
            <p:cNvSpPr/>
            <p:nvPr/>
          </p:nvSpPr>
          <p:spPr>
            <a:xfrm>
              <a:off x="5455754" y="3944567"/>
              <a:ext cx="41739" cy="66615"/>
            </a:xfrm>
            <a:custGeom>
              <a:rect b="b" l="l" r="r" t="t"/>
              <a:pathLst>
                <a:path extrusionOk="0" h="2544" w="1594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72"/>
            <p:cNvSpPr/>
            <p:nvPr/>
          </p:nvSpPr>
          <p:spPr>
            <a:xfrm>
              <a:off x="5471439" y="3956978"/>
              <a:ext cx="35873" cy="16339"/>
            </a:xfrm>
            <a:custGeom>
              <a:rect b="b" l="l" r="r" t="t"/>
              <a:pathLst>
                <a:path extrusionOk="0" h="624" w="137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72"/>
            <p:cNvSpPr/>
            <p:nvPr/>
          </p:nvSpPr>
          <p:spPr>
            <a:xfrm>
              <a:off x="5452271" y="3904556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72"/>
            <p:cNvSpPr/>
            <p:nvPr/>
          </p:nvSpPr>
          <p:spPr>
            <a:xfrm>
              <a:off x="5515220" y="3904556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72"/>
            <p:cNvSpPr/>
            <p:nvPr/>
          </p:nvSpPr>
          <p:spPr>
            <a:xfrm>
              <a:off x="5472251" y="3790206"/>
              <a:ext cx="34486" cy="74208"/>
            </a:xfrm>
            <a:custGeom>
              <a:rect b="b" l="l" r="r" t="t"/>
              <a:pathLst>
                <a:path extrusionOk="0" h="2834" w="1317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72"/>
            <p:cNvSpPr/>
            <p:nvPr/>
          </p:nvSpPr>
          <p:spPr>
            <a:xfrm>
              <a:off x="5535199" y="3805079"/>
              <a:ext cx="23017" cy="59361"/>
            </a:xfrm>
            <a:custGeom>
              <a:rect b="b" l="l" r="r" t="t"/>
              <a:pathLst>
                <a:path extrusionOk="0" h="2267" w="879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72"/>
            <p:cNvSpPr/>
            <p:nvPr/>
          </p:nvSpPr>
          <p:spPr>
            <a:xfrm>
              <a:off x="5420797" y="3805079"/>
              <a:ext cx="22990" cy="59361"/>
            </a:xfrm>
            <a:custGeom>
              <a:rect b="b" l="l" r="r" t="t"/>
              <a:pathLst>
                <a:path extrusionOk="0" h="2267" w="878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72"/>
            <p:cNvSpPr/>
            <p:nvPr/>
          </p:nvSpPr>
          <p:spPr>
            <a:xfrm>
              <a:off x="5386573" y="3881618"/>
              <a:ext cx="205866" cy="11521"/>
            </a:xfrm>
            <a:custGeom>
              <a:rect b="b" l="l" r="r" t="t"/>
              <a:pathLst>
                <a:path extrusionOk="0" h="440" w="7862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72"/>
            <p:cNvSpPr/>
            <p:nvPr/>
          </p:nvSpPr>
          <p:spPr>
            <a:xfrm>
              <a:off x="5415036" y="4110448"/>
              <a:ext cx="11521" cy="11521"/>
            </a:xfrm>
            <a:custGeom>
              <a:rect b="b" l="l" r="r" t="t"/>
              <a:pathLst>
                <a:path extrusionOk="0" h="440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72"/>
            <p:cNvSpPr/>
            <p:nvPr/>
          </p:nvSpPr>
          <p:spPr>
            <a:xfrm>
              <a:off x="5552429" y="4110448"/>
              <a:ext cx="11260" cy="11521"/>
            </a:xfrm>
            <a:custGeom>
              <a:rect b="b" l="l" r="r" t="t"/>
              <a:pathLst>
                <a:path extrusionOk="0" h="440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72"/>
            <p:cNvSpPr/>
            <p:nvPr/>
          </p:nvSpPr>
          <p:spPr>
            <a:xfrm>
              <a:off x="5380813" y="4093219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72"/>
            <p:cNvSpPr/>
            <p:nvPr/>
          </p:nvSpPr>
          <p:spPr>
            <a:xfrm>
              <a:off x="5580918" y="4093219"/>
              <a:ext cx="17256" cy="51480"/>
            </a:xfrm>
            <a:custGeom>
              <a:rect b="b" l="l" r="r" t="t"/>
              <a:pathLst>
                <a:path extrusionOk="0" h="1966" w="659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6" name="Google Shape;13156;p72"/>
          <p:cNvGrpSpPr/>
          <p:nvPr/>
        </p:nvGrpSpPr>
        <p:grpSpPr>
          <a:xfrm>
            <a:off x="9803411" y="7580150"/>
            <a:ext cx="549099" cy="709718"/>
            <a:chOff x="4901706" y="3790075"/>
            <a:chExt cx="274550" cy="354859"/>
          </a:xfrm>
        </p:grpSpPr>
        <p:sp>
          <p:nvSpPr>
            <p:cNvPr id="13157" name="Google Shape;13157;p72"/>
            <p:cNvSpPr/>
            <p:nvPr/>
          </p:nvSpPr>
          <p:spPr>
            <a:xfrm>
              <a:off x="4901706" y="4007777"/>
              <a:ext cx="274550" cy="137157"/>
            </a:xfrm>
            <a:custGeom>
              <a:rect b="b" l="l" r="r" t="t"/>
              <a:pathLst>
                <a:path extrusionOk="0" h="5238" w="10485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72"/>
            <p:cNvSpPr/>
            <p:nvPr/>
          </p:nvSpPr>
          <p:spPr>
            <a:xfrm>
              <a:off x="4935929" y="4007777"/>
              <a:ext cx="206102" cy="124169"/>
            </a:xfrm>
            <a:custGeom>
              <a:rect b="b" l="l" r="r" t="t"/>
              <a:pathLst>
                <a:path extrusionOk="0" h="4742" w="7871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72"/>
            <p:cNvSpPr/>
            <p:nvPr/>
          </p:nvSpPr>
          <p:spPr>
            <a:xfrm>
              <a:off x="4941664" y="4017518"/>
              <a:ext cx="194633" cy="103195"/>
            </a:xfrm>
            <a:custGeom>
              <a:rect b="b" l="l" r="r" t="t"/>
              <a:pathLst>
                <a:path extrusionOk="0" h="3941" w="7433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72"/>
            <p:cNvSpPr/>
            <p:nvPr/>
          </p:nvSpPr>
          <p:spPr>
            <a:xfrm>
              <a:off x="4959967" y="4034512"/>
              <a:ext cx="157922" cy="65279"/>
            </a:xfrm>
            <a:custGeom>
              <a:rect b="b" l="l" r="r" t="t"/>
              <a:pathLst>
                <a:path extrusionOk="0" h="2493" w="6031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72"/>
            <p:cNvSpPr/>
            <p:nvPr/>
          </p:nvSpPr>
          <p:spPr>
            <a:xfrm>
              <a:off x="4984869" y="4013276"/>
              <a:ext cx="107961" cy="86515"/>
            </a:xfrm>
            <a:custGeom>
              <a:rect b="b" l="l" r="r" t="t"/>
              <a:pathLst>
                <a:path extrusionOk="0" h="3304" w="4123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72"/>
            <p:cNvSpPr/>
            <p:nvPr/>
          </p:nvSpPr>
          <p:spPr>
            <a:xfrm>
              <a:off x="4998878" y="4013276"/>
              <a:ext cx="80205" cy="28620"/>
            </a:xfrm>
            <a:custGeom>
              <a:rect b="b" l="l" r="r" t="t"/>
              <a:pathLst>
                <a:path extrusionOk="0" h="1093" w="3063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72"/>
            <p:cNvSpPr/>
            <p:nvPr/>
          </p:nvSpPr>
          <p:spPr>
            <a:xfrm>
              <a:off x="4942161" y="3830164"/>
              <a:ext cx="193612" cy="200132"/>
            </a:xfrm>
            <a:custGeom>
              <a:rect b="b" l="l" r="r" t="t"/>
              <a:pathLst>
                <a:path extrusionOk="0" h="7643" w="7394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72"/>
            <p:cNvSpPr/>
            <p:nvPr/>
          </p:nvSpPr>
          <p:spPr>
            <a:xfrm>
              <a:off x="4946168" y="3860984"/>
              <a:ext cx="109689" cy="169338"/>
            </a:xfrm>
            <a:custGeom>
              <a:rect b="b" l="l" r="r" t="t"/>
              <a:pathLst>
                <a:path extrusionOk="0" h="6467" w="4189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72"/>
            <p:cNvSpPr/>
            <p:nvPr/>
          </p:nvSpPr>
          <p:spPr>
            <a:xfrm>
              <a:off x="4998878" y="3935035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72"/>
            <p:cNvSpPr/>
            <p:nvPr/>
          </p:nvSpPr>
          <p:spPr>
            <a:xfrm>
              <a:off x="5067561" y="3935035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72"/>
            <p:cNvSpPr/>
            <p:nvPr/>
          </p:nvSpPr>
          <p:spPr>
            <a:xfrm>
              <a:off x="5013646" y="3974993"/>
              <a:ext cx="50668" cy="17334"/>
            </a:xfrm>
            <a:custGeom>
              <a:rect b="b" l="l" r="r" t="t"/>
              <a:pathLst>
                <a:path extrusionOk="0" h="662" w="1935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72"/>
            <p:cNvSpPr/>
            <p:nvPr/>
          </p:nvSpPr>
          <p:spPr>
            <a:xfrm>
              <a:off x="4990368" y="3917727"/>
              <a:ext cx="33752" cy="17387"/>
            </a:xfrm>
            <a:custGeom>
              <a:rect b="b" l="l" r="r" t="t"/>
              <a:pathLst>
                <a:path extrusionOk="0" h="664" w="1289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72"/>
            <p:cNvSpPr/>
            <p:nvPr/>
          </p:nvSpPr>
          <p:spPr>
            <a:xfrm>
              <a:off x="5053814" y="3917727"/>
              <a:ext cx="33779" cy="17387"/>
            </a:xfrm>
            <a:custGeom>
              <a:rect b="b" l="l" r="r" t="t"/>
              <a:pathLst>
                <a:path extrusionOk="0" h="664" w="129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72"/>
            <p:cNvSpPr/>
            <p:nvPr/>
          </p:nvSpPr>
          <p:spPr>
            <a:xfrm>
              <a:off x="5022104" y="3790075"/>
              <a:ext cx="33255" cy="67793"/>
            </a:xfrm>
            <a:custGeom>
              <a:rect b="b" l="l" r="r" t="t"/>
              <a:pathLst>
                <a:path extrusionOk="0" h="2589" w="127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72"/>
            <p:cNvSpPr/>
            <p:nvPr/>
          </p:nvSpPr>
          <p:spPr>
            <a:xfrm>
              <a:off x="5022340" y="3790206"/>
              <a:ext cx="16785" cy="67976"/>
            </a:xfrm>
            <a:custGeom>
              <a:rect b="b" l="l" r="r" t="t"/>
              <a:pathLst>
                <a:path extrusionOk="0" h="2596" w="641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72"/>
            <p:cNvSpPr/>
            <p:nvPr/>
          </p:nvSpPr>
          <p:spPr>
            <a:xfrm>
              <a:off x="4987383" y="4104688"/>
              <a:ext cx="11521" cy="40246"/>
            </a:xfrm>
            <a:custGeom>
              <a:rect b="b" l="l" r="r" t="t"/>
              <a:pathLst>
                <a:path extrusionOk="0" h="1537" w="44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72"/>
            <p:cNvSpPr/>
            <p:nvPr/>
          </p:nvSpPr>
          <p:spPr>
            <a:xfrm>
              <a:off x="5079057" y="4104688"/>
              <a:ext cx="11260" cy="40246"/>
            </a:xfrm>
            <a:custGeom>
              <a:rect b="b" l="l" r="r" t="t"/>
              <a:pathLst>
                <a:path extrusionOk="0" h="1537" w="43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4" name="Google Shape;13174;p72"/>
          <p:cNvGrpSpPr/>
          <p:nvPr/>
        </p:nvGrpSpPr>
        <p:grpSpPr>
          <a:xfrm>
            <a:off x="16105408" y="3006416"/>
            <a:ext cx="550147" cy="709090"/>
            <a:chOff x="8052704" y="1503208"/>
            <a:chExt cx="275073" cy="354545"/>
          </a:xfrm>
        </p:grpSpPr>
        <p:sp>
          <p:nvSpPr>
            <p:cNvPr id="13175" name="Google Shape;13175;p72"/>
            <p:cNvSpPr/>
            <p:nvPr/>
          </p:nvSpPr>
          <p:spPr>
            <a:xfrm>
              <a:off x="8052704" y="1697344"/>
              <a:ext cx="274812" cy="160409"/>
            </a:xfrm>
            <a:custGeom>
              <a:rect b="b" l="l" r="r" t="t"/>
              <a:pathLst>
                <a:path extrusionOk="0" h="6126" w="10495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72"/>
            <p:cNvSpPr/>
            <p:nvPr/>
          </p:nvSpPr>
          <p:spPr>
            <a:xfrm>
              <a:off x="8098685" y="1823267"/>
              <a:ext cx="11260" cy="34486"/>
            </a:xfrm>
            <a:custGeom>
              <a:rect b="b" l="l" r="r" t="t"/>
              <a:pathLst>
                <a:path extrusionOk="0" h="1317" w="43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72"/>
            <p:cNvSpPr/>
            <p:nvPr/>
          </p:nvSpPr>
          <p:spPr>
            <a:xfrm>
              <a:off x="8270301" y="1823267"/>
              <a:ext cx="11521" cy="34486"/>
            </a:xfrm>
            <a:custGeom>
              <a:rect b="b" l="l" r="r" t="t"/>
              <a:pathLst>
                <a:path extrusionOk="0" h="1317" w="44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72"/>
            <p:cNvSpPr/>
            <p:nvPr/>
          </p:nvSpPr>
          <p:spPr>
            <a:xfrm>
              <a:off x="8052704" y="1747069"/>
              <a:ext cx="275073" cy="110684"/>
            </a:xfrm>
            <a:custGeom>
              <a:rect b="b" l="l" r="r" t="t"/>
              <a:pathLst>
                <a:path extrusionOk="0" h="4227" w="10505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72"/>
            <p:cNvSpPr/>
            <p:nvPr/>
          </p:nvSpPr>
          <p:spPr>
            <a:xfrm>
              <a:off x="8150138" y="1697344"/>
              <a:ext cx="80205" cy="34381"/>
            </a:xfrm>
            <a:custGeom>
              <a:rect b="b" l="l" r="r" t="t"/>
              <a:pathLst>
                <a:path extrusionOk="0" h="1313" w="3063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72"/>
            <p:cNvSpPr/>
            <p:nvPr/>
          </p:nvSpPr>
          <p:spPr>
            <a:xfrm>
              <a:off x="8087687" y="1503208"/>
              <a:ext cx="205107" cy="136974"/>
            </a:xfrm>
            <a:custGeom>
              <a:rect b="b" l="l" r="r" t="t"/>
              <a:pathLst>
                <a:path extrusionOk="0" h="5231" w="7833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72"/>
            <p:cNvSpPr/>
            <p:nvPr/>
          </p:nvSpPr>
          <p:spPr>
            <a:xfrm>
              <a:off x="8087687" y="1515751"/>
              <a:ext cx="190889" cy="124431"/>
            </a:xfrm>
            <a:custGeom>
              <a:rect b="b" l="l" r="r" t="t"/>
              <a:pathLst>
                <a:path extrusionOk="0" h="4752" w="729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72"/>
            <p:cNvSpPr/>
            <p:nvPr/>
          </p:nvSpPr>
          <p:spPr>
            <a:xfrm>
              <a:off x="8097690" y="1577207"/>
              <a:ext cx="184866" cy="143415"/>
            </a:xfrm>
            <a:custGeom>
              <a:rect b="b" l="l" r="r" t="t"/>
              <a:pathLst>
                <a:path extrusionOk="0" h="5477" w="706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72"/>
            <p:cNvSpPr/>
            <p:nvPr/>
          </p:nvSpPr>
          <p:spPr>
            <a:xfrm>
              <a:off x="8150138" y="1623031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72"/>
            <p:cNvSpPr/>
            <p:nvPr/>
          </p:nvSpPr>
          <p:spPr>
            <a:xfrm>
              <a:off x="8218848" y="1623031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72"/>
            <p:cNvSpPr/>
            <p:nvPr/>
          </p:nvSpPr>
          <p:spPr>
            <a:xfrm>
              <a:off x="8164618" y="1662963"/>
              <a:ext cx="50799" cy="17439"/>
            </a:xfrm>
            <a:custGeom>
              <a:rect b="b" l="l" r="r" t="t"/>
              <a:pathLst>
                <a:path extrusionOk="0" h="666" w="194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72"/>
            <p:cNvSpPr/>
            <p:nvPr/>
          </p:nvSpPr>
          <p:spPr>
            <a:xfrm>
              <a:off x="8097690" y="1577207"/>
              <a:ext cx="155382" cy="143389"/>
            </a:xfrm>
            <a:custGeom>
              <a:rect b="b" l="l" r="r" t="t"/>
              <a:pathLst>
                <a:path extrusionOk="0" h="5476" w="5934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72"/>
            <p:cNvSpPr/>
            <p:nvPr/>
          </p:nvSpPr>
          <p:spPr>
            <a:xfrm>
              <a:off x="8178863" y="1754558"/>
              <a:ext cx="22755" cy="63237"/>
            </a:xfrm>
            <a:custGeom>
              <a:rect b="b" l="l" r="r" t="t"/>
              <a:pathLst>
                <a:path extrusionOk="0" h="2415" w="869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72"/>
            <p:cNvSpPr/>
            <p:nvPr/>
          </p:nvSpPr>
          <p:spPr>
            <a:xfrm>
              <a:off x="8127645" y="1728137"/>
              <a:ext cx="62477" cy="57921"/>
            </a:xfrm>
            <a:custGeom>
              <a:rect b="b" l="l" r="r" t="t"/>
              <a:pathLst>
                <a:path extrusionOk="0" h="2212" w="2386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72"/>
            <p:cNvSpPr/>
            <p:nvPr/>
          </p:nvSpPr>
          <p:spPr>
            <a:xfrm>
              <a:off x="8190096" y="1728137"/>
              <a:ext cx="62477" cy="57816"/>
            </a:xfrm>
            <a:custGeom>
              <a:rect b="b" l="l" r="r" t="t"/>
              <a:pathLst>
                <a:path extrusionOk="0" h="2208" w="2386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72"/>
            <p:cNvSpPr/>
            <p:nvPr/>
          </p:nvSpPr>
          <p:spPr>
            <a:xfrm>
              <a:off x="8058464" y="1770557"/>
              <a:ext cx="51480" cy="64206"/>
            </a:xfrm>
            <a:custGeom>
              <a:rect b="b" l="l" r="r" t="t"/>
              <a:pathLst>
                <a:path extrusionOk="0" h="2452" w="1966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72"/>
            <p:cNvSpPr/>
            <p:nvPr/>
          </p:nvSpPr>
          <p:spPr>
            <a:xfrm>
              <a:off x="8270301" y="1770557"/>
              <a:ext cx="51480" cy="64206"/>
            </a:xfrm>
            <a:custGeom>
              <a:rect b="b" l="l" r="r" t="t"/>
              <a:pathLst>
                <a:path extrusionOk="0" h="2452" w="1966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2" name="Google Shape;13192;p72"/>
          <p:cNvGrpSpPr/>
          <p:nvPr/>
        </p:nvGrpSpPr>
        <p:grpSpPr>
          <a:xfrm>
            <a:off x="11589490" y="3005997"/>
            <a:ext cx="549099" cy="709509"/>
            <a:chOff x="5794745" y="1502999"/>
            <a:chExt cx="274550" cy="354754"/>
          </a:xfrm>
        </p:grpSpPr>
        <p:sp>
          <p:nvSpPr>
            <p:cNvPr id="13193" name="Google Shape;13193;p72"/>
            <p:cNvSpPr/>
            <p:nvPr/>
          </p:nvSpPr>
          <p:spPr>
            <a:xfrm>
              <a:off x="5794745" y="1703340"/>
              <a:ext cx="274550" cy="154413"/>
            </a:xfrm>
            <a:custGeom>
              <a:rect b="b" l="l" r="r" t="t"/>
              <a:pathLst>
                <a:path extrusionOk="0" h="5897" w="10485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72"/>
            <p:cNvSpPr/>
            <p:nvPr/>
          </p:nvSpPr>
          <p:spPr>
            <a:xfrm>
              <a:off x="5891918" y="1703340"/>
              <a:ext cx="80205" cy="22886"/>
            </a:xfrm>
            <a:custGeom>
              <a:rect b="b" l="l" r="r" t="t"/>
              <a:pathLst>
                <a:path extrusionOk="0" h="874" w="3063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72"/>
            <p:cNvSpPr/>
            <p:nvPr/>
          </p:nvSpPr>
          <p:spPr>
            <a:xfrm>
              <a:off x="5835698" y="1554478"/>
              <a:ext cx="192381" cy="160147"/>
            </a:xfrm>
            <a:custGeom>
              <a:rect b="b" l="l" r="r" t="t"/>
              <a:pathLst>
                <a:path extrusionOk="0" h="6116" w="7347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72"/>
            <p:cNvSpPr/>
            <p:nvPr/>
          </p:nvSpPr>
          <p:spPr>
            <a:xfrm>
              <a:off x="5839705" y="1554478"/>
              <a:ext cx="143677" cy="160357"/>
            </a:xfrm>
            <a:custGeom>
              <a:rect b="b" l="l" r="r" t="t"/>
              <a:pathLst>
                <a:path extrusionOk="0" h="6124" w="5487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72"/>
            <p:cNvSpPr/>
            <p:nvPr/>
          </p:nvSpPr>
          <p:spPr>
            <a:xfrm>
              <a:off x="5842716" y="1502999"/>
              <a:ext cx="187118" cy="114455"/>
            </a:xfrm>
            <a:custGeom>
              <a:rect b="b" l="l" r="r" t="t"/>
              <a:pathLst>
                <a:path extrusionOk="0" h="4371" w="7146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72"/>
            <p:cNvSpPr/>
            <p:nvPr/>
          </p:nvSpPr>
          <p:spPr>
            <a:xfrm>
              <a:off x="5842716" y="1502999"/>
              <a:ext cx="72218" cy="114455"/>
            </a:xfrm>
            <a:custGeom>
              <a:rect b="b" l="l" r="r" t="t"/>
              <a:pathLst>
                <a:path extrusionOk="0" h="4371" w="2758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72"/>
            <p:cNvSpPr/>
            <p:nvPr/>
          </p:nvSpPr>
          <p:spPr>
            <a:xfrm>
              <a:off x="5891918" y="1617532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72"/>
            <p:cNvSpPr/>
            <p:nvPr/>
          </p:nvSpPr>
          <p:spPr>
            <a:xfrm>
              <a:off x="5960601" y="1617532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72"/>
            <p:cNvSpPr/>
            <p:nvPr/>
          </p:nvSpPr>
          <p:spPr>
            <a:xfrm>
              <a:off x="5906424" y="1657438"/>
              <a:ext cx="50773" cy="17282"/>
            </a:xfrm>
            <a:custGeom>
              <a:rect b="b" l="l" r="r" t="t"/>
              <a:pathLst>
                <a:path extrusionOk="0" h="660" w="1939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72"/>
            <p:cNvSpPr/>
            <p:nvPr/>
          </p:nvSpPr>
          <p:spPr>
            <a:xfrm>
              <a:off x="5884429" y="1600433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72"/>
            <p:cNvSpPr/>
            <p:nvPr/>
          </p:nvSpPr>
          <p:spPr>
            <a:xfrm>
              <a:off x="5953112" y="1600433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72"/>
            <p:cNvSpPr/>
            <p:nvPr/>
          </p:nvSpPr>
          <p:spPr>
            <a:xfrm>
              <a:off x="5846199" y="1748326"/>
              <a:ext cx="171643" cy="109427"/>
            </a:xfrm>
            <a:custGeom>
              <a:rect b="b" l="l" r="r" t="t"/>
              <a:pathLst>
                <a:path extrusionOk="0" h="4179" w="6555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72"/>
            <p:cNvSpPr/>
            <p:nvPr/>
          </p:nvSpPr>
          <p:spPr>
            <a:xfrm>
              <a:off x="5845439" y="1548979"/>
              <a:ext cx="177901" cy="28489"/>
            </a:xfrm>
            <a:custGeom>
              <a:rect b="b" l="l" r="r" t="t"/>
              <a:pathLst>
                <a:path extrusionOk="0" h="1088" w="6794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72"/>
            <p:cNvSpPr/>
            <p:nvPr/>
          </p:nvSpPr>
          <p:spPr>
            <a:xfrm>
              <a:off x="5932635" y="1548979"/>
              <a:ext cx="90941" cy="22781"/>
            </a:xfrm>
            <a:custGeom>
              <a:rect b="b" l="l" r="r" t="t"/>
              <a:pathLst>
                <a:path extrusionOk="0" h="870" w="3473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72"/>
            <p:cNvSpPr/>
            <p:nvPr/>
          </p:nvSpPr>
          <p:spPr>
            <a:xfrm>
              <a:off x="5932373" y="1537484"/>
              <a:ext cx="17282" cy="11521"/>
            </a:xfrm>
            <a:custGeom>
              <a:rect b="b" l="l" r="r" t="t"/>
              <a:pathLst>
                <a:path extrusionOk="0" h="440" w="66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72"/>
            <p:cNvSpPr/>
            <p:nvPr/>
          </p:nvSpPr>
          <p:spPr>
            <a:xfrm>
              <a:off x="5972096" y="1502999"/>
              <a:ext cx="57240" cy="57240"/>
            </a:xfrm>
            <a:custGeom>
              <a:rect b="b" l="l" r="r" t="t"/>
              <a:pathLst>
                <a:path extrusionOk="0" h="2186" w="2186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72"/>
            <p:cNvSpPr/>
            <p:nvPr/>
          </p:nvSpPr>
          <p:spPr>
            <a:xfrm>
              <a:off x="5943371" y="1525989"/>
              <a:ext cx="34250" cy="34250"/>
            </a:xfrm>
            <a:custGeom>
              <a:rect b="b" l="l" r="r" t="t"/>
              <a:pathLst>
                <a:path extrusionOk="0" h="1308" w="1308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72"/>
            <p:cNvSpPr/>
            <p:nvPr/>
          </p:nvSpPr>
          <p:spPr>
            <a:xfrm>
              <a:off x="5845204" y="1548979"/>
              <a:ext cx="23750" cy="28489"/>
            </a:xfrm>
            <a:custGeom>
              <a:rect b="b" l="l" r="r" t="t"/>
              <a:pathLst>
                <a:path extrusionOk="0" h="1088" w="907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72"/>
            <p:cNvSpPr/>
            <p:nvPr/>
          </p:nvSpPr>
          <p:spPr>
            <a:xfrm>
              <a:off x="5863428" y="1748326"/>
              <a:ext cx="137419" cy="80964"/>
            </a:xfrm>
            <a:custGeom>
              <a:rect b="b" l="l" r="r" t="t"/>
              <a:pathLst>
                <a:path extrusionOk="0" h="3092" w="5248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72"/>
            <p:cNvSpPr/>
            <p:nvPr/>
          </p:nvSpPr>
          <p:spPr>
            <a:xfrm>
              <a:off x="5828969" y="1817768"/>
              <a:ext cx="17256" cy="39984"/>
            </a:xfrm>
            <a:custGeom>
              <a:rect b="b" l="l" r="r" t="t"/>
              <a:pathLst>
                <a:path extrusionOk="0" h="1527" w="659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72"/>
            <p:cNvSpPr/>
            <p:nvPr/>
          </p:nvSpPr>
          <p:spPr>
            <a:xfrm>
              <a:off x="5846199" y="1817768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72"/>
            <p:cNvSpPr/>
            <p:nvPr/>
          </p:nvSpPr>
          <p:spPr>
            <a:xfrm>
              <a:off x="6017815" y="1817768"/>
              <a:ext cx="17256" cy="39984"/>
            </a:xfrm>
            <a:custGeom>
              <a:rect b="b" l="l" r="r" t="t"/>
              <a:pathLst>
                <a:path extrusionOk="0" h="1527" w="659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72"/>
            <p:cNvSpPr/>
            <p:nvPr/>
          </p:nvSpPr>
          <p:spPr>
            <a:xfrm>
              <a:off x="6006320" y="1817768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6" name="Google Shape;13216;p72"/>
          <p:cNvGrpSpPr/>
          <p:nvPr/>
        </p:nvGrpSpPr>
        <p:grpSpPr>
          <a:xfrm>
            <a:off x="9793880" y="3005997"/>
            <a:ext cx="526633" cy="709509"/>
            <a:chOff x="4896940" y="1502999"/>
            <a:chExt cx="263316" cy="354754"/>
          </a:xfrm>
        </p:grpSpPr>
        <p:sp>
          <p:nvSpPr>
            <p:cNvPr id="13217" name="Google Shape;13217;p72"/>
            <p:cNvSpPr/>
            <p:nvPr/>
          </p:nvSpPr>
          <p:spPr>
            <a:xfrm>
              <a:off x="4904193" y="1594384"/>
              <a:ext cx="113433" cy="103221"/>
            </a:xfrm>
            <a:custGeom>
              <a:rect b="b" l="l" r="r" t="t"/>
              <a:pathLst>
                <a:path extrusionOk="0" h="3942" w="4332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72"/>
            <p:cNvSpPr/>
            <p:nvPr/>
          </p:nvSpPr>
          <p:spPr>
            <a:xfrm>
              <a:off x="5039831" y="1594620"/>
              <a:ext cx="113198" cy="102907"/>
            </a:xfrm>
            <a:custGeom>
              <a:rect b="b" l="l" r="r" t="t"/>
              <a:pathLst>
                <a:path extrusionOk="0" h="3930" w="4323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72"/>
            <p:cNvSpPr/>
            <p:nvPr/>
          </p:nvSpPr>
          <p:spPr>
            <a:xfrm>
              <a:off x="4937160" y="1502999"/>
              <a:ext cx="183138" cy="123200"/>
            </a:xfrm>
            <a:custGeom>
              <a:rect b="b" l="l" r="r" t="t"/>
              <a:pathLst>
                <a:path extrusionOk="0" h="4705" w="6994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72"/>
            <p:cNvSpPr/>
            <p:nvPr/>
          </p:nvSpPr>
          <p:spPr>
            <a:xfrm>
              <a:off x="4896940" y="1680376"/>
              <a:ext cx="263316" cy="177377"/>
            </a:xfrm>
            <a:custGeom>
              <a:rect b="b" l="l" r="r" t="t"/>
              <a:pathLst>
                <a:path extrusionOk="0" h="6774" w="10056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72"/>
            <p:cNvSpPr/>
            <p:nvPr/>
          </p:nvSpPr>
          <p:spPr>
            <a:xfrm>
              <a:off x="4897202" y="1730834"/>
              <a:ext cx="263055" cy="126919"/>
            </a:xfrm>
            <a:custGeom>
              <a:rect b="b" l="l" r="r" t="t"/>
              <a:pathLst>
                <a:path extrusionOk="0" h="4847" w="10046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72"/>
            <p:cNvSpPr/>
            <p:nvPr/>
          </p:nvSpPr>
          <p:spPr>
            <a:xfrm>
              <a:off x="4953395" y="1730834"/>
              <a:ext cx="150407" cy="81697"/>
            </a:xfrm>
            <a:custGeom>
              <a:rect b="b" l="l" r="r" t="t"/>
              <a:pathLst>
                <a:path extrusionOk="0" h="3120" w="5744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72"/>
            <p:cNvSpPr/>
            <p:nvPr/>
          </p:nvSpPr>
          <p:spPr>
            <a:xfrm>
              <a:off x="4994374" y="1691871"/>
              <a:ext cx="68709" cy="28620"/>
            </a:xfrm>
            <a:custGeom>
              <a:rect b="b" l="l" r="r" t="t"/>
              <a:pathLst>
                <a:path extrusionOk="0" h="1093" w="2624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72"/>
            <p:cNvSpPr/>
            <p:nvPr/>
          </p:nvSpPr>
          <p:spPr>
            <a:xfrm>
              <a:off x="4936427" y="1559846"/>
              <a:ext cx="184630" cy="149019"/>
            </a:xfrm>
            <a:custGeom>
              <a:rect b="b" l="l" r="r" t="t"/>
              <a:pathLst>
                <a:path extrusionOk="0" h="5691" w="7051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72"/>
            <p:cNvSpPr/>
            <p:nvPr/>
          </p:nvSpPr>
          <p:spPr>
            <a:xfrm>
              <a:off x="4936427" y="1560082"/>
              <a:ext cx="169391" cy="149019"/>
            </a:xfrm>
            <a:custGeom>
              <a:rect b="b" l="l" r="r" t="t"/>
              <a:pathLst>
                <a:path extrusionOk="0" h="5691" w="6469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72"/>
            <p:cNvSpPr/>
            <p:nvPr/>
          </p:nvSpPr>
          <p:spPr>
            <a:xfrm>
              <a:off x="4988614" y="1612295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72"/>
            <p:cNvSpPr/>
            <p:nvPr/>
          </p:nvSpPr>
          <p:spPr>
            <a:xfrm>
              <a:off x="5057323" y="1612295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72"/>
            <p:cNvSpPr/>
            <p:nvPr/>
          </p:nvSpPr>
          <p:spPr>
            <a:xfrm>
              <a:off x="5003382" y="1652174"/>
              <a:ext cx="50694" cy="17282"/>
            </a:xfrm>
            <a:custGeom>
              <a:rect b="b" l="l" r="r" t="t"/>
              <a:pathLst>
                <a:path extrusionOk="0" h="660" w="1936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72"/>
            <p:cNvSpPr/>
            <p:nvPr/>
          </p:nvSpPr>
          <p:spPr>
            <a:xfrm>
              <a:off x="5040093" y="1504255"/>
              <a:ext cx="79943" cy="90469"/>
            </a:xfrm>
            <a:custGeom>
              <a:rect b="b" l="l" r="r" t="t"/>
              <a:pathLst>
                <a:path extrusionOk="0" h="3455" w="3053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72"/>
            <p:cNvSpPr/>
            <p:nvPr/>
          </p:nvSpPr>
          <p:spPr>
            <a:xfrm>
              <a:off x="5020114" y="1789043"/>
              <a:ext cx="17256" cy="57214"/>
            </a:xfrm>
            <a:custGeom>
              <a:rect b="b" l="l" r="r" t="t"/>
              <a:pathLst>
                <a:path extrusionOk="0" h="2185" w="659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72"/>
            <p:cNvSpPr/>
            <p:nvPr/>
          </p:nvSpPr>
          <p:spPr>
            <a:xfrm>
              <a:off x="4899689" y="1767546"/>
              <a:ext cx="48992" cy="90207"/>
            </a:xfrm>
            <a:custGeom>
              <a:rect b="b" l="l" r="r" t="t"/>
              <a:pathLst>
                <a:path extrusionOk="0" h="3445" w="1871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72"/>
            <p:cNvSpPr/>
            <p:nvPr/>
          </p:nvSpPr>
          <p:spPr>
            <a:xfrm>
              <a:off x="5108777" y="1767546"/>
              <a:ext cx="48992" cy="90207"/>
            </a:xfrm>
            <a:custGeom>
              <a:rect b="b" l="l" r="r" t="t"/>
              <a:pathLst>
                <a:path extrusionOk="0" h="3445" w="1871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72"/>
            <p:cNvSpPr/>
            <p:nvPr/>
          </p:nvSpPr>
          <p:spPr>
            <a:xfrm>
              <a:off x="5020114" y="1789043"/>
              <a:ext cx="17256" cy="17989"/>
            </a:xfrm>
            <a:custGeom>
              <a:rect b="b" l="l" r="r" t="t"/>
              <a:pathLst>
                <a:path extrusionOk="0" h="687" w="659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72"/>
            <p:cNvSpPr/>
            <p:nvPr/>
          </p:nvSpPr>
          <p:spPr>
            <a:xfrm>
              <a:off x="4963895" y="1720334"/>
              <a:ext cx="129432" cy="80650"/>
            </a:xfrm>
            <a:custGeom>
              <a:rect b="b" l="l" r="r" t="t"/>
              <a:pathLst>
                <a:path extrusionOk="0" h="3080" w="4943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72"/>
            <p:cNvSpPr/>
            <p:nvPr/>
          </p:nvSpPr>
          <p:spPr>
            <a:xfrm>
              <a:off x="5063058" y="1720334"/>
              <a:ext cx="26" cy="288"/>
            </a:xfrm>
            <a:custGeom>
              <a:rect b="b" l="l" r="r" t="t"/>
              <a:pathLst>
                <a:path extrusionOk="0" h="11" w="1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72"/>
            <p:cNvSpPr/>
            <p:nvPr/>
          </p:nvSpPr>
          <p:spPr>
            <a:xfrm>
              <a:off x="4994374" y="1720334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72"/>
            <p:cNvSpPr/>
            <p:nvPr/>
          </p:nvSpPr>
          <p:spPr>
            <a:xfrm>
              <a:off x="4982879" y="1720334"/>
              <a:ext cx="91464" cy="62975"/>
            </a:xfrm>
            <a:custGeom>
              <a:rect b="b" l="l" r="r" t="t"/>
              <a:pathLst>
                <a:path extrusionOk="0" h="2405" w="3493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8" name="Google Shape;13238;p72"/>
          <p:cNvGrpSpPr/>
          <p:nvPr/>
        </p:nvGrpSpPr>
        <p:grpSpPr>
          <a:xfrm>
            <a:off x="12510783" y="8536164"/>
            <a:ext cx="549099" cy="709456"/>
            <a:chOff x="6255392" y="4268082"/>
            <a:chExt cx="274550" cy="354728"/>
          </a:xfrm>
        </p:grpSpPr>
        <p:sp>
          <p:nvSpPr>
            <p:cNvPr id="13239" name="Google Shape;13239;p72"/>
            <p:cNvSpPr/>
            <p:nvPr/>
          </p:nvSpPr>
          <p:spPr>
            <a:xfrm>
              <a:off x="6286342" y="4268082"/>
              <a:ext cx="213120" cy="206102"/>
            </a:xfrm>
            <a:custGeom>
              <a:rect b="b" l="l" r="r" t="t"/>
              <a:pathLst>
                <a:path extrusionOk="0" h="7871" w="8139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72"/>
            <p:cNvSpPr/>
            <p:nvPr/>
          </p:nvSpPr>
          <p:spPr>
            <a:xfrm>
              <a:off x="6352800" y="4451168"/>
              <a:ext cx="80205" cy="68736"/>
            </a:xfrm>
            <a:custGeom>
              <a:rect b="b" l="l" r="r" t="t"/>
              <a:pathLst>
                <a:path extrusionOk="0" h="2625" w="3063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72"/>
            <p:cNvSpPr/>
            <p:nvPr/>
          </p:nvSpPr>
          <p:spPr>
            <a:xfrm>
              <a:off x="6352800" y="4451168"/>
              <a:ext cx="80205" cy="34381"/>
            </a:xfrm>
            <a:custGeom>
              <a:rect b="b" l="l" r="r" t="t"/>
              <a:pathLst>
                <a:path extrusionOk="0" h="1313" w="3063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72"/>
            <p:cNvSpPr/>
            <p:nvPr/>
          </p:nvSpPr>
          <p:spPr>
            <a:xfrm>
              <a:off x="6296842" y="4307464"/>
              <a:ext cx="192381" cy="166458"/>
            </a:xfrm>
            <a:custGeom>
              <a:rect b="b" l="l" r="r" t="t"/>
              <a:pathLst>
                <a:path extrusionOk="0" h="6357" w="7347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72"/>
            <p:cNvSpPr/>
            <p:nvPr/>
          </p:nvSpPr>
          <p:spPr>
            <a:xfrm>
              <a:off x="6296607" y="4320033"/>
              <a:ext cx="107935" cy="154125"/>
            </a:xfrm>
            <a:custGeom>
              <a:rect b="b" l="l" r="r" t="t"/>
              <a:pathLst>
                <a:path extrusionOk="0" h="5886" w="4122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72"/>
            <p:cNvSpPr/>
            <p:nvPr/>
          </p:nvSpPr>
          <p:spPr>
            <a:xfrm>
              <a:off x="6352800" y="4376855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72"/>
            <p:cNvSpPr/>
            <p:nvPr/>
          </p:nvSpPr>
          <p:spPr>
            <a:xfrm>
              <a:off x="6421509" y="4376855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72"/>
            <p:cNvSpPr/>
            <p:nvPr/>
          </p:nvSpPr>
          <p:spPr>
            <a:xfrm>
              <a:off x="6345311" y="4359756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72"/>
            <p:cNvSpPr/>
            <p:nvPr/>
          </p:nvSpPr>
          <p:spPr>
            <a:xfrm>
              <a:off x="6413758" y="4359756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72"/>
            <p:cNvSpPr/>
            <p:nvPr/>
          </p:nvSpPr>
          <p:spPr>
            <a:xfrm>
              <a:off x="6255392" y="4508382"/>
              <a:ext cx="274550" cy="114428"/>
            </a:xfrm>
            <a:custGeom>
              <a:rect b="b" l="l" r="r" t="t"/>
              <a:pathLst>
                <a:path extrusionOk="0" h="4370" w="10485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72"/>
            <p:cNvSpPr/>
            <p:nvPr/>
          </p:nvSpPr>
          <p:spPr>
            <a:xfrm>
              <a:off x="6376785" y="4456667"/>
              <a:ext cx="32260" cy="28751"/>
            </a:xfrm>
            <a:custGeom>
              <a:rect b="b" l="l" r="r" t="t"/>
              <a:pathLst>
                <a:path extrusionOk="0" h="1098" w="1232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72"/>
            <p:cNvSpPr/>
            <p:nvPr/>
          </p:nvSpPr>
          <p:spPr>
            <a:xfrm>
              <a:off x="6370029" y="4422705"/>
              <a:ext cx="45745" cy="16994"/>
            </a:xfrm>
            <a:custGeom>
              <a:rect b="b" l="l" r="r" t="t"/>
              <a:pathLst>
                <a:path extrusionOk="0" h="649" w="1747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72"/>
            <p:cNvSpPr/>
            <p:nvPr/>
          </p:nvSpPr>
          <p:spPr>
            <a:xfrm>
              <a:off x="6352800" y="4416944"/>
              <a:ext cx="79969" cy="28568"/>
            </a:xfrm>
            <a:custGeom>
              <a:rect b="b" l="l" r="r" t="t"/>
              <a:pathLst>
                <a:path extrusionOk="0" h="1091" w="3054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72"/>
            <p:cNvSpPr/>
            <p:nvPr/>
          </p:nvSpPr>
          <p:spPr>
            <a:xfrm>
              <a:off x="6262619" y="4532106"/>
              <a:ext cx="50249" cy="90705"/>
            </a:xfrm>
            <a:custGeom>
              <a:rect b="b" l="l" r="r" t="t"/>
              <a:pathLst>
                <a:path extrusionOk="0" h="3464" w="1919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72"/>
            <p:cNvSpPr/>
            <p:nvPr/>
          </p:nvSpPr>
          <p:spPr>
            <a:xfrm>
              <a:off x="6472963" y="4532106"/>
              <a:ext cx="49987" cy="90705"/>
            </a:xfrm>
            <a:custGeom>
              <a:rect b="b" l="l" r="r" t="t"/>
              <a:pathLst>
                <a:path extrusionOk="0" h="3464" w="1909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72"/>
            <p:cNvSpPr/>
            <p:nvPr/>
          </p:nvSpPr>
          <p:spPr>
            <a:xfrm>
              <a:off x="6387285" y="4548340"/>
              <a:ext cx="11260" cy="11521"/>
            </a:xfrm>
            <a:custGeom>
              <a:rect b="b" l="l" r="r" t="t"/>
              <a:pathLst>
                <a:path extrusionOk="0" h="440" w="43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72"/>
            <p:cNvSpPr/>
            <p:nvPr/>
          </p:nvSpPr>
          <p:spPr>
            <a:xfrm>
              <a:off x="6387285" y="4588560"/>
              <a:ext cx="11260" cy="11286"/>
            </a:xfrm>
            <a:custGeom>
              <a:rect b="b" l="l" r="r" t="t"/>
              <a:pathLst>
                <a:path extrusionOk="0" h="431" w="43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72"/>
            <p:cNvSpPr/>
            <p:nvPr/>
          </p:nvSpPr>
          <p:spPr>
            <a:xfrm>
              <a:off x="6318838" y="4508382"/>
              <a:ext cx="148155" cy="48495"/>
            </a:xfrm>
            <a:custGeom>
              <a:rect b="b" l="l" r="r" t="t"/>
              <a:pathLst>
                <a:path extrusionOk="0" h="1852" w="5658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72"/>
            <p:cNvSpPr/>
            <p:nvPr/>
          </p:nvSpPr>
          <p:spPr>
            <a:xfrm>
              <a:off x="6329809" y="4487853"/>
              <a:ext cx="62975" cy="57581"/>
            </a:xfrm>
            <a:custGeom>
              <a:rect b="b" l="l" r="r" t="t"/>
              <a:pathLst>
                <a:path extrusionOk="0" h="2199" w="2405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72"/>
            <p:cNvSpPr/>
            <p:nvPr/>
          </p:nvSpPr>
          <p:spPr>
            <a:xfrm>
              <a:off x="6392784" y="4487853"/>
              <a:ext cx="62975" cy="57581"/>
            </a:xfrm>
            <a:custGeom>
              <a:rect b="b" l="l" r="r" t="t"/>
              <a:pathLst>
                <a:path extrusionOk="0" h="2199" w="2405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9" name="Google Shape;13259;p72"/>
          <p:cNvGrpSpPr/>
          <p:nvPr/>
        </p:nvGrpSpPr>
        <p:grpSpPr>
          <a:xfrm>
            <a:off x="15208152" y="7580150"/>
            <a:ext cx="551613" cy="709718"/>
            <a:chOff x="7604076" y="3790075"/>
            <a:chExt cx="275807" cy="354859"/>
          </a:xfrm>
        </p:grpSpPr>
        <p:sp>
          <p:nvSpPr>
            <p:cNvPr id="13260" name="Google Shape;13260;p72"/>
            <p:cNvSpPr/>
            <p:nvPr/>
          </p:nvSpPr>
          <p:spPr>
            <a:xfrm>
              <a:off x="7623558" y="3790075"/>
              <a:ext cx="237341" cy="113800"/>
            </a:xfrm>
            <a:custGeom>
              <a:rect b="b" l="l" r="r" t="t"/>
              <a:pathLst>
                <a:path extrusionOk="0" h="4346" w="9064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72"/>
            <p:cNvSpPr/>
            <p:nvPr/>
          </p:nvSpPr>
          <p:spPr>
            <a:xfrm>
              <a:off x="7604076" y="4018513"/>
              <a:ext cx="275545" cy="126186"/>
            </a:xfrm>
            <a:custGeom>
              <a:rect b="b" l="l" r="r" t="t"/>
              <a:pathLst>
                <a:path extrusionOk="0" h="4819" w="10523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72"/>
            <p:cNvSpPr/>
            <p:nvPr/>
          </p:nvSpPr>
          <p:spPr>
            <a:xfrm>
              <a:off x="7604312" y="4049987"/>
              <a:ext cx="275571" cy="94711"/>
            </a:xfrm>
            <a:custGeom>
              <a:rect b="b" l="l" r="r" t="t"/>
              <a:pathLst>
                <a:path extrusionOk="0" h="3617" w="10524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72"/>
            <p:cNvSpPr/>
            <p:nvPr/>
          </p:nvSpPr>
          <p:spPr>
            <a:xfrm>
              <a:off x="7726962" y="4096204"/>
              <a:ext cx="30270" cy="48495"/>
            </a:xfrm>
            <a:custGeom>
              <a:rect b="b" l="l" r="r" t="t"/>
              <a:pathLst>
                <a:path extrusionOk="0" h="1852" w="1156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72"/>
            <p:cNvSpPr/>
            <p:nvPr/>
          </p:nvSpPr>
          <p:spPr>
            <a:xfrm>
              <a:off x="7668779" y="4049987"/>
              <a:ext cx="146400" cy="57319"/>
            </a:xfrm>
            <a:custGeom>
              <a:rect b="b" l="l" r="r" t="t"/>
              <a:pathLst>
                <a:path extrusionOk="0" h="2189" w="5591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72"/>
            <p:cNvSpPr/>
            <p:nvPr/>
          </p:nvSpPr>
          <p:spPr>
            <a:xfrm>
              <a:off x="7719238" y="4064494"/>
              <a:ext cx="45981" cy="35245"/>
            </a:xfrm>
            <a:custGeom>
              <a:rect b="b" l="l" r="r" t="t"/>
              <a:pathLst>
                <a:path extrusionOk="0" h="1346" w="1756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72"/>
            <p:cNvSpPr/>
            <p:nvPr/>
          </p:nvSpPr>
          <p:spPr>
            <a:xfrm>
              <a:off x="7701982" y="4018513"/>
              <a:ext cx="80231" cy="23148"/>
            </a:xfrm>
            <a:custGeom>
              <a:rect b="b" l="l" r="r" t="t"/>
              <a:pathLst>
                <a:path extrusionOk="0" h="884" w="3064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72"/>
            <p:cNvSpPr/>
            <p:nvPr/>
          </p:nvSpPr>
          <p:spPr>
            <a:xfrm>
              <a:off x="7645527" y="3875124"/>
              <a:ext cx="188139" cy="154675"/>
            </a:xfrm>
            <a:custGeom>
              <a:rect b="b" l="l" r="r" t="t"/>
              <a:pathLst>
                <a:path extrusionOk="0" h="5907" w="7185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72"/>
            <p:cNvSpPr/>
            <p:nvPr/>
          </p:nvSpPr>
          <p:spPr>
            <a:xfrm>
              <a:off x="7701982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72"/>
            <p:cNvSpPr/>
            <p:nvPr/>
          </p:nvSpPr>
          <p:spPr>
            <a:xfrm>
              <a:off x="7770691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72"/>
            <p:cNvSpPr/>
            <p:nvPr/>
          </p:nvSpPr>
          <p:spPr>
            <a:xfrm>
              <a:off x="7648276" y="3875124"/>
              <a:ext cx="168396" cy="154884"/>
            </a:xfrm>
            <a:custGeom>
              <a:rect b="b" l="l" r="r" t="t"/>
              <a:pathLst>
                <a:path extrusionOk="0" h="5915" w="6431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72"/>
            <p:cNvSpPr/>
            <p:nvPr/>
          </p:nvSpPr>
          <p:spPr>
            <a:xfrm>
              <a:off x="7656027" y="3892380"/>
              <a:ext cx="23017" cy="42970"/>
            </a:xfrm>
            <a:custGeom>
              <a:rect b="b" l="l" r="r" t="t"/>
              <a:pathLst>
                <a:path extrusionOk="0" h="1641" w="879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72"/>
            <p:cNvSpPr/>
            <p:nvPr/>
          </p:nvSpPr>
          <p:spPr>
            <a:xfrm>
              <a:off x="7805151" y="3892380"/>
              <a:ext cx="23017" cy="42970"/>
            </a:xfrm>
            <a:custGeom>
              <a:rect b="b" l="l" r="r" t="t"/>
              <a:pathLst>
                <a:path extrusionOk="0" h="1641" w="879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72"/>
            <p:cNvSpPr/>
            <p:nvPr/>
          </p:nvSpPr>
          <p:spPr>
            <a:xfrm>
              <a:off x="7679515" y="4038073"/>
              <a:ext cx="62477" cy="57659"/>
            </a:xfrm>
            <a:custGeom>
              <a:rect b="b" l="l" r="r" t="t"/>
              <a:pathLst>
                <a:path extrusionOk="0" h="2202" w="2386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72"/>
            <p:cNvSpPr/>
            <p:nvPr/>
          </p:nvSpPr>
          <p:spPr>
            <a:xfrm>
              <a:off x="7741966" y="4037942"/>
              <a:ext cx="62477" cy="57843"/>
            </a:xfrm>
            <a:custGeom>
              <a:rect b="b" l="l" r="r" t="t"/>
              <a:pathLst>
                <a:path extrusionOk="0" h="2209" w="2386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72"/>
            <p:cNvSpPr/>
            <p:nvPr/>
          </p:nvSpPr>
          <p:spPr>
            <a:xfrm>
              <a:off x="7722694" y="3978528"/>
              <a:ext cx="38806" cy="11312"/>
            </a:xfrm>
            <a:custGeom>
              <a:rect b="b" l="l" r="r" t="t"/>
              <a:pathLst>
                <a:path extrusionOk="0" h="432" w="1482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72"/>
            <p:cNvSpPr/>
            <p:nvPr/>
          </p:nvSpPr>
          <p:spPr>
            <a:xfrm>
              <a:off x="7656027" y="3892380"/>
              <a:ext cx="172140" cy="28751"/>
            </a:xfrm>
            <a:custGeom>
              <a:rect b="b" l="l" r="r" t="t"/>
              <a:pathLst>
                <a:path extrusionOk="0" h="1098" w="6574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72"/>
            <p:cNvSpPr/>
            <p:nvPr/>
          </p:nvSpPr>
          <p:spPr>
            <a:xfrm>
              <a:off x="7656027" y="3857894"/>
              <a:ext cx="172140" cy="34512"/>
            </a:xfrm>
            <a:custGeom>
              <a:rect b="b" l="l" r="r" t="t"/>
              <a:pathLst>
                <a:path extrusionOk="0" h="1318" w="6574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72"/>
            <p:cNvSpPr/>
            <p:nvPr/>
          </p:nvSpPr>
          <p:spPr>
            <a:xfrm>
              <a:off x="7724972" y="3823670"/>
              <a:ext cx="34250" cy="39984"/>
            </a:xfrm>
            <a:custGeom>
              <a:rect b="b" l="l" r="r" t="t"/>
              <a:pathLst>
                <a:path extrusionOk="0" h="1527" w="1308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72"/>
            <p:cNvSpPr/>
            <p:nvPr/>
          </p:nvSpPr>
          <p:spPr>
            <a:xfrm>
              <a:off x="7724763" y="3823670"/>
              <a:ext cx="22964" cy="40115"/>
            </a:xfrm>
            <a:custGeom>
              <a:rect b="b" l="l" r="r" t="t"/>
              <a:pathLst>
                <a:path extrusionOk="0" h="1532" w="877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72"/>
            <p:cNvSpPr/>
            <p:nvPr/>
          </p:nvSpPr>
          <p:spPr>
            <a:xfrm>
              <a:off x="7609811" y="4080729"/>
              <a:ext cx="51977" cy="64206"/>
            </a:xfrm>
            <a:custGeom>
              <a:rect b="b" l="l" r="r" t="t"/>
              <a:pathLst>
                <a:path extrusionOk="0" h="2452" w="1985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72"/>
            <p:cNvSpPr/>
            <p:nvPr/>
          </p:nvSpPr>
          <p:spPr>
            <a:xfrm>
              <a:off x="7822407" y="4080729"/>
              <a:ext cx="51977" cy="64206"/>
            </a:xfrm>
            <a:custGeom>
              <a:rect b="b" l="l" r="r" t="t"/>
              <a:pathLst>
                <a:path extrusionOk="0" h="2452" w="1985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2" name="Google Shape;13282;p72"/>
          <p:cNvGrpSpPr/>
          <p:nvPr/>
        </p:nvGrpSpPr>
        <p:grpSpPr>
          <a:xfrm>
            <a:off x="14308855" y="7580412"/>
            <a:ext cx="549099" cy="708985"/>
            <a:chOff x="7154427" y="3790206"/>
            <a:chExt cx="274550" cy="354493"/>
          </a:xfrm>
        </p:grpSpPr>
        <p:sp>
          <p:nvSpPr>
            <p:cNvPr id="13283" name="Google Shape;13283;p72"/>
            <p:cNvSpPr/>
            <p:nvPr/>
          </p:nvSpPr>
          <p:spPr>
            <a:xfrm>
              <a:off x="7154427" y="3978790"/>
              <a:ext cx="274550" cy="165908"/>
            </a:xfrm>
            <a:custGeom>
              <a:rect b="b" l="l" r="r" t="t"/>
              <a:pathLst>
                <a:path extrusionOk="0" h="6336" w="10485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72"/>
            <p:cNvSpPr/>
            <p:nvPr/>
          </p:nvSpPr>
          <p:spPr>
            <a:xfrm>
              <a:off x="7154427" y="4035743"/>
              <a:ext cx="274550" cy="108956"/>
            </a:xfrm>
            <a:custGeom>
              <a:rect b="b" l="l" r="r" t="t"/>
              <a:pathLst>
                <a:path extrusionOk="0" h="4161" w="10485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72"/>
            <p:cNvSpPr/>
            <p:nvPr/>
          </p:nvSpPr>
          <p:spPr>
            <a:xfrm>
              <a:off x="7251600" y="3978790"/>
              <a:ext cx="79969" cy="22964"/>
            </a:xfrm>
            <a:custGeom>
              <a:rect b="b" l="l" r="r" t="t"/>
              <a:pathLst>
                <a:path extrusionOk="0" h="877" w="3054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72"/>
            <p:cNvSpPr/>
            <p:nvPr/>
          </p:nvSpPr>
          <p:spPr>
            <a:xfrm>
              <a:off x="7195145" y="3835925"/>
              <a:ext cx="192381" cy="154387"/>
            </a:xfrm>
            <a:custGeom>
              <a:rect b="b" l="l" r="r" t="t"/>
              <a:pathLst>
                <a:path extrusionOk="0" h="5896" w="7347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72"/>
            <p:cNvSpPr/>
            <p:nvPr/>
          </p:nvSpPr>
          <p:spPr>
            <a:xfrm>
              <a:off x="7195145" y="3835925"/>
              <a:ext cx="107935" cy="154387"/>
            </a:xfrm>
            <a:custGeom>
              <a:rect b="b" l="l" r="r" t="t"/>
              <a:pathLst>
                <a:path extrusionOk="0" h="5896" w="4122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72"/>
            <p:cNvSpPr/>
            <p:nvPr/>
          </p:nvSpPr>
          <p:spPr>
            <a:xfrm>
              <a:off x="7205619" y="3790206"/>
              <a:ext cx="171905" cy="91438"/>
            </a:xfrm>
            <a:custGeom>
              <a:rect b="b" l="l" r="r" t="t"/>
              <a:pathLst>
                <a:path extrusionOk="0" h="3492" w="6565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72"/>
            <p:cNvSpPr/>
            <p:nvPr/>
          </p:nvSpPr>
          <p:spPr>
            <a:xfrm>
              <a:off x="7245839" y="3790206"/>
              <a:ext cx="91464" cy="91438"/>
            </a:xfrm>
            <a:custGeom>
              <a:rect b="b" l="l" r="r" t="t"/>
              <a:pathLst>
                <a:path extrusionOk="0" h="3492" w="3493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72"/>
            <p:cNvSpPr/>
            <p:nvPr/>
          </p:nvSpPr>
          <p:spPr>
            <a:xfrm>
              <a:off x="7274328" y="3875883"/>
              <a:ext cx="34486" cy="34486"/>
            </a:xfrm>
            <a:custGeom>
              <a:rect b="b" l="l" r="r" t="t"/>
              <a:pathLst>
                <a:path extrusionOk="0" h="1317" w="1317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72"/>
            <p:cNvSpPr/>
            <p:nvPr/>
          </p:nvSpPr>
          <p:spPr>
            <a:xfrm>
              <a:off x="7266106" y="3933019"/>
              <a:ext cx="50747" cy="17334"/>
            </a:xfrm>
            <a:custGeom>
              <a:rect b="b" l="l" r="r" t="t"/>
              <a:pathLst>
                <a:path extrusionOk="0" h="662" w="1938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72"/>
            <p:cNvSpPr/>
            <p:nvPr/>
          </p:nvSpPr>
          <p:spPr>
            <a:xfrm>
              <a:off x="7205619" y="3875883"/>
              <a:ext cx="74470" cy="49804"/>
            </a:xfrm>
            <a:custGeom>
              <a:rect b="b" l="l" r="r" t="t"/>
              <a:pathLst>
                <a:path extrusionOk="0" h="1902" w="2844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72"/>
            <p:cNvSpPr/>
            <p:nvPr/>
          </p:nvSpPr>
          <p:spPr>
            <a:xfrm>
              <a:off x="7303053" y="3875883"/>
              <a:ext cx="74208" cy="49699"/>
            </a:xfrm>
            <a:custGeom>
              <a:rect b="b" l="l" r="r" t="t"/>
              <a:pathLst>
                <a:path extrusionOk="0" h="1898" w="2834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72"/>
            <p:cNvSpPr/>
            <p:nvPr/>
          </p:nvSpPr>
          <p:spPr>
            <a:xfrm>
              <a:off x="7254349" y="3893061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72"/>
            <p:cNvSpPr/>
            <p:nvPr/>
          </p:nvSpPr>
          <p:spPr>
            <a:xfrm>
              <a:off x="7317298" y="3893061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72"/>
            <p:cNvSpPr/>
            <p:nvPr/>
          </p:nvSpPr>
          <p:spPr>
            <a:xfrm>
              <a:off x="7257099" y="4058890"/>
              <a:ext cx="63158" cy="85808"/>
            </a:xfrm>
            <a:custGeom>
              <a:rect b="b" l="l" r="r" t="t"/>
              <a:pathLst>
                <a:path extrusionOk="0" h="3277" w="2412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72"/>
            <p:cNvSpPr/>
            <p:nvPr/>
          </p:nvSpPr>
          <p:spPr>
            <a:xfrm>
              <a:off x="7267232" y="3835873"/>
              <a:ext cx="49594" cy="23043"/>
            </a:xfrm>
            <a:custGeom>
              <a:rect b="b" l="l" r="r" t="t"/>
              <a:pathLst>
                <a:path extrusionOk="0" h="880" w="1894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72"/>
            <p:cNvSpPr/>
            <p:nvPr/>
          </p:nvSpPr>
          <p:spPr>
            <a:xfrm>
              <a:off x="7285824" y="3818800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72"/>
            <p:cNvSpPr/>
            <p:nvPr/>
          </p:nvSpPr>
          <p:spPr>
            <a:xfrm>
              <a:off x="7371501" y="4046505"/>
              <a:ext cx="51742" cy="98194"/>
            </a:xfrm>
            <a:custGeom>
              <a:rect b="b" l="l" r="r" t="t"/>
              <a:pathLst>
                <a:path extrusionOk="0" h="3750" w="1976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72"/>
            <p:cNvSpPr/>
            <p:nvPr/>
          </p:nvSpPr>
          <p:spPr>
            <a:xfrm>
              <a:off x="7159664" y="4046505"/>
              <a:ext cx="51742" cy="98194"/>
            </a:xfrm>
            <a:custGeom>
              <a:rect b="b" l="l" r="r" t="t"/>
              <a:pathLst>
                <a:path extrusionOk="0" h="3750" w="1976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72"/>
            <p:cNvSpPr/>
            <p:nvPr/>
          </p:nvSpPr>
          <p:spPr>
            <a:xfrm>
              <a:off x="7274328" y="4070490"/>
              <a:ext cx="34486" cy="34224"/>
            </a:xfrm>
            <a:custGeom>
              <a:rect b="b" l="l" r="r" t="t"/>
              <a:pathLst>
                <a:path extrusionOk="0" h="1307" w="1317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72"/>
            <p:cNvSpPr/>
            <p:nvPr/>
          </p:nvSpPr>
          <p:spPr>
            <a:xfrm>
              <a:off x="7270820" y="4071983"/>
              <a:ext cx="36502" cy="32757"/>
            </a:xfrm>
            <a:custGeom>
              <a:rect b="b" l="l" r="r" t="t"/>
              <a:pathLst>
                <a:path extrusionOk="0" h="1251" w="1394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3" name="Google Shape;13303;p72"/>
          <p:cNvGrpSpPr/>
          <p:nvPr/>
        </p:nvGrpSpPr>
        <p:grpSpPr>
          <a:xfrm>
            <a:off x="16108916" y="3946300"/>
            <a:ext cx="549152" cy="709456"/>
            <a:chOff x="8054458" y="1973150"/>
            <a:chExt cx="274576" cy="354728"/>
          </a:xfrm>
        </p:grpSpPr>
        <p:sp>
          <p:nvSpPr>
            <p:cNvPr id="13304" name="Google Shape;13304;p72"/>
            <p:cNvSpPr/>
            <p:nvPr/>
          </p:nvSpPr>
          <p:spPr>
            <a:xfrm>
              <a:off x="8054458" y="2150501"/>
              <a:ext cx="274576" cy="177377"/>
            </a:xfrm>
            <a:custGeom>
              <a:rect b="b" l="l" r="r" t="t"/>
              <a:pathLst>
                <a:path extrusionOk="0" h="6774" w="10486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72"/>
            <p:cNvSpPr/>
            <p:nvPr/>
          </p:nvSpPr>
          <p:spPr>
            <a:xfrm>
              <a:off x="8088944" y="2150501"/>
              <a:ext cx="205866" cy="124431"/>
            </a:xfrm>
            <a:custGeom>
              <a:rect b="b" l="l" r="r" t="t"/>
              <a:pathLst>
                <a:path extrusionOk="0" h="4752" w="7862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72"/>
            <p:cNvSpPr/>
            <p:nvPr/>
          </p:nvSpPr>
          <p:spPr>
            <a:xfrm>
              <a:off x="8157391" y="2246417"/>
              <a:ext cx="11521" cy="81462"/>
            </a:xfrm>
            <a:custGeom>
              <a:rect b="b" l="l" r="r" t="t"/>
              <a:pathLst>
                <a:path extrusionOk="0" h="3111" w="44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72"/>
            <p:cNvSpPr/>
            <p:nvPr/>
          </p:nvSpPr>
          <p:spPr>
            <a:xfrm>
              <a:off x="8214579" y="2246417"/>
              <a:ext cx="11521" cy="81462"/>
            </a:xfrm>
            <a:custGeom>
              <a:rect b="b" l="l" r="r" t="t"/>
              <a:pathLst>
                <a:path extrusionOk="0" h="3111" w="44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72"/>
            <p:cNvSpPr/>
            <p:nvPr/>
          </p:nvSpPr>
          <p:spPr>
            <a:xfrm>
              <a:off x="8094443" y="2160478"/>
              <a:ext cx="194607" cy="103195"/>
            </a:xfrm>
            <a:custGeom>
              <a:rect b="b" l="l" r="r" t="t"/>
              <a:pathLst>
                <a:path extrusionOk="0" h="3941" w="7432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72"/>
            <p:cNvSpPr/>
            <p:nvPr/>
          </p:nvSpPr>
          <p:spPr>
            <a:xfrm>
              <a:off x="8112746" y="2177734"/>
              <a:ext cx="158000" cy="65227"/>
            </a:xfrm>
            <a:custGeom>
              <a:rect b="b" l="l" r="r" t="t"/>
              <a:pathLst>
                <a:path extrusionOk="0" h="2491" w="6034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72"/>
            <p:cNvSpPr/>
            <p:nvPr/>
          </p:nvSpPr>
          <p:spPr>
            <a:xfrm>
              <a:off x="8137910" y="2156236"/>
              <a:ext cx="107935" cy="86725"/>
            </a:xfrm>
            <a:custGeom>
              <a:rect b="b" l="l" r="r" t="t"/>
              <a:pathLst>
                <a:path extrusionOk="0" h="3312" w="4122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72"/>
            <p:cNvSpPr/>
            <p:nvPr/>
          </p:nvSpPr>
          <p:spPr>
            <a:xfrm>
              <a:off x="8151631" y="2156236"/>
              <a:ext cx="80231" cy="28646"/>
            </a:xfrm>
            <a:custGeom>
              <a:rect b="b" l="l" r="r" t="t"/>
              <a:pathLst>
                <a:path extrusionOk="0" h="1094" w="3064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72"/>
            <p:cNvSpPr/>
            <p:nvPr/>
          </p:nvSpPr>
          <p:spPr>
            <a:xfrm>
              <a:off x="8094678" y="1973150"/>
              <a:ext cx="194136" cy="200368"/>
            </a:xfrm>
            <a:custGeom>
              <a:rect b="b" l="l" r="r" t="t"/>
              <a:pathLst>
                <a:path extrusionOk="0" h="7652" w="7414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72"/>
            <p:cNvSpPr/>
            <p:nvPr/>
          </p:nvSpPr>
          <p:spPr>
            <a:xfrm>
              <a:off x="8099182" y="2003970"/>
              <a:ext cx="109427" cy="169548"/>
            </a:xfrm>
            <a:custGeom>
              <a:rect b="b" l="l" r="r" t="t"/>
              <a:pathLst>
                <a:path extrusionOk="0" h="6475" w="4179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72"/>
            <p:cNvSpPr/>
            <p:nvPr/>
          </p:nvSpPr>
          <p:spPr>
            <a:xfrm>
              <a:off x="8157889" y="2116277"/>
              <a:ext cx="67714" cy="66588"/>
            </a:xfrm>
            <a:custGeom>
              <a:rect b="b" l="l" r="r" t="t"/>
              <a:pathLst>
                <a:path extrusionOk="0" h="2543" w="2586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72"/>
            <p:cNvSpPr/>
            <p:nvPr/>
          </p:nvSpPr>
          <p:spPr>
            <a:xfrm>
              <a:off x="8157889" y="2116016"/>
              <a:ext cx="41739" cy="66667"/>
            </a:xfrm>
            <a:custGeom>
              <a:rect b="b" l="l" r="r" t="t"/>
              <a:pathLst>
                <a:path extrusionOk="0" h="2546" w="1594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72"/>
            <p:cNvSpPr/>
            <p:nvPr/>
          </p:nvSpPr>
          <p:spPr>
            <a:xfrm>
              <a:off x="8172317" y="2128034"/>
              <a:ext cx="37366" cy="16758"/>
            </a:xfrm>
            <a:custGeom>
              <a:rect b="b" l="l" r="r" t="t"/>
              <a:pathLst>
                <a:path extrusionOk="0" h="640" w="1427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72"/>
            <p:cNvSpPr/>
            <p:nvPr/>
          </p:nvSpPr>
          <p:spPr>
            <a:xfrm>
              <a:off x="8144142" y="2047568"/>
              <a:ext cx="32496" cy="11521"/>
            </a:xfrm>
            <a:custGeom>
              <a:rect b="b" l="l" r="r" t="t"/>
              <a:pathLst>
                <a:path extrusionOk="0" h="440" w="1241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72"/>
            <p:cNvSpPr/>
            <p:nvPr/>
          </p:nvSpPr>
          <p:spPr>
            <a:xfrm>
              <a:off x="8207091" y="2047568"/>
              <a:ext cx="32260" cy="11521"/>
            </a:xfrm>
            <a:custGeom>
              <a:rect b="b" l="l" r="r" t="t"/>
              <a:pathLst>
                <a:path extrusionOk="0" h="440" w="123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72"/>
            <p:cNvSpPr/>
            <p:nvPr/>
          </p:nvSpPr>
          <p:spPr>
            <a:xfrm>
              <a:off x="8104183" y="2070558"/>
              <a:ext cx="43729" cy="11260"/>
            </a:xfrm>
            <a:custGeom>
              <a:rect b="b" l="l" r="r" t="t"/>
              <a:pathLst>
                <a:path extrusionOk="0" h="430" w="167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72"/>
            <p:cNvSpPr/>
            <p:nvPr/>
          </p:nvSpPr>
          <p:spPr>
            <a:xfrm>
              <a:off x="8235580" y="2070558"/>
              <a:ext cx="43729" cy="11260"/>
            </a:xfrm>
            <a:custGeom>
              <a:rect b="b" l="l" r="r" t="t"/>
              <a:pathLst>
                <a:path extrusionOk="0" h="430" w="167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72"/>
            <p:cNvSpPr/>
            <p:nvPr/>
          </p:nvSpPr>
          <p:spPr>
            <a:xfrm>
              <a:off x="8174621" y="2070558"/>
              <a:ext cx="34486" cy="22833"/>
            </a:xfrm>
            <a:custGeom>
              <a:rect b="b" l="l" r="r" t="t"/>
              <a:pathLst>
                <a:path extrusionOk="0" h="872" w="1317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72"/>
            <p:cNvSpPr/>
            <p:nvPr/>
          </p:nvSpPr>
          <p:spPr>
            <a:xfrm>
              <a:off x="8134663" y="2064824"/>
              <a:ext cx="51480" cy="39984"/>
            </a:xfrm>
            <a:custGeom>
              <a:rect b="b" l="l" r="r" t="t"/>
              <a:pathLst>
                <a:path extrusionOk="0" h="1527" w="1966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72"/>
            <p:cNvSpPr/>
            <p:nvPr/>
          </p:nvSpPr>
          <p:spPr>
            <a:xfrm>
              <a:off x="8197612" y="2064824"/>
              <a:ext cx="51218" cy="39984"/>
            </a:xfrm>
            <a:custGeom>
              <a:rect b="b" l="l" r="r" t="t"/>
              <a:pathLst>
                <a:path extrusionOk="0" h="1527" w="1956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72"/>
            <p:cNvSpPr/>
            <p:nvPr/>
          </p:nvSpPr>
          <p:spPr>
            <a:xfrm>
              <a:off x="8154642" y="2076319"/>
              <a:ext cx="11521" cy="11312"/>
            </a:xfrm>
            <a:custGeom>
              <a:rect b="b" l="l" r="r" t="t"/>
              <a:pathLst>
                <a:path extrusionOk="0" h="432" w="44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72"/>
            <p:cNvSpPr/>
            <p:nvPr/>
          </p:nvSpPr>
          <p:spPr>
            <a:xfrm>
              <a:off x="8217591" y="2076319"/>
              <a:ext cx="11521" cy="11312"/>
            </a:xfrm>
            <a:custGeom>
              <a:rect b="b" l="l" r="r" t="t"/>
              <a:pathLst>
                <a:path extrusionOk="0" h="432" w="44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6" name="Google Shape;13326;p72"/>
          <p:cNvGrpSpPr/>
          <p:nvPr/>
        </p:nvGrpSpPr>
        <p:grpSpPr>
          <a:xfrm>
            <a:off x="14307860" y="3946300"/>
            <a:ext cx="549623" cy="709456"/>
            <a:chOff x="7153930" y="1973150"/>
            <a:chExt cx="274812" cy="354728"/>
          </a:xfrm>
        </p:grpSpPr>
        <p:sp>
          <p:nvSpPr>
            <p:cNvPr id="13327" name="Google Shape;13327;p72"/>
            <p:cNvSpPr/>
            <p:nvPr/>
          </p:nvSpPr>
          <p:spPr>
            <a:xfrm>
              <a:off x="7153930" y="2212691"/>
              <a:ext cx="274812" cy="115188"/>
            </a:xfrm>
            <a:custGeom>
              <a:rect b="b" l="l" r="r" t="t"/>
              <a:pathLst>
                <a:path extrusionOk="0" h="4399" w="10495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72"/>
            <p:cNvSpPr/>
            <p:nvPr/>
          </p:nvSpPr>
          <p:spPr>
            <a:xfrm>
              <a:off x="7184409" y="2116277"/>
              <a:ext cx="213591" cy="211601"/>
            </a:xfrm>
            <a:custGeom>
              <a:rect b="b" l="l" r="r" t="t"/>
              <a:pathLst>
                <a:path extrusionOk="0" h="8081" w="8157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72"/>
            <p:cNvSpPr/>
            <p:nvPr/>
          </p:nvSpPr>
          <p:spPr>
            <a:xfrm>
              <a:off x="7185640" y="2116277"/>
              <a:ext cx="211365" cy="145458"/>
            </a:xfrm>
            <a:custGeom>
              <a:rect b="b" l="l" r="r" t="t"/>
              <a:pathLst>
                <a:path extrusionOk="0" h="5555" w="8072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72"/>
            <p:cNvSpPr/>
            <p:nvPr/>
          </p:nvSpPr>
          <p:spPr>
            <a:xfrm>
              <a:off x="7244608" y="2167731"/>
              <a:ext cx="93454" cy="94004"/>
            </a:xfrm>
            <a:custGeom>
              <a:rect b="b" l="l" r="r" t="t"/>
              <a:pathLst>
                <a:path extrusionOk="0" h="3590" w="3569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72"/>
            <p:cNvSpPr/>
            <p:nvPr/>
          </p:nvSpPr>
          <p:spPr>
            <a:xfrm>
              <a:off x="7157177" y="2238430"/>
              <a:ext cx="48233" cy="89448"/>
            </a:xfrm>
            <a:custGeom>
              <a:rect b="b" l="l" r="r" t="t"/>
              <a:pathLst>
                <a:path extrusionOk="0" h="3416" w="1842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72"/>
            <p:cNvSpPr/>
            <p:nvPr/>
          </p:nvSpPr>
          <p:spPr>
            <a:xfrm>
              <a:off x="7377000" y="2238430"/>
              <a:ext cx="48495" cy="89448"/>
            </a:xfrm>
            <a:custGeom>
              <a:rect b="b" l="l" r="r" t="t"/>
              <a:pathLst>
                <a:path extrusionOk="0" h="3416" w="1852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72"/>
            <p:cNvSpPr/>
            <p:nvPr/>
          </p:nvSpPr>
          <p:spPr>
            <a:xfrm>
              <a:off x="7251338" y="2167731"/>
              <a:ext cx="79969" cy="22886"/>
            </a:xfrm>
            <a:custGeom>
              <a:rect b="b" l="l" r="r" t="t"/>
              <a:pathLst>
                <a:path extrusionOk="0" h="874" w="3054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72"/>
            <p:cNvSpPr/>
            <p:nvPr/>
          </p:nvSpPr>
          <p:spPr>
            <a:xfrm>
              <a:off x="7195145" y="2013109"/>
              <a:ext cx="192381" cy="165882"/>
            </a:xfrm>
            <a:custGeom>
              <a:rect b="b" l="l" r="r" t="t"/>
              <a:pathLst>
                <a:path extrusionOk="0" h="6335" w="7347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72"/>
            <p:cNvSpPr/>
            <p:nvPr/>
          </p:nvSpPr>
          <p:spPr>
            <a:xfrm>
              <a:off x="7274067" y="2122012"/>
              <a:ext cx="34512" cy="17020"/>
            </a:xfrm>
            <a:custGeom>
              <a:rect b="b" l="l" r="r" t="t"/>
              <a:pathLst>
                <a:path extrusionOk="0" h="650" w="1318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72"/>
            <p:cNvSpPr/>
            <p:nvPr/>
          </p:nvSpPr>
          <p:spPr>
            <a:xfrm>
              <a:off x="7197633" y="2013344"/>
              <a:ext cx="145170" cy="165882"/>
            </a:xfrm>
            <a:custGeom>
              <a:rect b="b" l="l" r="r" t="t"/>
              <a:pathLst>
                <a:path extrusionOk="0" h="6335" w="5544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72"/>
            <p:cNvSpPr/>
            <p:nvPr/>
          </p:nvSpPr>
          <p:spPr>
            <a:xfrm>
              <a:off x="7251338" y="2081923"/>
              <a:ext cx="11286" cy="17151"/>
            </a:xfrm>
            <a:custGeom>
              <a:rect b="b" l="l" r="r" t="t"/>
              <a:pathLst>
                <a:path extrusionOk="0" h="655" w="431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72"/>
            <p:cNvSpPr/>
            <p:nvPr/>
          </p:nvSpPr>
          <p:spPr>
            <a:xfrm>
              <a:off x="7319786" y="2081923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72"/>
            <p:cNvSpPr/>
            <p:nvPr/>
          </p:nvSpPr>
          <p:spPr>
            <a:xfrm>
              <a:off x="7242671" y="2064641"/>
              <a:ext cx="33674" cy="17439"/>
            </a:xfrm>
            <a:custGeom>
              <a:rect b="b" l="l" r="r" t="t"/>
              <a:pathLst>
                <a:path extrusionOk="0" h="666" w="1286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72"/>
            <p:cNvSpPr/>
            <p:nvPr/>
          </p:nvSpPr>
          <p:spPr>
            <a:xfrm>
              <a:off x="7306143" y="2064745"/>
              <a:ext cx="33255" cy="17099"/>
            </a:xfrm>
            <a:custGeom>
              <a:rect b="b" l="l" r="r" t="t"/>
              <a:pathLst>
                <a:path extrusionOk="0" h="653" w="127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72"/>
            <p:cNvSpPr/>
            <p:nvPr/>
          </p:nvSpPr>
          <p:spPr>
            <a:xfrm>
              <a:off x="7205383" y="1973150"/>
              <a:ext cx="171643" cy="111679"/>
            </a:xfrm>
            <a:custGeom>
              <a:rect b="b" l="l" r="r" t="t"/>
              <a:pathLst>
                <a:path extrusionOk="0" h="4265" w="6555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72"/>
            <p:cNvSpPr/>
            <p:nvPr/>
          </p:nvSpPr>
          <p:spPr>
            <a:xfrm>
              <a:off x="7297057" y="2120284"/>
              <a:ext cx="23017" cy="21236"/>
            </a:xfrm>
            <a:custGeom>
              <a:rect b="b" l="l" r="r" t="t"/>
              <a:pathLst>
                <a:path extrusionOk="0" h="811" w="879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72"/>
            <p:cNvSpPr/>
            <p:nvPr/>
          </p:nvSpPr>
          <p:spPr>
            <a:xfrm>
              <a:off x="7262598" y="2120284"/>
              <a:ext cx="22990" cy="21236"/>
            </a:xfrm>
            <a:custGeom>
              <a:rect b="b" l="l" r="r" t="t"/>
              <a:pathLst>
                <a:path extrusionOk="0" h="811" w="878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72"/>
            <p:cNvSpPr/>
            <p:nvPr/>
          </p:nvSpPr>
          <p:spPr>
            <a:xfrm>
              <a:off x="7248877" y="2112350"/>
              <a:ext cx="84918" cy="15449"/>
            </a:xfrm>
            <a:custGeom>
              <a:rect b="b" l="l" r="r" t="t"/>
              <a:pathLst>
                <a:path extrusionOk="0" h="590" w="3243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72"/>
            <p:cNvSpPr/>
            <p:nvPr/>
          </p:nvSpPr>
          <p:spPr>
            <a:xfrm>
              <a:off x="7285562" y="2257912"/>
              <a:ext cx="11521" cy="69966"/>
            </a:xfrm>
            <a:custGeom>
              <a:rect b="b" l="l" r="r" t="t"/>
              <a:pathLst>
                <a:path extrusionOk="0" h="2672" w="44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6" name="Google Shape;13346;p72"/>
          <p:cNvGrpSpPr/>
          <p:nvPr/>
        </p:nvGrpSpPr>
        <p:grpSpPr>
          <a:xfrm>
            <a:off x="13407043" y="3946196"/>
            <a:ext cx="549623" cy="709561"/>
            <a:chOff x="6703522" y="1973098"/>
            <a:chExt cx="274812" cy="354781"/>
          </a:xfrm>
        </p:grpSpPr>
        <p:sp>
          <p:nvSpPr>
            <p:cNvPr id="13347" name="Google Shape;13347;p72"/>
            <p:cNvSpPr/>
            <p:nvPr/>
          </p:nvSpPr>
          <p:spPr>
            <a:xfrm>
              <a:off x="6761233" y="1973150"/>
              <a:ext cx="160147" cy="57214"/>
            </a:xfrm>
            <a:custGeom>
              <a:rect b="b" l="l" r="r" t="t"/>
              <a:pathLst>
                <a:path extrusionOk="0" h="2185" w="6116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72"/>
            <p:cNvSpPr/>
            <p:nvPr/>
          </p:nvSpPr>
          <p:spPr>
            <a:xfrm>
              <a:off x="6724758" y="2116277"/>
              <a:ext cx="232601" cy="112177"/>
            </a:xfrm>
            <a:custGeom>
              <a:rect b="b" l="l" r="r" t="t"/>
              <a:pathLst>
                <a:path extrusionOk="0" h="4284" w="8883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72"/>
            <p:cNvSpPr/>
            <p:nvPr/>
          </p:nvSpPr>
          <p:spPr>
            <a:xfrm>
              <a:off x="6703522" y="2201955"/>
              <a:ext cx="274812" cy="125924"/>
            </a:xfrm>
            <a:custGeom>
              <a:rect b="b" l="l" r="r" t="t"/>
              <a:pathLst>
                <a:path extrusionOk="0" h="4809" w="10495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72"/>
            <p:cNvSpPr/>
            <p:nvPr/>
          </p:nvSpPr>
          <p:spPr>
            <a:xfrm>
              <a:off x="6769717" y="2201955"/>
              <a:ext cx="142918" cy="68736"/>
            </a:xfrm>
            <a:custGeom>
              <a:rect b="b" l="l" r="r" t="t"/>
              <a:pathLst>
                <a:path extrusionOk="0" h="2625" w="5458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72"/>
            <p:cNvSpPr/>
            <p:nvPr/>
          </p:nvSpPr>
          <p:spPr>
            <a:xfrm>
              <a:off x="6755237" y="2212455"/>
              <a:ext cx="28751" cy="115423"/>
            </a:xfrm>
            <a:custGeom>
              <a:rect b="b" l="l" r="r" t="t"/>
              <a:pathLst>
                <a:path extrusionOk="0" h="4408" w="1098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72"/>
            <p:cNvSpPr/>
            <p:nvPr/>
          </p:nvSpPr>
          <p:spPr>
            <a:xfrm>
              <a:off x="6898364" y="2212455"/>
              <a:ext cx="28515" cy="115423"/>
            </a:xfrm>
            <a:custGeom>
              <a:rect b="b" l="l" r="r" t="t"/>
              <a:pathLst>
                <a:path extrusionOk="0" h="4408" w="1089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72"/>
            <p:cNvSpPr/>
            <p:nvPr/>
          </p:nvSpPr>
          <p:spPr>
            <a:xfrm>
              <a:off x="6744737" y="2053329"/>
              <a:ext cx="192643" cy="137157"/>
            </a:xfrm>
            <a:custGeom>
              <a:rect b="b" l="l" r="r" t="t"/>
              <a:pathLst>
                <a:path extrusionOk="0" h="5238" w="7357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72"/>
            <p:cNvSpPr/>
            <p:nvPr/>
          </p:nvSpPr>
          <p:spPr>
            <a:xfrm>
              <a:off x="6748743" y="2053329"/>
              <a:ext cx="166641" cy="116419"/>
            </a:xfrm>
            <a:custGeom>
              <a:rect b="b" l="l" r="r" t="t"/>
              <a:pathLst>
                <a:path extrusionOk="0" h="4446" w="6364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72"/>
            <p:cNvSpPr/>
            <p:nvPr/>
          </p:nvSpPr>
          <p:spPr>
            <a:xfrm>
              <a:off x="6801192" y="2093418"/>
              <a:ext cx="11286" cy="17125"/>
            </a:xfrm>
            <a:custGeom>
              <a:rect b="b" l="l" r="r" t="t"/>
              <a:pathLst>
                <a:path extrusionOk="0" h="654" w="431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72"/>
            <p:cNvSpPr/>
            <p:nvPr/>
          </p:nvSpPr>
          <p:spPr>
            <a:xfrm>
              <a:off x="6869901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72"/>
            <p:cNvSpPr/>
            <p:nvPr/>
          </p:nvSpPr>
          <p:spPr>
            <a:xfrm>
              <a:off x="6792970" y="2076057"/>
              <a:ext cx="27887" cy="14768"/>
            </a:xfrm>
            <a:custGeom>
              <a:rect b="b" l="l" r="r" t="t"/>
              <a:pathLst>
                <a:path extrusionOk="0" h="564" w="1065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72"/>
            <p:cNvSpPr/>
            <p:nvPr/>
          </p:nvSpPr>
          <p:spPr>
            <a:xfrm>
              <a:off x="6861496" y="2076057"/>
              <a:ext cx="27651" cy="14768"/>
            </a:xfrm>
            <a:custGeom>
              <a:rect b="b" l="l" r="r" t="t"/>
              <a:pathLst>
                <a:path extrusionOk="0" h="564" w="1056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72"/>
            <p:cNvSpPr/>
            <p:nvPr/>
          </p:nvSpPr>
          <p:spPr>
            <a:xfrm>
              <a:off x="6755237" y="2064824"/>
              <a:ext cx="23017" cy="31501"/>
            </a:xfrm>
            <a:custGeom>
              <a:rect b="b" l="l" r="r" t="t"/>
              <a:pathLst>
                <a:path extrusionOk="0" h="1203" w="879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72"/>
            <p:cNvSpPr/>
            <p:nvPr/>
          </p:nvSpPr>
          <p:spPr>
            <a:xfrm>
              <a:off x="6903863" y="2064824"/>
              <a:ext cx="23017" cy="31501"/>
            </a:xfrm>
            <a:custGeom>
              <a:rect b="b" l="l" r="r" t="t"/>
              <a:pathLst>
                <a:path extrusionOk="0" h="1203" w="879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72"/>
            <p:cNvSpPr/>
            <p:nvPr/>
          </p:nvSpPr>
          <p:spPr>
            <a:xfrm>
              <a:off x="6898364" y="2212455"/>
              <a:ext cx="14271" cy="31239"/>
            </a:xfrm>
            <a:custGeom>
              <a:rect b="b" l="l" r="r" t="t"/>
              <a:pathLst>
                <a:path extrusionOk="0" h="1193" w="545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72"/>
            <p:cNvSpPr/>
            <p:nvPr/>
          </p:nvSpPr>
          <p:spPr>
            <a:xfrm>
              <a:off x="6769717" y="2212193"/>
              <a:ext cx="14271" cy="31501"/>
            </a:xfrm>
            <a:custGeom>
              <a:rect b="b" l="l" r="r" t="t"/>
              <a:pathLst>
                <a:path extrusionOk="0" h="1203" w="545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72"/>
            <p:cNvSpPr/>
            <p:nvPr/>
          </p:nvSpPr>
          <p:spPr>
            <a:xfrm>
              <a:off x="6777966" y="2127773"/>
              <a:ext cx="126186" cy="131423"/>
            </a:xfrm>
            <a:custGeom>
              <a:rect b="b" l="l" r="r" t="t"/>
              <a:pathLst>
                <a:path extrusionOk="0" h="5019" w="4819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72"/>
            <p:cNvSpPr/>
            <p:nvPr/>
          </p:nvSpPr>
          <p:spPr>
            <a:xfrm>
              <a:off x="6815908" y="2144688"/>
              <a:ext cx="50537" cy="17334"/>
            </a:xfrm>
            <a:custGeom>
              <a:rect b="b" l="l" r="r" t="t"/>
              <a:pathLst>
                <a:path extrusionOk="0" h="662" w="193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72"/>
            <p:cNvSpPr/>
            <p:nvPr/>
          </p:nvSpPr>
          <p:spPr>
            <a:xfrm>
              <a:off x="6778044" y="2127773"/>
              <a:ext cx="100131" cy="131658"/>
            </a:xfrm>
            <a:custGeom>
              <a:rect b="b" l="l" r="r" t="t"/>
              <a:pathLst>
                <a:path extrusionOk="0" h="5028" w="3824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72"/>
            <p:cNvSpPr/>
            <p:nvPr/>
          </p:nvSpPr>
          <p:spPr>
            <a:xfrm>
              <a:off x="6749503" y="2030338"/>
              <a:ext cx="183112" cy="34512"/>
            </a:xfrm>
            <a:custGeom>
              <a:rect b="b" l="l" r="r" t="t"/>
              <a:pathLst>
                <a:path extrusionOk="0" h="1318" w="6993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72"/>
            <p:cNvSpPr/>
            <p:nvPr/>
          </p:nvSpPr>
          <p:spPr>
            <a:xfrm>
              <a:off x="6810697" y="1973098"/>
              <a:ext cx="106678" cy="45771"/>
            </a:xfrm>
            <a:custGeom>
              <a:rect b="b" l="l" r="r" t="t"/>
              <a:pathLst>
                <a:path extrusionOk="0" h="1748" w="4074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72"/>
            <p:cNvSpPr/>
            <p:nvPr/>
          </p:nvSpPr>
          <p:spPr>
            <a:xfrm>
              <a:off x="6738243" y="2276399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72"/>
            <p:cNvSpPr/>
            <p:nvPr/>
          </p:nvSpPr>
          <p:spPr>
            <a:xfrm>
              <a:off x="6755237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72"/>
            <p:cNvSpPr/>
            <p:nvPr/>
          </p:nvSpPr>
          <p:spPr>
            <a:xfrm>
              <a:off x="6926854" y="2276399"/>
              <a:ext cx="17256" cy="51480"/>
            </a:xfrm>
            <a:custGeom>
              <a:rect b="b" l="l" r="r" t="t"/>
              <a:pathLst>
                <a:path extrusionOk="0" h="1966" w="659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72"/>
            <p:cNvSpPr/>
            <p:nvPr/>
          </p:nvSpPr>
          <p:spPr>
            <a:xfrm>
              <a:off x="6915358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2" name="Google Shape;13372;p72"/>
          <p:cNvGrpSpPr/>
          <p:nvPr/>
        </p:nvGrpSpPr>
        <p:grpSpPr>
          <a:xfrm>
            <a:off x="12506751" y="3946300"/>
            <a:ext cx="549623" cy="709456"/>
            <a:chOff x="6253375" y="1973150"/>
            <a:chExt cx="274812" cy="354728"/>
          </a:xfrm>
        </p:grpSpPr>
        <p:sp>
          <p:nvSpPr>
            <p:cNvPr id="13373" name="Google Shape;13373;p72"/>
            <p:cNvSpPr/>
            <p:nvPr/>
          </p:nvSpPr>
          <p:spPr>
            <a:xfrm>
              <a:off x="6253637" y="2173492"/>
              <a:ext cx="274550" cy="154387"/>
            </a:xfrm>
            <a:custGeom>
              <a:rect b="b" l="l" r="r" t="t"/>
              <a:pathLst>
                <a:path extrusionOk="0" h="5896" w="10485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72"/>
            <p:cNvSpPr/>
            <p:nvPr/>
          </p:nvSpPr>
          <p:spPr>
            <a:xfrm>
              <a:off x="6253375" y="2210439"/>
              <a:ext cx="274812" cy="117440"/>
            </a:xfrm>
            <a:custGeom>
              <a:rect b="b" l="l" r="r" t="t"/>
              <a:pathLst>
                <a:path extrusionOk="0" h="4485" w="10495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72"/>
            <p:cNvSpPr/>
            <p:nvPr/>
          </p:nvSpPr>
          <p:spPr>
            <a:xfrm>
              <a:off x="6315591" y="2210439"/>
              <a:ext cx="150407" cy="49542"/>
            </a:xfrm>
            <a:custGeom>
              <a:rect b="b" l="l" r="r" t="t"/>
              <a:pathLst>
                <a:path extrusionOk="0" h="1892" w="5744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72"/>
            <p:cNvSpPr/>
            <p:nvPr/>
          </p:nvSpPr>
          <p:spPr>
            <a:xfrm>
              <a:off x="6350810" y="2173492"/>
              <a:ext cx="79969" cy="22860"/>
            </a:xfrm>
            <a:custGeom>
              <a:rect b="b" l="l" r="r" t="t"/>
              <a:pathLst>
                <a:path extrusionOk="0" h="873" w="3054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72"/>
            <p:cNvSpPr/>
            <p:nvPr/>
          </p:nvSpPr>
          <p:spPr>
            <a:xfrm>
              <a:off x="6294355" y="2059063"/>
              <a:ext cx="192617" cy="125688"/>
            </a:xfrm>
            <a:custGeom>
              <a:rect b="b" l="l" r="r" t="t"/>
              <a:pathLst>
                <a:path extrusionOk="0" h="4800" w="7356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72"/>
            <p:cNvSpPr/>
            <p:nvPr/>
          </p:nvSpPr>
          <p:spPr>
            <a:xfrm>
              <a:off x="6297340" y="2059063"/>
              <a:ext cx="144908" cy="125897"/>
            </a:xfrm>
            <a:custGeom>
              <a:rect b="b" l="l" r="r" t="t"/>
              <a:pathLst>
                <a:path extrusionOk="0" h="4808" w="5534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72"/>
            <p:cNvSpPr/>
            <p:nvPr/>
          </p:nvSpPr>
          <p:spPr>
            <a:xfrm>
              <a:off x="6316822" y="2116775"/>
              <a:ext cx="147919" cy="67976"/>
            </a:xfrm>
            <a:custGeom>
              <a:rect b="b" l="l" r="r" t="t"/>
              <a:pathLst>
                <a:path extrusionOk="0" h="2596" w="5649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72"/>
            <p:cNvSpPr/>
            <p:nvPr/>
          </p:nvSpPr>
          <p:spPr>
            <a:xfrm>
              <a:off x="6305091" y="2059063"/>
              <a:ext cx="22755" cy="28515"/>
            </a:xfrm>
            <a:custGeom>
              <a:rect b="b" l="l" r="r" t="t"/>
              <a:pathLst>
                <a:path extrusionOk="0" h="1089" w="869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72"/>
            <p:cNvSpPr/>
            <p:nvPr/>
          </p:nvSpPr>
          <p:spPr>
            <a:xfrm>
              <a:off x="6453717" y="2059063"/>
              <a:ext cx="23017" cy="28515"/>
            </a:xfrm>
            <a:custGeom>
              <a:rect b="b" l="l" r="r" t="t"/>
              <a:pathLst>
                <a:path extrusionOk="0" h="1089" w="879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72"/>
            <p:cNvSpPr/>
            <p:nvPr/>
          </p:nvSpPr>
          <p:spPr>
            <a:xfrm>
              <a:off x="6328579" y="2198525"/>
              <a:ext cx="62216" cy="50197"/>
            </a:xfrm>
            <a:custGeom>
              <a:rect b="b" l="l" r="r" t="t"/>
              <a:pathLst>
                <a:path extrusionOk="0" h="1917" w="2376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72"/>
            <p:cNvSpPr/>
            <p:nvPr/>
          </p:nvSpPr>
          <p:spPr>
            <a:xfrm>
              <a:off x="6390768" y="2198525"/>
              <a:ext cx="62477" cy="50197"/>
            </a:xfrm>
            <a:custGeom>
              <a:rect b="b" l="l" r="r" t="t"/>
              <a:pathLst>
                <a:path extrusionOk="0" h="1917" w="2386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72"/>
            <p:cNvSpPr/>
            <p:nvPr/>
          </p:nvSpPr>
          <p:spPr>
            <a:xfrm>
              <a:off x="6353559" y="2081923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72"/>
            <p:cNvSpPr/>
            <p:nvPr/>
          </p:nvSpPr>
          <p:spPr>
            <a:xfrm>
              <a:off x="6416508" y="2081923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72"/>
            <p:cNvSpPr/>
            <p:nvPr/>
          </p:nvSpPr>
          <p:spPr>
            <a:xfrm>
              <a:off x="6373669" y="2081792"/>
              <a:ext cx="34355" cy="23017"/>
            </a:xfrm>
            <a:custGeom>
              <a:rect b="b" l="l" r="r" t="t"/>
              <a:pathLst>
                <a:path extrusionOk="0" h="879" w="1312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72"/>
            <p:cNvSpPr/>
            <p:nvPr/>
          </p:nvSpPr>
          <p:spPr>
            <a:xfrm>
              <a:off x="6305091" y="1973150"/>
              <a:ext cx="171643" cy="85939"/>
            </a:xfrm>
            <a:custGeom>
              <a:rect b="b" l="l" r="r" t="t"/>
              <a:pathLst>
                <a:path extrusionOk="0" h="3282" w="6555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72"/>
            <p:cNvSpPr/>
            <p:nvPr/>
          </p:nvSpPr>
          <p:spPr>
            <a:xfrm>
              <a:off x="6377545" y="2156236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72"/>
            <p:cNvSpPr/>
            <p:nvPr/>
          </p:nvSpPr>
          <p:spPr>
            <a:xfrm>
              <a:off x="6303101" y="2081792"/>
              <a:ext cx="43729" cy="11521"/>
            </a:xfrm>
            <a:custGeom>
              <a:rect b="b" l="l" r="r" t="t"/>
              <a:pathLst>
                <a:path extrusionOk="0" h="440" w="167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72"/>
            <p:cNvSpPr/>
            <p:nvPr/>
          </p:nvSpPr>
          <p:spPr>
            <a:xfrm>
              <a:off x="6434733" y="2081792"/>
              <a:ext cx="43755" cy="11521"/>
            </a:xfrm>
            <a:custGeom>
              <a:rect b="b" l="l" r="r" t="t"/>
              <a:pathLst>
                <a:path extrusionOk="0" h="440" w="1671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72"/>
            <p:cNvSpPr/>
            <p:nvPr/>
          </p:nvSpPr>
          <p:spPr>
            <a:xfrm>
              <a:off x="6333580" y="2076057"/>
              <a:ext cx="51480" cy="40246"/>
            </a:xfrm>
            <a:custGeom>
              <a:rect b="b" l="l" r="r" t="t"/>
              <a:pathLst>
                <a:path extrusionOk="0" h="1537" w="1966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72"/>
            <p:cNvSpPr/>
            <p:nvPr/>
          </p:nvSpPr>
          <p:spPr>
            <a:xfrm>
              <a:off x="6396529" y="2076057"/>
              <a:ext cx="51480" cy="40246"/>
            </a:xfrm>
            <a:custGeom>
              <a:rect b="b" l="l" r="r" t="t"/>
              <a:pathLst>
                <a:path extrusionOk="0" h="1537" w="1966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72"/>
            <p:cNvSpPr/>
            <p:nvPr/>
          </p:nvSpPr>
          <p:spPr>
            <a:xfrm>
              <a:off x="6316822" y="2116775"/>
              <a:ext cx="85468" cy="68133"/>
            </a:xfrm>
            <a:custGeom>
              <a:rect b="b" l="l" r="r" t="t"/>
              <a:pathLst>
                <a:path extrusionOk="0" h="2602" w="3264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72"/>
            <p:cNvSpPr/>
            <p:nvPr/>
          </p:nvSpPr>
          <p:spPr>
            <a:xfrm>
              <a:off x="6367804" y="2133507"/>
              <a:ext cx="45981" cy="17020"/>
            </a:xfrm>
            <a:custGeom>
              <a:rect b="b" l="l" r="r" t="t"/>
              <a:pathLst>
                <a:path extrusionOk="0" h="650" w="1756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72"/>
            <p:cNvSpPr/>
            <p:nvPr/>
          </p:nvSpPr>
          <p:spPr>
            <a:xfrm>
              <a:off x="6356544" y="2127746"/>
              <a:ext cx="68474" cy="17020"/>
            </a:xfrm>
            <a:custGeom>
              <a:rect b="b" l="l" r="r" t="t"/>
              <a:pathLst>
                <a:path extrusionOk="0" h="650" w="2615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72"/>
            <p:cNvSpPr/>
            <p:nvPr/>
          </p:nvSpPr>
          <p:spPr>
            <a:xfrm>
              <a:off x="6305091" y="1973150"/>
              <a:ext cx="71956" cy="85939"/>
            </a:xfrm>
            <a:custGeom>
              <a:rect b="b" l="l" r="r" t="t"/>
              <a:pathLst>
                <a:path extrusionOk="0" h="3282" w="2748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72"/>
            <p:cNvSpPr/>
            <p:nvPr/>
          </p:nvSpPr>
          <p:spPr>
            <a:xfrm>
              <a:off x="6274611" y="2053329"/>
              <a:ext cx="232601" cy="11521"/>
            </a:xfrm>
            <a:custGeom>
              <a:rect b="b" l="l" r="r" t="t"/>
              <a:pathLst>
                <a:path extrusionOk="0" h="440" w="8883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72"/>
            <p:cNvSpPr/>
            <p:nvPr/>
          </p:nvSpPr>
          <p:spPr>
            <a:xfrm>
              <a:off x="6377283" y="1973150"/>
              <a:ext cx="25792" cy="22990"/>
            </a:xfrm>
            <a:custGeom>
              <a:rect b="b" l="l" r="r" t="t"/>
              <a:pathLst>
                <a:path extrusionOk="0" h="878" w="985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72"/>
            <p:cNvSpPr/>
            <p:nvPr/>
          </p:nvSpPr>
          <p:spPr>
            <a:xfrm>
              <a:off x="6306583" y="2036099"/>
              <a:ext cx="168658" cy="17256"/>
            </a:xfrm>
            <a:custGeom>
              <a:rect b="b" l="l" r="r" t="t"/>
              <a:pathLst>
                <a:path extrusionOk="0" h="659" w="6441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72"/>
            <p:cNvSpPr/>
            <p:nvPr/>
          </p:nvSpPr>
          <p:spPr>
            <a:xfrm>
              <a:off x="6306583" y="2036099"/>
              <a:ext cx="27520" cy="17256"/>
            </a:xfrm>
            <a:custGeom>
              <a:rect b="b" l="l" r="r" t="t"/>
              <a:pathLst>
                <a:path extrusionOk="0" h="659" w="1051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72"/>
            <p:cNvSpPr/>
            <p:nvPr/>
          </p:nvSpPr>
          <p:spPr>
            <a:xfrm>
              <a:off x="6305091" y="2220180"/>
              <a:ext cx="22755" cy="107699"/>
            </a:xfrm>
            <a:custGeom>
              <a:rect b="b" l="l" r="r" t="t"/>
              <a:pathLst>
                <a:path extrusionOk="0" h="4113" w="869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72"/>
            <p:cNvSpPr/>
            <p:nvPr/>
          </p:nvSpPr>
          <p:spPr>
            <a:xfrm>
              <a:off x="6453717" y="2220180"/>
              <a:ext cx="23017" cy="107699"/>
            </a:xfrm>
            <a:custGeom>
              <a:rect b="b" l="l" r="r" t="t"/>
              <a:pathLst>
                <a:path extrusionOk="0" h="4113" w="879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72"/>
            <p:cNvSpPr/>
            <p:nvPr/>
          </p:nvSpPr>
          <p:spPr>
            <a:xfrm>
              <a:off x="6453717" y="2220180"/>
              <a:ext cx="12281" cy="14035"/>
            </a:xfrm>
            <a:custGeom>
              <a:rect b="b" l="l" r="r" t="t"/>
              <a:pathLst>
                <a:path extrusionOk="0" h="536" w="469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72"/>
            <p:cNvSpPr/>
            <p:nvPr/>
          </p:nvSpPr>
          <p:spPr>
            <a:xfrm>
              <a:off x="6315591" y="2220180"/>
              <a:ext cx="12255" cy="14035"/>
            </a:xfrm>
            <a:custGeom>
              <a:rect b="b" l="l" r="r" t="t"/>
              <a:pathLst>
                <a:path extrusionOk="0" h="536" w="468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72"/>
            <p:cNvSpPr/>
            <p:nvPr/>
          </p:nvSpPr>
          <p:spPr>
            <a:xfrm>
              <a:off x="6287861" y="2276399"/>
              <a:ext cx="17256" cy="51480"/>
            </a:xfrm>
            <a:custGeom>
              <a:rect b="b" l="l" r="r" t="t"/>
              <a:pathLst>
                <a:path extrusionOk="0" h="1966" w="659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72"/>
            <p:cNvSpPr/>
            <p:nvPr/>
          </p:nvSpPr>
          <p:spPr>
            <a:xfrm>
              <a:off x="6305091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72"/>
            <p:cNvSpPr/>
            <p:nvPr/>
          </p:nvSpPr>
          <p:spPr>
            <a:xfrm>
              <a:off x="6476707" y="2276399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72"/>
            <p:cNvSpPr/>
            <p:nvPr/>
          </p:nvSpPr>
          <p:spPr>
            <a:xfrm>
              <a:off x="6465212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72"/>
            <p:cNvSpPr/>
            <p:nvPr/>
          </p:nvSpPr>
          <p:spPr>
            <a:xfrm>
              <a:off x="6385033" y="2264903"/>
              <a:ext cx="11521" cy="11521"/>
            </a:xfrm>
            <a:custGeom>
              <a:rect b="b" l="l" r="r" t="t"/>
              <a:pathLst>
                <a:path extrusionOk="0" h="440" w="44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72"/>
            <p:cNvSpPr/>
            <p:nvPr/>
          </p:nvSpPr>
          <p:spPr>
            <a:xfrm>
              <a:off x="6385033" y="2299127"/>
              <a:ext cx="11521" cy="11521"/>
            </a:xfrm>
            <a:custGeom>
              <a:rect b="b" l="l" r="r" t="t"/>
              <a:pathLst>
                <a:path extrusionOk="0" h="440" w="44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1" name="Google Shape;13411;p72"/>
          <p:cNvGrpSpPr/>
          <p:nvPr/>
        </p:nvGrpSpPr>
        <p:grpSpPr>
          <a:xfrm>
            <a:off x="11604992" y="3946300"/>
            <a:ext cx="550618" cy="709456"/>
            <a:chOff x="5802496" y="1973150"/>
            <a:chExt cx="275309" cy="354728"/>
          </a:xfrm>
        </p:grpSpPr>
        <p:sp>
          <p:nvSpPr>
            <p:cNvPr id="13412" name="Google Shape;13412;p72"/>
            <p:cNvSpPr/>
            <p:nvPr/>
          </p:nvSpPr>
          <p:spPr>
            <a:xfrm>
              <a:off x="5803229" y="2210439"/>
              <a:ext cx="274576" cy="117440"/>
            </a:xfrm>
            <a:custGeom>
              <a:rect b="b" l="l" r="r" t="t"/>
              <a:pathLst>
                <a:path extrusionOk="0" h="4485" w="10486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72"/>
            <p:cNvSpPr/>
            <p:nvPr/>
          </p:nvSpPr>
          <p:spPr>
            <a:xfrm>
              <a:off x="5885162" y="2210439"/>
              <a:ext cx="110946" cy="20267"/>
            </a:xfrm>
            <a:custGeom>
              <a:rect b="b" l="l" r="r" t="t"/>
              <a:pathLst>
                <a:path extrusionOk="0" h="774" w="4237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72"/>
            <p:cNvSpPr/>
            <p:nvPr/>
          </p:nvSpPr>
          <p:spPr>
            <a:xfrm>
              <a:off x="5992075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72"/>
            <p:cNvSpPr/>
            <p:nvPr/>
          </p:nvSpPr>
          <p:spPr>
            <a:xfrm>
              <a:off x="6009069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72"/>
            <p:cNvSpPr/>
            <p:nvPr/>
          </p:nvSpPr>
          <p:spPr>
            <a:xfrm>
              <a:off x="5988593" y="1987133"/>
              <a:ext cx="60723" cy="54255"/>
            </a:xfrm>
            <a:custGeom>
              <a:rect b="b" l="l" r="r" t="t"/>
              <a:pathLst>
                <a:path extrusionOk="0" h="2072" w="2319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72"/>
            <p:cNvSpPr/>
            <p:nvPr/>
          </p:nvSpPr>
          <p:spPr>
            <a:xfrm>
              <a:off x="6006817" y="1996114"/>
              <a:ext cx="32260" cy="29170"/>
            </a:xfrm>
            <a:custGeom>
              <a:rect b="b" l="l" r="r" t="t"/>
              <a:pathLst>
                <a:path extrusionOk="0" h="1114" w="1232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72"/>
            <p:cNvSpPr/>
            <p:nvPr/>
          </p:nvSpPr>
          <p:spPr>
            <a:xfrm>
              <a:off x="5820459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72"/>
            <p:cNvSpPr/>
            <p:nvPr/>
          </p:nvSpPr>
          <p:spPr>
            <a:xfrm>
              <a:off x="5837453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72"/>
            <p:cNvSpPr/>
            <p:nvPr/>
          </p:nvSpPr>
          <p:spPr>
            <a:xfrm>
              <a:off x="5831954" y="1987133"/>
              <a:ext cx="60487" cy="54255"/>
            </a:xfrm>
            <a:custGeom>
              <a:rect b="b" l="l" r="r" t="t"/>
              <a:pathLst>
                <a:path extrusionOk="0" h="2072" w="231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72"/>
            <p:cNvSpPr/>
            <p:nvPr/>
          </p:nvSpPr>
          <p:spPr>
            <a:xfrm>
              <a:off x="5842192" y="1996114"/>
              <a:ext cx="32024" cy="29170"/>
            </a:xfrm>
            <a:custGeom>
              <a:rect b="b" l="l" r="r" t="t"/>
              <a:pathLst>
                <a:path extrusionOk="0" h="1114" w="1223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72"/>
            <p:cNvSpPr/>
            <p:nvPr/>
          </p:nvSpPr>
          <p:spPr>
            <a:xfrm>
              <a:off x="5823208" y="1984619"/>
              <a:ext cx="234591" cy="234591"/>
            </a:xfrm>
            <a:custGeom>
              <a:rect b="b" l="l" r="r" t="t"/>
              <a:pathLst>
                <a:path extrusionOk="0" h="8959" w="8959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72"/>
            <p:cNvSpPr/>
            <p:nvPr/>
          </p:nvSpPr>
          <p:spPr>
            <a:xfrm>
              <a:off x="5866178" y="2036099"/>
              <a:ext cx="148678" cy="148652"/>
            </a:xfrm>
            <a:custGeom>
              <a:rect b="b" l="l" r="r" t="t"/>
              <a:pathLst>
                <a:path extrusionOk="0" h="5677" w="5678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72"/>
            <p:cNvSpPr/>
            <p:nvPr/>
          </p:nvSpPr>
          <p:spPr>
            <a:xfrm>
              <a:off x="5865680" y="2036125"/>
              <a:ext cx="86463" cy="148836"/>
            </a:xfrm>
            <a:custGeom>
              <a:rect b="b" l="l" r="r" t="t"/>
              <a:pathLst>
                <a:path extrusionOk="0" h="5684" w="3302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72"/>
            <p:cNvSpPr/>
            <p:nvPr/>
          </p:nvSpPr>
          <p:spPr>
            <a:xfrm>
              <a:off x="5900663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72"/>
            <p:cNvSpPr/>
            <p:nvPr/>
          </p:nvSpPr>
          <p:spPr>
            <a:xfrm>
              <a:off x="5969111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72"/>
            <p:cNvSpPr/>
            <p:nvPr/>
          </p:nvSpPr>
          <p:spPr>
            <a:xfrm>
              <a:off x="5892913" y="2076293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72"/>
            <p:cNvSpPr/>
            <p:nvPr/>
          </p:nvSpPr>
          <p:spPr>
            <a:xfrm>
              <a:off x="5961622" y="2076293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72"/>
            <p:cNvSpPr/>
            <p:nvPr/>
          </p:nvSpPr>
          <p:spPr>
            <a:xfrm>
              <a:off x="5887178" y="2013475"/>
              <a:ext cx="13511" cy="11390"/>
            </a:xfrm>
            <a:custGeom>
              <a:rect b="b" l="l" r="r" t="t"/>
              <a:pathLst>
                <a:path extrusionOk="0" h="435" w="516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72"/>
            <p:cNvSpPr/>
            <p:nvPr/>
          </p:nvSpPr>
          <p:spPr>
            <a:xfrm>
              <a:off x="5978852" y="2013475"/>
              <a:ext cx="13250" cy="11390"/>
            </a:xfrm>
            <a:custGeom>
              <a:rect b="b" l="l" r="r" t="t"/>
              <a:pathLst>
                <a:path extrusionOk="0" h="435" w="506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72"/>
            <p:cNvSpPr/>
            <p:nvPr/>
          </p:nvSpPr>
          <p:spPr>
            <a:xfrm>
              <a:off x="5914908" y="2130522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72"/>
            <p:cNvSpPr/>
            <p:nvPr/>
          </p:nvSpPr>
          <p:spPr>
            <a:xfrm>
              <a:off x="5802496" y="2011616"/>
              <a:ext cx="228333" cy="207673"/>
            </a:xfrm>
            <a:custGeom>
              <a:rect b="b" l="l" r="r" t="t"/>
              <a:pathLst>
                <a:path extrusionOk="0" h="7931" w="872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72"/>
            <p:cNvSpPr/>
            <p:nvPr/>
          </p:nvSpPr>
          <p:spPr>
            <a:xfrm>
              <a:off x="5843449" y="2287894"/>
              <a:ext cx="11260" cy="39984"/>
            </a:xfrm>
            <a:custGeom>
              <a:rect b="b" l="l" r="r" t="t"/>
              <a:pathLst>
                <a:path extrusionOk="0" h="1527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72"/>
            <p:cNvSpPr/>
            <p:nvPr/>
          </p:nvSpPr>
          <p:spPr>
            <a:xfrm>
              <a:off x="6026299" y="2287894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72"/>
            <p:cNvSpPr/>
            <p:nvPr/>
          </p:nvSpPr>
          <p:spPr>
            <a:xfrm>
              <a:off x="5872933" y="2270664"/>
              <a:ext cx="135167" cy="57214"/>
            </a:xfrm>
            <a:custGeom>
              <a:rect b="b" l="l" r="r" t="t"/>
              <a:pathLst>
                <a:path extrusionOk="0" h="2185" w="5162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72"/>
            <p:cNvSpPr/>
            <p:nvPr/>
          </p:nvSpPr>
          <p:spPr>
            <a:xfrm>
              <a:off x="5911897" y="2018843"/>
              <a:ext cx="57240" cy="34512"/>
            </a:xfrm>
            <a:custGeom>
              <a:rect b="b" l="l" r="r" t="t"/>
              <a:pathLst>
                <a:path extrusionOk="0" h="1318" w="2186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72"/>
            <p:cNvSpPr/>
            <p:nvPr/>
          </p:nvSpPr>
          <p:spPr>
            <a:xfrm>
              <a:off x="5929126" y="2007610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8" name="Google Shape;13438;p72"/>
          <p:cNvGrpSpPr/>
          <p:nvPr/>
        </p:nvGrpSpPr>
        <p:grpSpPr>
          <a:xfrm>
            <a:off x="10706165" y="3946300"/>
            <a:ext cx="549152" cy="709456"/>
            <a:chOff x="5353083" y="1973150"/>
            <a:chExt cx="274576" cy="354728"/>
          </a:xfrm>
        </p:grpSpPr>
        <p:sp>
          <p:nvSpPr>
            <p:cNvPr id="13439" name="Google Shape;13439;p72"/>
            <p:cNvSpPr/>
            <p:nvPr/>
          </p:nvSpPr>
          <p:spPr>
            <a:xfrm>
              <a:off x="5353083" y="2167731"/>
              <a:ext cx="274576" cy="160147"/>
            </a:xfrm>
            <a:custGeom>
              <a:rect b="b" l="l" r="r" t="t"/>
              <a:pathLst>
                <a:path extrusionOk="0" h="6116" w="10486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72"/>
            <p:cNvSpPr/>
            <p:nvPr/>
          </p:nvSpPr>
          <p:spPr>
            <a:xfrm>
              <a:off x="5484479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72"/>
            <p:cNvSpPr/>
            <p:nvPr/>
          </p:nvSpPr>
          <p:spPr>
            <a:xfrm>
              <a:off x="5393067" y="2177734"/>
              <a:ext cx="194607" cy="102933"/>
            </a:xfrm>
            <a:custGeom>
              <a:rect b="b" l="l" r="r" t="t"/>
              <a:pathLst>
                <a:path extrusionOk="0" h="3931" w="7432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72"/>
            <p:cNvSpPr/>
            <p:nvPr/>
          </p:nvSpPr>
          <p:spPr>
            <a:xfrm>
              <a:off x="5411213" y="2194963"/>
              <a:ext cx="157817" cy="65044"/>
            </a:xfrm>
            <a:custGeom>
              <a:rect b="b" l="l" r="r" t="t"/>
              <a:pathLst>
                <a:path extrusionOk="0" h="2484" w="6027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72"/>
            <p:cNvSpPr/>
            <p:nvPr/>
          </p:nvSpPr>
          <p:spPr>
            <a:xfrm>
              <a:off x="5436272" y="2173492"/>
              <a:ext cx="107935" cy="86515"/>
            </a:xfrm>
            <a:custGeom>
              <a:rect b="b" l="l" r="r" t="t"/>
              <a:pathLst>
                <a:path extrusionOk="0" h="3304" w="4122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72"/>
            <p:cNvSpPr/>
            <p:nvPr/>
          </p:nvSpPr>
          <p:spPr>
            <a:xfrm>
              <a:off x="5450255" y="2173492"/>
              <a:ext cx="80231" cy="28620"/>
            </a:xfrm>
            <a:custGeom>
              <a:rect b="b" l="l" r="r" t="t"/>
              <a:pathLst>
                <a:path extrusionOk="0" h="1093" w="3064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72"/>
            <p:cNvSpPr/>
            <p:nvPr/>
          </p:nvSpPr>
          <p:spPr>
            <a:xfrm>
              <a:off x="5394062" y="2076057"/>
              <a:ext cx="192381" cy="114428"/>
            </a:xfrm>
            <a:custGeom>
              <a:rect b="b" l="l" r="r" t="t"/>
              <a:pathLst>
                <a:path extrusionOk="0" h="4370" w="7347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72"/>
            <p:cNvSpPr/>
            <p:nvPr/>
          </p:nvSpPr>
          <p:spPr>
            <a:xfrm>
              <a:off x="5394062" y="2076319"/>
              <a:ext cx="107699" cy="114402"/>
            </a:xfrm>
            <a:custGeom>
              <a:rect b="b" l="l" r="r" t="t"/>
              <a:pathLst>
                <a:path extrusionOk="0" h="4369" w="4113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72"/>
            <p:cNvSpPr/>
            <p:nvPr/>
          </p:nvSpPr>
          <p:spPr>
            <a:xfrm>
              <a:off x="5470994" y="2139006"/>
              <a:ext cx="38256" cy="11521"/>
            </a:xfrm>
            <a:custGeom>
              <a:rect b="b" l="l" r="r" t="t"/>
              <a:pathLst>
                <a:path extrusionOk="0" h="440" w="1461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72"/>
            <p:cNvSpPr/>
            <p:nvPr/>
          </p:nvSpPr>
          <p:spPr>
            <a:xfrm>
              <a:off x="5405296" y="1973150"/>
              <a:ext cx="170150" cy="74444"/>
            </a:xfrm>
            <a:custGeom>
              <a:rect b="b" l="l" r="r" t="t"/>
              <a:pathLst>
                <a:path extrusionOk="0" h="2843" w="6498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72"/>
            <p:cNvSpPr/>
            <p:nvPr/>
          </p:nvSpPr>
          <p:spPr>
            <a:xfrm>
              <a:off x="5478980" y="2270664"/>
              <a:ext cx="22781" cy="22990"/>
            </a:xfrm>
            <a:custGeom>
              <a:rect b="b" l="l" r="r" t="t"/>
              <a:pathLst>
                <a:path extrusionOk="0" h="878" w="87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72"/>
            <p:cNvSpPr/>
            <p:nvPr/>
          </p:nvSpPr>
          <p:spPr>
            <a:xfrm>
              <a:off x="5356330" y="2253670"/>
              <a:ext cx="48233" cy="74208"/>
            </a:xfrm>
            <a:custGeom>
              <a:rect b="b" l="l" r="r" t="t"/>
              <a:pathLst>
                <a:path extrusionOk="0" h="2834" w="1842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72"/>
            <p:cNvSpPr/>
            <p:nvPr/>
          </p:nvSpPr>
          <p:spPr>
            <a:xfrm>
              <a:off x="5575917" y="2253670"/>
              <a:ext cx="48233" cy="74208"/>
            </a:xfrm>
            <a:custGeom>
              <a:rect b="b" l="l" r="r" t="t"/>
              <a:pathLst>
                <a:path extrusionOk="0" h="2834" w="1842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72"/>
            <p:cNvSpPr/>
            <p:nvPr/>
          </p:nvSpPr>
          <p:spPr>
            <a:xfrm>
              <a:off x="5398566" y="2047568"/>
              <a:ext cx="183374" cy="28777"/>
            </a:xfrm>
            <a:custGeom>
              <a:rect b="b" l="l" r="r" t="t"/>
              <a:pathLst>
                <a:path extrusionOk="0" h="1099" w="7003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72"/>
            <p:cNvSpPr/>
            <p:nvPr/>
          </p:nvSpPr>
          <p:spPr>
            <a:xfrm>
              <a:off x="5427788" y="1973150"/>
              <a:ext cx="62713" cy="74444"/>
            </a:xfrm>
            <a:custGeom>
              <a:rect b="b" l="l" r="r" t="t"/>
              <a:pathLst>
                <a:path extrusionOk="0" h="2843" w="2395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72"/>
            <p:cNvSpPr/>
            <p:nvPr/>
          </p:nvSpPr>
          <p:spPr>
            <a:xfrm>
              <a:off x="5490240" y="1973150"/>
              <a:ext cx="62477" cy="74208"/>
            </a:xfrm>
            <a:custGeom>
              <a:rect b="b" l="l" r="r" t="t"/>
              <a:pathLst>
                <a:path extrusionOk="0" h="2834" w="2386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72"/>
            <p:cNvSpPr/>
            <p:nvPr/>
          </p:nvSpPr>
          <p:spPr>
            <a:xfrm>
              <a:off x="5398802" y="2047568"/>
              <a:ext cx="39984" cy="28515"/>
            </a:xfrm>
            <a:custGeom>
              <a:rect b="b" l="l" r="r" t="t"/>
              <a:pathLst>
                <a:path extrusionOk="0" h="1089" w="1527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72"/>
            <p:cNvSpPr/>
            <p:nvPr/>
          </p:nvSpPr>
          <p:spPr>
            <a:xfrm>
              <a:off x="5404536" y="2076057"/>
              <a:ext cx="171643" cy="49699"/>
            </a:xfrm>
            <a:custGeom>
              <a:rect b="b" l="l" r="r" t="t"/>
              <a:pathLst>
                <a:path extrusionOk="0" h="1898" w="6555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72"/>
            <p:cNvSpPr/>
            <p:nvPr/>
          </p:nvSpPr>
          <p:spPr>
            <a:xfrm>
              <a:off x="5450255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72"/>
            <p:cNvSpPr/>
            <p:nvPr/>
          </p:nvSpPr>
          <p:spPr>
            <a:xfrm>
              <a:off x="5518965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72"/>
            <p:cNvSpPr/>
            <p:nvPr/>
          </p:nvSpPr>
          <p:spPr>
            <a:xfrm>
              <a:off x="5404301" y="2076057"/>
              <a:ext cx="171878" cy="11521"/>
            </a:xfrm>
            <a:custGeom>
              <a:rect b="b" l="l" r="r" t="t"/>
              <a:pathLst>
                <a:path extrusionOk="0" h="440" w="6564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0" name="Google Shape;13460;p72"/>
          <p:cNvGrpSpPr/>
          <p:nvPr/>
        </p:nvGrpSpPr>
        <p:grpSpPr>
          <a:xfrm>
            <a:off x="9805401" y="3946300"/>
            <a:ext cx="549623" cy="709456"/>
            <a:chOff x="4902701" y="1973150"/>
            <a:chExt cx="274812" cy="354728"/>
          </a:xfrm>
        </p:grpSpPr>
        <p:sp>
          <p:nvSpPr>
            <p:cNvPr id="13461" name="Google Shape;13461;p72"/>
            <p:cNvSpPr/>
            <p:nvPr/>
          </p:nvSpPr>
          <p:spPr>
            <a:xfrm>
              <a:off x="4902936" y="2161996"/>
              <a:ext cx="274576" cy="165882"/>
            </a:xfrm>
            <a:custGeom>
              <a:rect b="b" l="l" r="r" t="t"/>
              <a:pathLst>
                <a:path extrusionOk="0" h="6335" w="10486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72"/>
            <p:cNvSpPr/>
            <p:nvPr/>
          </p:nvSpPr>
          <p:spPr>
            <a:xfrm>
              <a:off x="4902701" y="2208710"/>
              <a:ext cx="274550" cy="119168"/>
            </a:xfrm>
            <a:custGeom>
              <a:rect b="b" l="l" r="r" t="t"/>
              <a:pathLst>
                <a:path extrusionOk="0" h="4551" w="10485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72"/>
            <p:cNvSpPr/>
            <p:nvPr/>
          </p:nvSpPr>
          <p:spPr>
            <a:xfrm>
              <a:off x="5000109" y="2161996"/>
              <a:ext cx="79969" cy="22886"/>
            </a:xfrm>
            <a:custGeom>
              <a:rect b="b" l="l" r="r" t="t"/>
              <a:pathLst>
                <a:path extrusionOk="0" h="874" w="3054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72"/>
            <p:cNvSpPr/>
            <p:nvPr/>
          </p:nvSpPr>
          <p:spPr>
            <a:xfrm>
              <a:off x="4943654" y="2019105"/>
              <a:ext cx="192643" cy="154413"/>
            </a:xfrm>
            <a:custGeom>
              <a:rect b="b" l="l" r="r" t="t"/>
              <a:pathLst>
                <a:path extrusionOk="0" h="5897" w="7357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72"/>
            <p:cNvSpPr/>
            <p:nvPr/>
          </p:nvSpPr>
          <p:spPr>
            <a:xfrm>
              <a:off x="4946403" y="2041833"/>
              <a:ext cx="145170" cy="131658"/>
            </a:xfrm>
            <a:custGeom>
              <a:rect b="b" l="l" r="r" t="t"/>
              <a:pathLst>
                <a:path extrusionOk="0" h="5028" w="5544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72"/>
            <p:cNvSpPr/>
            <p:nvPr/>
          </p:nvSpPr>
          <p:spPr>
            <a:xfrm>
              <a:off x="5000109" y="2076686"/>
              <a:ext cx="11286" cy="17125"/>
            </a:xfrm>
            <a:custGeom>
              <a:rect b="b" l="l" r="r" t="t"/>
              <a:pathLst>
                <a:path extrusionOk="0" h="654" w="431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72"/>
            <p:cNvSpPr/>
            <p:nvPr/>
          </p:nvSpPr>
          <p:spPr>
            <a:xfrm>
              <a:off x="5068556" y="2076686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72"/>
            <p:cNvSpPr/>
            <p:nvPr/>
          </p:nvSpPr>
          <p:spPr>
            <a:xfrm>
              <a:off x="4992384" y="2059063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72"/>
            <p:cNvSpPr/>
            <p:nvPr/>
          </p:nvSpPr>
          <p:spPr>
            <a:xfrm>
              <a:off x="5061068" y="2059063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72"/>
            <p:cNvSpPr/>
            <p:nvPr/>
          </p:nvSpPr>
          <p:spPr>
            <a:xfrm>
              <a:off x="5014615" y="2116068"/>
              <a:ext cx="50773" cy="17282"/>
            </a:xfrm>
            <a:custGeom>
              <a:rect b="b" l="l" r="r" t="t"/>
              <a:pathLst>
                <a:path extrusionOk="0" h="660" w="1939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72"/>
            <p:cNvSpPr/>
            <p:nvPr/>
          </p:nvSpPr>
          <p:spPr>
            <a:xfrm>
              <a:off x="4954154" y="1973150"/>
              <a:ext cx="171643" cy="68709"/>
            </a:xfrm>
            <a:custGeom>
              <a:rect b="b" l="l" r="r" t="t"/>
              <a:pathLst>
                <a:path extrusionOk="0" h="2624" w="6555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72"/>
            <p:cNvSpPr/>
            <p:nvPr/>
          </p:nvSpPr>
          <p:spPr>
            <a:xfrm>
              <a:off x="4973400" y="2185118"/>
              <a:ext cx="55224" cy="50589"/>
            </a:xfrm>
            <a:custGeom>
              <a:rect b="b" l="l" r="r" t="t"/>
              <a:pathLst>
                <a:path extrusionOk="0" h="1932" w="2109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72"/>
            <p:cNvSpPr/>
            <p:nvPr/>
          </p:nvSpPr>
          <p:spPr>
            <a:xfrm>
              <a:off x="5051327" y="2184987"/>
              <a:ext cx="55486" cy="50720"/>
            </a:xfrm>
            <a:custGeom>
              <a:rect b="b" l="l" r="r" t="t"/>
              <a:pathLst>
                <a:path extrusionOk="0" h="1937" w="2119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72"/>
            <p:cNvSpPr/>
            <p:nvPr/>
          </p:nvSpPr>
          <p:spPr>
            <a:xfrm>
              <a:off x="4963895" y="225340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72"/>
            <p:cNvSpPr/>
            <p:nvPr/>
          </p:nvSpPr>
          <p:spPr>
            <a:xfrm>
              <a:off x="5101026" y="225340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72"/>
            <p:cNvSpPr/>
            <p:nvPr/>
          </p:nvSpPr>
          <p:spPr>
            <a:xfrm>
              <a:off x="5101026" y="228189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72"/>
            <p:cNvSpPr/>
            <p:nvPr/>
          </p:nvSpPr>
          <p:spPr>
            <a:xfrm>
              <a:off x="4963895" y="228189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72"/>
            <p:cNvSpPr/>
            <p:nvPr/>
          </p:nvSpPr>
          <p:spPr>
            <a:xfrm>
              <a:off x="5101026" y="2310623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72"/>
            <p:cNvSpPr/>
            <p:nvPr/>
          </p:nvSpPr>
          <p:spPr>
            <a:xfrm>
              <a:off x="4963895" y="2310623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72"/>
            <p:cNvSpPr/>
            <p:nvPr/>
          </p:nvSpPr>
          <p:spPr>
            <a:xfrm>
              <a:off x="4954390" y="2041833"/>
              <a:ext cx="22781" cy="37235"/>
            </a:xfrm>
            <a:custGeom>
              <a:rect b="b" l="l" r="r" t="t"/>
              <a:pathLst>
                <a:path extrusionOk="0" h="1422" w="87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72"/>
            <p:cNvSpPr/>
            <p:nvPr/>
          </p:nvSpPr>
          <p:spPr>
            <a:xfrm>
              <a:off x="5103042" y="2041833"/>
              <a:ext cx="22755" cy="37235"/>
            </a:xfrm>
            <a:custGeom>
              <a:rect b="b" l="l" r="r" t="t"/>
              <a:pathLst>
                <a:path extrusionOk="0" h="1422" w="869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72"/>
            <p:cNvSpPr/>
            <p:nvPr/>
          </p:nvSpPr>
          <p:spPr>
            <a:xfrm>
              <a:off x="4954390" y="1973150"/>
              <a:ext cx="70490" cy="68709"/>
            </a:xfrm>
            <a:custGeom>
              <a:rect b="b" l="l" r="r" t="t"/>
              <a:pathLst>
                <a:path extrusionOk="0" h="2624" w="2692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72"/>
            <p:cNvSpPr/>
            <p:nvPr/>
          </p:nvSpPr>
          <p:spPr>
            <a:xfrm>
              <a:off x="4958658" y="2013344"/>
              <a:ext cx="162897" cy="11286"/>
            </a:xfrm>
            <a:custGeom>
              <a:rect b="b" l="l" r="r" t="t"/>
              <a:pathLst>
                <a:path extrusionOk="0" h="431" w="6221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72"/>
            <p:cNvSpPr/>
            <p:nvPr/>
          </p:nvSpPr>
          <p:spPr>
            <a:xfrm>
              <a:off x="4958658" y="2013344"/>
              <a:ext cx="42734" cy="11286"/>
            </a:xfrm>
            <a:custGeom>
              <a:rect b="b" l="l" r="r" t="t"/>
              <a:pathLst>
                <a:path extrusionOk="0" h="431" w="1632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72"/>
            <p:cNvSpPr/>
            <p:nvPr/>
          </p:nvSpPr>
          <p:spPr>
            <a:xfrm>
              <a:off x="4942659" y="2224945"/>
              <a:ext cx="97199" cy="102933"/>
            </a:xfrm>
            <a:custGeom>
              <a:rect b="b" l="l" r="r" t="t"/>
              <a:pathLst>
                <a:path extrusionOk="0" h="3931" w="3712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6" name="Google Shape;13486;p72"/>
          <p:cNvGrpSpPr/>
          <p:nvPr/>
        </p:nvGrpSpPr>
        <p:grpSpPr>
          <a:xfrm>
            <a:off x="9805401" y="5759978"/>
            <a:ext cx="545119" cy="709352"/>
            <a:chOff x="4902701" y="2879989"/>
            <a:chExt cx="272560" cy="354676"/>
          </a:xfrm>
        </p:grpSpPr>
        <p:sp>
          <p:nvSpPr>
            <p:cNvPr id="13487" name="Google Shape;13487;p72"/>
            <p:cNvSpPr/>
            <p:nvPr/>
          </p:nvSpPr>
          <p:spPr>
            <a:xfrm>
              <a:off x="4902701" y="3081273"/>
              <a:ext cx="272560" cy="153392"/>
            </a:xfrm>
            <a:custGeom>
              <a:rect b="b" l="l" r="r" t="t"/>
              <a:pathLst>
                <a:path extrusionOk="0" h="5858" w="10409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72"/>
            <p:cNvSpPr/>
            <p:nvPr/>
          </p:nvSpPr>
          <p:spPr>
            <a:xfrm>
              <a:off x="4902701" y="3123483"/>
              <a:ext cx="272560" cy="111182"/>
            </a:xfrm>
            <a:custGeom>
              <a:rect b="b" l="l" r="r" t="t"/>
              <a:pathLst>
                <a:path extrusionOk="0" h="4246" w="10409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72"/>
            <p:cNvSpPr/>
            <p:nvPr/>
          </p:nvSpPr>
          <p:spPr>
            <a:xfrm>
              <a:off x="4966644" y="3123483"/>
              <a:ext cx="143913" cy="43781"/>
            </a:xfrm>
            <a:custGeom>
              <a:rect b="b" l="l" r="r" t="t"/>
              <a:pathLst>
                <a:path extrusionOk="0" h="1672" w="5496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72"/>
            <p:cNvSpPr/>
            <p:nvPr/>
          </p:nvSpPr>
          <p:spPr>
            <a:xfrm>
              <a:off x="4998878" y="3081273"/>
              <a:ext cx="79445" cy="22676"/>
            </a:xfrm>
            <a:custGeom>
              <a:rect b="b" l="l" r="r" t="t"/>
              <a:pathLst>
                <a:path extrusionOk="0" h="866" w="3034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72"/>
            <p:cNvSpPr/>
            <p:nvPr/>
          </p:nvSpPr>
          <p:spPr>
            <a:xfrm>
              <a:off x="4942397" y="2933616"/>
              <a:ext cx="187904" cy="158917"/>
            </a:xfrm>
            <a:custGeom>
              <a:rect b="b" l="l" r="r" t="t"/>
              <a:pathLst>
                <a:path extrusionOk="0" h="6069" w="7176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72"/>
            <p:cNvSpPr/>
            <p:nvPr/>
          </p:nvSpPr>
          <p:spPr>
            <a:xfrm>
              <a:off x="4947163" y="2933616"/>
              <a:ext cx="142656" cy="159074"/>
            </a:xfrm>
            <a:custGeom>
              <a:rect b="b" l="l" r="r" t="t"/>
              <a:pathLst>
                <a:path extrusionOk="0" h="6075" w="5448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72"/>
            <p:cNvSpPr/>
            <p:nvPr/>
          </p:nvSpPr>
          <p:spPr>
            <a:xfrm>
              <a:off x="4976883" y="3106175"/>
              <a:ext cx="61980" cy="49725"/>
            </a:xfrm>
            <a:custGeom>
              <a:rect b="b" l="l" r="r" t="t"/>
              <a:pathLst>
                <a:path extrusionOk="0" h="1899" w="2367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72"/>
            <p:cNvSpPr/>
            <p:nvPr/>
          </p:nvSpPr>
          <p:spPr>
            <a:xfrm>
              <a:off x="5038836" y="3106175"/>
              <a:ext cx="61718" cy="49725"/>
            </a:xfrm>
            <a:custGeom>
              <a:rect b="b" l="l" r="r" t="t"/>
              <a:pathLst>
                <a:path extrusionOk="0" h="1899" w="2357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72"/>
            <p:cNvSpPr/>
            <p:nvPr/>
          </p:nvSpPr>
          <p:spPr>
            <a:xfrm>
              <a:off x="4999114" y="2996512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72"/>
            <p:cNvSpPr/>
            <p:nvPr/>
          </p:nvSpPr>
          <p:spPr>
            <a:xfrm>
              <a:off x="5067064" y="2996512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72"/>
            <p:cNvSpPr/>
            <p:nvPr/>
          </p:nvSpPr>
          <p:spPr>
            <a:xfrm>
              <a:off x="4991363" y="2979099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72"/>
            <p:cNvSpPr/>
            <p:nvPr/>
          </p:nvSpPr>
          <p:spPr>
            <a:xfrm>
              <a:off x="5059575" y="2979099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72"/>
            <p:cNvSpPr/>
            <p:nvPr/>
          </p:nvSpPr>
          <p:spPr>
            <a:xfrm>
              <a:off x="5013097" y="3033538"/>
              <a:ext cx="51244" cy="22781"/>
            </a:xfrm>
            <a:custGeom>
              <a:rect b="b" l="l" r="r" t="t"/>
              <a:pathLst>
                <a:path extrusionOk="0" h="870" w="1957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72"/>
            <p:cNvSpPr/>
            <p:nvPr/>
          </p:nvSpPr>
          <p:spPr>
            <a:xfrm>
              <a:off x="5033102" y="3172188"/>
              <a:ext cx="11260" cy="11260"/>
            </a:xfrm>
            <a:custGeom>
              <a:rect b="b" l="l" r="r" t="t"/>
              <a:pathLst>
                <a:path extrusionOk="0" h="430" w="43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72"/>
            <p:cNvSpPr/>
            <p:nvPr/>
          </p:nvSpPr>
          <p:spPr>
            <a:xfrm>
              <a:off x="5033102" y="3206150"/>
              <a:ext cx="11260" cy="11521"/>
            </a:xfrm>
            <a:custGeom>
              <a:rect b="b" l="l" r="r" t="t"/>
              <a:pathLst>
                <a:path extrusionOk="0" h="440" w="43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72"/>
            <p:cNvSpPr/>
            <p:nvPr/>
          </p:nvSpPr>
          <p:spPr>
            <a:xfrm>
              <a:off x="4944413" y="2922383"/>
              <a:ext cx="188637" cy="76460"/>
            </a:xfrm>
            <a:custGeom>
              <a:rect b="b" l="l" r="r" t="t"/>
              <a:pathLst>
                <a:path extrusionOk="0" h="2920" w="7204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72"/>
            <p:cNvSpPr/>
            <p:nvPr/>
          </p:nvSpPr>
          <p:spPr>
            <a:xfrm>
              <a:off x="4976385" y="2879989"/>
              <a:ext cx="150668" cy="65148"/>
            </a:xfrm>
            <a:custGeom>
              <a:rect b="b" l="l" r="r" t="t"/>
              <a:pathLst>
                <a:path extrusionOk="0" h="2488" w="5754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72"/>
            <p:cNvSpPr/>
            <p:nvPr/>
          </p:nvSpPr>
          <p:spPr>
            <a:xfrm>
              <a:off x="4936427" y="3183421"/>
              <a:ext cx="17256" cy="51244"/>
            </a:xfrm>
            <a:custGeom>
              <a:rect b="b" l="l" r="r" t="t"/>
              <a:pathLst>
                <a:path extrusionOk="0" h="1957" w="659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72"/>
            <p:cNvSpPr/>
            <p:nvPr/>
          </p:nvSpPr>
          <p:spPr>
            <a:xfrm>
              <a:off x="5123781" y="3183421"/>
              <a:ext cx="16994" cy="51244"/>
            </a:xfrm>
            <a:custGeom>
              <a:rect b="b" l="l" r="r" t="t"/>
              <a:pathLst>
                <a:path extrusionOk="0" h="1957" w="649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72"/>
            <p:cNvSpPr/>
            <p:nvPr/>
          </p:nvSpPr>
          <p:spPr>
            <a:xfrm>
              <a:off x="4953657" y="3127725"/>
              <a:ext cx="22755" cy="106940"/>
            </a:xfrm>
            <a:custGeom>
              <a:rect b="b" l="l" r="r" t="t"/>
              <a:pathLst>
                <a:path extrusionOk="0" h="4084" w="869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72"/>
            <p:cNvSpPr/>
            <p:nvPr/>
          </p:nvSpPr>
          <p:spPr>
            <a:xfrm>
              <a:off x="5101288" y="3127725"/>
              <a:ext cx="22755" cy="106940"/>
            </a:xfrm>
            <a:custGeom>
              <a:rect b="b" l="l" r="r" t="t"/>
              <a:pathLst>
                <a:path extrusionOk="0" h="4084" w="869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72"/>
            <p:cNvSpPr/>
            <p:nvPr/>
          </p:nvSpPr>
          <p:spPr>
            <a:xfrm>
              <a:off x="4953657" y="3183421"/>
              <a:ext cx="11260" cy="51244"/>
            </a:xfrm>
            <a:custGeom>
              <a:rect b="b" l="l" r="r" t="t"/>
              <a:pathLst>
                <a:path extrusionOk="0" h="1957" w="43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72"/>
            <p:cNvSpPr/>
            <p:nvPr/>
          </p:nvSpPr>
          <p:spPr>
            <a:xfrm>
              <a:off x="5112521" y="3183421"/>
              <a:ext cx="11286" cy="51244"/>
            </a:xfrm>
            <a:custGeom>
              <a:rect b="b" l="l" r="r" t="t"/>
              <a:pathLst>
                <a:path extrusionOk="0" h="1957" w="431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72"/>
            <p:cNvSpPr/>
            <p:nvPr/>
          </p:nvSpPr>
          <p:spPr>
            <a:xfrm>
              <a:off x="5010112" y="2880172"/>
              <a:ext cx="110448" cy="44488"/>
            </a:xfrm>
            <a:custGeom>
              <a:rect b="b" l="l" r="r" t="t"/>
              <a:pathLst>
                <a:path extrusionOk="0" h="1699" w="4218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1" name="Google Shape;13511;p72"/>
          <p:cNvGrpSpPr/>
          <p:nvPr/>
        </p:nvGrpSpPr>
        <p:grpSpPr>
          <a:xfrm>
            <a:off x="11607977" y="8536164"/>
            <a:ext cx="549099" cy="709456"/>
            <a:chOff x="5803988" y="4268082"/>
            <a:chExt cx="274550" cy="354728"/>
          </a:xfrm>
        </p:grpSpPr>
        <p:sp>
          <p:nvSpPr>
            <p:cNvPr id="13512" name="Google Shape;13512;p72"/>
            <p:cNvSpPr/>
            <p:nvPr/>
          </p:nvSpPr>
          <p:spPr>
            <a:xfrm>
              <a:off x="5803988" y="4519877"/>
              <a:ext cx="274550" cy="102933"/>
            </a:xfrm>
            <a:custGeom>
              <a:rect b="b" l="l" r="r" t="t"/>
              <a:pathLst>
                <a:path extrusionOk="0" h="3931" w="10485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72"/>
            <p:cNvSpPr/>
            <p:nvPr/>
          </p:nvSpPr>
          <p:spPr>
            <a:xfrm>
              <a:off x="5870943" y="4519877"/>
              <a:ext cx="140666" cy="45745"/>
            </a:xfrm>
            <a:custGeom>
              <a:rect b="b" l="l" r="r" t="t"/>
              <a:pathLst>
                <a:path extrusionOk="0" h="1747" w="5372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72"/>
            <p:cNvSpPr/>
            <p:nvPr/>
          </p:nvSpPr>
          <p:spPr>
            <a:xfrm>
              <a:off x="5849707" y="4523124"/>
              <a:ext cx="39984" cy="99686"/>
            </a:xfrm>
            <a:custGeom>
              <a:rect b="b" l="l" r="r" t="t"/>
              <a:pathLst>
                <a:path extrusionOk="0" h="3807" w="1527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72"/>
            <p:cNvSpPr/>
            <p:nvPr/>
          </p:nvSpPr>
          <p:spPr>
            <a:xfrm>
              <a:off x="5870943" y="4523360"/>
              <a:ext cx="18748" cy="25007"/>
            </a:xfrm>
            <a:custGeom>
              <a:rect b="b" l="l" r="r" t="t"/>
              <a:pathLst>
                <a:path extrusionOk="0" h="955" w="716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72"/>
            <p:cNvSpPr/>
            <p:nvPr/>
          </p:nvSpPr>
          <p:spPr>
            <a:xfrm>
              <a:off x="5992835" y="4523124"/>
              <a:ext cx="39984" cy="99686"/>
            </a:xfrm>
            <a:custGeom>
              <a:rect b="b" l="l" r="r" t="t"/>
              <a:pathLst>
                <a:path extrusionOk="0" h="3807" w="1527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72"/>
            <p:cNvSpPr/>
            <p:nvPr/>
          </p:nvSpPr>
          <p:spPr>
            <a:xfrm>
              <a:off x="5992835" y="4523124"/>
              <a:ext cx="18775" cy="25007"/>
            </a:xfrm>
            <a:custGeom>
              <a:rect b="b" l="l" r="r" t="t"/>
              <a:pathLst>
                <a:path extrusionOk="0" h="955" w="717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72"/>
            <p:cNvSpPr/>
            <p:nvPr/>
          </p:nvSpPr>
          <p:spPr>
            <a:xfrm>
              <a:off x="5866924" y="4342500"/>
              <a:ext cx="157395" cy="36274"/>
            </a:xfrm>
            <a:custGeom>
              <a:rect b="b" l="l" r="r" t="t"/>
              <a:pathLst>
                <a:path extrusionOk="0" h="1308" w="5677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72"/>
            <p:cNvSpPr/>
            <p:nvPr/>
          </p:nvSpPr>
          <p:spPr>
            <a:xfrm>
              <a:off x="5844942" y="4376724"/>
              <a:ext cx="192643" cy="74470"/>
            </a:xfrm>
            <a:custGeom>
              <a:rect b="b" l="l" r="r" t="t"/>
              <a:pathLst>
                <a:path extrusionOk="0" h="2844" w="7357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72"/>
            <p:cNvSpPr/>
            <p:nvPr/>
          </p:nvSpPr>
          <p:spPr>
            <a:xfrm>
              <a:off x="5848948" y="4376724"/>
              <a:ext cx="166903" cy="74470"/>
            </a:xfrm>
            <a:custGeom>
              <a:rect b="b" l="l" r="r" t="t"/>
              <a:pathLst>
                <a:path extrusionOk="0" h="2844" w="6374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72"/>
            <p:cNvSpPr/>
            <p:nvPr/>
          </p:nvSpPr>
          <p:spPr>
            <a:xfrm>
              <a:off x="5866937" y="4439699"/>
              <a:ext cx="148652" cy="114428"/>
            </a:xfrm>
            <a:custGeom>
              <a:rect b="b" l="l" r="r" t="t"/>
              <a:pathLst>
                <a:path extrusionOk="0" h="4370" w="5677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72"/>
            <p:cNvSpPr/>
            <p:nvPr/>
          </p:nvSpPr>
          <p:spPr>
            <a:xfrm>
              <a:off x="5901161" y="4405396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72"/>
            <p:cNvSpPr/>
            <p:nvPr/>
          </p:nvSpPr>
          <p:spPr>
            <a:xfrm>
              <a:off x="5969844" y="4405396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72"/>
            <p:cNvSpPr/>
            <p:nvPr/>
          </p:nvSpPr>
          <p:spPr>
            <a:xfrm>
              <a:off x="5915877" y="4456745"/>
              <a:ext cx="50773" cy="17465"/>
            </a:xfrm>
            <a:custGeom>
              <a:rect b="b" l="l" r="r" t="t"/>
              <a:pathLst>
                <a:path extrusionOk="0" h="667" w="1939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72"/>
            <p:cNvSpPr/>
            <p:nvPr/>
          </p:nvSpPr>
          <p:spPr>
            <a:xfrm>
              <a:off x="5884167" y="4268082"/>
              <a:ext cx="160147" cy="138492"/>
            </a:xfrm>
            <a:custGeom>
              <a:rect b="b" l="l" r="r" t="t"/>
              <a:pathLst>
                <a:path extrusionOk="0" h="5289" w="6116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72"/>
            <p:cNvSpPr/>
            <p:nvPr/>
          </p:nvSpPr>
          <p:spPr>
            <a:xfrm>
              <a:off x="5838212" y="4268082"/>
              <a:ext cx="160147" cy="138492"/>
            </a:xfrm>
            <a:custGeom>
              <a:rect b="b" l="l" r="r" t="t"/>
              <a:pathLst>
                <a:path extrusionOk="0" h="5289" w="6116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72"/>
            <p:cNvSpPr/>
            <p:nvPr/>
          </p:nvSpPr>
          <p:spPr>
            <a:xfrm>
              <a:off x="5866701" y="4439699"/>
              <a:ext cx="86201" cy="114428"/>
            </a:xfrm>
            <a:custGeom>
              <a:rect b="b" l="l" r="r" t="t"/>
              <a:pathLst>
                <a:path extrusionOk="0" h="4370" w="3292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72"/>
            <p:cNvSpPr/>
            <p:nvPr/>
          </p:nvSpPr>
          <p:spPr>
            <a:xfrm>
              <a:off x="5935620" y="4571331"/>
              <a:ext cx="11286" cy="11521"/>
            </a:xfrm>
            <a:custGeom>
              <a:rect b="b" l="l" r="r" t="t"/>
              <a:pathLst>
                <a:path extrusionOk="0" h="440" w="431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72"/>
            <p:cNvSpPr/>
            <p:nvPr/>
          </p:nvSpPr>
          <p:spPr>
            <a:xfrm>
              <a:off x="5935620" y="4600056"/>
              <a:ext cx="11286" cy="11260"/>
            </a:xfrm>
            <a:custGeom>
              <a:rect b="b" l="l" r="r" t="t"/>
              <a:pathLst>
                <a:path extrusionOk="0" h="430" w="431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72"/>
            <p:cNvSpPr/>
            <p:nvPr/>
          </p:nvSpPr>
          <p:spPr>
            <a:xfrm>
              <a:off x="5832713" y="4571331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72"/>
            <p:cNvSpPr/>
            <p:nvPr/>
          </p:nvSpPr>
          <p:spPr>
            <a:xfrm>
              <a:off x="5849707" y="4571331"/>
              <a:ext cx="11495" cy="51480"/>
            </a:xfrm>
            <a:custGeom>
              <a:rect b="b" l="l" r="r" t="t"/>
              <a:pathLst>
                <a:path extrusionOk="0" h="1966" w="439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72"/>
            <p:cNvSpPr/>
            <p:nvPr/>
          </p:nvSpPr>
          <p:spPr>
            <a:xfrm>
              <a:off x="6032793" y="4571331"/>
              <a:ext cx="17282" cy="51480"/>
            </a:xfrm>
            <a:custGeom>
              <a:rect b="b" l="l" r="r" t="t"/>
              <a:pathLst>
                <a:path extrusionOk="0" h="1966" w="66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72"/>
            <p:cNvSpPr/>
            <p:nvPr/>
          </p:nvSpPr>
          <p:spPr>
            <a:xfrm>
              <a:off x="6021324" y="4571331"/>
              <a:ext cx="11495" cy="51480"/>
            </a:xfrm>
            <a:custGeom>
              <a:rect b="b" l="l" r="r" t="t"/>
              <a:pathLst>
                <a:path extrusionOk="0" h="1966" w="439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4" name="Google Shape;13534;p72"/>
          <p:cNvGrpSpPr/>
          <p:nvPr/>
        </p:nvGrpSpPr>
        <p:grpSpPr>
          <a:xfrm>
            <a:off x="10704699" y="8536164"/>
            <a:ext cx="549099" cy="709456"/>
            <a:chOff x="5352349" y="4268082"/>
            <a:chExt cx="274550" cy="354728"/>
          </a:xfrm>
        </p:grpSpPr>
        <p:sp>
          <p:nvSpPr>
            <p:cNvPr id="13535" name="Google Shape;13535;p72"/>
            <p:cNvSpPr/>
            <p:nvPr/>
          </p:nvSpPr>
          <p:spPr>
            <a:xfrm>
              <a:off x="5352349" y="4502647"/>
              <a:ext cx="274550" cy="120163"/>
            </a:xfrm>
            <a:custGeom>
              <a:rect b="b" l="l" r="r" t="t"/>
              <a:pathLst>
                <a:path extrusionOk="0" h="4589" w="10485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72"/>
            <p:cNvSpPr/>
            <p:nvPr/>
          </p:nvSpPr>
          <p:spPr>
            <a:xfrm>
              <a:off x="5449522" y="4468424"/>
              <a:ext cx="80205" cy="154387"/>
            </a:xfrm>
            <a:custGeom>
              <a:rect b="b" l="l" r="r" t="t"/>
              <a:pathLst>
                <a:path extrusionOk="0" h="5896" w="3063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72"/>
            <p:cNvSpPr/>
            <p:nvPr/>
          </p:nvSpPr>
          <p:spPr>
            <a:xfrm>
              <a:off x="5449522" y="4468162"/>
              <a:ext cx="80205" cy="28882"/>
            </a:xfrm>
            <a:custGeom>
              <a:rect b="b" l="l" r="r" t="t"/>
              <a:pathLst>
                <a:path extrusionOk="0" h="1103" w="3063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72"/>
            <p:cNvSpPr/>
            <p:nvPr/>
          </p:nvSpPr>
          <p:spPr>
            <a:xfrm>
              <a:off x="5529700" y="4456928"/>
              <a:ext cx="64729" cy="165882"/>
            </a:xfrm>
            <a:custGeom>
              <a:rect b="b" l="l" r="r" t="t"/>
              <a:pathLst>
                <a:path extrusionOk="0" h="6335" w="2472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72"/>
            <p:cNvSpPr/>
            <p:nvPr/>
          </p:nvSpPr>
          <p:spPr>
            <a:xfrm>
              <a:off x="5384819" y="4456928"/>
              <a:ext cx="64965" cy="165882"/>
            </a:xfrm>
            <a:custGeom>
              <a:rect b="b" l="l" r="r" t="t"/>
              <a:pathLst>
                <a:path extrusionOk="0" h="6335" w="2481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72"/>
            <p:cNvSpPr/>
            <p:nvPr/>
          </p:nvSpPr>
          <p:spPr>
            <a:xfrm>
              <a:off x="5449522" y="4523622"/>
              <a:ext cx="80205" cy="99189"/>
            </a:xfrm>
            <a:custGeom>
              <a:rect b="b" l="l" r="r" t="t"/>
              <a:pathLst>
                <a:path extrusionOk="0" h="3788" w="3063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72"/>
            <p:cNvSpPr/>
            <p:nvPr/>
          </p:nvSpPr>
          <p:spPr>
            <a:xfrm>
              <a:off x="5449522" y="4523622"/>
              <a:ext cx="80205" cy="42053"/>
            </a:xfrm>
            <a:custGeom>
              <a:rect b="b" l="l" r="r" t="t"/>
              <a:pathLst>
                <a:path extrusionOk="0" h="1606" w="3063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72"/>
            <p:cNvSpPr/>
            <p:nvPr/>
          </p:nvSpPr>
          <p:spPr>
            <a:xfrm>
              <a:off x="5398042" y="4273817"/>
              <a:ext cx="183138" cy="125924"/>
            </a:xfrm>
            <a:custGeom>
              <a:rect b="b" l="l" r="r" t="t"/>
              <a:pathLst>
                <a:path extrusionOk="0" h="4809" w="6994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72"/>
            <p:cNvSpPr/>
            <p:nvPr/>
          </p:nvSpPr>
          <p:spPr>
            <a:xfrm>
              <a:off x="5397833" y="4273817"/>
              <a:ext cx="106154" cy="125924"/>
            </a:xfrm>
            <a:custGeom>
              <a:rect b="b" l="l" r="r" t="t"/>
              <a:pathLst>
                <a:path extrusionOk="0" h="4809" w="4054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72"/>
            <p:cNvSpPr/>
            <p:nvPr/>
          </p:nvSpPr>
          <p:spPr>
            <a:xfrm>
              <a:off x="5363818" y="4348261"/>
              <a:ext cx="251585" cy="91438"/>
            </a:xfrm>
            <a:custGeom>
              <a:rect b="b" l="l" r="r" t="t"/>
              <a:pathLst>
                <a:path extrusionOk="0" h="3492" w="9608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72"/>
            <p:cNvSpPr/>
            <p:nvPr/>
          </p:nvSpPr>
          <p:spPr>
            <a:xfrm>
              <a:off x="5363818" y="4359494"/>
              <a:ext cx="251585" cy="91700"/>
            </a:xfrm>
            <a:custGeom>
              <a:rect b="b" l="l" r="r" t="t"/>
              <a:pathLst>
                <a:path extrusionOk="0" h="3502" w="9608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72"/>
            <p:cNvSpPr/>
            <p:nvPr/>
          </p:nvSpPr>
          <p:spPr>
            <a:xfrm>
              <a:off x="5394298" y="4359756"/>
              <a:ext cx="190627" cy="125924"/>
            </a:xfrm>
            <a:custGeom>
              <a:rect b="b" l="l" r="r" t="t"/>
              <a:pathLst>
                <a:path extrusionOk="0" h="4809" w="728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72"/>
            <p:cNvSpPr/>
            <p:nvPr/>
          </p:nvSpPr>
          <p:spPr>
            <a:xfrm>
              <a:off x="5397047" y="4359756"/>
              <a:ext cx="144175" cy="125688"/>
            </a:xfrm>
            <a:custGeom>
              <a:rect b="b" l="l" r="r" t="t"/>
              <a:pathLst>
                <a:path extrusionOk="0" h="4800" w="5506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72"/>
            <p:cNvSpPr/>
            <p:nvPr/>
          </p:nvSpPr>
          <p:spPr>
            <a:xfrm>
              <a:off x="5466752" y="4268082"/>
              <a:ext cx="45745" cy="65201"/>
            </a:xfrm>
            <a:custGeom>
              <a:rect b="b" l="l" r="r" t="t"/>
              <a:pathLst>
                <a:path extrusionOk="0" h="2490" w="1747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72"/>
            <p:cNvSpPr/>
            <p:nvPr/>
          </p:nvSpPr>
          <p:spPr>
            <a:xfrm>
              <a:off x="5466752" y="4268082"/>
              <a:ext cx="22755" cy="65201"/>
            </a:xfrm>
            <a:custGeom>
              <a:rect b="b" l="l" r="r" t="t"/>
              <a:pathLst>
                <a:path extrusionOk="0" h="2490" w="869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72"/>
            <p:cNvSpPr/>
            <p:nvPr/>
          </p:nvSpPr>
          <p:spPr>
            <a:xfrm>
              <a:off x="5449522" y="4388350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72"/>
            <p:cNvSpPr/>
            <p:nvPr/>
          </p:nvSpPr>
          <p:spPr>
            <a:xfrm>
              <a:off x="5518205" y="4388350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72"/>
            <p:cNvSpPr/>
            <p:nvPr/>
          </p:nvSpPr>
          <p:spPr>
            <a:xfrm>
              <a:off x="5442007" y="4371251"/>
              <a:ext cx="26525" cy="11260"/>
            </a:xfrm>
            <a:custGeom>
              <a:rect b="b" l="l" r="r" t="t"/>
              <a:pathLst>
                <a:path extrusionOk="0" h="430" w="1013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72"/>
            <p:cNvSpPr/>
            <p:nvPr/>
          </p:nvSpPr>
          <p:spPr>
            <a:xfrm>
              <a:off x="5464264" y="4428230"/>
              <a:ext cx="50720" cy="17256"/>
            </a:xfrm>
            <a:custGeom>
              <a:rect b="b" l="l" r="r" t="t"/>
              <a:pathLst>
                <a:path extrusionOk="0" h="659" w="1937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72"/>
            <p:cNvSpPr/>
            <p:nvPr/>
          </p:nvSpPr>
          <p:spPr>
            <a:xfrm>
              <a:off x="5510716" y="4371251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72"/>
            <p:cNvSpPr/>
            <p:nvPr/>
          </p:nvSpPr>
          <p:spPr>
            <a:xfrm>
              <a:off x="5403803" y="4359756"/>
              <a:ext cx="23017" cy="30244"/>
            </a:xfrm>
            <a:custGeom>
              <a:rect b="b" l="l" r="r" t="t"/>
              <a:pathLst>
                <a:path extrusionOk="0" h="1155" w="879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72"/>
            <p:cNvSpPr/>
            <p:nvPr/>
          </p:nvSpPr>
          <p:spPr>
            <a:xfrm>
              <a:off x="5552429" y="4359756"/>
              <a:ext cx="23017" cy="30244"/>
            </a:xfrm>
            <a:custGeom>
              <a:rect b="b" l="l" r="r" t="t"/>
              <a:pathLst>
                <a:path extrusionOk="0" h="1155" w="879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7" name="Google Shape;13557;p72"/>
          <p:cNvGrpSpPr/>
          <p:nvPr/>
        </p:nvGrpSpPr>
        <p:grpSpPr>
          <a:xfrm>
            <a:off x="15213651" y="4838580"/>
            <a:ext cx="549099" cy="709456"/>
            <a:chOff x="7606826" y="2419290"/>
            <a:chExt cx="274550" cy="354728"/>
          </a:xfrm>
        </p:grpSpPr>
        <p:sp>
          <p:nvSpPr>
            <p:cNvPr id="13558" name="Google Shape;13558;p72"/>
            <p:cNvSpPr/>
            <p:nvPr/>
          </p:nvSpPr>
          <p:spPr>
            <a:xfrm>
              <a:off x="7606826" y="2619370"/>
              <a:ext cx="274550" cy="154649"/>
            </a:xfrm>
            <a:custGeom>
              <a:rect b="b" l="l" r="r" t="t"/>
              <a:pathLst>
                <a:path extrusionOk="0" h="5906" w="10485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72"/>
            <p:cNvSpPr/>
            <p:nvPr/>
          </p:nvSpPr>
          <p:spPr>
            <a:xfrm>
              <a:off x="7606826" y="2667576"/>
              <a:ext cx="274550" cy="106442"/>
            </a:xfrm>
            <a:custGeom>
              <a:rect b="b" l="l" r="r" t="t"/>
              <a:pathLst>
                <a:path extrusionOk="0" h="4065" w="10485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72"/>
            <p:cNvSpPr/>
            <p:nvPr/>
          </p:nvSpPr>
          <p:spPr>
            <a:xfrm>
              <a:off x="7703998" y="2619370"/>
              <a:ext cx="79943" cy="22886"/>
            </a:xfrm>
            <a:custGeom>
              <a:rect b="b" l="l" r="r" t="t"/>
              <a:pathLst>
                <a:path extrusionOk="0" h="874" w="3053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72"/>
            <p:cNvSpPr/>
            <p:nvPr/>
          </p:nvSpPr>
          <p:spPr>
            <a:xfrm>
              <a:off x="7647543" y="2470744"/>
              <a:ext cx="192617" cy="160147"/>
            </a:xfrm>
            <a:custGeom>
              <a:rect b="b" l="l" r="r" t="t"/>
              <a:pathLst>
                <a:path extrusionOk="0" h="6116" w="7356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72"/>
            <p:cNvSpPr/>
            <p:nvPr/>
          </p:nvSpPr>
          <p:spPr>
            <a:xfrm>
              <a:off x="7651785" y="2470744"/>
              <a:ext cx="166379" cy="160121"/>
            </a:xfrm>
            <a:custGeom>
              <a:rect b="b" l="l" r="r" t="t"/>
              <a:pathLst>
                <a:path extrusionOk="0" h="6115" w="6354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72"/>
            <p:cNvSpPr/>
            <p:nvPr/>
          </p:nvSpPr>
          <p:spPr>
            <a:xfrm>
              <a:off x="7654770" y="2419290"/>
              <a:ext cx="174156" cy="114428"/>
            </a:xfrm>
            <a:custGeom>
              <a:rect b="b" l="l" r="r" t="t"/>
              <a:pathLst>
                <a:path extrusionOk="0" h="4370" w="6651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72"/>
            <p:cNvSpPr/>
            <p:nvPr/>
          </p:nvSpPr>
          <p:spPr>
            <a:xfrm>
              <a:off x="7654770" y="2419290"/>
              <a:ext cx="71983" cy="114428"/>
            </a:xfrm>
            <a:custGeom>
              <a:rect b="b" l="l" r="r" t="t"/>
              <a:pathLst>
                <a:path extrusionOk="0" h="4370" w="2749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72"/>
            <p:cNvSpPr/>
            <p:nvPr/>
          </p:nvSpPr>
          <p:spPr>
            <a:xfrm>
              <a:off x="7703998" y="2533640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72"/>
            <p:cNvSpPr/>
            <p:nvPr/>
          </p:nvSpPr>
          <p:spPr>
            <a:xfrm>
              <a:off x="7772681" y="2533640"/>
              <a:ext cx="11260" cy="17308"/>
            </a:xfrm>
            <a:custGeom>
              <a:rect b="b" l="l" r="r" t="t"/>
              <a:pathLst>
                <a:path extrusionOk="0" h="661" w="43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72"/>
            <p:cNvSpPr/>
            <p:nvPr/>
          </p:nvSpPr>
          <p:spPr>
            <a:xfrm>
              <a:off x="7718714" y="2573598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72"/>
            <p:cNvSpPr/>
            <p:nvPr/>
          </p:nvSpPr>
          <p:spPr>
            <a:xfrm>
              <a:off x="7696483" y="2516463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72"/>
            <p:cNvSpPr/>
            <p:nvPr/>
          </p:nvSpPr>
          <p:spPr>
            <a:xfrm>
              <a:off x="7764931" y="2516463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72"/>
            <p:cNvSpPr/>
            <p:nvPr/>
          </p:nvSpPr>
          <p:spPr>
            <a:xfrm>
              <a:off x="7772681" y="2419290"/>
              <a:ext cx="68474" cy="68709"/>
            </a:xfrm>
            <a:custGeom>
              <a:rect b="b" l="l" r="r" t="t"/>
              <a:pathLst>
                <a:path extrusionOk="0" h="2624" w="2615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72"/>
            <p:cNvSpPr/>
            <p:nvPr/>
          </p:nvSpPr>
          <p:spPr>
            <a:xfrm>
              <a:off x="7749717" y="2447753"/>
              <a:ext cx="34224" cy="34512"/>
            </a:xfrm>
            <a:custGeom>
              <a:rect b="b" l="l" r="r" t="t"/>
              <a:pathLst>
                <a:path extrusionOk="0" h="1318" w="1307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72"/>
            <p:cNvSpPr/>
            <p:nvPr/>
          </p:nvSpPr>
          <p:spPr>
            <a:xfrm>
              <a:off x="7654770" y="2667576"/>
              <a:ext cx="178398" cy="77717"/>
            </a:xfrm>
            <a:custGeom>
              <a:rect b="b" l="l" r="r" t="t"/>
              <a:pathLst>
                <a:path extrusionOk="0" h="2968" w="6813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72"/>
          <p:cNvGrpSpPr/>
          <p:nvPr/>
        </p:nvGrpSpPr>
        <p:grpSpPr>
          <a:xfrm>
            <a:off x="14312363" y="4838580"/>
            <a:ext cx="549099" cy="709456"/>
            <a:chOff x="7156182" y="2419290"/>
            <a:chExt cx="274550" cy="354728"/>
          </a:xfrm>
        </p:grpSpPr>
        <p:sp>
          <p:nvSpPr>
            <p:cNvPr id="13574" name="Google Shape;13574;p72"/>
            <p:cNvSpPr/>
            <p:nvPr/>
          </p:nvSpPr>
          <p:spPr>
            <a:xfrm>
              <a:off x="7156182" y="2602402"/>
              <a:ext cx="274550" cy="171616"/>
            </a:xfrm>
            <a:custGeom>
              <a:rect b="b" l="l" r="r" t="t"/>
              <a:pathLst>
                <a:path extrusionOk="0" h="6554" w="10485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72"/>
            <p:cNvSpPr/>
            <p:nvPr/>
          </p:nvSpPr>
          <p:spPr>
            <a:xfrm>
              <a:off x="7156182" y="2654353"/>
              <a:ext cx="274550" cy="119665"/>
            </a:xfrm>
            <a:custGeom>
              <a:rect b="b" l="l" r="r" t="t"/>
              <a:pathLst>
                <a:path extrusionOk="0" h="4570" w="10485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72"/>
            <p:cNvSpPr/>
            <p:nvPr/>
          </p:nvSpPr>
          <p:spPr>
            <a:xfrm>
              <a:off x="7253354" y="2602402"/>
              <a:ext cx="80205" cy="28620"/>
            </a:xfrm>
            <a:custGeom>
              <a:rect b="b" l="l" r="r" t="t"/>
              <a:pathLst>
                <a:path extrusionOk="0" h="1093" w="3063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72"/>
            <p:cNvSpPr/>
            <p:nvPr/>
          </p:nvSpPr>
          <p:spPr>
            <a:xfrm>
              <a:off x="7197135" y="2487974"/>
              <a:ext cx="192381" cy="131423"/>
            </a:xfrm>
            <a:custGeom>
              <a:rect b="b" l="l" r="r" t="t"/>
              <a:pathLst>
                <a:path extrusionOk="0" h="5019" w="7347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72"/>
            <p:cNvSpPr/>
            <p:nvPr/>
          </p:nvSpPr>
          <p:spPr>
            <a:xfrm>
              <a:off x="7201141" y="2499469"/>
              <a:ext cx="155408" cy="120163"/>
            </a:xfrm>
            <a:custGeom>
              <a:rect b="b" l="l" r="r" t="t"/>
              <a:pathLst>
                <a:path extrusionOk="0" h="4589" w="5935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72"/>
            <p:cNvSpPr/>
            <p:nvPr/>
          </p:nvSpPr>
          <p:spPr>
            <a:xfrm>
              <a:off x="7253354" y="2522328"/>
              <a:ext cx="11495" cy="17125"/>
            </a:xfrm>
            <a:custGeom>
              <a:rect b="b" l="l" r="r" t="t"/>
              <a:pathLst>
                <a:path extrusionOk="0" h="654" w="439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72"/>
            <p:cNvSpPr/>
            <p:nvPr/>
          </p:nvSpPr>
          <p:spPr>
            <a:xfrm>
              <a:off x="7322038" y="252232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72"/>
            <p:cNvSpPr/>
            <p:nvPr/>
          </p:nvSpPr>
          <p:spPr>
            <a:xfrm>
              <a:off x="7197109" y="2657574"/>
              <a:ext cx="191439" cy="81750"/>
            </a:xfrm>
            <a:custGeom>
              <a:rect b="b" l="l" r="r" t="t"/>
              <a:pathLst>
                <a:path extrusionOk="0" h="3122" w="7311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72"/>
            <p:cNvSpPr/>
            <p:nvPr/>
          </p:nvSpPr>
          <p:spPr>
            <a:xfrm>
              <a:off x="7159926" y="2476478"/>
              <a:ext cx="64729" cy="11521"/>
            </a:xfrm>
            <a:custGeom>
              <a:rect b="b" l="l" r="r" t="t"/>
              <a:pathLst>
                <a:path extrusionOk="0" h="440" w="247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72"/>
            <p:cNvSpPr/>
            <p:nvPr/>
          </p:nvSpPr>
          <p:spPr>
            <a:xfrm>
              <a:off x="7285824" y="2562182"/>
              <a:ext cx="26499" cy="11495"/>
            </a:xfrm>
            <a:custGeom>
              <a:rect b="b" l="l" r="r" t="t"/>
              <a:pathLst>
                <a:path extrusionOk="0" h="439" w="1012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72"/>
            <p:cNvSpPr/>
            <p:nvPr/>
          </p:nvSpPr>
          <p:spPr>
            <a:xfrm>
              <a:off x="7220623" y="2654589"/>
              <a:ext cx="145405" cy="62242"/>
            </a:xfrm>
            <a:custGeom>
              <a:rect b="b" l="l" r="r" t="t"/>
              <a:pathLst>
                <a:path extrusionOk="0" h="2377" w="5553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72"/>
            <p:cNvSpPr/>
            <p:nvPr/>
          </p:nvSpPr>
          <p:spPr>
            <a:xfrm>
              <a:off x="7218869" y="2487974"/>
              <a:ext cx="148914" cy="22755"/>
            </a:xfrm>
            <a:custGeom>
              <a:rect b="b" l="l" r="r" t="t"/>
              <a:pathLst>
                <a:path extrusionOk="0" h="869" w="5687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72"/>
            <p:cNvSpPr/>
            <p:nvPr/>
          </p:nvSpPr>
          <p:spPr>
            <a:xfrm>
              <a:off x="7213370" y="2419290"/>
              <a:ext cx="159912" cy="68709"/>
            </a:xfrm>
            <a:custGeom>
              <a:rect b="b" l="l" r="r" t="t"/>
              <a:pathLst>
                <a:path extrusionOk="0" h="2624" w="6107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72"/>
            <p:cNvSpPr/>
            <p:nvPr/>
          </p:nvSpPr>
          <p:spPr>
            <a:xfrm>
              <a:off x="7213370" y="2419290"/>
              <a:ext cx="100210" cy="68709"/>
            </a:xfrm>
            <a:custGeom>
              <a:rect b="b" l="l" r="r" t="t"/>
              <a:pathLst>
                <a:path extrusionOk="0" h="2624" w="3827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72"/>
            <p:cNvSpPr/>
            <p:nvPr/>
          </p:nvSpPr>
          <p:spPr>
            <a:xfrm>
              <a:off x="7341781" y="2453514"/>
              <a:ext cx="23514" cy="17256"/>
            </a:xfrm>
            <a:custGeom>
              <a:rect b="b" l="l" r="r" t="t"/>
              <a:pathLst>
                <a:path extrusionOk="0" h="659" w="898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9" name="Google Shape;13589;p72"/>
          <p:cNvGrpSpPr/>
          <p:nvPr/>
        </p:nvGrpSpPr>
        <p:grpSpPr>
          <a:xfrm>
            <a:off x="13410552" y="4838580"/>
            <a:ext cx="549623" cy="709456"/>
            <a:chOff x="6705276" y="2419290"/>
            <a:chExt cx="274812" cy="354728"/>
          </a:xfrm>
        </p:grpSpPr>
        <p:sp>
          <p:nvSpPr>
            <p:cNvPr id="13590" name="Google Shape;13590;p72"/>
            <p:cNvSpPr/>
            <p:nvPr/>
          </p:nvSpPr>
          <p:spPr>
            <a:xfrm>
              <a:off x="6705538" y="2608136"/>
              <a:ext cx="274550" cy="165882"/>
            </a:xfrm>
            <a:custGeom>
              <a:rect b="b" l="l" r="r" t="t"/>
              <a:pathLst>
                <a:path extrusionOk="0" h="6335" w="10485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72"/>
            <p:cNvSpPr/>
            <p:nvPr/>
          </p:nvSpPr>
          <p:spPr>
            <a:xfrm>
              <a:off x="6705276" y="2651604"/>
              <a:ext cx="274812" cy="122415"/>
            </a:xfrm>
            <a:custGeom>
              <a:rect b="b" l="l" r="r" t="t"/>
              <a:pathLst>
                <a:path extrusionOk="0" h="4675" w="10495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72"/>
            <p:cNvSpPr/>
            <p:nvPr/>
          </p:nvSpPr>
          <p:spPr>
            <a:xfrm>
              <a:off x="6773959" y="2656343"/>
              <a:ext cx="137681" cy="117675"/>
            </a:xfrm>
            <a:custGeom>
              <a:rect b="b" l="l" r="r" t="t"/>
              <a:pathLst>
                <a:path extrusionOk="0" h="4494" w="5258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72"/>
            <p:cNvSpPr/>
            <p:nvPr/>
          </p:nvSpPr>
          <p:spPr>
            <a:xfrm>
              <a:off x="6780479" y="2656343"/>
              <a:ext cx="124405" cy="46321"/>
            </a:xfrm>
            <a:custGeom>
              <a:rect b="b" l="l" r="r" t="t"/>
              <a:pathLst>
                <a:path extrusionOk="0" h="1769" w="4751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72"/>
            <p:cNvSpPr/>
            <p:nvPr/>
          </p:nvSpPr>
          <p:spPr>
            <a:xfrm>
              <a:off x="6825439" y="2693814"/>
              <a:ext cx="34486" cy="80205"/>
            </a:xfrm>
            <a:custGeom>
              <a:rect b="b" l="l" r="r" t="t"/>
              <a:pathLst>
                <a:path extrusionOk="0" h="3063" w="1317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72"/>
            <p:cNvSpPr/>
            <p:nvPr/>
          </p:nvSpPr>
          <p:spPr>
            <a:xfrm>
              <a:off x="6819678" y="2665351"/>
              <a:ext cx="46007" cy="34250"/>
            </a:xfrm>
            <a:custGeom>
              <a:rect b="b" l="l" r="r" t="t"/>
              <a:pathLst>
                <a:path extrusionOk="0" h="1308" w="1757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72"/>
            <p:cNvSpPr/>
            <p:nvPr/>
          </p:nvSpPr>
          <p:spPr>
            <a:xfrm>
              <a:off x="6802710" y="2608136"/>
              <a:ext cx="79943" cy="22886"/>
            </a:xfrm>
            <a:custGeom>
              <a:rect b="b" l="l" r="r" t="t"/>
              <a:pathLst>
                <a:path extrusionOk="0" h="874" w="3053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72"/>
            <p:cNvSpPr/>
            <p:nvPr/>
          </p:nvSpPr>
          <p:spPr>
            <a:xfrm>
              <a:off x="6722768" y="2447753"/>
              <a:ext cx="62713" cy="143180"/>
            </a:xfrm>
            <a:custGeom>
              <a:rect b="b" l="l" r="r" t="t"/>
              <a:pathLst>
                <a:path extrusionOk="0" h="5468" w="2395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72"/>
            <p:cNvSpPr/>
            <p:nvPr/>
          </p:nvSpPr>
          <p:spPr>
            <a:xfrm>
              <a:off x="6900119" y="2447753"/>
              <a:ext cx="62477" cy="143180"/>
            </a:xfrm>
            <a:custGeom>
              <a:rect b="b" l="l" r="r" t="t"/>
              <a:pathLst>
                <a:path extrusionOk="0" h="5468" w="2386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72"/>
            <p:cNvSpPr/>
            <p:nvPr/>
          </p:nvSpPr>
          <p:spPr>
            <a:xfrm>
              <a:off x="6745732" y="2419290"/>
              <a:ext cx="193874" cy="200368"/>
            </a:xfrm>
            <a:custGeom>
              <a:rect b="b" l="l" r="r" t="t"/>
              <a:pathLst>
                <a:path extrusionOk="0" h="7652" w="7404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72"/>
            <p:cNvSpPr/>
            <p:nvPr/>
          </p:nvSpPr>
          <p:spPr>
            <a:xfrm>
              <a:off x="6796950" y="2516463"/>
              <a:ext cx="28515" cy="14271"/>
            </a:xfrm>
            <a:custGeom>
              <a:rect b="b" l="l" r="r" t="t"/>
              <a:pathLst>
                <a:path extrusionOk="0" h="545" w="1089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72"/>
            <p:cNvSpPr/>
            <p:nvPr/>
          </p:nvSpPr>
          <p:spPr>
            <a:xfrm>
              <a:off x="6859898" y="2516463"/>
              <a:ext cx="28515" cy="14271"/>
            </a:xfrm>
            <a:custGeom>
              <a:rect b="b" l="l" r="r" t="t"/>
              <a:pathLst>
                <a:path extrusionOk="0" h="545" w="1089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72"/>
            <p:cNvSpPr/>
            <p:nvPr/>
          </p:nvSpPr>
          <p:spPr>
            <a:xfrm>
              <a:off x="6745732" y="2419316"/>
              <a:ext cx="111443" cy="200237"/>
            </a:xfrm>
            <a:custGeom>
              <a:rect b="b" l="l" r="r" t="t"/>
              <a:pathLst>
                <a:path extrusionOk="0" h="7647" w="4256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72"/>
            <p:cNvSpPr/>
            <p:nvPr/>
          </p:nvSpPr>
          <p:spPr>
            <a:xfrm>
              <a:off x="6805434" y="2516594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72"/>
            <p:cNvSpPr/>
            <p:nvPr/>
          </p:nvSpPr>
          <p:spPr>
            <a:xfrm>
              <a:off x="6817400" y="2562103"/>
              <a:ext cx="50563" cy="17361"/>
            </a:xfrm>
            <a:custGeom>
              <a:rect b="b" l="l" r="r" t="t"/>
              <a:pathLst>
                <a:path extrusionOk="0" h="663" w="1931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72"/>
            <p:cNvSpPr/>
            <p:nvPr/>
          </p:nvSpPr>
          <p:spPr>
            <a:xfrm>
              <a:off x="6794960" y="2493734"/>
              <a:ext cx="32496" cy="11260"/>
            </a:xfrm>
            <a:custGeom>
              <a:rect b="b" l="l" r="r" t="t"/>
              <a:pathLst>
                <a:path extrusionOk="0" h="430" w="1241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72"/>
            <p:cNvSpPr/>
            <p:nvPr/>
          </p:nvSpPr>
          <p:spPr>
            <a:xfrm>
              <a:off x="6868409" y="2516594"/>
              <a:ext cx="11495" cy="17125"/>
            </a:xfrm>
            <a:custGeom>
              <a:rect b="b" l="l" r="r" t="t"/>
              <a:pathLst>
                <a:path extrusionOk="0" h="654" w="439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72"/>
            <p:cNvSpPr/>
            <p:nvPr/>
          </p:nvSpPr>
          <p:spPr>
            <a:xfrm>
              <a:off x="6857908" y="2493734"/>
              <a:ext cx="32496" cy="11260"/>
            </a:xfrm>
            <a:custGeom>
              <a:rect b="b" l="l" r="r" t="t"/>
              <a:pathLst>
                <a:path extrusionOk="0" h="430" w="1241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72"/>
            <p:cNvSpPr/>
            <p:nvPr/>
          </p:nvSpPr>
          <p:spPr>
            <a:xfrm>
              <a:off x="6754975" y="2516463"/>
              <a:ext cx="43755" cy="11521"/>
            </a:xfrm>
            <a:custGeom>
              <a:rect b="b" l="l" r="r" t="t"/>
              <a:pathLst>
                <a:path extrusionOk="0" h="440" w="1671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72"/>
            <p:cNvSpPr/>
            <p:nvPr/>
          </p:nvSpPr>
          <p:spPr>
            <a:xfrm>
              <a:off x="6886633" y="2516463"/>
              <a:ext cx="43729" cy="11521"/>
            </a:xfrm>
            <a:custGeom>
              <a:rect b="b" l="l" r="r" t="t"/>
              <a:pathLst>
                <a:path extrusionOk="0" h="440" w="167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72"/>
            <p:cNvSpPr/>
            <p:nvPr/>
          </p:nvSpPr>
          <p:spPr>
            <a:xfrm>
              <a:off x="6825675" y="2516463"/>
              <a:ext cx="34250" cy="22990"/>
            </a:xfrm>
            <a:custGeom>
              <a:rect b="b" l="l" r="r" t="t"/>
              <a:pathLst>
                <a:path extrusionOk="0" h="878" w="1308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72"/>
            <p:cNvSpPr/>
            <p:nvPr/>
          </p:nvSpPr>
          <p:spPr>
            <a:xfrm>
              <a:off x="6825439" y="2596641"/>
              <a:ext cx="34486" cy="34250"/>
            </a:xfrm>
            <a:custGeom>
              <a:rect b="b" l="l" r="r" t="t"/>
              <a:pathLst>
                <a:path extrusionOk="0" h="1308" w="1317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72"/>
            <p:cNvSpPr/>
            <p:nvPr/>
          </p:nvSpPr>
          <p:spPr>
            <a:xfrm>
              <a:off x="6783726" y="2640868"/>
              <a:ext cx="58969" cy="50380"/>
            </a:xfrm>
            <a:custGeom>
              <a:rect b="b" l="l" r="r" t="t"/>
              <a:pathLst>
                <a:path extrusionOk="0" h="1924" w="2252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72"/>
            <p:cNvSpPr/>
            <p:nvPr/>
          </p:nvSpPr>
          <p:spPr>
            <a:xfrm>
              <a:off x="6842669" y="2640868"/>
              <a:ext cx="58969" cy="50380"/>
            </a:xfrm>
            <a:custGeom>
              <a:rect b="b" l="l" r="r" t="t"/>
              <a:pathLst>
                <a:path extrusionOk="0" h="1924" w="2252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72"/>
            <p:cNvSpPr/>
            <p:nvPr/>
          </p:nvSpPr>
          <p:spPr>
            <a:xfrm>
              <a:off x="6734499" y="2625131"/>
              <a:ext cx="68238" cy="148888"/>
            </a:xfrm>
            <a:custGeom>
              <a:rect b="b" l="l" r="r" t="t"/>
              <a:pathLst>
                <a:path extrusionOk="0" h="5686" w="2606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72"/>
            <p:cNvSpPr/>
            <p:nvPr/>
          </p:nvSpPr>
          <p:spPr>
            <a:xfrm>
              <a:off x="6882627" y="2625131"/>
              <a:ext cx="68238" cy="148888"/>
            </a:xfrm>
            <a:custGeom>
              <a:rect b="b" l="l" r="r" t="t"/>
              <a:pathLst>
                <a:path extrusionOk="0" h="5686" w="2606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72"/>
            <p:cNvSpPr/>
            <p:nvPr/>
          </p:nvSpPr>
          <p:spPr>
            <a:xfrm>
              <a:off x="6785455" y="2510702"/>
              <a:ext cx="51506" cy="40246"/>
            </a:xfrm>
            <a:custGeom>
              <a:rect b="b" l="l" r="r" t="t"/>
              <a:pathLst>
                <a:path extrusionOk="0" h="1537" w="1967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72"/>
            <p:cNvSpPr/>
            <p:nvPr/>
          </p:nvSpPr>
          <p:spPr>
            <a:xfrm>
              <a:off x="6848403" y="2510702"/>
              <a:ext cx="51506" cy="40246"/>
            </a:xfrm>
            <a:custGeom>
              <a:rect b="b" l="l" r="r" t="t"/>
              <a:pathLst>
                <a:path extrusionOk="0" h="1537" w="1967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8" name="Google Shape;13618;p72"/>
          <p:cNvGrpSpPr/>
          <p:nvPr/>
        </p:nvGrpSpPr>
        <p:grpSpPr>
          <a:xfrm>
            <a:off x="9805873" y="4838580"/>
            <a:ext cx="549152" cy="709456"/>
            <a:chOff x="4902936" y="2419290"/>
            <a:chExt cx="274576" cy="354728"/>
          </a:xfrm>
        </p:grpSpPr>
        <p:sp>
          <p:nvSpPr>
            <p:cNvPr id="13619" name="Google Shape;13619;p72"/>
            <p:cNvSpPr/>
            <p:nvPr/>
          </p:nvSpPr>
          <p:spPr>
            <a:xfrm>
              <a:off x="4943418" y="2419290"/>
              <a:ext cx="193376" cy="131658"/>
            </a:xfrm>
            <a:custGeom>
              <a:rect b="b" l="l" r="r" t="t"/>
              <a:pathLst>
                <a:path extrusionOk="0" h="5028" w="7385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72"/>
            <p:cNvSpPr/>
            <p:nvPr/>
          </p:nvSpPr>
          <p:spPr>
            <a:xfrm>
              <a:off x="4902936" y="2613871"/>
              <a:ext cx="274576" cy="160147"/>
            </a:xfrm>
            <a:custGeom>
              <a:rect b="b" l="l" r="r" t="t"/>
              <a:pathLst>
                <a:path extrusionOk="0" h="6116" w="10486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72"/>
            <p:cNvSpPr/>
            <p:nvPr/>
          </p:nvSpPr>
          <p:spPr>
            <a:xfrm>
              <a:off x="4902936" y="2657338"/>
              <a:ext cx="274576" cy="116680"/>
            </a:xfrm>
            <a:custGeom>
              <a:rect b="b" l="l" r="r" t="t"/>
              <a:pathLst>
                <a:path extrusionOk="0" h="4456" w="10486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72"/>
            <p:cNvSpPr/>
            <p:nvPr/>
          </p:nvSpPr>
          <p:spPr>
            <a:xfrm>
              <a:off x="4971384" y="2662104"/>
              <a:ext cx="137681" cy="111915"/>
            </a:xfrm>
            <a:custGeom>
              <a:rect b="b" l="l" r="r" t="t"/>
              <a:pathLst>
                <a:path extrusionOk="0" h="4274" w="5258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72"/>
            <p:cNvSpPr/>
            <p:nvPr/>
          </p:nvSpPr>
          <p:spPr>
            <a:xfrm>
              <a:off x="4977878" y="2662104"/>
              <a:ext cx="124431" cy="46217"/>
            </a:xfrm>
            <a:custGeom>
              <a:rect b="b" l="l" r="r" t="t"/>
              <a:pathLst>
                <a:path extrusionOk="0" h="1765" w="4752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72"/>
            <p:cNvSpPr/>
            <p:nvPr/>
          </p:nvSpPr>
          <p:spPr>
            <a:xfrm>
              <a:off x="5022837" y="2699574"/>
              <a:ext cx="34512" cy="74444"/>
            </a:xfrm>
            <a:custGeom>
              <a:rect b="b" l="l" r="r" t="t"/>
              <a:pathLst>
                <a:path extrusionOk="0" h="2843" w="1318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72"/>
            <p:cNvSpPr/>
            <p:nvPr/>
          </p:nvSpPr>
          <p:spPr>
            <a:xfrm>
              <a:off x="5017103" y="2670823"/>
              <a:ext cx="45745" cy="34512"/>
            </a:xfrm>
            <a:custGeom>
              <a:rect b="b" l="l" r="r" t="t"/>
              <a:pathLst>
                <a:path extrusionOk="0" h="1318" w="1747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72"/>
            <p:cNvSpPr/>
            <p:nvPr/>
          </p:nvSpPr>
          <p:spPr>
            <a:xfrm>
              <a:off x="5000109" y="2613635"/>
              <a:ext cx="79969" cy="22938"/>
            </a:xfrm>
            <a:custGeom>
              <a:rect b="b" l="l" r="r" t="t"/>
              <a:pathLst>
                <a:path extrusionOk="0" h="876" w="3054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72"/>
            <p:cNvSpPr/>
            <p:nvPr/>
          </p:nvSpPr>
          <p:spPr>
            <a:xfrm>
              <a:off x="4981125" y="2646602"/>
              <a:ext cx="58995" cy="50301"/>
            </a:xfrm>
            <a:custGeom>
              <a:rect b="b" l="l" r="r" t="t"/>
              <a:pathLst>
                <a:path extrusionOk="0" h="1921" w="2253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72"/>
            <p:cNvSpPr/>
            <p:nvPr/>
          </p:nvSpPr>
          <p:spPr>
            <a:xfrm>
              <a:off x="5040093" y="2646602"/>
              <a:ext cx="58969" cy="50301"/>
            </a:xfrm>
            <a:custGeom>
              <a:rect b="b" l="l" r="r" t="t"/>
              <a:pathLst>
                <a:path extrusionOk="0" h="1921" w="2252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72"/>
            <p:cNvSpPr/>
            <p:nvPr/>
          </p:nvSpPr>
          <p:spPr>
            <a:xfrm>
              <a:off x="4931923" y="2630865"/>
              <a:ext cx="68212" cy="143153"/>
            </a:xfrm>
            <a:custGeom>
              <a:rect b="b" l="l" r="r" t="t"/>
              <a:pathLst>
                <a:path extrusionOk="0" h="5467" w="2605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72"/>
            <p:cNvSpPr/>
            <p:nvPr/>
          </p:nvSpPr>
          <p:spPr>
            <a:xfrm>
              <a:off x="5080052" y="2630865"/>
              <a:ext cx="68212" cy="143153"/>
            </a:xfrm>
            <a:custGeom>
              <a:rect b="b" l="l" r="r" t="t"/>
              <a:pathLst>
                <a:path extrusionOk="0" h="5467" w="2605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72"/>
            <p:cNvSpPr/>
            <p:nvPr/>
          </p:nvSpPr>
          <p:spPr>
            <a:xfrm>
              <a:off x="4946403" y="2476478"/>
              <a:ext cx="187144" cy="148678"/>
            </a:xfrm>
            <a:custGeom>
              <a:rect b="b" l="l" r="r" t="t"/>
              <a:pathLst>
                <a:path extrusionOk="0" h="5678" w="7147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72"/>
            <p:cNvSpPr/>
            <p:nvPr/>
          </p:nvSpPr>
          <p:spPr>
            <a:xfrm>
              <a:off x="4946665" y="2476478"/>
              <a:ext cx="127678" cy="148652"/>
            </a:xfrm>
            <a:custGeom>
              <a:rect b="b" l="l" r="r" t="t"/>
              <a:pathLst>
                <a:path extrusionOk="0" h="5677" w="4876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72"/>
            <p:cNvSpPr/>
            <p:nvPr/>
          </p:nvSpPr>
          <p:spPr>
            <a:xfrm>
              <a:off x="5005608" y="2419290"/>
              <a:ext cx="119430" cy="45981"/>
            </a:xfrm>
            <a:custGeom>
              <a:rect b="b" l="l" r="r" t="t"/>
              <a:pathLst>
                <a:path extrusionOk="0" h="1756" w="4561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72"/>
            <p:cNvSpPr/>
            <p:nvPr/>
          </p:nvSpPr>
          <p:spPr>
            <a:xfrm>
              <a:off x="5000109" y="2527879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72"/>
            <p:cNvSpPr/>
            <p:nvPr/>
          </p:nvSpPr>
          <p:spPr>
            <a:xfrm>
              <a:off x="5068818" y="2527879"/>
              <a:ext cx="11260" cy="17334"/>
            </a:xfrm>
            <a:custGeom>
              <a:rect b="b" l="l" r="r" t="t"/>
              <a:pathLst>
                <a:path extrusionOk="0" h="662" w="43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72"/>
            <p:cNvSpPr/>
            <p:nvPr/>
          </p:nvSpPr>
          <p:spPr>
            <a:xfrm>
              <a:off x="5014825" y="2567864"/>
              <a:ext cx="50537" cy="17334"/>
            </a:xfrm>
            <a:custGeom>
              <a:rect b="b" l="l" r="r" t="t"/>
              <a:pathLst>
                <a:path extrusionOk="0" h="662" w="193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72"/>
            <p:cNvSpPr/>
            <p:nvPr/>
          </p:nvSpPr>
          <p:spPr>
            <a:xfrm>
              <a:off x="4992384" y="2510702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72"/>
            <p:cNvSpPr/>
            <p:nvPr/>
          </p:nvSpPr>
          <p:spPr>
            <a:xfrm>
              <a:off x="5061068" y="2510702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9" name="Google Shape;13639;p72"/>
          <p:cNvGrpSpPr/>
          <p:nvPr/>
        </p:nvGrpSpPr>
        <p:grpSpPr>
          <a:xfrm>
            <a:off x="15216113" y="6691588"/>
            <a:ext cx="540668" cy="709509"/>
            <a:chOff x="7608056" y="3345794"/>
            <a:chExt cx="270334" cy="354754"/>
          </a:xfrm>
        </p:grpSpPr>
        <p:sp>
          <p:nvSpPr>
            <p:cNvPr id="13640" name="Google Shape;13640;p72"/>
            <p:cNvSpPr/>
            <p:nvPr/>
          </p:nvSpPr>
          <p:spPr>
            <a:xfrm>
              <a:off x="7636284" y="3351293"/>
              <a:ext cx="213879" cy="276068"/>
            </a:xfrm>
            <a:custGeom>
              <a:rect b="b" l="l" r="r" t="t"/>
              <a:pathLst>
                <a:path extrusionOk="0" h="10543" w="8168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72"/>
            <p:cNvSpPr/>
            <p:nvPr/>
          </p:nvSpPr>
          <p:spPr>
            <a:xfrm>
              <a:off x="7608056" y="3548387"/>
              <a:ext cx="270334" cy="151925"/>
            </a:xfrm>
            <a:custGeom>
              <a:rect b="b" l="l" r="r" t="t"/>
              <a:pathLst>
                <a:path extrusionOk="0" h="5802" w="10324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72"/>
            <p:cNvSpPr/>
            <p:nvPr/>
          </p:nvSpPr>
          <p:spPr>
            <a:xfrm>
              <a:off x="7608056" y="3590100"/>
              <a:ext cx="270334" cy="110213"/>
            </a:xfrm>
            <a:custGeom>
              <a:rect b="b" l="l" r="r" t="t"/>
              <a:pathLst>
                <a:path extrusionOk="0" h="4209" w="10324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72"/>
            <p:cNvSpPr/>
            <p:nvPr/>
          </p:nvSpPr>
          <p:spPr>
            <a:xfrm>
              <a:off x="7703736" y="3548387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72"/>
            <p:cNvSpPr/>
            <p:nvPr/>
          </p:nvSpPr>
          <p:spPr>
            <a:xfrm>
              <a:off x="7649795" y="3402013"/>
              <a:ext cx="187118" cy="157634"/>
            </a:xfrm>
            <a:custGeom>
              <a:rect b="b" l="l" r="r" t="t"/>
              <a:pathLst>
                <a:path extrusionOk="0" h="6020" w="7146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72"/>
            <p:cNvSpPr/>
            <p:nvPr/>
          </p:nvSpPr>
          <p:spPr>
            <a:xfrm>
              <a:off x="7652283" y="3402013"/>
              <a:ext cx="164154" cy="157581"/>
            </a:xfrm>
            <a:custGeom>
              <a:rect b="b" l="l" r="r" t="t"/>
              <a:pathLst>
                <a:path extrusionOk="0" h="6018" w="6269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72"/>
            <p:cNvSpPr/>
            <p:nvPr/>
          </p:nvSpPr>
          <p:spPr>
            <a:xfrm>
              <a:off x="7703736" y="3464386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72"/>
            <p:cNvSpPr/>
            <p:nvPr/>
          </p:nvSpPr>
          <p:spPr>
            <a:xfrm>
              <a:off x="7771425" y="3464386"/>
              <a:ext cx="11286" cy="17073"/>
            </a:xfrm>
            <a:custGeom>
              <a:rect b="b" l="l" r="r" t="t"/>
              <a:pathLst>
                <a:path extrusionOk="0" h="652" w="431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72"/>
            <p:cNvSpPr/>
            <p:nvPr/>
          </p:nvSpPr>
          <p:spPr>
            <a:xfrm>
              <a:off x="7696247" y="3446973"/>
              <a:ext cx="26264" cy="11521"/>
            </a:xfrm>
            <a:custGeom>
              <a:rect b="b" l="l" r="r" t="t"/>
              <a:pathLst>
                <a:path extrusionOk="0" h="440" w="1003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72"/>
            <p:cNvSpPr/>
            <p:nvPr/>
          </p:nvSpPr>
          <p:spPr>
            <a:xfrm>
              <a:off x="7763936" y="3446973"/>
              <a:ext cx="26264" cy="11521"/>
            </a:xfrm>
            <a:custGeom>
              <a:rect b="b" l="l" r="r" t="t"/>
              <a:pathLst>
                <a:path extrusionOk="0" h="440" w="100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72"/>
            <p:cNvSpPr/>
            <p:nvPr/>
          </p:nvSpPr>
          <p:spPr>
            <a:xfrm>
              <a:off x="7718243" y="3503218"/>
              <a:ext cx="49961" cy="16994"/>
            </a:xfrm>
            <a:custGeom>
              <a:rect b="b" l="l" r="r" t="t"/>
              <a:pathLst>
                <a:path extrusionOk="0" h="649" w="1908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72"/>
            <p:cNvSpPr/>
            <p:nvPr/>
          </p:nvSpPr>
          <p:spPr>
            <a:xfrm>
              <a:off x="7658777" y="3402013"/>
              <a:ext cx="22519" cy="64729"/>
            </a:xfrm>
            <a:custGeom>
              <a:rect b="b" l="l" r="r" t="t"/>
              <a:pathLst>
                <a:path extrusionOk="0" h="2472" w="86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72"/>
            <p:cNvSpPr/>
            <p:nvPr/>
          </p:nvSpPr>
          <p:spPr>
            <a:xfrm>
              <a:off x="7805151" y="3402013"/>
              <a:ext cx="22519" cy="64729"/>
            </a:xfrm>
            <a:custGeom>
              <a:rect b="b" l="l" r="r" t="t"/>
              <a:pathLst>
                <a:path extrusionOk="0" h="2472" w="86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72"/>
            <p:cNvSpPr/>
            <p:nvPr/>
          </p:nvSpPr>
          <p:spPr>
            <a:xfrm>
              <a:off x="7652021" y="3351345"/>
              <a:ext cx="183635" cy="101388"/>
            </a:xfrm>
            <a:custGeom>
              <a:rect b="b" l="l" r="r" t="t"/>
              <a:pathLst>
                <a:path extrusionOk="0" h="3872" w="7013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72"/>
            <p:cNvSpPr/>
            <p:nvPr/>
          </p:nvSpPr>
          <p:spPr>
            <a:xfrm>
              <a:off x="7652021" y="3351293"/>
              <a:ext cx="183635" cy="84970"/>
            </a:xfrm>
            <a:custGeom>
              <a:rect b="b" l="l" r="r" t="t"/>
              <a:pathLst>
                <a:path extrusionOk="0" h="3245" w="7013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72"/>
            <p:cNvSpPr/>
            <p:nvPr/>
          </p:nvSpPr>
          <p:spPr>
            <a:xfrm>
              <a:off x="7630549" y="3345794"/>
              <a:ext cx="225086" cy="354493"/>
            </a:xfrm>
            <a:custGeom>
              <a:rect b="b" l="l" r="r" t="t"/>
              <a:pathLst>
                <a:path extrusionOk="0" h="13538" w="8596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72"/>
            <p:cNvSpPr/>
            <p:nvPr/>
          </p:nvSpPr>
          <p:spPr>
            <a:xfrm>
              <a:off x="7731964" y="3627335"/>
              <a:ext cx="22519" cy="33752"/>
            </a:xfrm>
            <a:custGeom>
              <a:rect b="b" l="l" r="r" t="t"/>
              <a:pathLst>
                <a:path extrusionOk="0" h="1289" w="86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72"/>
            <p:cNvSpPr/>
            <p:nvPr/>
          </p:nvSpPr>
          <p:spPr>
            <a:xfrm>
              <a:off x="7611565" y="3617333"/>
              <a:ext cx="52972" cy="83216"/>
            </a:xfrm>
            <a:custGeom>
              <a:rect b="b" l="l" r="r" t="t"/>
              <a:pathLst>
                <a:path extrusionOk="0" h="3178" w="2023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72"/>
            <p:cNvSpPr/>
            <p:nvPr/>
          </p:nvSpPr>
          <p:spPr>
            <a:xfrm>
              <a:off x="7821909" y="3617333"/>
              <a:ext cx="52972" cy="82954"/>
            </a:xfrm>
            <a:custGeom>
              <a:rect b="b" l="l" r="r" t="t"/>
              <a:pathLst>
                <a:path extrusionOk="0" h="3168" w="2023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72"/>
          <p:cNvGrpSpPr/>
          <p:nvPr/>
        </p:nvGrpSpPr>
        <p:grpSpPr>
          <a:xfrm>
            <a:off x="13425530" y="8536164"/>
            <a:ext cx="526633" cy="709456"/>
            <a:chOff x="6712765" y="4268082"/>
            <a:chExt cx="263316" cy="354728"/>
          </a:xfrm>
        </p:grpSpPr>
        <p:sp>
          <p:nvSpPr>
            <p:cNvPr id="13660" name="Google Shape;13660;p72"/>
            <p:cNvSpPr/>
            <p:nvPr/>
          </p:nvSpPr>
          <p:spPr>
            <a:xfrm>
              <a:off x="6907372" y="4411209"/>
              <a:ext cx="36004" cy="131658"/>
            </a:xfrm>
            <a:custGeom>
              <a:rect b="b" l="l" r="r" t="t"/>
              <a:pathLst>
                <a:path extrusionOk="0" h="5028" w="1375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72"/>
            <p:cNvSpPr/>
            <p:nvPr/>
          </p:nvSpPr>
          <p:spPr>
            <a:xfrm>
              <a:off x="6745496" y="4411209"/>
              <a:ext cx="36240" cy="131658"/>
            </a:xfrm>
            <a:custGeom>
              <a:rect b="b" l="l" r="r" t="t"/>
              <a:pathLst>
                <a:path extrusionOk="0" h="5028" w="1384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72"/>
            <p:cNvSpPr/>
            <p:nvPr/>
          </p:nvSpPr>
          <p:spPr>
            <a:xfrm>
              <a:off x="6752985" y="4268082"/>
              <a:ext cx="183138" cy="134669"/>
            </a:xfrm>
            <a:custGeom>
              <a:rect b="b" l="l" r="r" t="t"/>
              <a:pathLst>
                <a:path extrusionOk="0" h="5143" w="6994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72"/>
            <p:cNvSpPr/>
            <p:nvPr/>
          </p:nvSpPr>
          <p:spPr>
            <a:xfrm>
              <a:off x="6712765" y="4456928"/>
              <a:ext cx="263316" cy="165882"/>
            </a:xfrm>
            <a:custGeom>
              <a:rect b="b" l="l" r="r" t="t"/>
              <a:pathLst>
                <a:path extrusionOk="0" h="6335" w="10056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72"/>
            <p:cNvSpPr/>
            <p:nvPr/>
          </p:nvSpPr>
          <p:spPr>
            <a:xfrm>
              <a:off x="6713027" y="4529854"/>
              <a:ext cx="263055" cy="92957"/>
            </a:xfrm>
            <a:custGeom>
              <a:rect b="b" l="l" r="r" t="t"/>
              <a:pathLst>
                <a:path extrusionOk="0" h="3550" w="10046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72"/>
            <p:cNvSpPr/>
            <p:nvPr/>
          </p:nvSpPr>
          <p:spPr>
            <a:xfrm>
              <a:off x="6810199" y="4468424"/>
              <a:ext cx="68709" cy="28620"/>
            </a:xfrm>
            <a:custGeom>
              <a:rect b="b" l="l" r="r" t="t"/>
              <a:pathLst>
                <a:path extrusionOk="0" h="1093" w="2624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72"/>
            <p:cNvSpPr/>
            <p:nvPr/>
          </p:nvSpPr>
          <p:spPr>
            <a:xfrm>
              <a:off x="6752226" y="4336399"/>
              <a:ext cx="184630" cy="149019"/>
            </a:xfrm>
            <a:custGeom>
              <a:rect b="b" l="l" r="r" t="t"/>
              <a:pathLst>
                <a:path extrusionOk="0" h="5691" w="7051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72"/>
            <p:cNvSpPr/>
            <p:nvPr/>
          </p:nvSpPr>
          <p:spPr>
            <a:xfrm>
              <a:off x="6752226" y="4336451"/>
              <a:ext cx="169417" cy="149202"/>
            </a:xfrm>
            <a:custGeom>
              <a:rect b="b" l="l" r="r" t="t"/>
              <a:pathLst>
                <a:path extrusionOk="0" h="5698" w="647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72"/>
            <p:cNvSpPr/>
            <p:nvPr/>
          </p:nvSpPr>
          <p:spPr>
            <a:xfrm>
              <a:off x="6804439" y="4388847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72"/>
            <p:cNvSpPr/>
            <p:nvPr/>
          </p:nvSpPr>
          <p:spPr>
            <a:xfrm>
              <a:off x="6873148" y="4388847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72"/>
            <p:cNvSpPr/>
            <p:nvPr/>
          </p:nvSpPr>
          <p:spPr>
            <a:xfrm>
              <a:off x="6878883" y="4496887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72"/>
            <p:cNvSpPr/>
            <p:nvPr/>
          </p:nvSpPr>
          <p:spPr>
            <a:xfrm>
              <a:off x="6810199" y="4496887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72"/>
            <p:cNvSpPr/>
            <p:nvPr/>
          </p:nvSpPr>
          <p:spPr>
            <a:xfrm>
              <a:off x="6841909" y="4269810"/>
              <a:ext cx="94214" cy="101467"/>
            </a:xfrm>
            <a:custGeom>
              <a:rect b="b" l="l" r="r" t="t"/>
              <a:pathLst>
                <a:path extrusionOk="0" h="3875" w="3598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72"/>
            <p:cNvSpPr/>
            <p:nvPr/>
          </p:nvSpPr>
          <p:spPr>
            <a:xfrm>
              <a:off x="6818683" y="4426187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72"/>
            <p:cNvSpPr/>
            <p:nvPr/>
          </p:nvSpPr>
          <p:spPr>
            <a:xfrm>
              <a:off x="6754242" y="4529854"/>
              <a:ext cx="180624" cy="87222"/>
            </a:xfrm>
            <a:custGeom>
              <a:rect b="b" l="l" r="r" t="t"/>
              <a:pathLst>
                <a:path extrusionOk="0" h="3331" w="6898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72"/>
            <p:cNvSpPr/>
            <p:nvPr/>
          </p:nvSpPr>
          <p:spPr>
            <a:xfrm>
              <a:off x="6764978" y="4525874"/>
              <a:ext cx="158891" cy="79707"/>
            </a:xfrm>
            <a:custGeom>
              <a:rect b="b" l="l" r="r" t="t"/>
              <a:pathLst>
                <a:path extrusionOk="0" h="3044" w="6068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6" name="Google Shape;13676;p72"/>
          <p:cNvGrpSpPr/>
          <p:nvPr/>
        </p:nvGrpSpPr>
        <p:grpSpPr>
          <a:xfrm>
            <a:off x="10718682" y="4838319"/>
            <a:ext cx="525638" cy="709718"/>
            <a:chOff x="5359341" y="2419159"/>
            <a:chExt cx="262819" cy="354859"/>
          </a:xfrm>
        </p:grpSpPr>
        <p:sp>
          <p:nvSpPr>
            <p:cNvPr id="13677" name="Google Shape;13677;p72"/>
            <p:cNvSpPr/>
            <p:nvPr/>
          </p:nvSpPr>
          <p:spPr>
            <a:xfrm>
              <a:off x="5359341" y="2636364"/>
              <a:ext cx="262819" cy="137655"/>
            </a:xfrm>
            <a:custGeom>
              <a:rect b="b" l="l" r="r" t="t"/>
              <a:pathLst>
                <a:path extrusionOk="0" h="5257" w="10037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72"/>
            <p:cNvSpPr/>
            <p:nvPr/>
          </p:nvSpPr>
          <p:spPr>
            <a:xfrm>
              <a:off x="5400556" y="2636364"/>
              <a:ext cx="180388" cy="102698"/>
            </a:xfrm>
            <a:custGeom>
              <a:rect b="b" l="l" r="r" t="t"/>
              <a:pathLst>
                <a:path extrusionOk="0" h="3922" w="6889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72"/>
            <p:cNvSpPr/>
            <p:nvPr/>
          </p:nvSpPr>
          <p:spPr>
            <a:xfrm>
              <a:off x="5359341" y="2636364"/>
              <a:ext cx="131423" cy="137655"/>
            </a:xfrm>
            <a:custGeom>
              <a:rect b="b" l="l" r="r" t="t"/>
              <a:pathLst>
                <a:path extrusionOk="0" h="5257" w="5019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72"/>
            <p:cNvSpPr/>
            <p:nvPr/>
          </p:nvSpPr>
          <p:spPr>
            <a:xfrm>
              <a:off x="5400556" y="2636364"/>
              <a:ext cx="90207" cy="102698"/>
            </a:xfrm>
            <a:custGeom>
              <a:rect b="b" l="l" r="r" t="t"/>
              <a:pathLst>
                <a:path extrusionOk="0" h="3922" w="3445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72"/>
            <p:cNvSpPr/>
            <p:nvPr/>
          </p:nvSpPr>
          <p:spPr>
            <a:xfrm>
              <a:off x="5411056" y="2636364"/>
              <a:ext cx="159388" cy="91464"/>
            </a:xfrm>
            <a:custGeom>
              <a:rect b="b" l="l" r="r" t="t"/>
              <a:pathLst>
                <a:path extrusionOk="0" h="3493" w="6087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72"/>
            <p:cNvSpPr/>
            <p:nvPr/>
          </p:nvSpPr>
          <p:spPr>
            <a:xfrm>
              <a:off x="5456513" y="2619134"/>
              <a:ext cx="68709" cy="62975"/>
            </a:xfrm>
            <a:custGeom>
              <a:rect b="b" l="l" r="r" t="t"/>
              <a:pathLst>
                <a:path extrusionOk="0" h="2405" w="2624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72"/>
            <p:cNvSpPr/>
            <p:nvPr/>
          </p:nvSpPr>
          <p:spPr>
            <a:xfrm>
              <a:off x="5456513" y="2619134"/>
              <a:ext cx="68709" cy="28620"/>
            </a:xfrm>
            <a:custGeom>
              <a:rect b="b" l="l" r="r" t="t"/>
              <a:pathLst>
                <a:path extrusionOk="0" h="1093" w="2624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72"/>
            <p:cNvSpPr/>
            <p:nvPr/>
          </p:nvSpPr>
          <p:spPr>
            <a:xfrm>
              <a:off x="5360833" y="2482082"/>
              <a:ext cx="92957" cy="131711"/>
            </a:xfrm>
            <a:custGeom>
              <a:rect b="b" l="l" r="r" t="t"/>
              <a:pathLst>
                <a:path extrusionOk="0" h="5030" w="355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72"/>
            <p:cNvSpPr/>
            <p:nvPr/>
          </p:nvSpPr>
          <p:spPr>
            <a:xfrm>
              <a:off x="5527946" y="2482082"/>
              <a:ext cx="92957" cy="131711"/>
            </a:xfrm>
            <a:custGeom>
              <a:rect b="b" l="l" r="r" t="t"/>
              <a:pathLst>
                <a:path extrusionOk="0" h="5030" w="355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72"/>
            <p:cNvSpPr/>
            <p:nvPr/>
          </p:nvSpPr>
          <p:spPr>
            <a:xfrm>
              <a:off x="5394560" y="2442019"/>
              <a:ext cx="192381" cy="194109"/>
            </a:xfrm>
            <a:custGeom>
              <a:rect b="b" l="l" r="r" t="t"/>
              <a:pathLst>
                <a:path extrusionOk="0" h="7413" w="7347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72"/>
            <p:cNvSpPr/>
            <p:nvPr/>
          </p:nvSpPr>
          <p:spPr>
            <a:xfrm>
              <a:off x="5394560" y="2462757"/>
              <a:ext cx="107699" cy="173397"/>
            </a:xfrm>
            <a:custGeom>
              <a:rect b="b" l="l" r="r" t="t"/>
              <a:pathLst>
                <a:path extrusionOk="0" h="6622" w="4113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72"/>
            <p:cNvSpPr/>
            <p:nvPr/>
          </p:nvSpPr>
          <p:spPr>
            <a:xfrm>
              <a:off x="5450753" y="252832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72"/>
            <p:cNvSpPr/>
            <p:nvPr/>
          </p:nvSpPr>
          <p:spPr>
            <a:xfrm>
              <a:off x="5519200" y="252832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72"/>
            <p:cNvSpPr/>
            <p:nvPr/>
          </p:nvSpPr>
          <p:spPr>
            <a:xfrm>
              <a:off x="5462248" y="2573415"/>
              <a:ext cx="56979" cy="28489"/>
            </a:xfrm>
            <a:custGeom>
              <a:rect b="b" l="l" r="r" t="t"/>
              <a:pathLst>
                <a:path extrusionOk="0" h="1088" w="2176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72"/>
            <p:cNvSpPr/>
            <p:nvPr/>
          </p:nvSpPr>
          <p:spPr>
            <a:xfrm>
              <a:off x="5442766" y="2504680"/>
              <a:ext cx="28201" cy="17544"/>
            </a:xfrm>
            <a:custGeom>
              <a:rect b="b" l="l" r="r" t="t"/>
              <a:pathLst>
                <a:path extrusionOk="0" h="670" w="1077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72"/>
            <p:cNvSpPr/>
            <p:nvPr/>
          </p:nvSpPr>
          <p:spPr>
            <a:xfrm>
              <a:off x="5511057" y="2504889"/>
              <a:ext cx="27651" cy="17334"/>
            </a:xfrm>
            <a:custGeom>
              <a:rect b="b" l="l" r="r" t="t"/>
              <a:pathLst>
                <a:path extrusionOk="0" h="662" w="1056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72"/>
            <p:cNvSpPr/>
            <p:nvPr/>
          </p:nvSpPr>
          <p:spPr>
            <a:xfrm>
              <a:off x="5470758" y="2536442"/>
              <a:ext cx="39984" cy="39984"/>
            </a:xfrm>
            <a:custGeom>
              <a:rect b="b" l="l" r="r" t="t"/>
              <a:pathLst>
                <a:path extrusionOk="0" h="1527" w="1527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72"/>
            <p:cNvSpPr/>
            <p:nvPr/>
          </p:nvSpPr>
          <p:spPr>
            <a:xfrm>
              <a:off x="5466987" y="2538694"/>
              <a:ext cx="41503" cy="37549"/>
            </a:xfrm>
            <a:custGeom>
              <a:rect b="b" l="l" r="r" t="t"/>
              <a:pathLst>
                <a:path extrusionOk="0" h="1434" w="1585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72"/>
            <p:cNvSpPr/>
            <p:nvPr/>
          </p:nvSpPr>
          <p:spPr>
            <a:xfrm>
              <a:off x="5405060" y="2430655"/>
              <a:ext cx="171616" cy="100079"/>
            </a:xfrm>
            <a:custGeom>
              <a:rect b="b" l="l" r="r" t="t"/>
              <a:pathLst>
                <a:path extrusionOk="0" h="3822" w="6554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72"/>
            <p:cNvSpPr/>
            <p:nvPr/>
          </p:nvSpPr>
          <p:spPr>
            <a:xfrm>
              <a:off x="5456749" y="2419159"/>
              <a:ext cx="119692" cy="91307"/>
            </a:xfrm>
            <a:custGeom>
              <a:rect b="b" l="l" r="r" t="t"/>
              <a:pathLst>
                <a:path extrusionOk="0" h="3487" w="4571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72"/>
            <p:cNvSpPr/>
            <p:nvPr/>
          </p:nvSpPr>
          <p:spPr>
            <a:xfrm>
              <a:off x="5410794" y="2646864"/>
              <a:ext cx="159650" cy="81697"/>
            </a:xfrm>
            <a:custGeom>
              <a:rect b="b" l="l" r="r" t="t"/>
              <a:pathLst>
                <a:path extrusionOk="0" h="3120" w="6097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8" name="Google Shape;13698;p72"/>
          <p:cNvGrpSpPr/>
          <p:nvPr/>
        </p:nvGrpSpPr>
        <p:grpSpPr>
          <a:xfrm>
            <a:off x="13418565" y="7580412"/>
            <a:ext cx="526633" cy="708985"/>
            <a:chOff x="6709282" y="3790206"/>
            <a:chExt cx="263316" cy="354493"/>
          </a:xfrm>
        </p:grpSpPr>
        <p:sp>
          <p:nvSpPr>
            <p:cNvPr id="13699" name="Google Shape;13699;p72"/>
            <p:cNvSpPr/>
            <p:nvPr/>
          </p:nvSpPr>
          <p:spPr>
            <a:xfrm>
              <a:off x="6743742" y="3790206"/>
              <a:ext cx="194371" cy="256822"/>
            </a:xfrm>
            <a:custGeom>
              <a:rect b="b" l="l" r="r" t="t"/>
              <a:pathLst>
                <a:path extrusionOk="0" h="9808" w="7423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72"/>
            <p:cNvSpPr/>
            <p:nvPr/>
          </p:nvSpPr>
          <p:spPr>
            <a:xfrm>
              <a:off x="6743742" y="3790206"/>
              <a:ext cx="97199" cy="256822"/>
            </a:xfrm>
            <a:custGeom>
              <a:rect b="b" l="l" r="r" t="t"/>
              <a:pathLst>
                <a:path extrusionOk="0" h="9808" w="3712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72"/>
            <p:cNvSpPr/>
            <p:nvPr/>
          </p:nvSpPr>
          <p:spPr>
            <a:xfrm>
              <a:off x="6709282" y="3990286"/>
              <a:ext cx="263316" cy="154413"/>
            </a:xfrm>
            <a:custGeom>
              <a:rect b="b" l="l" r="r" t="t"/>
              <a:pathLst>
                <a:path extrusionOk="0" h="5897" w="10056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72"/>
            <p:cNvSpPr/>
            <p:nvPr/>
          </p:nvSpPr>
          <p:spPr>
            <a:xfrm>
              <a:off x="6709518" y="4050747"/>
              <a:ext cx="263081" cy="93952"/>
            </a:xfrm>
            <a:custGeom>
              <a:rect b="b" l="l" r="r" t="t"/>
              <a:pathLst>
                <a:path extrusionOk="0" h="3588" w="10047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72"/>
            <p:cNvSpPr/>
            <p:nvPr/>
          </p:nvSpPr>
          <p:spPr>
            <a:xfrm>
              <a:off x="6760238" y="4050747"/>
              <a:ext cx="161902" cy="65463"/>
            </a:xfrm>
            <a:custGeom>
              <a:rect b="b" l="l" r="r" t="t"/>
              <a:pathLst>
                <a:path extrusionOk="0" h="2500" w="6183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72"/>
            <p:cNvSpPr/>
            <p:nvPr/>
          </p:nvSpPr>
          <p:spPr>
            <a:xfrm>
              <a:off x="6712267" y="4077220"/>
              <a:ext cx="48730" cy="67479"/>
            </a:xfrm>
            <a:custGeom>
              <a:rect b="b" l="l" r="r" t="t"/>
              <a:pathLst>
                <a:path extrusionOk="0" h="2577" w="1861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72"/>
            <p:cNvSpPr/>
            <p:nvPr/>
          </p:nvSpPr>
          <p:spPr>
            <a:xfrm>
              <a:off x="6806691" y="3990286"/>
              <a:ext cx="68736" cy="28515"/>
            </a:xfrm>
            <a:custGeom>
              <a:rect b="b" l="l" r="r" t="t"/>
              <a:pathLst>
                <a:path extrusionOk="0" h="1089" w="2625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72"/>
            <p:cNvSpPr/>
            <p:nvPr/>
          </p:nvSpPr>
          <p:spPr>
            <a:xfrm>
              <a:off x="6748743" y="3858889"/>
              <a:ext cx="184369" cy="148652"/>
            </a:xfrm>
            <a:custGeom>
              <a:rect b="b" l="l" r="r" t="t"/>
              <a:pathLst>
                <a:path extrusionOk="0" h="5677" w="7041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72"/>
            <p:cNvSpPr/>
            <p:nvPr/>
          </p:nvSpPr>
          <p:spPr>
            <a:xfrm>
              <a:off x="6748743" y="3858889"/>
              <a:ext cx="183635" cy="148652"/>
            </a:xfrm>
            <a:custGeom>
              <a:rect b="b" l="l" r="r" t="t"/>
              <a:pathLst>
                <a:path extrusionOk="0" h="5677" w="7013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72"/>
            <p:cNvSpPr/>
            <p:nvPr/>
          </p:nvSpPr>
          <p:spPr>
            <a:xfrm>
              <a:off x="6801192" y="3910238"/>
              <a:ext cx="11286" cy="17125"/>
            </a:xfrm>
            <a:custGeom>
              <a:rect b="b" l="l" r="r" t="t"/>
              <a:pathLst>
                <a:path extrusionOk="0" h="654" w="431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72"/>
            <p:cNvSpPr/>
            <p:nvPr/>
          </p:nvSpPr>
          <p:spPr>
            <a:xfrm>
              <a:off x="6869639" y="391023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72"/>
            <p:cNvSpPr/>
            <p:nvPr/>
          </p:nvSpPr>
          <p:spPr>
            <a:xfrm>
              <a:off x="6815724" y="3950249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72"/>
            <p:cNvSpPr/>
            <p:nvPr/>
          </p:nvSpPr>
          <p:spPr>
            <a:xfrm>
              <a:off x="6921093" y="4077220"/>
              <a:ext cx="48756" cy="67479"/>
            </a:xfrm>
            <a:custGeom>
              <a:rect b="b" l="l" r="r" t="t"/>
              <a:pathLst>
                <a:path extrusionOk="0" h="2577" w="1862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72"/>
            <p:cNvSpPr/>
            <p:nvPr/>
          </p:nvSpPr>
          <p:spPr>
            <a:xfrm>
              <a:off x="6787209" y="3887326"/>
              <a:ext cx="33569" cy="17308"/>
            </a:xfrm>
            <a:custGeom>
              <a:rect b="b" l="l" r="r" t="t"/>
              <a:pathLst>
                <a:path extrusionOk="0" h="661" w="1282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72"/>
            <p:cNvSpPr/>
            <p:nvPr/>
          </p:nvSpPr>
          <p:spPr>
            <a:xfrm>
              <a:off x="6785455" y="3790206"/>
              <a:ext cx="152920" cy="120163"/>
            </a:xfrm>
            <a:custGeom>
              <a:rect b="b" l="l" r="r" t="t"/>
              <a:pathLst>
                <a:path extrusionOk="0" h="4589" w="584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72"/>
            <p:cNvSpPr/>
            <p:nvPr/>
          </p:nvSpPr>
          <p:spPr>
            <a:xfrm>
              <a:off x="6875400" y="4007280"/>
              <a:ext cx="62975" cy="137419"/>
            </a:xfrm>
            <a:custGeom>
              <a:rect b="b" l="l" r="r" t="t"/>
              <a:pathLst>
                <a:path extrusionOk="0" h="5248" w="2405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5" name="Google Shape;13715;p72"/>
          <p:cNvGrpSpPr/>
          <p:nvPr/>
        </p:nvGrpSpPr>
        <p:grpSpPr>
          <a:xfrm>
            <a:off x="12521257" y="4838580"/>
            <a:ext cx="526109" cy="708985"/>
            <a:chOff x="6260629" y="2419290"/>
            <a:chExt cx="263055" cy="354493"/>
          </a:xfrm>
        </p:grpSpPr>
        <p:sp>
          <p:nvSpPr>
            <p:cNvPr id="13716" name="Google Shape;13716;p72"/>
            <p:cNvSpPr/>
            <p:nvPr/>
          </p:nvSpPr>
          <p:spPr>
            <a:xfrm>
              <a:off x="6317581" y="2419290"/>
              <a:ext cx="148914" cy="57214"/>
            </a:xfrm>
            <a:custGeom>
              <a:rect b="b" l="l" r="r" t="t"/>
              <a:pathLst>
                <a:path extrusionOk="0" h="2185" w="5687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72"/>
            <p:cNvSpPr/>
            <p:nvPr/>
          </p:nvSpPr>
          <p:spPr>
            <a:xfrm>
              <a:off x="6271862" y="2453514"/>
              <a:ext cx="240352" cy="148914"/>
            </a:xfrm>
            <a:custGeom>
              <a:rect b="b" l="l" r="r" t="t"/>
              <a:pathLst>
                <a:path extrusionOk="0" h="5687" w="9179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72"/>
            <p:cNvSpPr/>
            <p:nvPr/>
          </p:nvSpPr>
          <p:spPr>
            <a:xfrm>
              <a:off x="6284614" y="2476478"/>
              <a:ext cx="214848" cy="232470"/>
            </a:xfrm>
            <a:custGeom>
              <a:rect b="b" l="l" r="r" t="t"/>
              <a:pathLst>
                <a:path extrusionOk="0" h="8878" w="8205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72"/>
            <p:cNvSpPr/>
            <p:nvPr/>
          </p:nvSpPr>
          <p:spPr>
            <a:xfrm>
              <a:off x="6260629" y="2630865"/>
              <a:ext cx="263055" cy="142918"/>
            </a:xfrm>
            <a:custGeom>
              <a:rect b="b" l="l" r="r" t="t"/>
              <a:pathLst>
                <a:path extrusionOk="0" h="5458" w="10046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72"/>
            <p:cNvSpPr/>
            <p:nvPr/>
          </p:nvSpPr>
          <p:spPr>
            <a:xfrm>
              <a:off x="6357801" y="2630865"/>
              <a:ext cx="68709" cy="28515"/>
            </a:xfrm>
            <a:custGeom>
              <a:rect b="b" l="l" r="r" t="t"/>
              <a:pathLst>
                <a:path extrusionOk="0" h="1089" w="2624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72"/>
            <p:cNvSpPr/>
            <p:nvPr/>
          </p:nvSpPr>
          <p:spPr>
            <a:xfrm>
              <a:off x="6317581" y="2504156"/>
              <a:ext cx="148914" cy="143834"/>
            </a:xfrm>
            <a:custGeom>
              <a:rect b="b" l="l" r="r" t="t"/>
              <a:pathLst>
                <a:path extrusionOk="0" h="5493" w="5687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72"/>
            <p:cNvSpPr/>
            <p:nvPr/>
          </p:nvSpPr>
          <p:spPr>
            <a:xfrm>
              <a:off x="6317581" y="2504156"/>
              <a:ext cx="125924" cy="143913"/>
            </a:xfrm>
            <a:custGeom>
              <a:rect b="b" l="l" r="r" t="t"/>
              <a:pathLst>
                <a:path extrusionOk="0" h="5496" w="4809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72"/>
            <p:cNvSpPr/>
            <p:nvPr/>
          </p:nvSpPr>
          <p:spPr>
            <a:xfrm>
              <a:off x="6352040" y="2556552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72"/>
            <p:cNvSpPr/>
            <p:nvPr/>
          </p:nvSpPr>
          <p:spPr>
            <a:xfrm>
              <a:off x="6420750" y="2556552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72"/>
            <p:cNvSpPr/>
            <p:nvPr/>
          </p:nvSpPr>
          <p:spPr>
            <a:xfrm>
              <a:off x="6366756" y="2596432"/>
              <a:ext cx="50563" cy="17282"/>
            </a:xfrm>
            <a:custGeom>
              <a:rect b="b" l="l" r="r" t="t"/>
              <a:pathLst>
                <a:path extrusionOk="0" h="660" w="1931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72"/>
            <p:cNvSpPr/>
            <p:nvPr/>
          </p:nvSpPr>
          <p:spPr>
            <a:xfrm>
              <a:off x="6344133" y="2537542"/>
              <a:ext cx="27468" cy="13930"/>
            </a:xfrm>
            <a:custGeom>
              <a:rect b="b" l="l" r="r" t="t"/>
              <a:pathLst>
                <a:path extrusionOk="0" h="532" w="1049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72"/>
            <p:cNvSpPr/>
            <p:nvPr/>
          </p:nvSpPr>
          <p:spPr>
            <a:xfrm>
              <a:off x="6412554" y="2537751"/>
              <a:ext cx="27468" cy="13957"/>
            </a:xfrm>
            <a:custGeom>
              <a:rect b="b" l="l" r="r" t="t"/>
              <a:pathLst>
                <a:path extrusionOk="0" h="533" w="1049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72"/>
            <p:cNvSpPr/>
            <p:nvPr/>
          </p:nvSpPr>
          <p:spPr>
            <a:xfrm>
              <a:off x="6260629" y="2697061"/>
              <a:ext cx="263055" cy="76722"/>
            </a:xfrm>
            <a:custGeom>
              <a:rect b="b" l="l" r="r" t="t"/>
              <a:pathLst>
                <a:path extrusionOk="0" h="2930" w="10046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72"/>
            <p:cNvSpPr/>
            <p:nvPr/>
          </p:nvSpPr>
          <p:spPr>
            <a:xfrm>
              <a:off x="6305588" y="2697061"/>
              <a:ext cx="172900" cy="65489"/>
            </a:xfrm>
            <a:custGeom>
              <a:rect b="b" l="l" r="r" t="t"/>
              <a:pathLst>
                <a:path extrusionOk="0" h="2501" w="6603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72"/>
            <p:cNvSpPr/>
            <p:nvPr/>
          </p:nvSpPr>
          <p:spPr>
            <a:xfrm>
              <a:off x="6294852" y="2476478"/>
              <a:ext cx="194371" cy="65227"/>
            </a:xfrm>
            <a:custGeom>
              <a:rect b="b" l="l" r="r" t="t"/>
              <a:pathLst>
                <a:path extrusionOk="0" h="2491" w="7423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31" name="Google Shape;13731;p72"/>
          <p:cNvGrpSpPr/>
          <p:nvPr/>
        </p:nvGrpSpPr>
        <p:grpSpPr>
          <a:xfrm>
            <a:off x="12521728" y="5759821"/>
            <a:ext cx="526685" cy="709509"/>
            <a:chOff x="6260864" y="2879911"/>
            <a:chExt cx="263343" cy="354754"/>
          </a:xfrm>
        </p:grpSpPr>
        <p:sp>
          <p:nvSpPr>
            <p:cNvPr id="13732" name="Google Shape;13732;p72"/>
            <p:cNvSpPr/>
            <p:nvPr/>
          </p:nvSpPr>
          <p:spPr>
            <a:xfrm>
              <a:off x="6290610" y="2960115"/>
              <a:ext cx="203850" cy="208354"/>
            </a:xfrm>
            <a:custGeom>
              <a:rect b="b" l="l" r="r" t="t"/>
              <a:pathLst>
                <a:path extrusionOk="0" h="7957" w="7785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72"/>
            <p:cNvSpPr/>
            <p:nvPr/>
          </p:nvSpPr>
          <p:spPr>
            <a:xfrm>
              <a:off x="6260864" y="3086013"/>
              <a:ext cx="263081" cy="148652"/>
            </a:xfrm>
            <a:custGeom>
              <a:rect b="b" l="l" r="r" t="t"/>
              <a:pathLst>
                <a:path extrusionOk="0" h="5677" w="10047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72"/>
            <p:cNvSpPr/>
            <p:nvPr/>
          </p:nvSpPr>
          <p:spPr>
            <a:xfrm>
              <a:off x="6260864" y="3137204"/>
              <a:ext cx="263343" cy="97461"/>
            </a:xfrm>
            <a:custGeom>
              <a:rect b="b" l="l" r="r" t="t"/>
              <a:pathLst>
                <a:path extrusionOk="0" h="3722" w="10057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72"/>
            <p:cNvSpPr/>
            <p:nvPr/>
          </p:nvSpPr>
          <p:spPr>
            <a:xfrm>
              <a:off x="6320566" y="3137204"/>
              <a:ext cx="143677" cy="63237"/>
            </a:xfrm>
            <a:custGeom>
              <a:rect b="b" l="l" r="r" t="t"/>
              <a:pathLst>
                <a:path extrusionOk="0" h="2415" w="5487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72"/>
            <p:cNvSpPr/>
            <p:nvPr/>
          </p:nvSpPr>
          <p:spPr>
            <a:xfrm>
              <a:off x="6358299" y="3085751"/>
              <a:ext cx="68709" cy="23069"/>
            </a:xfrm>
            <a:custGeom>
              <a:rect b="b" l="l" r="r" t="t"/>
              <a:pathLst>
                <a:path extrusionOk="0" h="881" w="2624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72"/>
            <p:cNvSpPr/>
            <p:nvPr/>
          </p:nvSpPr>
          <p:spPr>
            <a:xfrm>
              <a:off x="6379273" y="2879911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72"/>
            <p:cNvSpPr/>
            <p:nvPr/>
          </p:nvSpPr>
          <p:spPr>
            <a:xfrm>
              <a:off x="6296109" y="2960115"/>
              <a:ext cx="170621" cy="137209"/>
            </a:xfrm>
            <a:custGeom>
              <a:rect b="b" l="l" r="r" t="t"/>
              <a:pathLst>
                <a:path extrusionOk="0" h="5240" w="6516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72"/>
            <p:cNvSpPr/>
            <p:nvPr/>
          </p:nvSpPr>
          <p:spPr>
            <a:xfrm>
              <a:off x="6300089" y="2960115"/>
              <a:ext cx="166903" cy="137393"/>
            </a:xfrm>
            <a:custGeom>
              <a:rect b="b" l="l" r="r" t="t"/>
              <a:pathLst>
                <a:path extrusionOk="0" h="5247" w="6374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72"/>
            <p:cNvSpPr/>
            <p:nvPr/>
          </p:nvSpPr>
          <p:spPr>
            <a:xfrm>
              <a:off x="6352564" y="3000702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72"/>
            <p:cNvSpPr/>
            <p:nvPr/>
          </p:nvSpPr>
          <p:spPr>
            <a:xfrm>
              <a:off x="6421012" y="3000702"/>
              <a:ext cx="11495" cy="17125"/>
            </a:xfrm>
            <a:custGeom>
              <a:rect b="b" l="l" r="r" t="t"/>
              <a:pathLst>
                <a:path extrusionOk="0" h="654" w="439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72"/>
            <p:cNvSpPr/>
            <p:nvPr/>
          </p:nvSpPr>
          <p:spPr>
            <a:xfrm>
              <a:off x="6344813" y="2983079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72"/>
            <p:cNvSpPr/>
            <p:nvPr/>
          </p:nvSpPr>
          <p:spPr>
            <a:xfrm>
              <a:off x="6413497" y="2983079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72"/>
            <p:cNvSpPr/>
            <p:nvPr/>
          </p:nvSpPr>
          <p:spPr>
            <a:xfrm>
              <a:off x="6366783" y="3037309"/>
              <a:ext cx="51506" cy="22990"/>
            </a:xfrm>
            <a:custGeom>
              <a:rect b="b" l="l" r="r" t="t"/>
              <a:pathLst>
                <a:path extrusionOk="0" h="878" w="1967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72"/>
            <p:cNvSpPr/>
            <p:nvPr/>
          </p:nvSpPr>
          <p:spPr>
            <a:xfrm>
              <a:off x="6306583" y="2965850"/>
              <a:ext cx="23017" cy="37261"/>
            </a:xfrm>
            <a:custGeom>
              <a:rect b="b" l="l" r="r" t="t"/>
              <a:pathLst>
                <a:path extrusionOk="0" h="1423" w="879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72"/>
            <p:cNvSpPr/>
            <p:nvPr/>
          </p:nvSpPr>
          <p:spPr>
            <a:xfrm>
              <a:off x="6352564" y="2954355"/>
              <a:ext cx="125662" cy="74732"/>
            </a:xfrm>
            <a:custGeom>
              <a:rect b="b" l="l" r="r" t="t"/>
              <a:pathLst>
                <a:path extrusionOk="0" h="2854" w="4799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72"/>
            <p:cNvSpPr/>
            <p:nvPr/>
          </p:nvSpPr>
          <p:spPr>
            <a:xfrm>
              <a:off x="6306583" y="2885671"/>
              <a:ext cx="171643" cy="85965"/>
            </a:xfrm>
            <a:custGeom>
              <a:rect b="b" l="l" r="r" t="t"/>
              <a:pathLst>
                <a:path extrusionOk="0" h="3283" w="6555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72"/>
            <p:cNvSpPr/>
            <p:nvPr/>
          </p:nvSpPr>
          <p:spPr>
            <a:xfrm>
              <a:off x="6306583" y="2885619"/>
              <a:ext cx="171643" cy="86018"/>
            </a:xfrm>
            <a:custGeom>
              <a:rect b="b" l="l" r="r" t="t"/>
              <a:pathLst>
                <a:path extrusionOk="0" h="3285" w="6555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72"/>
            <p:cNvSpPr/>
            <p:nvPr/>
          </p:nvSpPr>
          <p:spPr>
            <a:xfrm>
              <a:off x="6293857" y="2954355"/>
              <a:ext cx="197121" cy="26499"/>
            </a:xfrm>
            <a:custGeom>
              <a:rect b="b" l="l" r="r" t="t"/>
              <a:pathLst>
                <a:path extrusionOk="0" h="1012" w="7528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0" name="Google Shape;13750;p72"/>
          <p:cNvGrpSpPr/>
          <p:nvPr/>
        </p:nvGrpSpPr>
        <p:grpSpPr>
          <a:xfrm>
            <a:off x="16125937" y="4838580"/>
            <a:ext cx="526633" cy="709456"/>
            <a:chOff x="8062968" y="2419290"/>
            <a:chExt cx="263316" cy="354728"/>
          </a:xfrm>
        </p:grpSpPr>
        <p:sp>
          <p:nvSpPr>
            <p:cNvPr id="13751" name="Google Shape;13751;p72"/>
            <p:cNvSpPr/>
            <p:nvPr/>
          </p:nvSpPr>
          <p:spPr>
            <a:xfrm>
              <a:off x="8080198" y="2436520"/>
              <a:ext cx="97434" cy="257320"/>
            </a:xfrm>
            <a:custGeom>
              <a:rect b="b" l="l" r="r" t="t"/>
              <a:pathLst>
                <a:path extrusionOk="0" h="9827" w="3721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72"/>
            <p:cNvSpPr/>
            <p:nvPr/>
          </p:nvSpPr>
          <p:spPr>
            <a:xfrm>
              <a:off x="8131652" y="2419290"/>
              <a:ext cx="183138" cy="268815"/>
            </a:xfrm>
            <a:custGeom>
              <a:rect b="b" l="l" r="r" t="t"/>
              <a:pathLst>
                <a:path extrusionOk="0" h="10266" w="6994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72"/>
            <p:cNvSpPr/>
            <p:nvPr/>
          </p:nvSpPr>
          <p:spPr>
            <a:xfrm>
              <a:off x="8103188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72"/>
            <p:cNvSpPr/>
            <p:nvPr/>
          </p:nvSpPr>
          <p:spPr>
            <a:xfrm>
              <a:off x="8103188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72"/>
            <p:cNvSpPr/>
            <p:nvPr/>
          </p:nvSpPr>
          <p:spPr>
            <a:xfrm>
              <a:off x="8263310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72"/>
            <p:cNvSpPr/>
            <p:nvPr/>
          </p:nvSpPr>
          <p:spPr>
            <a:xfrm>
              <a:off x="8263310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72"/>
            <p:cNvSpPr/>
            <p:nvPr/>
          </p:nvSpPr>
          <p:spPr>
            <a:xfrm>
              <a:off x="8062968" y="2625131"/>
              <a:ext cx="263316" cy="148888"/>
            </a:xfrm>
            <a:custGeom>
              <a:rect b="b" l="l" r="r" t="t"/>
              <a:pathLst>
                <a:path extrusionOk="0" h="5686" w="10056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72"/>
            <p:cNvSpPr/>
            <p:nvPr/>
          </p:nvSpPr>
          <p:spPr>
            <a:xfrm>
              <a:off x="8160376" y="2625131"/>
              <a:ext cx="68736" cy="22990"/>
            </a:xfrm>
            <a:custGeom>
              <a:rect b="b" l="l" r="r" t="t"/>
              <a:pathLst>
                <a:path extrusionOk="0" h="878" w="2625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72"/>
            <p:cNvSpPr/>
            <p:nvPr/>
          </p:nvSpPr>
          <p:spPr>
            <a:xfrm>
              <a:off x="8098187" y="2482239"/>
              <a:ext cx="192617" cy="154387"/>
            </a:xfrm>
            <a:custGeom>
              <a:rect b="b" l="l" r="r" t="t"/>
              <a:pathLst>
                <a:path extrusionOk="0" h="5896" w="7356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72"/>
            <p:cNvSpPr/>
            <p:nvPr/>
          </p:nvSpPr>
          <p:spPr>
            <a:xfrm>
              <a:off x="8154642" y="2539872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72"/>
            <p:cNvSpPr/>
            <p:nvPr/>
          </p:nvSpPr>
          <p:spPr>
            <a:xfrm>
              <a:off x="8223325" y="2539872"/>
              <a:ext cx="11286" cy="17334"/>
            </a:xfrm>
            <a:custGeom>
              <a:rect b="b" l="l" r="r" t="t"/>
              <a:pathLst>
                <a:path extrusionOk="0" h="662" w="431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72"/>
            <p:cNvSpPr/>
            <p:nvPr/>
          </p:nvSpPr>
          <p:spPr>
            <a:xfrm>
              <a:off x="8169358" y="2585094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72"/>
            <p:cNvSpPr/>
            <p:nvPr/>
          </p:nvSpPr>
          <p:spPr>
            <a:xfrm>
              <a:off x="8146734" y="2519317"/>
              <a:ext cx="23017" cy="14664"/>
            </a:xfrm>
            <a:custGeom>
              <a:rect b="b" l="l" r="r" t="t"/>
              <a:pathLst>
                <a:path extrusionOk="0" h="560" w="879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72"/>
            <p:cNvSpPr/>
            <p:nvPr/>
          </p:nvSpPr>
          <p:spPr>
            <a:xfrm>
              <a:off x="8219476" y="2519317"/>
              <a:ext cx="23278" cy="14664"/>
            </a:xfrm>
            <a:custGeom>
              <a:rect b="b" l="l" r="r" t="t"/>
              <a:pathLst>
                <a:path extrusionOk="0" h="560" w="889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72"/>
            <p:cNvSpPr/>
            <p:nvPr/>
          </p:nvSpPr>
          <p:spPr>
            <a:xfrm>
              <a:off x="8062968" y="2692321"/>
              <a:ext cx="263316" cy="81697"/>
            </a:xfrm>
            <a:custGeom>
              <a:rect b="b" l="l" r="r" t="t"/>
              <a:pathLst>
                <a:path extrusionOk="0" h="3120" w="10056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72"/>
            <p:cNvSpPr/>
            <p:nvPr/>
          </p:nvSpPr>
          <p:spPr>
            <a:xfrm>
              <a:off x="8087949" y="2692557"/>
              <a:ext cx="213355" cy="58550"/>
            </a:xfrm>
            <a:custGeom>
              <a:rect b="b" l="l" r="r" t="t"/>
              <a:pathLst>
                <a:path extrusionOk="0" h="2236" w="8148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72"/>
            <p:cNvSpPr/>
            <p:nvPr/>
          </p:nvSpPr>
          <p:spPr>
            <a:xfrm>
              <a:off x="8102429" y="2482239"/>
              <a:ext cx="138152" cy="154387"/>
            </a:xfrm>
            <a:custGeom>
              <a:rect b="b" l="l" r="r" t="t"/>
              <a:pathLst>
                <a:path extrusionOk="0" h="5896" w="5276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8" name="Google Shape;13768;p72"/>
          <p:cNvGrpSpPr/>
          <p:nvPr/>
        </p:nvGrpSpPr>
        <p:grpSpPr>
          <a:xfrm>
            <a:off x="11619446" y="4838580"/>
            <a:ext cx="526633" cy="709456"/>
            <a:chOff x="5809723" y="2419290"/>
            <a:chExt cx="263316" cy="354728"/>
          </a:xfrm>
        </p:grpSpPr>
        <p:sp>
          <p:nvSpPr>
            <p:cNvPr id="13769" name="Google Shape;13769;p72"/>
            <p:cNvSpPr/>
            <p:nvPr/>
          </p:nvSpPr>
          <p:spPr>
            <a:xfrm>
              <a:off x="5815484" y="2419290"/>
              <a:ext cx="80205" cy="80205"/>
            </a:xfrm>
            <a:custGeom>
              <a:rect b="b" l="l" r="r" t="t"/>
              <a:pathLst>
                <a:path extrusionOk="0" h="3063" w="3063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72"/>
            <p:cNvSpPr/>
            <p:nvPr/>
          </p:nvSpPr>
          <p:spPr>
            <a:xfrm>
              <a:off x="5987100" y="2419290"/>
              <a:ext cx="80205" cy="80205"/>
            </a:xfrm>
            <a:custGeom>
              <a:rect b="b" l="l" r="r" t="t"/>
              <a:pathLst>
                <a:path extrusionOk="0" h="3063" w="3063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72"/>
            <p:cNvSpPr/>
            <p:nvPr/>
          </p:nvSpPr>
          <p:spPr>
            <a:xfrm>
              <a:off x="5823732" y="2424789"/>
              <a:ext cx="235325" cy="137419"/>
            </a:xfrm>
            <a:custGeom>
              <a:rect b="b" l="l" r="r" t="t"/>
              <a:pathLst>
                <a:path extrusionOk="0" h="5248" w="8987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72"/>
            <p:cNvSpPr/>
            <p:nvPr/>
          </p:nvSpPr>
          <p:spPr>
            <a:xfrm>
              <a:off x="5809723" y="2630865"/>
              <a:ext cx="263081" cy="143153"/>
            </a:xfrm>
            <a:custGeom>
              <a:rect b="b" l="l" r="r" t="t"/>
              <a:pathLst>
                <a:path extrusionOk="0" h="5467" w="10047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72"/>
            <p:cNvSpPr/>
            <p:nvPr/>
          </p:nvSpPr>
          <p:spPr>
            <a:xfrm>
              <a:off x="5809985" y="2694809"/>
              <a:ext cx="263055" cy="79210"/>
            </a:xfrm>
            <a:custGeom>
              <a:rect b="b" l="l" r="r" t="t"/>
              <a:pathLst>
                <a:path extrusionOk="0" h="3025" w="10046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72"/>
            <p:cNvSpPr/>
            <p:nvPr/>
          </p:nvSpPr>
          <p:spPr>
            <a:xfrm>
              <a:off x="5907157" y="2630865"/>
              <a:ext cx="68709" cy="23017"/>
            </a:xfrm>
            <a:custGeom>
              <a:rect b="b" l="l" r="r" t="t"/>
              <a:pathLst>
                <a:path extrusionOk="0" h="879" w="2624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72"/>
            <p:cNvSpPr/>
            <p:nvPr/>
          </p:nvSpPr>
          <p:spPr>
            <a:xfrm>
              <a:off x="5844942" y="2465009"/>
              <a:ext cx="192643" cy="177377"/>
            </a:xfrm>
            <a:custGeom>
              <a:rect b="b" l="l" r="r" t="t"/>
              <a:pathLst>
                <a:path extrusionOk="0" h="6774" w="7357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72"/>
            <p:cNvSpPr/>
            <p:nvPr/>
          </p:nvSpPr>
          <p:spPr>
            <a:xfrm>
              <a:off x="5845439" y="2464931"/>
              <a:ext cx="170150" cy="177430"/>
            </a:xfrm>
            <a:custGeom>
              <a:rect b="b" l="l" r="r" t="t"/>
              <a:pathLst>
                <a:path extrusionOk="0" h="6776" w="6498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72"/>
            <p:cNvSpPr/>
            <p:nvPr/>
          </p:nvSpPr>
          <p:spPr>
            <a:xfrm>
              <a:off x="5916086" y="2590723"/>
              <a:ext cx="50616" cy="17465"/>
            </a:xfrm>
            <a:custGeom>
              <a:rect b="b" l="l" r="r" t="t"/>
              <a:pathLst>
                <a:path extrusionOk="0" h="667" w="1933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72"/>
            <p:cNvSpPr/>
            <p:nvPr/>
          </p:nvSpPr>
          <p:spPr>
            <a:xfrm>
              <a:off x="5901397" y="2545135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72"/>
            <p:cNvSpPr/>
            <p:nvPr/>
          </p:nvSpPr>
          <p:spPr>
            <a:xfrm>
              <a:off x="5970106" y="2545135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72"/>
            <p:cNvSpPr/>
            <p:nvPr/>
          </p:nvSpPr>
          <p:spPr>
            <a:xfrm>
              <a:off x="5893672" y="2527958"/>
              <a:ext cx="21000" cy="11495"/>
            </a:xfrm>
            <a:custGeom>
              <a:rect b="b" l="l" r="r" t="t"/>
              <a:pathLst>
                <a:path extrusionOk="0" h="439" w="802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72"/>
            <p:cNvSpPr/>
            <p:nvPr/>
          </p:nvSpPr>
          <p:spPr>
            <a:xfrm>
              <a:off x="5968116" y="2527932"/>
              <a:ext cx="19246" cy="11521"/>
            </a:xfrm>
            <a:custGeom>
              <a:rect b="b" l="l" r="r" t="t"/>
              <a:pathLst>
                <a:path extrusionOk="0" h="440" w="735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72"/>
            <p:cNvSpPr/>
            <p:nvPr/>
          </p:nvSpPr>
          <p:spPr>
            <a:xfrm>
              <a:off x="5875919" y="2425025"/>
              <a:ext cx="162661" cy="97199"/>
            </a:xfrm>
            <a:custGeom>
              <a:rect b="b" l="l" r="r" t="t"/>
              <a:pathLst>
                <a:path extrusionOk="0" h="3712" w="6212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72"/>
            <p:cNvSpPr/>
            <p:nvPr/>
          </p:nvSpPr>
          <p:spPr>
            <a:xfrm>
              <a:off x="5843947" y="2694809"/>
              <a:ext cx="194869" cy="50485"/>
            </a:xfrm>
            <a:custGeom>
              <a:rect b="b" l="l" r="r" t="t"/>
              <a:pathLst>
                <a:path extrusionOk="0" h="1928" w="7442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72"/>
            <p:cNvSpPr/>
            <p:nvPr/>
          </p:nvSpPr>
          <p:spPr>
            <a:xfrm>
              <a:off x="5809723" y="2688577"/>
              <a:ext cx="85965" cy="85442"/>
            </a:xfrm>
            <a:custGeom>
              <a:rect b="b" l="l" r="r" t="t"/>
              <a:pathLst>
                <a:path extrusionOk="0" h="3263" w="3283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72"/>
            <p:cNvSpPr/>
            <p:nvPr/>
          </p:nvSpPr>
          <p:spPr>
            <a:xfrm>
              <a:off x="5987100" y="2688577"/>
              <a:ext cx="85939" cy="85442"/>
            </a:xfrm>
            <a:custGeom>
              <a:rect b="b" l="l" r="r" t="t"/>
              <a:pathLst>
                <a:path extrusionOk="0" h="3263" w="3282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6" name="Google Shape;13786;p72"/>
          <p:cNvGrpSpPr/>
          <p:nvPr/>
        </p:nvGrpSpPr>
        <p:grpSpPr>
          <a:xfrm>
            <a:off x="15213651" y="3005997"/>
            <a:ext cx="527104" cy="709509"/>
            <a:chOff x="7606826" y="1502999"/>
            <a:chExt cx="263552" cy="354754"/>
          </a:xfrm>
        </p:grpSpPr>
        <p:sp>
          <p:nvSpPr>
            <p:cNvPr id="13787" name="Google Shape;13787;p72"/>
            <p:cNvSpPr/>
            <p:nvPr/>
          </p:nvSpPr>
          <p:spPr>
            <a:xfrm>
              <a:off x="7606826" y="1703340"/>
              <a:ext cx="263552" cy="154413"/>
            </a:xfrm>
            <a:custGeom>
              <a:rect b="b" l="l" r="r" t="t"/>
              <a:pathLst>
                <a:path extrusionOk="0" h="5897" w="10065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72"/>
            <p:cNvSpPr/>
            <p:nvPr/>
          </p:nvSpPr>
          <p:spPr>
            <a:xfrm>
              <a:off x="7626543" y="1502999"/>
              <a:ext cx="223856" cy="240090"/>
            </a:xfrm>
            <a:custGeom>
              <a:rect b="b" l="l" r="r" t="t"/>
              <a:pathLst>
                <a:path extrusionOk="0" h="9169" w="8549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72"/>
            <p:cNvSpPr/>
            <p:nvPr/>
          </p:nvSpPr>
          <p:spPr>
            <a:xfrm>
              <a:off x="7641049" y="1708839"/>
              <a:ext cx="194869" cy="102959"/>
            </a:xfrm>
            <a:custGeom>
              <a:rect b="b" l="l" r="r" t="t"/>
              <a:pathLst>
                <a:path extrusionOk="0" h="3932" w="7442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72"/>
            <p:cNvSpPr/>
            <p:nvPr/>
          </p:nvSpPr>
          <p:spPr>
            <a:xfrm>
              <a:off x="7659431" y="1726069"/>
              <a:ext cx="158341" cy="65227"/>
            </a:xfrm>
            <a:custGeom>
              <a:rect b="b" l="l" r="r" t="t"/>
              <a:pathLst>
                <a:path extrusionOk="0" h="2491" w="6047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72"/>
            <p:cNvSpPr/>
            <p:nvPr/>
          </p:nvSpPr>
          <p:spPr>
            <a:xfrm>
              <a:off x="7692739" y="1502999"/>
              <a:ext cx="142420" cy="85468"/>
            </a:xfrm>
            <a:custGeom>
              <a:rect b="b" l="l" r="r" t="t"/>
              <a:pathLst>
                <a:path extrusionOk="0" h="3264" w="5439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72"/>
            <p:cNvSpPr/>
            <p:nvPr/>
          </p:nvSpPr>
          <p:spPr>
            <a:xfrm>
              <a:off x="7687266" y="1703340"/>
              <a:ext cx="102436" cy="87955"/>
            </a:xfrm>
            <a:custGeom>
              <a:rect b="b" l="l" r="r" t="t"/>
              <a:pathLst>
                <a:path extrusionOk="0" h="3359" w="3912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72"/>
            <p:cNvSpPr/>
            <p:nvPr/>
          </p:nvSpPr>
          <p:spPr>
            <a:xfrm>
              <a:off x="7704234" y="1703340"/>
              <a:ext cx="68736" cy="28254"/>
            </a:xfrm>
            <a:custGeom>
              <a:rect b="b" l="l" r="r" t="t"/>
              <a:pathLst>
                <a:path extrusionOk="0" h="1079" w="2625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72"/>
            <p:cNvSpPr/>
            <p:nvPr/>
          </p:nvSpPr>
          <p:spPr>
            <a:xfrm>
              <a:off x="7664014" y="1576133"/>
              <a:ext cx="149176" cy="144070"/>
            </a:xfrm>
            <a:custGeom>
              <a:rect b="b" l="l" r="r" t="t"/>
              <a:pathLst>
                <a:path extrusionOk="0" h="5502" w="5697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72"/>
            <p:cNvSpPr/>
            <p:nvPr/>
          </p:nvSpPr>
          <p:spPr>
            <a:xfrm>
              <a:off x="7664014" y="1576133"/>
              <a:ext cx="126186" cy="144148"/>
            </a:xfrm>
            <a:custGeom>
              <a:rect b="b" l="l" r="r" t="t"/>
              <a:pathLst>
                <a:path extrusionOk="0" h="5505" w="4819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72"/>
            <p:cNvSpPr/>
            <p:nvPr/>
          </p:nvSpPr>
          <p:spPr>
            <a:xfrm>
              <a:off x="7690749" y="1611431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72"/>
            <p:cNvSpPr/>
            <p:nvPr/>
          </p:nvSpPr>
          <p:spPr>
            <a:xfrm>
              <a:off x="7759458" y="1611431"/>
              <a:ext cx="26735" cy="11521"/>
            </a:xfrm>
            <a:custGeom>
              <a:rect b="b" l="l" r="r" t="t"/>
              <a:pathLst>
                <a:path extrusionOk="0" h="440" w="1021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72"/>
            <p:cNvSpPr/>
            <p:nvPr/>
          </p:nvSpPr>
          <p:spPr>
            <a:xfrm>
              <a:off x="7698499" y="1629106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72"/>
            <p:cNvSpPr/>
            <p:nvPr/>
          </p:nvSpPr>
          <p:spPr>
            <a:xfrm>
              <a:off x="7767183" y="1629106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72"/>
            <p:cNvSpPr/>
            <p:nvPr/>
          </p:nvSpPr>
          <p:spPr>
            <a:xfrm>
              <a:off x="7610073" y="1789541"/>
              <a:ext cx="48233" cy="68212"/>
            </a:xfrm>
            <a:custGeom>
              <a:rect b="b" l="l" r="r" t="t"/>
              <a:pathLst>
                <a:path extrusionOk="0" h="2605" w="1842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72"/>
            <p:cNvSpPr/>
            <p:nvPr/>
          </p:nvSpPr>
          <p:spPr>
            <a:xfrm>
              <a:off x="7818662" y="1789541"/>
              <a:ext cx="48233" cy="68212"/>
            </a:xfrm>
            <a:custGeom>
              <a:rect b="b" l="l" r="r" t="t"/>
              <a:pathLst>
                <a:path extrusionOk="0" h="2605" w="1842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72"/>
            <p:cNvSpPr/>
            <p:nvPr/>
          </p:nvSpPr>
          <p:spPr>
            <a:xfrm>
              <a:off x="7712744" y="1666393"/>
              <a:ext cx="51480" cy="22990"/>
            </a:xfrm>
            <a:custGeom>
              <a:rect b="b" l="l" r="r" t="t"/>
              <a:pathLst>
                <a:path extrusionOk="0" h="878" w="1966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72"/>
            <p:cNvSpPr/>
            <p:nvPr/>
          </p:nvSpPr>
          <p:spPr>
            <a:xfrm>
              <a:off x="7704234" y="1794778"/>
              <a:ext cx="11260" cy="62975"/>
            </a:xfrm>
            <a:custGeom>
              <a:rect b="b" l="l" r="r" t="t"/>
              <a:pathLst>
                <a:path extrusionOk="0" h="2405" w="43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72"/>
            <p:cNvSpPr/>
            <p:nvPr/>
          </p:nvSpPr>
          <p:spPr>
            <a:xfrm>
              <a:off x="7761448" y="1794778"/>
              <a:ext cx="11521" cy="62975"/>
            </a:xfrm>
            <a:custGeom>
              <a:rect b="b" l="l" r="r" t="t"/>
              <a:pathLst>
                <a:path extrusionOk="0" h="2405" w="44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5" name="Google Shape;13805;p72"/>
          <p:cNvGrpSpPr/>
          <p:nvPr/>
        </p:nvGrpSpPr>
        <p:grpSpPr>
          <a:xfrm>
            <a:off x="16120909" y="7580150"/>
            <a:ext cx="528151" cy="709247"/>
            <a:chOff x="8060455" y="3790075"/>
            <a:chExt cx="264076" cy="354623"/>
          </a:xfrm>
        </p:grpSpPr>
        <p:sp>
          <p:nvSpPr>
            <p:cNvPr id="13806" name="Google Shape;13806;p72"/>
            <p:cNvSpPr/>
            <p:nvPr/>
          </p:nvSpPr>
          <p:spPr>
            <a:xfrm>
              <a:off x="8074202" y="3790075"/>
              <a:ext cx="237079" cy="113800"/>
            </a:xfrm>
            <a:custGeom>
              <a:rect b="b" l="l" r="r" t="t"/>
              <a:pathLst>
                <a:path extrusionOk="0" h="4346" w="9054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72"/>
            <p:cNvSpPr/>
            <p:nvPr/>
          </p:nvSpPr>
          <p:spPr>
            <a:xfrm>
              <a:off x="8083681" y="3955564"/>
              <a:ext cx="80231" cy="126186"/>
            </a:xfrm>
            <a:custGeom>
              <a:rect b="b" l="l" r="r" t="t"/>
              <a:pathLst>
                <a:path extrusionOk="0" h="4819" w="3064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72"/>
            <p:cNvSpPr/>
            <p:nvPr/>
          </p:nvSpPr>
          <p:spPr>
            <a:xfrm>
              <a:off x="8060716" y="4018513"/>
              <a:ext cx="263814" cy="126186"/>
            </a:xfrm>
            <a:custGeom>
              <a:rect b="b" l="l" r="r" t="t"/>
              <a:pathLst>
                <a:path extrusionOk="0" h="4819" w="10075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9" name="Google Shape;13809;p72"/>
            <p:cNvSpPr/>
            <p:nvPr/>
          </p:nvSpPr>
          <p:spPr>
            <a:xfrm>
              <a:off x="8060455" y="4057241"/>
              <a:ext cx="264076" cy="87458"/>
            </a:xfrm>
            <a:custGeom>
              <a:rect b="b" l="l" r="r" t="t"/>
              <a:pathLst>
                <a:path extrusionOk="0" h="3340" w="10085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72"/>
            <p:cNvSpPr/>
            <p:nvPr/>
          </p:nvSpPr>
          <p:spPr>
            <a:xfrm>
              <a:off x="8125420" y="4057241"/>
              <a:ext cx="134408" cy="61142"/>
            </a:xfrm>
            <a:custGeom>
              <a:rect b="b" l="l" r="r" t="t"/>
              <a:pathLst>
                <a:path extrusionOk="0" h="2335" w="5133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72"/>
            <p:cNvSpPr/>
            <p:nvPr/>
          </p:nvSpPr>
          <p:spPr>
            <a:xfrm>
              <a:off x="8158386" y="4018513"/>
              <a:ext cx="68709" cy="23017"/>
            </a:xfrm>
            <a:custGeom>
              <a:rect b="b" l="l" r="r" t="t"/>
              <a:pathLst>
                <a:path extrusionOk="0" h="879" w="2624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2" name="Google Shape;13812;p72"/>
            <p:cNvSpPr/>
            <p:nvPr/>
          </p:nvSpPr>
          <p:spPr>
            <a:xfrm>
              <a:off x="8096171" y="3875386"/>
              <a:ext cx="188139" cy="154413"/>
            </a:xfrm>
            <a:custGeom>
              <a:rect b="b" l="l" r="r" t="t"/>
              <a:pathLst>
                <a:path extrusionOk="0" h="5897" w="7185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3" name="Google Shape;13813;p72"/>
            <p:cNvSpPr/>
            <p:nvPr/>
          </p:nvSpPr>
          <p:spPr>
            <a:xfrm>
              <a:off x="8152390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72"/>
            <p:cNvSpPr/>
            <p:nvPr/>
          </p:nvSpPr>
          <p:spPr>
            <a:xfrm>
              <a:off x="8221335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72"/>
            <p:cNvSpPr/>
            <p:nvPr/>
          </p:nvSpPr>
          <p:spPr>
            <a:xfrm>
              <a:off x="8166792" y="3978136"/>
              <a:ext cx="50930" cy="17492"/>
            </a:xfrm>
            <a:custGeom>
              <a:rect b="b" l="l" r="r" t="t"/>
              <a:pathLst>
                <a:path extrusionOk="0" h="668" w="1945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6" name="Google Shape;13816;p72"/>
            <p:cNvSpPr/>
            <p:nvPr/>
          </p:nvSpPr>
          <p:spPr>
            <a:xfrm>
              <a:off x="8099942" y="3880885"/>
              <a:ext cx="167375" cy="149124"/>
            </a:xfrm>
            <a:custGeom>
              <a:rect b="b" l="l" r="r" t="t"/>
              <a:pathLst>
                <a:path extrusionOk="0" h="5695" w="6392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7" name="Google Shape;13817;p72"/>
            <p:cNvSpPr/>
            <p:nvPr/>
          </p:nvSpPr>
          <p:spPr>
            <a:xfrm>
              <a:off x="8255795" y="3892380"/>
              <a:ext cx="22781" cy="42970"/>
            </a:xfrm>
            <a:custGeom>
              <a:rect b="b" l="l" r="r" t="t"/>
              <a:pathLst>
                <a:path extrusionOk="0" h="1641" w="87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72"/>
            <p:cNvSpPr/>
            <p:nvPr/>
          </p:nvSpPr>
          <p:spPr>
            <a:xfrm>
              <a:off x="8106435" y="3892380"/>
              <a:ext cx="22990" cy="42970"/>
            </a:xfrm>
            <a:custGeom>
              <a:rect b="b" l="l" r="r" t="t"/>
              <a:pathLst>
                <a:path extrusionOk="0" h="1641" w="878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72"/>
            <p:cNvSpPr/>
            <p:nvPr/>
          </p:nvSpPr>
          <p:spPr>
            <a:xfrm>
              <a:off x="8106671" y="3892380"/>
              <a:ext cx="172140" cy="28751"/>
            </a:xfrm>
            <a:custGeom>
              <a:rect b="b" l="l" r="r" t="t"/>
              <a:pathLst>
                <a:path extrusionOk="0" h="1098" w="6574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72"/>
            <p:cNvSpPr/>
            <p:nvPr/>
          </p:nvSpPr>
          <p:spPr>
            <a:xfrm>
              <a:off x="8178627" y="4110448"/>
              <a:ext cx="27992" cy="34250"/>
            </a:xfrm>
            <a:custGeom>
              <a:rect b="b" l="l" r="r" t="t"/>
              <a:pathLst>
                <a:path extrusionOk="0" h="1308" w="1069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72"/>
            <p:cNvSpPr/>
            <p:nvPr/>
          </p:nvSpPr>
          <p:spPr>
            <a:xfrm>
              <a:off x="8171112" y="4081724"/>
              <a:ext cx="42760" cy="31736"/>
            </a:xfrm>
            <a:custGeom>
              <a:rect b="b" l="l" r="r" t="t"/>
              <a:pathLst>
                <a:path extrusionOk="0" h="1212" w="1633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72"/>
            <p:cNvSpPr/>
            <p:nvPr/>
          </p:nvSpPr>
          <p:spPr>
            <a:xfrm>
              <a:off x="8135894" y="4044017"/>
              <a:ext cx="56743" cy="62844"/>
            </a:xfrm>
            <a:custGeom>
              <a:rect b="b" l="l" r="r" t="t"/>
              <a:pathLst>
                <a:path extrusionOk="0" h="2400" w="2167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72"/>
            <p:cNvSpPr/>
            <p:nvPr/>
          </p:nvSpPr>
          <p:spPr>
            <a:xfrm>
              <a:off x="8192610" y="4044017"/>
              <a:ext cx="56717" cy="62844"/>
            </a:xfrm>
            <a:custGeom>
              <a:rect b="b" l="l" r="r" t="t"/>
              <a:pathLst>
                <a:path extrusionOk="0" h="2400" w="2166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72"/>
            <p:cNvSpPr/>
            <p:nvPr/>
          </p:nvSpPr>
          <p:spPr>
            <a:xfrm>
              <a:off x="8063963" y="4087956"/>
              <a:ext cx="48468" cy="56743"/>
            </a:xfrm>
            <a:custGeom>
              <a:rect b="b" l="l" r="r" t="t"/>
              <a:pathLst>
                <a:path extrusionOk="0" h="2167" w="1851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72"/>
            <p:cNvSpPr/>
            <p:nvPr/>
          </p:nvSpPr>
          <p:spPr>
            <a:xfrm>
              <a:off x="8272789" y="4087956"/>
              <a:ext cx="48495" cy="56743"/>
            </a:xfrm>
            <a:custGeom>
              <a:rect b="b" l="l" r="r" t="t"/>
              <a:pathLst>
                <a:path extrusionOk="0" h="2167" w="1852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72"/>
            <p:cNvSpPr/>
            <p:nvPr/>
          </p:nvSpPr>
          <p:spPr>
            <a:xfrm>
              <a:off x="8106671" y="3857894"/>
              <a:ext cx="171905" cy="34512"/>
            </a:xfrm>
            <a:custGeom>
              <a:rect b="b" l="l" r="r" t="t"/>
              <a:pathLst>
                <a:path extrusionOk="0" h="1318" w="6565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72"/>
            <p:cNvSpPr/>
            <p:nvPr/>
          </p:nvSpPr>
          <p:spPr>
            <a:xfrm>
              <a:off x="8175380" y="3823670"/>
              <a:ext cx="34486" cy="39984"/>
            </a:xfrm>
            <a:custGeom>
              <a:rect b="b" l="l" r="r" t="t"/>
              <a:pathLst>
                <a:path extrusionOk="0" h="1527" w="1317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72"/>
            <p:cNvSpPr/>
            <p:nvPr/>
          </p:nvSpPr>
          <p:spPr>
            <a:xfrm>
              <a:off x="8175407" y="3823670"/>
              <a:ext cx="22964" cy="40115"/>
            </a:xfrm>
            <a:custGeom>
              <a:rect b="b" l="l" r="r" t="t"/>
              <a:pathLst>
                <a:path extrusionOk="0" h="1532" w="877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9" name="Google Shape;13829;p72"/>
          <p:cNvGrpSpPr/>
          <p:nvPr/>
        </p:nvGrpSpPr>
        <p:grpSpPr>
          <a:xfrm>
            <a:off x="15229100" y="5759821"/>
            <a:ext cx="526633" cy="709509"/>
            <a:chOff x="7614550" y="2879911"/>
            <a:chExt cx="263316" cy="354754"/>
          </a:xfrm>
        </p:grpSpPr>
        <p:sp>
          <p:nvSpPr>
            <p:cNvPr id="13830" name="Google Shape;13830;p72"/>
            <p:cNvSpPr/>
            <p:nvPr/>
          </p:nvSpPr>
          <p:spPr>
            <a:xfrm>
              <a:off x="7614550" y="3086013"/>
              <a:ext cx="263316" cy="148652"/>
            </a:xfrm>
            <a:custGeom>
              <a:rect b="b" l="l" r="r" t="t"/>
              <a:pathLst>
                <a:path extrusionOk="0" h="5677" w="10056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72"/>
            <p:cNvSpPr/>
            <p:nvPr/>
          </p:nvSpPr>
          <p:spPr>
            <a:xfrm>
              <a:off x="7614550" y="3137728"/>
              <a:ext cx="263081" cy="96937"/>
            </a:xfrm>
            <a:custGeom>
              <a:rect b="b" l="l" r="r" t="t"/>
              <a:pathLst>
                <a:path extrusionOk="0" h="3702" w="10047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72"/>
            <p:cNvSpPr/>
            <p:nvPr/>
          </p:nvSpPr>
          <p:spPr>
            <a:xfrm>
              <a:off x="7683495" y="3137728"/>
              <a:ext cx="125426" cy="62477"/>
            </a:xfrm>
            <a:custGeom>
              <a:rect b="b" l="l" r="r" t="t"/>
              <a:pathLst>
                <a:path extrusionOk="0" h="2386" w="479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72"/>
            <p:cNvSpPr/>
            <p:nvPr/>
          </p:nvSpPr>
          <p:spPr>
            <a:xfrm>
              <a:off x="7711985" y="3085751"/>
              <a:ext cx="68709" cy="23069"/>
            </a:xfrm>
            <a:custGeom>
              <a:rect b="b" l="l" r="r" t="t"/>
              <a:pathLst>
                <a:path extrusionOk="0" h="881" w="2624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72"/>
            <p:cNvSpPr/>
            <p:nvPr/>
          </p:nvSpPr>
          <p:spPr>
            <a:xfrm>
              <a:off x="7780668" y="3023064"/>
              <a:ext cx="45745" cy="211601"/>
            </a:xfrm>
            <a:custGeom>
              <a:rect b="b" l="l" r="r" t="t"/>
              <a:pathLst>
                <a:path extrusionOk="0" h="8081" w="1747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72"/>
            <p:cNvSpPr/>
            <p:nvPr/>
          </p:nvSpPr>
          <p:spPr>
            <a:xfrm>
              <a:off x="7780668" y="3102981"/>
              <a:ext cx="29275" cy="23017"/>
            </a:xfrm>
            <a:custGeom>
              <a:rect b="b" l="l" r="r" t="t"/>
              <a:pathLst>
                <a:path extrusionOk="0" h="879" w="1118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72"/>
            <p:cNvSpPr/>
            <p:nvPr/>
          </p:nvSpPr>
          <p:spPr>
            <a:xfrm>
              <a:off x="7666030" y="3023064"/>
              <a:ext cx="45719" cy="211601"/>
            </a:xfrm>
            <a:custGeom>
              <a:rect b="b" l="l" r="r" t="t"/>
              <a:pathLst>
                <a:path extrusionOk="0" h="8081" w="1746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72"/>
            <p:cNvSpPr/>
            <p:nvPr/>
          </p:nvSpPr>
          <p:spPr>
            <a:xfrm>
              <a:off x="7628559" y="2879911"/>
              <a:ext cx="235325" cy="137419"/>
            </a:xfrm>
            <a:custGeom>
              <a:rect b="b" l="l" r="r" t="t"/>
              <a:pathLst>
                <a:path extrusionOk="0" h="5248" w="8987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72"/>
            <p:cNvSpPr/>
            <p:nvPr/>
          </p:nvSpPr>
          <p:spPr>
            <a:xfrm>
              <a:off x="7650031" y="2920131"/>
              <a:ext cx="192381" cy="177142"/>
            </a:xfrm>
            <a:custGeom>
              <a:rect b="b" l="l" r="r" t="t"/>
              <a:pathLst>
                <a:path extrusionOk="0" h="6765" w="7347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72"/>
            <p:cNvSpPr/>
            <p:nvPr/>
          </p:nvSpPr>
          <p:spPr>
            <a:xfrm>
              <a:off x="7650188" y="2920052"/>
              <a:ext cx="170229" cy="177456"/>
            </a:xfrm>
            <a:custGeom>
              <a:rect b="b" l="l" r="r" t="t"/>
              <a:pathLst>
                <a:path extrusionOk="0" h="6777" w="6501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72"/>
            <p:cNvSpPr/>
            <p:nvPr/>
          </p:nvSpPr>
          <p:spPr>
            <a:xfrm>
              <a:off x="7720468" y="3037309"/>
              <a:ext cx="51506" cy="22755"/>
            </a:xfrm>
            <a:custGeom>
              <a:rect b="b" l="l" r="r" t="t"/>
              <a:pathLst>
                <a:path extrusionOk="0" h="869" w="1967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72"/>
            <p:cNvSpPr/>
            <p:nvPr/>
          </p:nvSpPr>
          <p:spPr>
            <a:xfrm>
              <a:off x="7706250" y="3000204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72"/>
            <p:cNvSpPr/>
            <p:nvPr/>
          </p:nvSpPr>
          <p:spPr>
            <a:xfrm>
              <a:off x="7774933" y="3000204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72"/>
            <p:cNvSpPr/>
            <p:nvPr/>
          </p:nvSpPr>
          <p:spPr>
            <a:xfrm>
              <a:off x="7698237" y="2981535"/>
              <a:ext cx="27206" cy="12831"/>
            </a:xfrm>
            <a:custGeom>
              <a:rect b="b" l="l" r="r" t="t"/>
              <a:pathLst>
                <a:path extrusionOk="0" h="490" w="1039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72"/>
            <p:cNvSpPr/>
            <p:nvPr/>
          </p:nvSpPr>
          <p:spPr>
            <a:xfrm>
              <a:off x="7766921" y="2981561"/>
              <a:ext cx="27285" cy="12804"/>
            </a:xfrm>
            <a:custGeom>
              <a:rect b="b" l="l" r="r" t="t"/>
              <a:pathLst>
                <a:path extrusionOk="0" h="489" w="1042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72"/>
            <p:cNvSpPr/>
            <p:nvPr/>
          </p:nvSpPr>
          <p:spPr>
            <a:xfrm>
              <a:off x="7681008" y="2879911"/>
              <a:ext cx="162399" cy="97199"/>
            </a:xfrm>
            <a:custGeom>
              <a:rect b="b" l="l" r="r" t="t"/>
              <a:pathLst>
                <a:path extrusionOk="0" h="3712" w="6202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72"/>
            <p:cNvSpPr/>
            <p:nvPr/>
          </p:nvSpPr>
          <p:spPr>
            <a:xfrm>
              <a:off x="7682762" y="3102981"/>
              <a:ext cx="29249" cy="23017"/>
            </a:xfrm>
            <a:custGeom>
              <a:rect b="b" l="l" r="r" t="t"/>
              <a:pathLst>
                <a:path extrusionOk="0" h="879" w="1117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72"/>
            <p:cNvSpPr/>
            <p:nvPr/>
          </p:nvSpPr>
          <p:spPr>
            <a:xfrm>
              <a:off x="7682762" y="3102981"/>
              <a:ext cx="29249" cy="11783"/>
            </a:xfrm>
            <a:custGeom>
              <a:rect b="b" l="l" r="r" t="t"/>
              <a:pathLst>
                <a:path extrusionOk="0" h="450" w="1117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72"/>
            <p:cNvSpPr/>
            <p:nvPr/>
          </p:nvSpPr>
          <p:spPr>
            <a:xfrm>
              <a:off x="7780432" y="3103242"/>
              <a:ext cx="29249" cy="11521"/>
            </a:xfrm>
            <a:custGeom>
              <a:rect b="b" l="l" r="r" t="t"/>
              <a:pathLst>
                <a:path extrusionOk="0" h="440" w="1117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9" name="Google Shape;13849;p72"/>
          <p:cNvGrpSpPr/>
          <p:nvPr/>
        </p:nvGrpSpPr>
        <p:grpSpPr>
          <a:xfrm>
            <a:off x="9801369" y="8536374"/>
            <a:ext cx="549152" cy="709247"/>
            <a:chOff x="4900684" y="4268187"/>
            <a:chExt cx="274576" cy="354623"/>
          </a:xfrm>
        </p:grpSpPr>
        <p:sp>
          <p:nvSpPr>
            <p:cNvPr id="13850" name="Google Shape;13850;p72"/>
            <p:cNvSpPr/>
            <p:nvPr/>
          </p:nvSpPr>
          <p:spPr>
            <a:xfrm>
              <a:off x="4963633" y="4268187"/>
              <a:ext cx="148678" cy="57109"/>
            </a:xfrm>
            <a:custGeom>
              <a:rect b="b" l="l" r="r" t="t"/>
              <a:pathLst>
                <a:path extrusionOk="0" h="2181" w="5678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72"/>
            <p:cNvSpPr/>
            <p:nvPr/>
          </p:nvSpPr>
          <p:spPr>
            <a:xfrm>
              <a:off x="4935170" y="4302542"/>
              <a:ext cx="205866" cy="102959"/>
            </a:xfrm>
            <a:custGeom>
              <a:rect b="b" l="l" r="r" t="t"/>
              <a:pathLst>
                <a:path extrusionOk="0" h="3932" w="7862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72"/>
            <p:cNvSpPr/>
            <p:nvPr/>
          </p:nvSpPr>
          <p:spPr>
            <a:xfrm>
              <a:off x="4946403" y="4405475"/>
              <a:ext cx="17256" cy="22938"/>
            </a:xfrm>
            <a:custGeom>
              <a:rect b="b" l="l" r="r" t="t"/>
              <a:pathLst>
                <a:path extrusionOk="0" h="876" w="659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72"/>
            <p:cNvSpPr/>
            <p:nvPr/>
          </p:nvSpPr>
          <p:spPr>
            <a:xfrm>
              <a:off x="5112285" y="4405475"/>
              <a:ext cx="17256" cy="22938"/>
            </a:xfrm>
            <a:custGeom>
              <a:rect b="b" l="l" r="r" t="t"/>
              <a:pathLst>
                <a:path extrusionOk="0" h="876" w="659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72"/>
            <p:cNvSpPr/>
            <p:nvPr/>
          </p:nvSpPr>
          <p:spPr>
            <a:xfrm>
              <a:off x="4900684" y="4468424"/>
              <a:ext cx="274576" cy="154387"/>
            </a:xfrm>
            <a:custGeom>
              <a:rect b="b" l="l" r="r" t="t"/>
              <a:pathLst>
                <a:path extrusionOk="0" h="5896" w="10486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72"/>
            <p:cNvSpPr/>
            <p:nvPr/>
          </p:nvSpPr>
          <p:spPr>
            <a:xfrm>
              <a:off x="4997857" y="4468424"/>
              <a:ext cx="80231" cy="22860"/>
            </a:xfrm>
            <a:custGeom>
              <a:rect b="b" l="l" r="r" t="t"/>
              <a:pathLst>
                <a:path extrusionOk="0" h="873" w="3064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72"/>
            <p:cNvSpPr/>
            <p:nvPr/>
          </p:nvSpPr>
          <p:spPr>
            <a:xfrm>
              <a:off x="4941664" y="4325270"/>
              <a:ext cx="192617" cy="154413"/>
            </a:xfrm>
            <a:custGeom>
              <a:rect b="b" l="l" r="r" t="t"/>
              <a:pathLst>
                <a:path extrusionOk="0" h="5897" w="7356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72"/>
            <p:cNvSpPr/>
            <p:nvPr/>
          </p:nvSpPr>
          <p:spPr>
            <a:xfrm>
              <a:off x="4945670" y="4325270"/>
              <a:ext cx="155382" cy="154622"/>
            </a:xfrm>
            <a:custGeom>
              <a:rect b="b" l="l" r="r" t="t"/>
              <a:pathLst>
                <a:path extrusionOk="0" h="5905" w="5934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72"/>
            <p:cNvSpPr/>
            <p:nvPr/>
          </p:nvSpPr>
          <p:spPr>
            <a:xfrm>
              <a:off x="4997857" y="438261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72"/>
            <p:cNvSpPr/>
            <p:nvPr/>
          </p:nvSpPr>
          <p:spPr>
            <a:xfrm>
              <a:off x="5066566" y="438261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72"/>
            <p:cNvSpPr/>
            <p:nvPr/>
          </p:nvSpPr>
          <p:spPr>
            <a:xfrm>
              <a:off x="5012625" y="4422495"/>
              <a:ext cx="50694" cy="17230"/>
            </a:xfrm>
            <a:custGeom>
              <a:rect b="b" l="l" r="r" t="t"/>
              <a:pathLst>
                <a:path extrusionOk="0" h="658" w="1936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72"/>
            <p:cNvSpPr/>
            <p:nvPr/>
          </p:nvSpPr>
          <p:spPr>
            <a:xfrm>
              <a:off x="4990368" y="4365490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72"/>
            <p:cNvSpPr/>
            <p:nvPr/>
          </p:nvSpPr>
          <p:spPr>
            <a:xfrm>
              <a:off x="5059077" y="4365490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72"/>
            <p:cNvSpPr/>
            <p:nvPr/>
          </p:nvSpPr>
          <p:spPr>
            <a:xfrm>
              <a:off x="5009352" y="4451168"/>
              <a:ext cx="57240" cy="44384"/>
            </a:xfrm>
            <a:custGeom>
              <a:rect b="b" l="l" r="r" t="t"/>
              <a:pathLst>
                <a:path extrusionOk="0" h="1695" w="2186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72"/>
            <p:cNvSpPr/>
            <p:nvPr/>
          </p:nvSpPr>
          <p:spPr>
            <a:xfrm>
              <a:off x="4900684" y="4523622"/>
              <a:ext cx="274576" cy="99189"/>
            </a:xfrm>
            <a:custGeom>
              <a:rect b="b" l="l" r="r" t="t"/>
              <a:pathLst>
                <a:path extrusionOk="0" h="3788" w="10486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65" name="Google Shape;13865;p72"/>
          <p:cNvGrpSpPr/>
          <p:nvPr/>
        </p:nvGrpSpPr>
        <p:grpSpPr>
          <a:xfrm>
            <a:off x="14323309" y="6691588"/>
            <a:ext cx="526685" cy="709509"/>
            <a:chOff x="7161654" y="3345794"/>
            <a:chExt cx="263343" cy="354754"/>
          </a:xfrm>
        </p:grpSpPr>
        <p:sp>
          <p:nvSpPr>
            <p:cNvPr id="13866" name="Google Shape;13866;p72"/>
            <p:cNvSpPr/>
            <p:nvPr/>
          </p:nvSpPr>
          <p:spPr>
            <a:xfrm>
              <a:off x="7321802" y="3488686"/>
              <a:ext cx="68971" cy="125924"/>
            </a:xfrm>
            <a:custGeom>
              <a:rect b="b" l="l" r="r" t="t"/>
              <a:pathLst>
                <a:path extrusionOk="0" h="4809" w="2634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72"/>
            <p:cNvSpPr/>
            <p:nvPr/>
          </p:nvSpPr>
          <p:spPr>
            <a:xfrm>
              <a:off x="7161654" y="3540139"/>
              <a:ext cx="263343" cy="160409"/>
            </a:xfrm>
            <a:custGeom>
              <a:rect b="b" l="l" r="r" t="t"/>
              <a:pathLst>
                <a:path extrusionOk="0" h="6126" w="10057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72"/>
            <p:cNvSpPr/>
            <p:nvPr/>
          </p:nvSpPr>
          <p:spPr>
            <a:xfrm>
              <a:off x="7224629" y="3597092"/>
              <a:ext cx="200368" cy="103457"/>
            </a:xfrm>
            <a:custGeom>
              <a:rect b="b" l="l" r="r" t="t"/>
              <a:pathLst>
                <a:path extrusionOk="0" h="3951" w="7652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72"/>
            <p:cNvSpPr/>
            <p:nvPr/>
          </p:nvSpPr>
          <p:spPr>
            <a:xfrm>
              <a:off x="7315806" y="3603088"/>
              <a:ext cx="54727" cy="97199"/>
            </a:xfrm>
            <a:custGeom>
              <a:rect b="b" l="l" r="r" t="t"/>
              <a:pathLst>
                <a:path extrusionOk="0" h="3712" w="209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72"/>
            <p:cNvSpPr/>
            <p:nvPr/>
          </p:nvSpPr>
          <p:spPr>
            <a:xfrm>
              <a:off x="7161654" y="3597092"/>
              <a:ext cx="200368" cy="103457"/>
            </a:xfrm>
            <a:custGeom>
              <a:rect b="b" l="l" r="r" t="t"/>
              <a:pathLst>
                <a:path extrusionOk="0" h="3951" w="7652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72"/>
            <p:cNvSpPr/>
            <p:nvPr/>
          </p:nvSpPr>
          <p:spPr>
            <a:xfrm>
              <a:off x="7258853" y="3540139"/>
              <a:ext cx="68709" cy="28646"/>
            </a:xfrm>
            <a:custGeom>
              <a:rect b="b" l="l" r="r" t="t"/>
              <a:pathLst>
                <a:path extrusionOk="0" h="1094" w="2624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72"/>
            <p:cNvSpPr/>
            <p:nvPr/>
          </p:nvSpPr>
          <p:spPr>
            <a:xfrm>
              <a:off x="7195878" y="3500181"/>
              <a:ext cx="46007" cy="45745"/>
            </a:xfrm>
            <a:custGeom>
              <a:rect b="b" l="l" r="r" t="t"/>
              <a:pathLst>
                <a:path extrusionOk="0" h="1747" w="1757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72"/>
            <p:cNvSpPr/>
            <p:nvPr/>
          </p:nvSpPr>
          <p:spPr>
            <a:xfrm>
              <a:off x="7207373" y="3511676"/>
              <a:ext cx="23017" cy="22755"/>
            </a:xfrm>
            <a:custGeom>
              <a:rect b="b" l="l" r="r" t="t"/>
              <a:pathLst>
                <a:path extrusionOk="0" h="869" w="879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72"/>
            <p:cNvSpPr/>
            <p:nvPr/>
          </p:nvSpPr>
          <p:spPr>
            <a:xfrm>
              <a:off x="7344766" y="3500181"/>
              <a:ext cx="45745" cy="45745"/>
            </a:xfrm>
            <a:custGeom>
              <a:rect b="b" l="l" r="r" t="t"/>
              <a:pathLst>
                <a:path extrusionOk="0" h="1747" w="1747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72"/>
            <p:cNvSpPr/>
            <p:nvPr/>
          </p:nvSpPr>
          <p:spPr>
            <a:xfrm>
              <a:off x="7356261" y="3511676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72"/>
            <p:cNvSpPr/>
            <p:nvPr/>
          </p:nvSpPr>
          <p:spPr>
            <a:xfrm>
              <a:off x="7201639" y="3345794"/>
              <a:ext cx="183138" cy="134434"/>
            </a:xfrm>
            <a:custGeom>
              <a:rect b="b" l="l" r="r" t="t"/>
              <a:pathLst>
                <a:path extrusionOk="0" h="5134" w="6994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72"/>
            <p:cNvSpPr/>
            <p:nvPr/>
          </p:nvSpPr>
          <p:spPr>
            <a:xfrm>
              <a:off x="7200880" y="3414111"/>
              <a:ext cx="184866" cy="143311"/>
            </a:xfrm>
            <a:custGeom>
              <a:rect b="b" l="l" r="r" t="t"/>
              <a:pathLst>
                <a:path extrusionOk="0" h="5473" w="706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72"/>
            <p:cNvSpPr/>
            <p:nvPr/>
          </p:nvSpPr>
          <p:spPr>
            <a:xfrm>
              <a:off x="7253223" y="3465905"/>
              <a:ext cx="11390" cy="17308"/>
            </a:xfrm>
            <a:custGeom>
              <a:rect b="b" l="l" r="r" t="t"/>
              <a:pathLst>
                <a:path extrusionOk="0" h="661" w="435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72"/>
            <p:cNvSpPr/>
            <p:nvPr/>
          </p:nvSpPr>
          <p:spPr>
            <a:xfrm>
              <a:off x="7321802" y="3465905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72"/>
            <p:cNvSpPr/>
            <p:nvPr/>
          </p:nvSpPr>
          <p:spPr>
            <a:xfrm>
              <a:off x="7267573" y="3502930"/>
              <a:ext cx="51506" cy="23017"/>
            </a:xfrm>
            <a:custGeom>
              <a:rect b="b" l="l" r="r" t="t"/>
              <a:pathLst>
                <a:path extrusionOk="0" h="879" w="1967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72"/>
            <p:cNvSpPr/>
            <p:nvPr/>
          </p:nvSpPr>
          <p:spPr>
            <a:xfrm>
              <a:off x="7201141" y="3414111"/>
              <a:ext cx="169626" cy="143311"/>
            </a:xfrm>
            <a:custGeom>
              <a:rect b="b" l="l" r="r" t="t"/>
              <a:pathLst>
                <a:path extrusionOk="0" h="5473" w="6478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72"/>
            <p:cNvSpPr/>
            <p:nvPr/>
          </p:nvSpPr>
          <p:spPr>
            <a:xfrm>
              <a:off x="7290563" y="3347313"/>
              <a:ext cx="94214" cy="101441"/>
            </a:xfrm>
            <a:custGeom>
              <a:rect b="b" l="l" r="r" t="t"/>
              <a:pathLst>
                <a:path extrusionOk="0" h="3874" w="3598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72"/>
            <p:cNvSpPr/>
            <p:nvPr/>
          </p:nvSpPr>
          <p:spPr>
            <a:xfrm>
              <a:off x="7215884" y="3603088"/>
              <a:ext cx="54962" cy="97199"/>
            </a:xfrm>
            <a:custGeom>
              <a:rect b="b" l="l" r="r" t="t"/>
              <a:pathLst>
                <a:path extrusionOk="0" h="3712" w="2099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72"/>
            <p:cNvSpPr/>
            <p:nvPr/>
          </p:nvSpPr>
          <p:spPr>
            <a:xfrm>
              <a:off x="7198392" y="3609346"/>
              <a:ext cx="34486" cy="90941"/>
            </a:xfrm>
            <a:custGeom>
              <a:rect b="b" l="l" r="r" t="t"/>
              <a:pathLst>
                <a:path extrusionOk="0" h="3473" w="1317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5" name="Google Shape;13885;p72"/>
          <p:cNvGrpSpPr/>
          <p:nvPr/>
        </p:nvGrpSpPr>
        <p:grpSpPr>
          <a:xfrm>
            <a:off x="13423540" y="6691588"/>
            <a:ext cx="526161" cy="709509"/>
            <a:chOff x="6711770" y="3345794"/>
            <a:chExt cx="263081" cy="354754"/>
          </a:xfrm>
        </p:grpSpPr>
        <p:sp>
          <p:nvSpPr>
            <p:cNvPr id="13886" name="Google Shape;13886;p72"/>
            <p:cNvSpPr/>
            <p:nvPr/>
          </p:nvSpPr>
          <p:spPr>
            <a:xfrm>
              <a:off x="6768984" y="3465957"/>
              <a:ext cx="148652" cy="148652"/>
            </a:xfrm>
            <a:custGeom>
              <a:rect b="b" l="l" r="r" t="t"/>
              <a:pathLst>
                <a:path extrusionOk="0" h="5677" w="5677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72"/>
            <p:cNvSpPr/>
            <p:nvPr/>
          </p:nvSpPr>
          <p:spPr>
            <a:xfrm>
              <a:off x="6711770" y="3545900"/>
              <a:ext cx="263081" cy="154649"/>
            </a:xfrm>
            <a:custGeom>
              <a:rect b="b" l="l" r="r" t="t"/>
              <a:pathLst>
                <a:path extrusionOk="0" h="5906" w="10047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72"/>
            <p:cNvSpPr/>
            <p:nvPr/>
          </p:nvSpPr>
          <p:spPr>
            <a:xfrm>
              <a:off x="6760474" y="3545900"/>
              <a:ext cx="165646" cy="143153"/>
            </a:xfrm>
            <a:custGeom>
              <a:rect b="b" l="l" r="r" t="t"/>
              <a:pathLst>
                <a:path extrusionOk="0" h="5467" w="6326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72"/>
            <p:cNvSpPr/>
            <p:nvPr/>
          </p:nvSpPr>
          <p:spPr>
            <a:xfrm>
              <a:off x="6771969" y="3545900"/>
              <a:ext cx="142918" cy="131658"/>
            </a:xfrm>
            <a:custGeom>
              <a:rect b="b" l="l" r="r" t="t"/>
              <a:pathLst>
                <a:path extrusionOk="0" h="5028" w="5458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72"/>
            <p:cNvSpPr/>
            <p:nvPr/>
          </p:nvSpPr>
          <p:spPr>
            <a:xfrm>
              <a:off x="6808942" y="3545900"/>
              <a:ext cx="68736" cy="28804"/>
            </a:xfrm>
            <a:custGeom>
              <a:rect b="b" l="l" r="r" t="t"/>
              <a:pathLst>
                <a:path extrusionOk="0" h="1100" w="2625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72"/>
            <p:cNvSpPr/>
            <p:nvPr/>
          </p:nvSpPr>
          <p:spPr>
            <a:xfrm>
              <a:off x="6768984" y="3414504"/>
              <a:ext cx="148652" cy="148652"/>
            </a:xfrm>
            <a:custGeom>
              <a:rect b="b" l="l" r="r" t="t"/>
              <a:pathLst>
                <a:path extrusionOk="0" h="5677" w="5677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72"/>
            <p:cNvSpPr/>
            <p:nvPr/>
          </p:nvSpPr>
          <p:spPr>
            <a:xfrm>
              <a:off x="6803208" y="3466324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72"/>
            <p:cNvSpPr/>
            <p:nvPr/>
          </p:nvSpPr>
          <p:spPr>
            <a:xfrm>
              <a:off x="6871891" y="3466324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72"/>
            <p:cNvSpPr/>
            <p:nvPr/>
          </p:nvSpPr>
          <p:spPr>
            <a:xfrm>
              <a:off x="6817976" y="3506361"/>
              <a:ext cx="50668" cy="17334"/>
            </a:xfrm>
            <a:custGeom>
              <a:rect b="b" l="l" r="r" t="t"/>
              <a:pathLst>
                <a:path extrusionOk="0" h="662" w="1935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72"/>
            <p:cNvSpPr/>
            <p:nvPr/>
          </p:nvSpPr>
          <p:spPr>
            <a:xfrm>
              <a:off x="6768748" y="3414504"/>
              <a:ext cx="148888" cy="148652"/>
            </a:xfrm>
            <a:custGeom>
              <a:rect b="b" l="l" r="r" t="t"/>
              <a:pathLst>
                <a:path extrusionOk="0" h="5677" w="5686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72"/>
            <p:cNvSpPr/>
            <p:nvPr/>
          </p:nvSpPr>
          <p:spPr>
            <a:xfrm>
              <a:off x="6745994" y="3345794"/>
              <a:ext cx="194633" cy="268318"/>
            </a:xfrm>
            <a:custGeom>
              <a:rect b="b" l="l" r="r" t="t"/>
              <a:pathLst>
                <a:path extrusionOk="0" h="10247" w="7433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72"/>
            <p:cNvSpPr/>
            <p:nvPr/>
          </p:nvSpPr>
          <p:spPr>
            <a:xfrm>
              <a:off x="6771969" y="3592352"/>
              <a:ext cx="142918" cy="83713"/>
            </a:xfrm>
            <a:custGeom>
              <a:rect b="b" l="l" r="r" t="t"/>
              <a:pathLst>
                <a:path extrusionOk="0" h="3197" w="5458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72"/>
            <p:cNvSpPr/>
            <p:nvPr/>
          </p:nvSpPr>
          <p:spPr>
            <a:xfrm>
              <a:off x="6776211" y="3592352"/>
              <a:ext cx="134172" cy="64467"/>
            </a:xfrm>
            <a:custGeom>
              <a:rect b="b" l="l" r="r" t="t"/>
              <a:pathLst>
                <a:path extrusionOk="0" h="2462" w="5124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72"/>
            <p:cNvSpPr/>
            <p:nvPr/>
          </p:nvSpPr>
          <p:spPr>
            <a:xfrm>
              <a:off x="6786450" y="3582664"/>
              <a:ext cx="57005" cy="62818"/>
            </a:xfrm>
            <a:custGeom>
              <a:rect b="b" l="l" r="r" t="t"/>
              <a:pathLst>
                <a:path extrusionOk="0" h="2399" w="2177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72"/>
            <p:cNvSpPr/>
            <p:nvPr/>
          </p:nvSpPr>
          <p:spPr>
            <a:xfrm>
              <a:off x="6843428" y="3582664"/>
              <a:ext cx="56717" cy="62818"/>
            </a:xfrm>
            <a:custGeom>
              <a:rect b="b" l="l" r="r" t="t"/>
              <a:pathLst>
                <a:path extrusionOk="0" h="2399" w="2166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72"/>
            <p:cNvSpPr/>
            <p:nvPr/>
          </p:nvSpPr>
          <p:spPr>
            <a:xfrm>
              <a:off x="6714519" y="3627335"/>
              <a:ext cx="48730" cy="72951"/>
            </a:xfrm>
            <a:custGeom>
              <a:rect b="b" l="l" r="r" t="t"/>
              <a:pathLst>
                <a:path extrusionOk="0" h="2786" w="1861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72"/>
            <p:cNvSpPr/>
            <p:nvPr/>
          </p:nvSpPr>
          <p:spPr>
            <a:xfrm>
              <a:off x="6923345" y="3627335"/>
              <a:ext cx="48992" cy="72951"/>
            </a:xfrm>
            <a:custGeom>
              <a:rect b="b" l="l" r="r" t="t"/>
              <a:pathLst>
                <a:path extrusionOk="0" h="2786" w="1871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3" name="Google Shape;13903;p72"/>
          <p:cNvGrpSpPr/>
          <p:nvPr/>
        </p:nvGrpSpPr>
        <p:grpSpPr>
          <a:xfrm>
            <a:off x="14326818" y="5760502"/>
            <a:ext cx="526633" cy="708828"/>
            <a:chOff x="7163409" y="2880251"/>
            <a:chExt cx="263316" cy="354414"/>
          </a:xfrm>
        </p:grpSpPr>
        <p:sp>
          <p:nvSpPr>
            <p:cNvPr id="13904" name="Google Shape;13904;p72"/>
            <p:cNvSpPr/>
            <p:nvPr/>
          </p:nvSpPr>
          <p:spPr>
            <a:xfrm>
              <a:off x="7163409" y="3125474"/>
              <a:ext cx="263316" cy="109191"/>
            </a:xfrm>
            <a:custGeom>
              <a:rect b="b" l="l" r="r" t="t"/>
              <a:pathLst>
                <a:path extrusionOk="0" h="4170" w="10056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72"/>
            <p:cNvSpPr/>
            <p:nvPr/>
          </p:nvSpPr>
          <p:spPr>
            <a:xfrm>
              <a:off x="7197633" y="2920131"/>
              <a:ext cx="194633" cy="291544"/>
            </a:xfrm>
            <a:custGeom>
              <a:rect b="b" l="l" r="r" t="t"/>
              <a:pathLst>
                <a:path extrusionOk="0" h="11134" w="7433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72"/>
            <p:cNvSpPr/>
            <p:nvPr/>
          </p:nvSpPr>
          <p:spPr>
            <a:xfrm>
              <a:off x="7240105" y="3114240"/>
              <a:ext cx="147657" cy="96204"/>
            </a:xfrm>
            <a:custGeom>
              <a:rect b="b" l="l" r="r" t="t"/>
              <a:pathLst>
                <a:path extrusionOk="0" h="3674" w="5639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72"/>
            <p:cNvSpPr/>
            <p:nvPr/>
          </p:nvSpPr>
          <p:spPr>
            <a:xfrm>
              <a:off x="7220623" y="3000074"/>
              <a:ext cx="148652" cy="125924"/>
            </a:xfrm>
            <a:custGeom>
              <a:rect b="b" l="l" r="r" t="t"/>
              <a:pathLst>
                <a:path extrusionOk="0" h="4809" w="5677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72"/>
            <p:cNvSpPr/>
            <p:nvPr/>
          </p:nvSpPr>
          <p:spPr>
            <a:xfrm>
              <a:off x="7220623" y="2954355"/>
              <a:ext cx="148914" cy="142918"/>
            </a:xfrm>
            <a:custGeom>
              <a:rect b="b" l="l" r="r" t="t"/>
              <a:pathLst>
                <a:path extrusionOk="0" h="5458" w="5687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72"/>
            <p:cNvSpPr/>
            <p:nvPr/>
          </p:nvSpPr>
          <p:spPr>
            <a:xfrm>
              <a:off x="7220387" y="2954355"/>
              <a:ext cx="148888" cy="143180"/>
            </a:xfrm>
            <a:custGeom>
              <a:rect b="b" l="l" r="r" t="t"/>
              <a:pathLst>
                <a:path extrusionOk="0" h="5468" w="5686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72"/>
            <p:cNvSpPr/>
            <p:nvPr/>
          </p:nvSpPr>
          <p:spPr>
            <a:xfrm>
              <a:off x="7269851" y="3045714"/>
              <a:ext cx="50747" cy="17361"/>
            </a:xfrm>
            <a:custGeom>
              <a:rect b="b" l="l" r="r" t="t"/>
              <a:pathLst>
                <a:path extrusionOk="0" h="663" w="1938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72"/>
            <p:cNvSpPr/>
            <p:nvPr/>
          </p:nvSpPr>
          <p:spPr>
            <a:xfrm>
              <a:off x="7255344" y="3005939"/>
              <a:ext cx="11260" cy="16889"/>
            </a:xfrm>
            <a:custGeom>
              <a:rect b="b" l="l" r="r" t="t"/>
              <a:pathLst>
                <a:path extrusionOk="0" h="645" w="43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72"/>
            <p:cNvSpPr/>
            <p:nvPr/>
          </p:nvSpPr>
          <p:spPr>
            <a:xfrm>
              <a:off x="7323792" y="3005939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72"/>
            <p:cNvSpPr/>
            <p:nvPr/>
          </p:nvSpPr>
          <p:spPr>
            <a:xfrm>
              <a:off x="7247594" y="2988578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72"/>
            <p:cNvSpPr/>
            <p:nvPr/>
          </p:nvSpPr>
          <p:spPr>
            <a:xfrm>
              <a:off x="7316303" y="298857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72"/>
            <p:cNvSpPr/>
            <p:nvPr/>
          </p:nvSpPr>
          <p:spPr>
            <a:xfrm>
              <a:off x="7189646" y="2880251"/>
              <a:ext cx="208852" cy="285469"/>
            </a:xfrm>
            <a:custGeom>
              <a:rect b="b" l="l" r="r" t="t"/>
              <a:pathLst>
                <a:path extrusionOk="0" h="10902" w="7976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6" name="Google Shape;13916;p72"/>
          <p:cNvGrpSpPr/>
          <p:nvPr/>
        </p:nvGrpSpPr>
        <p:grpSpPr>
          <a:xfrm>
            <a:off x="13424064" y="5760345"/>
            <a:ext cx="526633" cy="708985"/>
            <a:chOff x="6712032" y="2880172"/>
            <a:chExt cx="263316" cy="354493"/>
          </a:xfrm>
        </p:grpSpPr>
        <p:sp>
          <p:nvSpPr>
            <p:cNvPr id="13917" name="Google Shape;13917;p72"/>
            <p:cNvSpPr/>
            <p:nvPr/>
          </p:nvSpPr>
          <p:spPr>
            <a:xfrm>
              <a:off x="6729995" y="2880172"/>
              <a:ext cx="227600" cy="209113"/>
            </a:xfrm>
            <a:custGeom>
              <a:rect b="b" l="l" r="r" t="t"/>
              <a:pathLst>
                <a:path extrusionOk="0" h="7986" w="8692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72"/>
            <p:cNvSpPr/>
            <p:nvPr/>
          </p:nvSpPr>
          <p:spPr>
            <a:xfrm>
              <a:off x="6843926" y="2880172"/>
              <a:ext cx="113669" cy="209009"/>
            </a:xfrm>
            <a:custGeom>
              <a:rect b="b" l="l" r="r" t="t"/>
              <a:pathLst>
                <a:path extrusionOk="0" h="7982" w="4341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72"/>
            <p:cNvSpPr/>
            <p:nvPr/>
          </p:nvSpPr>
          <p:spPr>
            <a:xfrm>
              <a:off x="6712032" y="3118980"/>
              <a:ext cx="263316" cy="115685"/>
            </a:xfrm>
            <a:custGeom>
              <a:rect b="b" l="l" r="r" t="t"/>
              <a:pathLst>
                <a:path extrusionOk="0" h="4418" w="10056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72"/>
            <p:cNvSpPr/>
            <p:nvPr/>
          </p:nvSpPr>
          <p:spPr>
            <a:xfrm>
              <a:off x="6768487" y="3118980"/>
              <a:ext cx="150407" cy="81802"/>
            </a:xfrm>
            <a:custGeom>
              <a:rect b="b" l="l" r="r" t="t"/>
              <a:pathLst>
                <a:path extrusionOk="0" h="3124" w="5744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72"/>
            <p:cNvSpPr/>
            <p:nvPr/>
          </p:nvSpPr>
          <p:spPr>
            <a:xfrm>
              <a:off x="6714755" y="3155953"/>
              <a:ext cx="48992" cy="78712"/>
            </a:xfrm>
            <a:custGeom>
              <a:rect b="b" l="l" r="r" t="t"/>
              <a:pathLst>
                <a:path extrusionOk="0" h="3006" w="1871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72"/>
            <p:cNvSpPr/>
            <p:nvPr/>
          </p:nvSpPr>
          <p:spPr>
            <a:xfrm>
              <a:off x="6923842" y="3155953"/>
              <a:ext cx="48992" cy="78712"/>
            </a:xfrm>
            <a:custGeom>
              <a:rect b="b" l="l" r="r" t="t"/>
              <a:pathLst>
                <a:path extrusionOk="0" h="3006" w="1871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72"/>
            <p:cNvSpPr/>
            <p:nvPr/>
          </p:nvSpPr>
          <p:spPr>
            <a:xfrm>
              <a:off x="6778961" y="3108741"/>
              <a:ext cx="129432" cy="80650"/>
            </a:xfrm>
            <a:custGeom>
              <a:rect b="b" l="l" r="r" t="t"/>
              <a:pathLst>
                <a:path extrusionOk="0" h="3080" w="4943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72"/>
            <p:cNvSpPr/>
            <p:nvPr/>
          </p:nvSpPr>
          <p:spPr>
            <a:xfrm>
              <a:off x="6878149" y="3108479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72"/>
            <p:cNvSpPr/>
            <p:nvPr/>
          </p:nvSpPr>
          <p:spPr>
            <a:xfrm>
              <a:off x="6809440" y="3108479"/>
              <a:ext cx="26" cy="288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72"/>
            <p:cNvSpPr/>
            <p:nvPr/>
          </p:nvSpPr>
          <p:spPr>
            <a:xfrm>
              <a:off x="6797945" y="3108741"/>
              <a:ext cx="91464" cy="62975"/>
            </a:xfrm>
            <a:custGeom>
              <a:rect b="b" l="l" r="r" t="t"/>
              <a:pathLst>
                <a:path extrusionOk="0" h="2405" w="3493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72"/>
            <p:cNvSpPr/>
            <p:nvPr/>
          </p:nvSpPr>
          <p:spPr>
            <a:xfrm>
              <a:off x="6809440" y="3080252"/>
              <a:ext cx="68736" cy="79969"/>
            </a:xfrm>
            <a:custGeom>
              <a:rect b="b" l="l" r="r" t="t"/>
              <a:pathLst>
                <a:path extrusionOk="0" h="3054" w="2625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72"/>
            <p:cNvSpPr/>
            <p:nvPr/>
          </p:nvSpPr>
          <p:spPr>
            <a:xfrm>
              <a:off x="6809440" y="3080252"/>
              <a:ext cx="68736" cy="28568"/>
            </a:xfrm>
            <a:custGeom>
              <a:rect b="b" l="l" r="r" t="t"/>
              <a:pathLst>
                <a:path extrusionOk="0" h="1091" w="2625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72"/>
            <p:cNvSpPr/>
            <p:nvPr/>
          </p:nvSpPr>
          <p:spPr>
            <a:xfrm>
              <a:off x="6747251" y="2920131"/>
              <a:ext cx="192617" cy="177142"/>
            </a:xfrm>
            <a:custGeom>
              <a:rect b="b" l="l" r="r" t="t"/>
              <a:pathLst>
                <a:path extrusionOk="0" h="6765" w="7356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72"/>
            <p:cNvSpPr/>
            <p:nvPr/>
          </p:nvSpPr>
          <p:spPr>
            <a:xfrm>
              <a:off x="6751231" y="2920131"/>
              <a:ext cx="130689" cy="177377"/>
            </a:xfrm>
            <a:custGeom>
              <a:rect b="b" l="l" r="r" t="t"/>
              <a:pathLst>
                <a:path extrusionOk="0" h="6774" w="4991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72"/>
            <p:cNvSpPr/>
            <p:nvPr/>
          </p:nvSpPr>
          <p:spPr>
            <a:xfrm>
              <a:off x="6818474" y="3045714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72"/>
            <p:cNvSpPr/>
            <p:nvPr/>
          </p:nvSpPr>
          <p:spPr>
            <a:xfrm>
              <a:off x="6803705" y="3005939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72"/>
            <p:cNvSpPr/>
            <p:nvPr/>
          </p:nvSpPr>
          <p:spPr>
            <a:xfrm>
              <a:off x="6872389" y="3005939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72"/>
            <p:cNvSpPr/>
            <p:nvPr/>
          </p:nvSpPr>
          <p:spPr>
            <a:xfrm>
              <a:off x="6796217" y="298857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72"/>
            <p:cNvSpPr/>
            <p:nvPr/>
          </p:nvSpPr>
          <p:spPr>
            <a:xfrm>
              <a:off x="6864900" y="298857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72"/>
            <p:cNvSpPr/>
            <p:nvPr/>
          </p:nvSpPr>
          <p:spPr>
            <a:xfrm>
              <a:off x="6746491" y="2880172"/>
              <a:ext cx="137419" cy="120189"/>
            </a:xfrm>
            <a:custGeom>
              <a:rect b="b" l="l" r="r" t="t"/>
              <a:pathLst>
                <a:path extrusionOk="0" h="4590" w="5248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72"/>
            <p:cNvSpPr/>
            <p:nvPr/>
          </p:nvSpPr>
          <p:spPr>
            <a:xfrm>
              <a:off x="6762595" y="2940267"/>
              <a:ext cx="37628" cy="35612"/>
            </a:xfrm>
            <a:custGeom>
              <a:rect b="b" l="l" r="r" t="t"/>
              <a:pathLst>
                <a:path extrusionOk="0" h="1360" w="1437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8" name="Google Shape;13938;p72"/>
          <p:cNvGrpSpPr/>
          <p:nvPr/>
        </p:nvGrpSpPr>
        <p:grpSpPr>
          <a:xfrm>
            <a:off x="12523247" y="6691588"/>
            <a:ext cx="526633" cy="709509"/>
            <a:chOff x="6261624" y="3345794"/>
            <a:chExt cx="263316" cy="354754"/>
          </a:xfrm>
        </p:grpSpPr>
        <p:sp>
          <p:nvSpPr>
            <p:cNvPr id="13939" name="Google Shape;13939;p72"/>
            <p:cNvSpPr/>
            <p:nvPr/>
          </p:nvSpPr>
          <p:spPr>
            <a:xfrm>
              <a:off x="6267620" y="3345794"/>
              <a:ext cx="251585" cy="236922"/>
            </a:xfrm>
            <a:custGeom>
              <a:rect b="b" l="l" r="r" t="t"/>
              <a:pathLst>
                <a:path extrusionOk="0" h="9048" w="9608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72"/>
            <p:cNvSpPr/>
            <p:nvPr/>
          </p:nvSpPr>
          <p:spPr>
            <a:xfrm>
              <a:off x="6341802" y="3345794"/>
              <a:ext cx="177403" cy="205133"/>
            </a:xfrm>
            <a:custGeom>
              <a:rect b="b" l="l" r="r" t="t"/>
              <a:pathLst>
                <a:path extrusionOk="0" h="7834" w="6775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72"/>
            <p:cNvSpPr/>
            <p:nvPr/>
          </p:nvSpPr>
          <p:spPr>
            <a:xfrm>
              <a:off x="6261624" y="3574625"/>
              <a:ext cx="263316" cy="125662"/>
            </a:xfrm>
            <a:custGeom>
              <a:rect b="b" l="l" r="r" t="t"/>
              <a:pathLst>
                <a:path extrusionOk="0" h="4799" w="10056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72"/>
            <p:cNvSpPr/>
            <p:nvPr/>
          </p:nvSpPr>
          <p:spPr>
            <a:xfrm>
              <a:off x="6343818" y="3574625"/>
              <a:ext cx="99189" cy="62975"/>
            </a:xfrm>
            <a:custGeom>
              <a:rect b="b" l="l" r="r" t="t"/>
              <a:pathLst>
                <a:path extrusionOk="0" h="2405" w="3788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72"/>
            <p:cNvSpPr/>
            <p:nvPr/>
          </p:nvSpPr>
          <p:spPr>
            <a:xfrm>
              <a:off x="6307840" y="3614347"/>
              <a:ext cx="171145" cy="85939"/>
            </a:xfrm>
            <a:custGeom>
              <a:rect b="b" l="l" r="r" t="t"/>
              <a:pathLst>
                <a:path extrusionOk="0" h="3282" w="6536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72"/>
            <p:cNvSpPr/>
            <p:nvPr/>
          </p:nvSpPr>
          <p:spPr>
            <a:xfrm>
              <a:off x="6319073" y="3614347"/>
              <a:ext cx="148652" cy="80702"/>
            </a:xfrm>
            <a:custGeom>
              <a:rect b="b" l="l" r="r" t="t"/>
              <a:pathLst>
                <a:path extrusionOk="0" h="3082" w="5677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72"/>
            <p:cNvSpPr/>
            <p:nvPr/>
          </p:nvSpPr>
          <p:spPr>
            <a:xfrm>
              <a:off x="6359058" y="3574625"/>
              <a:ext cx="68709" cy="22755"/>
            </a:xfrm>
            <a:custGeom>
              <a:rect b="b" l="l" r="r" t="t"/>
              <a:pathLst>
                <a:path extrusionOk="0" h="869" w="2624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72"/>
            <p:cNvSpPr/>
            <p:nvPr/>
          </p:nvSpPr>
          <p:spPr>
            <a:xfrm>
              <a:off x="6297104" y="3431471"/>
              <a:ext cx="192617" cy="154413"/>
            </a:xfrm>
            <a:custGeom>
              <a:rect b="b" l="l" r="r" t="t"/>
              <a:pathLst>
                <a:path extrusionOk="0" h="5897" w="7356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72"/>
            <p:cNvSpPr/>
            <p:nvPr/>
          </p:nvSpPr>
          <p:spPr>
            <a:xfrm>
              <a:off x="6301084" y="3431471"/>
              <a:ext cx="141661" cy="154465"/>
            </a:xfrm>
            <a:custGeom>
              <a:rect b="b" l="l" r="r" t="t"/>
              <a:pathLst>
                <a:path extrusionOk="0" h="5899" w="541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72"/>
            <p:cNvSpPr/>
            <p:nvPr/>
          </p:nvSpPr>
          <p:spPr>
            <a:xfrm>
              <a:off x="6353297" y="3483056"/>
              <a:ext cx="11521" cy="23383"/>
            </a:xfrm>
            <a:custGeom>
              <a:rect b="b" l="l" r="r" t="t"/>
              <a:pathLst>
                <a:path extrusionOk="0" h="893" w="44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72"/>
            <p:cNvSpPr/>
            <p:nvPr/>
          </p:nvSpPr>
          <p:spPr>
            <a:xfrm>
              <a:off x="6422007" y="3483056"/>
              <a:ext cx="11521" cy="23383"/>
            </a:xfrm>
            <a:custGeom>
              <a:rect b="b" l="l" r="r" t="t"/>
              <a:pathLst>
                <a:path extrusionOk="0" h="893" w="44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72"/>
            <p:cNvSpPr/>
            <p:nvPr/>
          </p:nvSpPr>
          <p:spPr>
            <a:xfrm>
              <a:off x="6368066" y="3540087"/>
              <a:ext cx="50694" cy="17334"/>
            </a:xfrm>
            <a:custGeom>
              <a:rect b="b" l="l" r="r" t="t"/>
              <a:pathLst>
                <a:path extrusionOk="0" h="662" w="1936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72"/>
            <p:cNvSpPr/>
            <p:nvPr/>
          </p:nvSpPr>
          <p:spPr>
            <a:xfrm>
              <a:off x="6305850" y="3482951"/>
              <a:ext cx="38230" cy="11521"/>
            </a:xfrm>
            <a:custGeom>
              <a:rect b="b" l="l" r="r" t="t"/>
              <a:pathLst>
                <a:path extrusionOk="0" h="440" w="146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72"/>
            <p:cNvSpPr/>
            <p:nvPr/>
          </p:nvSpPr>
          <p:spPr>
            <a:xfrm>
              <a:off x="6442981" y="3482951"/>
              <a:ext cx="37994" cy="11521"/>
            </a:xfrm>
            <a:custGeom>
              <a:rect b="b" l="l" r="r" t="t"/>
              <a:pathLst>
                <a:path extrusionOk="0" h="440" w="1451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72"/>
            <p:cNvSpPr/>
            <p:nvPr/>
          </p:nvSpPr>
          <p:spPr>
            <a:xfrm>
              <a:off x="6374298" y="3488686"/>
              <a:ext cx="38230" cy="11521"/>
            </a:xfrm>
            <a:custGeom>
              <a:rect b="b" l="l" r="r" t="t"/>
              <a:pathLst>
                <a:path extrusionOk="0" h="440" w="146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72"/>
            <p:cNvSpPr/>
            <p:nvPr/>
          </p:nvSpPr>
          <p:spPr>
            <a:xfrm>
              <a:off x="6414492" y="3465957"/>
              <a:ext cx="26525" cy="11260"/>
            </a:xfrm>
            <a:custGeom>
              <a:rect b="b" l="l" r="r" t="t"/>
              <a:pathLst>
                <a:path extrusionOk="0" h="430" w="1013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72"/>
            <p:cNvSpPr/>
            <p:nvPr/>
          </p:nvSpPr>
          <p:spPr>
            <a:xfrm>
              <a:off x="6345808" y="3465957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72"/>
            <p:cNvSpPr/>
            <p:nvPr/>
          </p:nvSpPr>
          <p:spPr>
            <a:xfrm>
              <a:off x="6313575" y="3431471"/>
              <a:ext cx="119953" cy="40246"/>
            </a:xfrm>
            <a:custGeom>
              <a:rect b="b" l="l" r="r" t="t"/>
              <a:pathLst>
                <a:path extrusionOk="0" h="1537" w="4581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72"/>
            <p:cNvSpPr/>
            <p:nvPr/>
          </p:nvSpPr>
          <p:spPr>
            <a:xfrm>
              <a:off x="6295847" y="3513352"/>
              <a:ext cx="23252" cy="32574"/>
            </a:xfrm>
            <a:custGeom>
              <a:rect b="b" l="l" r="r" t="t"/>
              <a:pathLst>
                <a:path extrusionOk="0" h="1244" w="888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72"/>
            <p:cNvSpPr/>
            <p:nvPr/>
          </p:nvSpPr>
          <p:spPr>
            <a:xfrm>
              <a:off x="6467464" y="3513352"/>
              <a:ext cx="23252" cy="32574"/>
            </a:xfrm>
            <a:custGeom>
              <a:rect b="b" l="l" r="r" t="t"/>
              <a:pathLst>
                <a:path extrusionOk="0" h="1244" w="888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72"/>
            <p:cNvSpPr/>
            <p:nvPr/>
          </p:nvSpPr>
          <p:spPr>
            <a:xfrm>
              <a:off x="6319073" y="3408743"/>
              <a:ext cx="148652" cy="51506"/>
            </a:xfrm>
            <a:custGeom>
              <a:rect b="b" l="l" r="r" t="t"/>
              <a:pathLst>
                <a:path extrusionOk="0" h="1967" w="5677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72"/>
            <p:cNvSpPr/>
            <p:nvPr/>
          </p:nvSpPr>
          <p:spPr>
            <a:xfrm>
              <a:off x="6399016" y="3482951"/>
              <a:ext cx="57240" cy="45981"/>
            </a:xfrm>
            <a:custGeom>
              <a:rect b="b" l="l" r="r" t="t"/>
              <a:pathLst>
                <a:path extrusionOk="0" h="1756" w="2186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72"/>
            <p:cNvSpPr/>
            <p:nvPr/>
          </p:nvSpPr>
          <p:spPr>
            <a:xfrm>
              <a:off x="6330569" y="3482951"/>
              <a:ext cx="56979" cy="45981"/>
            </a:xfrm>
            <a:custGeom>
              <a:rect b="b" l="l" r="r" t="t"/>
              <a:pathLst>
                <a:path extrusionOk="0" h="1756" w="2176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72"/>
            <p:cNvSpPr/>
            <p:nvPr/>
          </p:nvSpPr>
          <p:spPr>
            <a:xfrm>
              <a:off x="6326327" y="3614347"/>
              <a:ext cx="134172" cy="80467"/>
            </a:xfrm>
            <a:custGeom>
              <a:rect b="b" l="l" r="r" t="t"/>
              <a:pathLst>
                <a:path extrusionOk="0" h="3073" w="5124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72"/>
            <p:cNvSpPr/>
            <p:nvPr/>
          </p:nvSpPr>
          <p:spPr>
            <a:xfrm>
              <a:off x="6336565" y="3599893"/>
              <a:ext cx="56979" cy="62635"/>
            </a:xfrm>
            <a:custGeom>
              <a:rect b="b" l="l" r="r" t="t"/>
              <a:pathLst>
                <a:path extrusionOk="0" h="2392" w="2176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72"/>
            <p:cNvSpPr/>
            <p:nvPr/>
          </p:nvSpPr>
          <p:spPr>
            <a:xfrm>
              <a:off x="6393282" y="3599658"/>
              <a:ext cx="56717" cy="62870"/>
            </a:xfrm>
            <a:custGeom>
              <a:rect b="b" l="l" r="r" t="t"/>
              <a:pathLst>
                <a:path extrusionOk="0" h="2401" w="2166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72"/>
            <p:cNvSpPr/>
            <p:nvPr/>
          </p:nvSpPr>
          <p:spPr>
            <a:xfrm>
              <a:off x="6265132" y="3644067"/>
              <a:ext cx="48468" cy="56481"/>
            </a:xfrm>
            <a:custGeom>
              <a:rect b="b" l="l" r="r" t="t"/>
              <a:pathLst>
                <a:path extrusionOk="0" h="2157" w="1851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72"/>
            <p:cNvSpPr/>
            <p:nvPr/>
          </p:nvSpPr>
          <p:spPr>
            <a:xfrm>
              <a:off x="6473198" y="3644067"/>
              <a:ext cx="48495" cy="56481"/>
            </a:xfrm>
            <a:custGeom>
              <a:rect b="b" l="l" r="r" t="t"/>
              <a:pathLst>
                <a:path extrusionOk="0" h="2157" w="1852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67" name="Google Shape;13967;p72"/>
          <p:cNvSpPr/>
          <p:nvPr/>
        </p:nvSpPr>
        <p:spPr>
          <a:xfrm>
            <a:off x="11760845" y="6726100"/>
            <a:ext cx="251847" cy="22519"/>
          </a:xfrm>
          <a:custGeom>
            <a:rect b="b" l="l" r="r" t="t"/>
            <a:pathLst>
              <a:path extrusionOk="0" h="430" w="4809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68" name="Google Shape;13968;p72"/>
          <p:cNvGrpSpPr/>
          <p:nvPr/>
        </p:nvGrpSpPr>
        <p:grpSpPr>
          <a:xfrm>
            <a:off x="11623478" y="6691588"/>
            <a:ext cx="526633" cy="709509"/>
            <a:chOff x="5811739" y="3345794"/>
            <a:chExt cx="263316" cy="354754"/>
          </a:xfrm>
        </p:grpSpPr>
        <p:sp>
          <p:nvSpPr>
            <p:cNvPr id="13969" name="Google Shape;13969;p72"/>
            <p:cNvSpPr/>
            <p:nvPr/>
          </p:nvSpPr>
          <p:spPr>
            <a:xfrm>
              <a:off x="5857694" y="3408743"/>
              <a:ext cx="171643" cy="57240"/>
            </a:xfrm>
            <a:custGeom>
              <a:rect b="b" l="l" r="r" t="t"/>
              <a:pathLst>
                <a:path extrusionOk="0" h="2186" w="6555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72"/>
            <p:cNvSpPr/>
            <p:nvPr/>
          </p:nvSpPr>
          <p:spPr>
            <a:xfrm>
              <a:off x="5854944" y="3528696"/>
              <a:ext cx="60723" cy="57371"/>
            </a:xfrm>
            <a:custGeom>
              <a:rect b="b" l="l" r="r" t="t"/>
              <a:pathLst>
                <a:path extrusionOk="0" h="2191" w="2319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72"/>
            <p:cNvSpPr/>
            <p:nvPr/>
          </p:nvSpPr>
          <p:spPr>
            <a:xfrm>
              <a:off x="5971101" y="3528696"/>
              <a:ext cx="60723" cy="57371"/>
            </a:xfrm>
            <a:custGeom>
              <a:rect b="b" l="l" r="r" t="t"/>
              <a:pathLst>
                <a:path extrusionOk="0" h="2191" w="2319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72"/>
            <p:cNvSpPr/>
            <p:nvPr/>
          </p:nvSpPr>
          <p:spPr>
            <a:xfrm>
              <a:off x="5811739" y="3563130"/>
              <a:ext cx="263316" cy="137157"/>
            </a:xfrm>
            <a:custGeom>
              <a:rect b="b" l="l" r="r" t="t"/>
              <a:pathLst>
                <a:path extrusionOk="0" h="5238" w="10056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72"/>
            <p:cNvSpPr/>
            <p:nvPr/>
          </p:nvSpPr>
          <p:spPr>
            <a:xfrm>
              <a:off x="5811975" y="3602355"/>
              <a:ext cx="263081" cy="97932"/>
            </a:xfrm>
            <a:custGeom>
              <a:rect b="b" l="l" r="r" t="t"/>
              <a:pathLst>
                <a:path extrusionOk="0" h="3740" w="10047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72"/>
            <p:cNvSpPr/>
            <p:nvPr/>
          </p:nvSpPr>
          <p:spPr>
            <a:xfrm>
              <a:off x="5909147" y="3574625"/>
              <a:ext cx="68736" cy="22807"/>
            </a:xfrm>
            <a:custGeom>
              <a:rect b="b" l="l" r="r" t="t"/>
              <a:pathLst>
                <a:path extrusionOk="0" h="871" w="2625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72"/>
            <p:cNvSpPr/>
            <p:nvPr/>
          </p:nvSpPr>
          <p:spPr>
            <a:xfrm>
              <a:off x="5850938" y="3465957"/>
              <a:ext cx="184630" cy="119927"/>
            </a:xfrm>
            <a:custGeom>
              <a:rect b="b" l="l" r="r" t="t"/>
              <a:pathLst>
                <a:path extrusionOk="0" h="4580" w="7051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6" name="Google Shape;13976;p72"/>
            <p:cNvSpPr/>
            <p:nvPr/>
          </p:nvSpPr>
          <p:spPr>
            <a:xfrm>
              <a:off x="5918129" y="3534483"/>
              <a:ext cx="50773" cy="17439"/>
            </a:xfrm>
            <a:custGeom>
              <a:rect b="b" l="l" r="r" t="t"/>
              <a:pathLst>
                <a:path extrusionOk="0" h="666" w="1939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72"/>
            <p:cNvSpPr/>
            <p:nvPr/>
          </p:nvSpPr>
          <p:spPr>
            <a:xfrm>
              <a:off x="5903413" y="3488817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72"/>
            <p:cNvSpPr/>
            <p:nvPr/>
          </p:nvSpPr>
          <p:spPr>
            <a:xfrm>
              <a:off x="5972096" y="3488817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72"/>
            <p:cNvSpPr/>
            <p:nvPr/>
          </p:nvSpPr>
          <p:spPr>
            <a:xfrm>
              <a:off x="5847115" y="3465957"/>
              <a:ext cx="147998" cy="120163"/>
            </a:xfrm>
            <a:custGeom>
              <a:rect b="b" l="l" r="r" t="t"/>
              <a:pathLst>
                <a:path extrusionOk="0" h="4589" w="5652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72"/>
            <p:cNvSpPr/>
            <p:nvPr/>
          </p:nvSpPr>
          <p:spPr>
            <a:xfrm>
              <a:off x="5857694" y="3465957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72"/>
            <p:cNvSpPr/>
            <p:nvPr/>
          </p:nvSpPr>
          <p:spPr>
            <a:xfrm>
              <a:off x="6006320" y="3465957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72"/>
            <p:cNvSpPr/>
            <p:nvPr/>
          </p:nvSpPr>
          <p:spPr>
            <a:xfrm>
              <a:off x="5857694" y="3414504"/>
              <a:ext cx="23017" cy="51480"/>
            </a:xfrm>
            <a:custGeom>
              <a:rect b="b" l="l" r="r" t="t"/>
              <a:pathLst>
                <a:path extrusionOk="0" h="1966" w="879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72"/>
            <p:cNvSpPr/>
            <p:nvPr/>
          </p:nvSpPr>
          <p:spPr>
            <a:xfrm>
              <a:off x="5840464" y="3362788"/>
              <a:ext cx="205866" cy="57240"/>
            </a:xfrm>
            <a:custGeom>
              <a:rect b="b" l="l" r="r" t="t"/>
              <a:pathLst>
                <a:path extrusionOk="0" h="2186" w="7862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72"/>
            <p:cNvSpPr/>
            <p:nvPr/>
          </p:nvSpPr>
          <p:spPr>
            <a:xfrm>
              <a:off x="5857694" y="3437232"/>
              <a:ext cx="171643" cy="11521"/>
            </a:xfrm>
            <a:custGeom>
              <a:rect b="b" l="l" r="r" t="t"/>
              <a:pathLst>
                <a:path extrusionOk="0" h="440" w="6555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72"/>
            <p:cNvSpPr/>
            <p:nvPr/>
          </p:nvSpPr>
          <p:spPr>
            <a:xfrm>
              <a:off x="5857694" y="3437232"/>
              <a:ext cx="23017" cy="11521"/>
            </a:xfrm>
            <a:custGeom>
              <a:rect b="b" l="l" r="r" t="t"/>
              <a:pathLst>
                <a:path extrusionOk="0" h="440" w="879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72"/>
            <p:cNvSpPr/>
            <p:nvPr/>
          </p:nvSpPr>
          <p:spPr>
            <a:xfrm>
              <a:off x="5891918" y="3345794"/>
              <a:ext cx="103195" cy="74234"/>
            </a:xfrm>
            <a:custGeom>
              <a:rect b="b" l="l" r="r" t="t"/>
              <a:pathLst>
                <a:path extrusionOk="0" h="2835" w="3941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72"/>
            <p:cNvSpPr/>
            <p:nvPr/>
          </p:nvSpPr>
          <p:spPr>
            <a:xfrm>
              <a:off x="5882674" y="3602355"/>
              <a:ext cx="121682" cy="98194"/>
            </a:xfrm>
            <a:custGeom>
              <a:rect b="b" l="l" r="r" t="t"/>
              <a:pathLst>
                <a:path extrusionOk="0" h="3750" w="4647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72"/>
            <p:cNvSpPr/>
            <p:nvPr/>
          </p:nvSpPr>
          <p:spPr>
            <a:xfrm>
              <a:off x="5814489" y="3644827"/>
              <a:ext cx="48966" cy="55460"/>
            </a:xfrm>
            <a:custGeom>
              <a:rect b="b" l="l" r="r" t="t"/>
              <a:pathLst>
                <a:path extrusionOk="0" h="2118" w="187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72"/>
            <p:cNvSpPr/>
            <p:nvPr/>
          </p:nvSpPr>
          <p:spPr>
            <a:xfrm>
              <a:off x="6023550" y="3644827"/>
              <a:ext cx="48992" cy="55460"/>
            </a:xfrm>
            <a:custGeom>
              <a:rect b="b" l="l" r="r" t="t"/>
              <a:pathLst>
                <a:path extrusionOk="0" h="2118" w="1871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0" name="Google Shape;13990;p72"/>
          <p:cNvGrpSpPr/>
          <p:nvPr/>
        </p:nvGrpSpPr>
        <p:grpSpPr>
          <a:xfrm>
            <a:off x="10727637" y="6691588"/>
            <a:ext cx="518149" cy="708985"/>
            <a:chOff x="5363818" y="3345794"/>
            <a:chExt cx="259074" cy="354493"/>
          </a:xfrm>
        </p:grpSpPr>
        <p:sp>
          <p:nvSpPr>
            <p:cNvPr id="13991" name="Google Shape;13991;p72"/>
            <p:cNvSpPr/>
            <p:nvPr/>
          </p:nvSpPr>
          <p:spPr>
            <a:xfrm>
              <a:off x="5397807" y="3514661"/>
              <a:ext cx="191360" cy="123934"/>
            </a:xfrm>
            <a:custGeom>
              <a:rect b="b" l="l" r="r" t="t"/>
              <a:pathLst>
                <a:path extrusionOk="0" h="4733" w="7308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72"/>
            <p:cNvSpPr/>
            <p:nvPr/>
          </p:nvSpPr>
          <p:spPr>
            <a:xfrm>
              <a:off x="5397807" y="3514661"/>
              <a:ext cx="95706" cy="123934"/>
            </a:xfrm>
            <a:custGeom>
              <a:rect b="b" l="l" r="r" t="t"/>
              <a:pathLst>
                <a:path extrusionOk="0" h="4733" w="3655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72"/>
            <p:cNvSpPr/>
            <p:nvPr/>
          </p:nvSpPr>
          <p:spPr>
            <a:xfrm>
              <a:off x="5363818" y="3565382"/>
              <a:ext cx="259074" cy="134905"/>
            </a:xfrm>
            <a:custGeom>
              <a:rect b="b" l="l" r="r" t="t"/>
              <a:pathLst>
                <a:path extrusionOk="0" h="5152" w="9894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72"/>
            <p:cNvSpPr/>
            <p:nvPr/>
          </p:nvSpPr>
          <p:spPr>
            <a:xfrm>
              <a:off x="5364080" y="3621836"/>
              <a:ext cx="258813" cy="78450"/>
            </a:xfrm>
            <a:custGeom>
              <a:rect b="b" l="l" r="r" t="t"/>
              <a:pathLst>
                <a:path extrusionOk="0" h="2996" w="9884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72"/>
            <p:cNvSpPr/>
            <p:nvPr/>
          </p:nvSpPr>
          <p:spPr>
            <a:xfrm>
              <a:off x="5459760" y="3570880"/>
              <a:ext cx="67479" cy="28175"/>
            </a:xfrm>
            <a:custGeom>
              <a:rect b="b" l="l" r="r" t="t"/>
              <a:pathLst>
                <a:path extrusionOk="0" h="1076" w="2577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72"/>
            <p:cNvSpPr/>
            <p:nvPr/>
          </p:nvSpPr>
          <p:spPr>
            <a:xfrm>
              <a:off x="5420273" y="3435740"/>
              <a:ext cx="146427" cy="152135"/>
            </a:xfrm>
            <a:custGeom>
              <a:rect b="b" l="l" r="r" t="t"/>
              <a:pathLst>
                <a:path extrusionOk="0" h="5810" w="5592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72"/>
            <p:cNvSpPr/>
            <p:nvPr/>
          </p:nvSpPr>
          <p:spPr>
            <a:xfrm>
              <a:off x="5420090" y="3435740"/>
              <a:ext cx="146610" cy="152109"/>
            </a:xfrm>
            <a:custGeom>
              <a:rect b="b" l="l" r="r" t="t"/>
              <a:pathLst>
                <a:path extrusionOk="0" h="5809" w="5599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72"/>
            <p:cNvSpPr/>
            <p:nvPr/>
          </p:nvSpPr>
          <p:spPr>
            <a:xfrm>
              <a:off x="5527213" y="3598846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72"/>
            <p:cNvSpPr/>
            <p:nvPr/>
          </p:nvSpPr>
          <p:spPr>
            <a:xfrm>
              <a:off x="5459760" y="3598846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72"/>
            <p:cNvSpPr/>
            <p:nvPr/>
          </p:nvSpPr>
          <p:spPr>
            <a:xfrm>
              <a:off x="5468506" y="3537180"/>
              <a:ext cx="50013" cy="16994"/>
            </a:xfrm>
            <a:custGeom>
              <a:rect b="b" l="l" r="r" t="t"/>
              <a:pathLst>
                <a:path extrusionOk="0" h="649" w="191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72"/>
            <p:cNvSpPr/>
            <p:nvPr/>
          </p:nvSpPr>
          <p:spPr>
            <a:xfrm>
              <a:off x="5454000" y="3497798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72"/>
            <p:cNvSpPr/>
            <p:nvPr/>
          </p:nvSpPr>
          <p:spPr>
            <a:xfrm>
              <a:off x="5521714" y="3497798"/>
              <a:ext cx="11260" cy="16889"/>
            </a:xfrm>
            <a:custGeom>
              <a:rect b="b" l="l" r="r" t="t"/>
              <a:pathLst>
                <a:path extrusionOk="0" h="645" w="43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72"/>
            <p:cNvSpPr/>
            <p:nvPr/>
          </p:nvSpPr>
          <p:spPr>
            <a:xfrm>
              <a:off x="5513963" y="3480935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72"/>
            <p:cNvSpPr/>
            <p:nvPr/>
          </p:nvSpPr>
          <p:spPr>
            <a:xfrm>
              <a:off x="5446511" y="3480935"/>
              <a:ext cx="26264" cy="11286"/>
            </a:xfrm>
            <a:custGeom>
              <a:rect b="b" l="l" r="r" t="t"/>
              <a:pathLst>
                <a:path extrusionOk="0" h="431" w="1003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72"/>
            <p:cNvSpPr/>
            <p:nvPr/>
          </p:nvSpPr>
          <p:spPr>
            <a:xfrm>
              <a:off x="5386573" y="3345794"/>
              <a:ext cx="213853" cy="202620"/>
            </a:xfrm>
            <a:custGeom>
              <a:rect b="b" l="l" r="r" t="t"/>
              <a:pathLst>
                <a:path extrusionOk="0" h="7738" w="8167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72"/>
            <p:cNvSpPr/>
            <p:nvPr/>
          </p:nvSpPr>
          <p:spPr>
            <a:xfrm>
              <a:off x="5409040" y="3373917"/>
              <a:ext cx="169155" cy="112543"/>
            </a:xfrm>
            <a:custGeom>
              <a:rect b="b" l="l" r="r" t="t"/>
              <a:pathLst>
                <a:path extrusionOk="0" h="4298" w="646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72"/>
            <p:cNvSpPr/>
            <p:nvPr/>
          </p:nvSpPr>
          <p:spPr>
            <a:xfrm>
              <a:off x="5454759" y="3373917"/>
              <a:ext cx="123410" cy="112543"/>
            </a:xfrm>
            <a:custGeom>
              <a:rect b="b" l="l" r="r" t="t"/>
              <a:pathLst>
                <a:path extrusionOk="0" h="4298" w="4713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8" name="Google Shape;14008;p72"/>
            <p:cNvSpPr/>
            <p:nvPr/>
          </p:nvSpPr>
          <p:spPr>
            <a:xfrm>
              <a:off x="5369579" y="3647314"/>
              <a:ext cx="45483" cy="52972"/>
            </a:xfrm>
            <a:custGeom>
              <a:rect b="b" l="l" r="r" t="t"/>
              <a:pathLst>
                <a:path extrusionOk="0" h="2023" w="1737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72"/>
            <p:cNvSpPr/>
            <p:nvPr/>
          </p:nvSpPr>
          <p:spPr>
            <a:xfrm>
              <a:off x="5572173" y="3647314"/>
              <a:ext cx="45745" cy="52972"/>
            </a:xfrm>
            <a:custGeom>
              <a:rect b="b" l="l" r="r" t="t"/>
              <a:pathLst>
                <a:path extrusionOk="0" h="2023" w="1747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72"/>
            <p:cNvSpPr/>
            <p:nvPr/>
          </p:nvSpPr>
          <p:spPr>
            <a:xfrm>
              <a:off x="5432528" y="3621836"/>
              <a:ext cx="122179" cy="55984"/>
            </a:xfrm>
            <a:custGeom>
              <a:rect b="b" l="l" r="r" t="t"/>
              <a:pathLst>
                <a:path extrusionOk="0" h="2138" w="4666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72"/>
            <p:cNvSpPr/>
            <p:nvPr/>
          </p:nvSpPr>
          <p:spPr>
            <a:xfrm>
              <a:off x="5392046" y="3475200"/>
              <a:ext cx="28254" cy="44986"/>
            </a:xfrm>
            <a:custGeom>
              <a:rect b="b" l="l" r="r" t="t"/>
              <a:pathLst>
                <a:path extrusionOk="0" h="1718" w="1079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72"/>
            <p:cNvSpPr/>
            <p:nvPr/>
          </p:nvSpPr>
          <p:spPr>
            <a:xfrm>
              <a:off x="5409040" y="3475200"/>
              <a:ext cx="11260" cy="44986"/>
            </a:xfrm>
            <a:custGeom>
              <a:rect b="b" l="l" r="r" t="t"/>
              <a:pathLst>
                <a:path extrusionOk="0" h="1718" w="43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72"/>
            <p:cNvSpPr/>
            <p:nvPr/>
          </p:nvSpPr>
          <p:spPr>
            <a:xfrm>
              <a:off x="5566674" y="3475200"/>
              <a:ext cx="28254" cy="44986"/>
            </a:xfrm>
            <a:custGeom>
              <a:rect b="b" l="l" r="r" t="t"/>
              <a:pathLst>
                <a:path extrusionOk="0" h="1718" w="1079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72"/>
            <p:cNvSpPr/>
            <p:nvPr/>
          </p:nvSpPr>
          <p:spPr>
            <a:xfrm>
              <a:off x="5566674" y="3475200"/>
              <a:ext cx="11260" cy="44986"/>
            </a:xfrm>
            <a:custGeom>
              <a:rect b="b" l="l" r="r" t="t"/>
              <a:pathLst>
                <a:path extrusionOk="0" h="1718" w="43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5" name="Google Shape;14015;p72"/>
            <p:cNvSpPr/>
            <p:nvPr/>
          </p:nvSpPr>
          <p:spPr>
            <a:xfrm>
              <a:off x="5442766" y="3537154"/>
              <a:ext cx="17020" cy="11260"/>
            </a:xfrm>
            <a:custGeom>
              <a:rect b="b" l="l" r="r" t="t"/>
              <a:pathLst>
                <a:path extrusionOk="0" h="430" w="65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6" name="Google Shape;14016;p72"/>
          <p:cNvGrpSpPr/>
          <p:nvPr/>
        </p:nvGrpSpPr>
        <p:grpSpPr>
          <a:xfrm>
            <a:off x="9825878" y="6691326"/>
            <a:ext cx="522653" cy="709771"/>
            <a:chOff x="4912939" y="3345663"/>
            <a:chExt cx="261326" cy="354885"/>
          </a:xfrm>
        </p:grpSpPr>
        <p:sp>
          <p:nvSpPr>
            <p:cNvPr id="14017" name="Google Shape;14017;p72"/>
            <p:cNvSpPr/>
            <p:nvPr/>
          </p:nvSpPr>
          <p:spPr>
            <a:xfrm>
              <a:off x="4916683" y="3471692"/>
              <a:ext cx="253837" cy="40011"/>
            </a:xfrm>
            <a:custGeom>
              <a:rect b="b" l="l" r="r" t="t"/>
              <a:pathLst>
                <a:path extrusionOk="0" h="1528" w="9694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72"/>
            <p:cNvSpPr/>
            <p:nvPr/>
          </p:nvSpPr>
          <p:spPr>
            <a:xfrm>
              <a:off x="4912939" y="3586120"/>
              <a:ext cx="261326" cy="114428"/>
            </a:xfrm>
            <a:custGeom>
              <a:rect b="b" l="l" r="r" t="t"/>
              <a:pathLst>
                <a:path extrusionOk="0" h="4370" w="998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72"/>
            <p:cNvSpPr/>
            <p:nvPr/>
          </p:nvSpPr>
          <p:spPr>
            <a:xfrm>
              <a:off x="4912939" y="3630582"/>
              <a:ext cx="261326" cy="69966"/>
            </a:xfrm>
            <a:custGeom>
              <a:rect b="b" l="l" r="r" t="t"/>
              <a:pathLst>
                <a:path extrusionOk="0" h="2672" w="998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72"/>
            <p:cNvSpPr/>
            <p:nvPr/>
          </p:nvSpPr>
          <p:spPr>
            <a:xfrm>
              <a:off x="5037841" y="3654568"/>
              <a:ext cx="11521" cy="45719"/>
            </a:xfrm>
            <a:custGeom>
              <a:rect b="b" l="l" r="r" t="t"/>
              <a:pathLst>
                <a:path extrusionOk="0" h="1746" w="44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72"/>
            <p:cNvSpPr/>
            <p:nvPr/>
          </p:nvSpPr>
          <p:spPr>
            <a:xfrm>
              <a:off x="5009352" y="3586120"/>
              <a:ext cx="68736" cy="34171"/>
            </a:xfrm>
            <a:custGeom>
              <a:rect b="b" l="l" r="r" t="t"/>
              <a:pathLst>
                <a:path extrusionOk="0" h="1305" w="2625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72"/>
            <p:cNvSpPr/>
            <p:nvPr/>
          </p:nvSpPr>
          <p:spPr>
            <a:xfrm>
              <a:off x="4952164" y="3534405"/>
              <a:ext cx="57214" cy="165882"/>
            </a:xfrm>
            <a:custGeom>
              <a:rect b="b" l="l" r="r" t="t"/>
              <a:pathLst>
                <a:path extrusionOk="0" h="6335" w="2185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72"/>
            <p:cNvSpPr/>
            <p:nvPr/>
          </p:nvSpPr>
          <p:spPr>
            <a:xfrm>
              <a:off x="4952164" y="3626078"/>
              <a:ext cx="28489" cy="22755"/>
            </a:xfrm>
            <a:custGeom>
              <a:rect b="b" l="l" r="r" t="t"/>
              <a:pathLst>
                <a:path extrusionOk="0" h="869" w="1088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72"/>
            <p:cNvSpPr/>
            <p:nvPr/>
          </p:nvSpPr>
          <p:spPr>
            <a:xfrm>
              <a:off x="5077800" y="3534405"/>
              <a:ext cx="57240" cy="165882"/>
            </a:xfrm>
            <a:custGeom>
              <a:rect b="b" l="l" r="r" t="t"/>
              <a:pathLst>
                <a:path extrusionOk="0" h="6335" w="2186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72"/>
            <p:cNvSpPr/>
            <p:nvPr/>
          </p:nvSpPr>
          <p:spPr>
            <a:xfrm>
              <a:off x="5032081" y="3637574"/>
              <a:ext cx="23017" cy="22755"/>
            </a:xfrm>
            <a:custGeom>
              <a:rect b="b" l="l" r="r" t="t"/>
              <a:pathLst>
                <a:path extrusionOk="0" h="869" w="879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72"/>
            <p:cNvSpPr/>
            <p:nvPr/>
          </p:nvSpPr>
          <p:spPr>
            <a:xfrm>
              <a:off x="5106525" y="3626078"/>
              <a:ext cx="28751" cy="22755"/>
            </a:xfrm>
            <a:custGeom>
              <a:rect b="b" l="l" r="r" t="t"/>
              <a:pathLst>
                <a:path extrusionOk="0" h="869" w="1098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72"/>
            <p:cNvSpPr/>
            <p:nvPr/>
          </p:nvSpPr>
          <p:spPr>
            <a:xfrm>
              <a:off x="5025351" y="3345663"/>
              <a:ext cx="65960" cy="57109"/>
            </a:xfrm>
            <a:custGeom>
              <a:rect b="b" l="l" r="r" t="t"/>
              <a:pathLst>
                <a:path extrusionOk="0" h="2181" w="2519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72"/>
            <p:cNvSpPr/>
            <p:nvPr/>
          </p:nvSpPr>
          <p:spPr>
            <a:xfrm>
              <a:off x="4986388" y="3345794"/>
              <a:ext cx="114428" cy="102959"/>
            </a:xfrm>
            <a:custGeom>
              <a:rect b="b" l="l" r="r" t="t"/>
              <a:pathLst>
                <a:path extrusionOk="0" h="3932" w="437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72"/>
            <p:cNvSpPr/>
            <p:nvPr/>
          </p:nvSpPr>
          <p:spPr>
            <a:xfrm>
              <a:off x="4947163" y="3511676"/>
              <a:ext cx="192617" cy="97199"/>
            </a:xfrm>
            <a:custGeom>
              <a:rect b="b" l="l" r="r" t="t"/>
              <a:pathLst>
                <a:path extrusionOk="0" h="3712" w="7356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72"/>
            <p:cNvSpPr/>
            <p:nvPr/>
          </p:nvSpPr>
          <p:spPr>
            <a:xfrm>
              <a:off x="4951143" y="3511650"/>
              <a:ext cx="149673" cy="97434"/>
            </a:xfrm>
            <a:custGeom>
              <a:rect b="b" l="l" r="r" t="t"/>
              <a:pathLst>
                <a:path extrusionOk="0" h="3721" w="5716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72"/>
            <p:cNvSpPr/>
            <p:nvPr/>
          </p:nvSpPr>
          <p:spPr>
            <a:xfrm>
              <a:off x="5018124" y="3557317"/>
              <a:ext cx="50747" cy="17334"/>
            </a:xfrm>
            <a:custGeom>
              <a:rect b="b" l="l" r="r" t="t"/>
              <a:pathLst>
                <a:path extrusionOk="0" h="662" w="1938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72"/>
            <p:cNvSpPr/>
            <p:nvPr/>
          </p:nvSpPr>
          <p:spPr>
            <a:xfrm>
              <a:off x="5003487" y="3517358"/>
              <a:ext cx="11390" cy="17073"/>
            </a:xfrm>
            <a:custGeom>
              <a:rect b="b" l="l" r="r" t="t"/>
              <a:pathLst>
                <a:path extrusionOk="0" h="652" w="435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72"/>
            <p:cNvSpPr/>
            <p:nvPr/>
          </p:nvSpPr>
          <p:spPr>
            <a:xfrm>
              <a:off x="5072065" y="3517358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72"/>
            <p:cNvSpPr/>
            <p:nvPr/>
          </p:nvSpPr>
          <p:spPr>
            <a:xfrm>
              <a:off x="4980627" y="3448727"/>
              <a:ext cx="125924" cy="22990"/>
            </a:xfrm>
            <a:custGeom>
              <a:rect b="b" l="l" r="r" t="t"/>
              <a:pathLst>
                <a:path extrusionOk="0" h="878" w="4809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72"/>
            <p:cNvSpPr/>
            <p:nvPr/>
          </p:nvSpPr>
          <p:spPr>
            <a:xfrm>
              <a:off x="4986388" y="3346789"/>
              <a:ext cx="55722" cy="101964"/>
            </a:xfrm>
            <a:custGeom>
              <a:rect b="b" l="l" r="r" t="t"/>
              <a:pathLst>
                <a:path extrusionOk="0" h="3894" w="2128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72"/>
            <p:cNvSpPr/>
            <p:nvPr/>
          </p:nvSpPr>
          <p:spPr>
            <a:xfrm>
              <a:off x="4980627" y="3448727"/>
              <a:ext cx="34250" cy="22990"/>
            </a:xfrm>
            <a:custGeom>
              <a:rect b="b" l="l" r="r" t="t"/>
              <a:pathLst>
                <a:path extrusionOk="0" h="878" w="1308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72"/>
            <p:cNvSpPr/>
            <p:nvPr/>
          </p:nvSpPr>
          <p:spPr>
            <a:xfrm>
              <a:off x="4916683" y="3471692"/>
              <a:ext cx="92695" cy="40011"/>
            </a:xfrm>
            <a:custGeom>
              <a:rect b="b" l="l" r="r" t="t"/>
              <a:pathLst>
                <a:path extrusionOk="0" h="1528" w="354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38" name="Google Shape;14038;p72"/>
          <p:cNvGrpSpPr/>
          <p:nvPr/>
        </p:nvGrpSpPr>
        <p:grpSpPr>
          <a:xfrm>
            <a:off x="11619446" y="5759821"/>
            <a:ext cx="526161" cy="710032"/>
            <a:chOff x="5809723" y="2879911"/>
            <a:chExt cx="263081" cy="355016"/>
          </a:xfrm>
        </p:grpSpPr>
        <p:sp>
          <p:nvSpPr>
            <p:cNvPr id="14039" name="Google Shape;14039;p72"/>
            <p:cNvSpPr/>
            <p:nvPr/>
          </p:nvSpPr>
          <p:spPr>
            <a:xfrm>
              <a:off x="5809723" y="3136969"/>
              <a:ext cx="263081" cy="97696"/>
            </a:xfrm>
            <a:custGeom>
              <a:rect b="b" l="l" r="r" t="t"/>
              <a:pathLst>
                <a:path extrusionOk="0" h="3731" w="10047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72"/>
            <p:cNvSpPr/>
            <p:nvPr/>
          </p:nvSpPr>
          <p:spPr>
            <a:xfrm>
              <a:off x="5865942" y="3136969"/>
              <a:ext cx="150642" cy="75937"/>
            </a:xfrm>
            <a:custGeom>
              <a:rect b="b" l="l" r="r" t="t"/>
              <a:pathLst>
                <a:path extrusionOk="0" h="2900" w="5753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72"/>
            <p:cNvSpPr/>
            <p:nvPr/>
          </p:nvSpPr>
          <p:spPr>
            <a:xfrm>
              <a:off x="5876416" y="3120734"/>
              <a:ext cx="129432" cy="80650"/>
            </a:xfrm>
            <a:custGeom>
              <a:rect b="b" l="l" r="r" t="t"/>
              <a:pathLst>
                <a:path extrusionOk="0" h="3080" w="4943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72"/>
            <p:cNvSpPr/>
            <p:nvPr/>
          </p:nvSpPr>
          <p:spPr>
            <a:xfrm>
              <a:off x="5895400" y="3120734"/>
              <a:ext cx="91726" cy="62477"/>
            </a:xfrm>
            <a:custGeom>
              <a:rect b="b" l="l" r="r" t="t"/>
              <a:pathLst>
                <a:path extrusionOk="0" h="2386" w="3503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72"/>
            <p:cNvSpPr/>
            <p:nvPr/>
          </p:nvSpPr>
          <p:spPr>
            <a:xfrm>
              <a:off x="5906895" y="3091747"/>
              <a:ext cx="68736" cy="79969"/>
            </a:xfrm>
            <a:custGeom>
              <a:rect b="b" l="l" r="r" t="t"/>
              <a:pathLst>
                <a:path extrusionOk="0" h="3054" w="2625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4" name="Google Shape;14044;p72"/>
            <p:cNvSpPr/>
            <p:nvPr/>
          </p:nvSpPr>
          <p:spPr>
            <a:xfrm>
              <a:off x="5906895" y="3091747"/>
              <a:ext cx="68736" cy="28568"/>
            </a:xfrm>
            <a:custGeom>
              <a:rect b="b" l="l" r="r" t="t"/>
              <a:pathLst>
                <a:path extrusionOk="0" h="1091" w="2625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72"/>
            <p:cNvSpPr/>
            <p:nvPr/>
          </p:nvSpPr>
          <p:spPr>
            <a:xfrm>
              <a:off x="5906895" y="2879911"/>
              <a:ext cx="68736" cy="46007"/>
            </a:xfrm>
            <a:custGeom>
              <a:rect b="b" l="l" r="r" t="t"/>
              <a:pathLst>
                <a:path extrusionOk="0" h="1757" w="2625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72"/>
            <p:cNvSpPr/>
            <p:nvPr/>
          </p:nvSpPr>
          <p:spPr>
            <a:xfrm>
              <a:off x="5838212" y="2914134"/>
              <a:ext cx="206102" cy="137419"/>
            </a:xfrm>
            <a:custGeom>
              <a:rect b="b" l="l" r="r" t="t"/>
              <a:pathLst>
                <a:path extrusionOk="0" h="5248" w="7871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72"/>
            <p:cNvSpPr/>
            <p:nvPr/>
          </p:nvSpPr>
          <p:spPr>
            <a:xfrm>
              <a:off x="5861203" y="2948620"/>
              <a:ext cx="160147" cy="91438"/>
            </a:xfrm>
            <a:custGeom>
              <a:rect b="b" l="l" r="r" t="t"/>
              <a:pathLst>
                <a:path extrusionOk="0" h="3492" w="6116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72"/>
            <p:cNvSpPr/>
            <p:nvPr/>
          </p:nvSpPr>
          <p:spPr>
            <a:xfrm>
              <a:off x="5848712" y="2960115"/>
              <a:ext cx="184630" cy="148652"/>
            </a:xfrm>
            <a:custGeom>
              <a:rect b="b" l="l" r="r" t="t"/>
              <a:pathLst>
                <a:path extrusionOk="0" h="5677" w="7051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72"/>
            <p:cNvSpPr/>
            <p:nvPr/>
          </p:nvSpPr>
          <p:spPr>
            <a:xfrm>
              <a:off x="5848948" y="2960115"/>
              <a:ext cx="132418" cy="148626"/>
            </a:xfrm>
            <a:custGeom>
              <a:rect b="b" l="l" r="r" t="t"/>
              <a:pathLst>
                <a:path extrusionOk="0" h="5676" w="5057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72"/>
            <p:cNvSpPr/>
            <p:nvPr/>
          </p:nvSpPr>
          <p:spPr>
            <a:xfrm>
              <a:off x="5889666" y="3005808"/>
              <a:ext cx="34512" cy="22781"/>
            </a:xfrm>
            <a:custGeom>
              <a:rect b="b" l="l" r="r" t="t"/>
              <a:pathLst>
                <a:path extrusionOk="0" h="870" w="1318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72"/>
            <p:cNvSpPr/>
            <p:nvPr/>
          </p:nvSpPr>
          <p:spPr>
            <a:xfrm>
              <a:off x="5958375" y="3005808"/>
              <a:ext cx="34486" cy="22781"/>
            </a:xfrm>
            <a:custGeom>
              <a:rect b="b" l="l" r="r" t="t"/>
              <a:pathLst>
                <a:path extrusionOk="0" h="870" w="1317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72"/>
            <p:cNvSpPr/>
            <p:nvPr/>
          </p:nvSpPr>
          <p:spPr>
            <a:xfrm>
              <a:off x="5915929" y="3057707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72"/>
            <p:cNvSpPr/>
            <p:nvPr/>
          </p:nvSpPr>
          <p:spPr>
            <a:xfrm>
              <a:off x="5901161" y="3012197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72"/>
            <p:cNvSpPr/>
            <p:nvPr/>
          </p:nvSpPr>
          <p:spPr>
            <a:xfrm>
              <a:off x="5969844" y="3012197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72"/>
            <p:cNvSpPr/>
            <p:nvPr/>
          </p:nvSpPr>
          <p:spPr>
            <a:xfrm>
              <a:off x="5922135" y="3011569"/>
              <a:ext cx="38256" cy="11260"/>
            </a:xfrm>
            <a:custGeom>
              <a:rect b="b" l="l" r="r" t="t"/>
              <a:pathLst>
                <a:path extrusionOk="0" h="430" w="1461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72"/>
            <p:cNvSpPr/>
            <p:nvPr/>
          </p:nvSpPr>
          <p:spPr>
            <a:xfrm>
              <a:off x="5933630" y="321164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72"/>
            <p:cNvSpPr/>
            <p:nvPr/>
          </p:nvSpPr>
          <p:spPr>
            <a:xfrm>
              <a:off x="5868691" y="2994156"/>
              <a:ext cx="66955" cy="57398"/>
            </a:xfrm>
            <a:custGeom>
              <a:rect b="b" l="l" r="r" t="t"/>
              <a:pathLst>
                <a:path extrusionOk="0" h="2192" w="2557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72"/>
            <p:cNvSpPr/>
            <p:nvPr/>
          </p:nvSpPr>
          <p:spPr>
            <a:xfrm>
              <a:off x="5937375" y="2994156"/>
              <a:ext cx="66719" cy="57398"/>
            </a:xfrm>
            <a:custGeom>
              <a:rect b="b" l="l" r="r" t="t"/>
              <a:pathLst>
                <a:path extrusionOk="0" h="2192" w="2548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72"/>
            <p:cNvSpPr/>
            <p:nvPr/>
          </p:nvSpPr>
          <p:spPr>
            <a:xfrm>
              <a:off x="5811477" y="3169202"/>
              <a:ext cx="49725" cy="65724"/>
            </a:xfrm>
            <a:custGeom>
              <a:rect b="b" l="l" r="r" t="t"/>
              <a:pathLst>
                <a:path extrusionOk="0" h="2510" w="1899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72"/>
            <p:cNvSpPr/>
            <p:nvPr/>
          </p:nvSpPr>
          <p:spPr>
            <a:xfrm>
              <a:off x="6021324" y="3169202"/>
              <a:ext cx="49725" cy="65724"/>
            </a:xfrm>
            <a:custGeom>
              <a:rect b="b" l="l" r="r" t="t"/>
              <a:pathLst>
                <a:path extrusionOk="0" h="2510" w="1899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61" name="Google Shape;14061;p72"/>
          <p:cNvGrpSpPr/>
          <p:nvPr/>
        </p:nvGrpSpPr>
        <p:grpSpPr>
          <a:xfrm>
            <a:off x="15232138" y="8536112"/>
            <a:ext cx="526633" cy="709509"/>
            <a:chOff x="7616069" y="4268056"/>
            <a:chExt cx="263316" cy="354754"/>
          </a:xfrm>
        </p:grpSpPr>
        <p:sp>
          <p:nvSpPr>
            <p:cNvPr id="14062" name="Google Shape;14062;p72"/>
            <p:cNvSpPr/>
            <p:nvPr/>
          </p:nvSpPr>
          <p:spPr>
            <a:xfrm>
              <a:off x="7616069" y="4513881"/>
              <a:ext cx="263316" cy="108930"/>
            </a:xfrm>
            <a:custGeom>
              <a:rect b="b" l="l" r="r" t="t"/>
              <a:pathLst>
                <a:path extrusionOk="0" h="4160" w="10056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72"/>
            <p:cNvSpPr/>
            <p:nvPr/>
          </p:nvSpPr>
          <p:spPr>
            <a:xfrm>
              <a:off x="7719238" y="4514116"/>
              <a:ext cx="57214" cy="108694"/>
            </a:xfrm>
            <a:custGeom>
              <a:rect b="b" l="l" r="r" t="t"/>
              <a:pathLst>
                <a:path extrusionOk="0" h="4151" w="2185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72"/>
            <p:cNvSpPr/>
            <p:nvPr/>
          </p:nvSpPr>
          <p:spPr>
            <a:xfrm>
              <a:off x="7719238" y="4514116"/>
              <a:ext cx="57214" cy="34433"/>
            </a:xfrm>
            <a:custGeom>
              <a:rect b="b" l="l" r="r" t="t"/>
              <a:pathLst>
                <a:path extrusionOk="0" h="1315" w="2185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72"/>
            <p:cNvSpPr/>
            <p:nvPr/>
          </p:nvSpPr>
          <p:spPr>
            <a:xfrm>
              <a:off x="7642542" y="4268082"/>
              <a:ext cx="210344" cy="208852"/>
            </a:xfrm>
            <a:custGeom>
              <a:rect b="b" l="l" r="r" t="t"/>
              <a:pathLst>
                <a:path extrusionOk="0" h="7976" w="8033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72"/>
            <p:cNvSpPr/>
            <p:nvPr/>
          </p:nvSpPr>
          <p:spPr>
            <a:xfrm>
              <a:off x="7713477" y="4462663"/>
              <a:ext cx="68736" cy="74470"/>
            </a:xfrm>
            <a:custGeom>
              <a:rect b="b" l="l" r="r" t="t"/>
              <a:pathLst>
                <a:path extrusionOk="0" h="2844" w="2625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72"/>
            <p:cNvSpPr/>
            <p:nvPr/>
          </p:nvSpPr>
          <p:spPr>
            <a:xfrm>
              <a:off x="7713477" y="4462663"/>
              <a:ext cx="68736" cy="28620"/>
            </a:xfrm>
            <a:custGeom>
              <a:rect b="b" l="l" r="r" t="t"/>
              <a:pathLst>
                <a:path extrusionOk="0" h="1093" w="2625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72"/>
            <p:cNvSpPr/>
            <p:nvPr/>
          </p:nvSpPr>
          <p:spPr>
            <a:xfrm>
              <a:off x="7673257" y="4319771"/>
              <a:ext cx="148914" cy="160147"/>
            </a:xfrm>
            <a:custGeom>
              <a:rect b="b" l="l" r="r" t="t"/>
              <a:pathLst>
                <a:path extrusionOk="0" h="6116" w="5687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72"/>
            <p:cNvSpPr/>
            <p:nvPr/>
          </p:nvSpPr>
          <p:spPr>
            <a:xfrm>
              <a:off x="7673047" y="4319771"/>
              <a:ext cx="149124" cy="160174"/>
            </a:xfrm>
            <a:custGeom>
              <a:rect b="b" l="l" r="r" t="t"/>
              <a:pathLst>
                <a:path extrusionOk="0" h="6117" w="5695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72"/>
            <p:cNvSpPr/>
            <p:nvPr/>
          </p:nvSpPr>
          <p:spPr>
            <a:xfrm>
              <a:off x="7699992" y="4371251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72"/>
            <p:cNvSpPr/>
            <p:nvPr/>
          </p:nvSpPr>
          <p:spPr>
            <a:xfrm>
              <a:off x="7768701" y="4371251"/>
              <a:ext cx="26735" cy="11260"/>
            </a:xfrm>
            <a:custGeom>
              <a:rect b="b" l="l" r="r" t="t"/>
              <a:pathLst>
                <a:path extrusionOk="0" h="430" w="1021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72"/>
            <p:cNvSpPr/>
            <p:nvPr/>
          </p:nvSpPr>
          <p:spPr>
            <a:xfrm>
              <a:off x="7814394" y="4571278"/>
              <a:ext cx="43991" cy="40115"/>
            </a:xfrm>
            <a:custGeom>
              <a:rect b="b" l="l" r="r" t="t"/>
              <a:pathLst>
                <a:path extrusionOk="0" h="1532" w="168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72"/>
            <p:cNvSpPr/>
            <p:nvPr/>
          </p:nvSpPr>
          <p:spPr>
            <a:xfrm>
              <a:off x="7644794" y="4588560"/>
              <a:ext cx="57214" cy="34250"/>
            </a:xfrm>
            <a:custGeom>
              <a:rect b="b" l="l" r="r" t="t"/>
              <a:pathLst>
                <a:path extrusionOk="0" h="1308" w="2185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72"/>
            <p:cNvSpPr/>
            <p:nvPr/>
          </p:nvSpPr>
          <p:spPr>
            <a:xfrm>
              <a:off x="7667653" y="4571278"/>
              <a:ext cx="11390" cy="28568"/>
            </a:xfrm>
            <a:custGeom>
              <a:rect b="b" l="l" r="r" t="t"/>
              <a:pathLst>
                <a:path extrusionOk="0" h="1091" w="435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72"/>
            <p:cNvSpPr/>
            <p:nvPr/>
          </p:nvSpPr>
          <p:spPr>
            <a:xfrm>
              <a:off x="7707743" y="4388350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72"/>
            <p:cNvSpPr/>
            <p:nvPr/>
          </p:nvSpPr>
          <p:spPr>
            <a:xfrm>
              <a:off x="7776426" y="4388350"/>
              <a:ext cx="11286" cy="17151"/>
            </a:xfrm>
            <a:custGeom>
              <a:rect b="b" l="l" r="r" t="t"/>
              <a:pathLst>
                <a:path extrusionOk="0" h="655" w="431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72"/>
            <p:cNvSpPr/>
            <p:nvPr/>
          </p:nvSpPr>
          <p:spPr>
            <a:xfrm>
              <a:off x="7721987" y="4425454"/>
              <a:ext cx="51480" cy="22886"/>
            </a:xfrm>
            <a:custGeom>
              <a:rect b="b" l="l" r="r" t="t"/>
              <a:pathLst>
                <a:path extrusionOk="0" h="874" w="1966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72"/>
            <p:cNvSpPr/>
            <p:nvPr/>
          </p:nvSpPr>
          <p:spPr>
            <a:xfrm>
              <a:off x="7650528" y="4268056"/>
              <a:ext cx="194371" cy="108956"/>
            </a:xfrm>
            <a:custGeom>
              <a:rect b="b" l="l" r="r" t="t"/>
              <a:pathLst>
                <a:path extrusionOk="0" h="4161" w="7423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72"/>
            <p:cNvSpPr/>
            <p:nvPr/>
          </p:nvSpPr>
          <p:spPr>
            <a:xfrm>
              <a:off x="7747701" y="4492147"/>
              <a:ext cx="65724" cy="130663"/>
            </a:xfrm>
            <a:custGeom>
              <a:rect b="b" l="l" r="r" t="t"/>
              <a:pathLst>
                <a:path extrusionOk="0" h="4990" w="251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72"/>
            <p:cNvSpPr/>
            <p:nvPr/>
          </p:nvSpPr>
          <p:spPr>
            <a:xfrm>
              <a:off x="7682003" y="4492147"/>
              <a:ext cx="65724" cy="130663"/>
            </a:xfrm>
            <a:custGeom>
              <a:rect b="b" l="l" r="r" t="t"/>
              <a:pathLst>
                <a:path extrusionOk="0" h="4990" w="251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72"/>
            <p:cNvSpPr/>
            <p:nvPr/>
          </p:nvSpPr>
          <p:spPr>
            <a:xfrm>
              <a:off x="7715231" y="4268082"/>
              <a:ext cx="129668" cy="92931"/>
            </a:xfrm>
            <a:custGeom>
              <a:rect b="b" l="l" r="r" t="t"/>
              <a:pathLst>
                <a:path extrusionOk="0" h="3549" w="4952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2" name="Google Shape;14082;p72"/>
            <p:cNvSpPr/>
            <p:nvPr/>
          </p:nvSpPr>
          <p:spPr>
            <a:xfrm>
              <a:off x="7644794" y="4605554"/>
              <a:ext cx="57214" cy="17256"/>
            </a:xfrm>
            <a:custGeom>
              <a:rect b="b" l="l" r="r" t="t"/>
              <a:pathLst>
                <a:path extrusionOk="0" h="659" w="2185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3" name="Google Shape;14083;p72"/>
          <p:cNvGrpSpPr/>
          <p:nvPr/>
        </p:nvGrpSpPr>
        <p:grpSpPr>
          <a:xfrm>
            <a:off x="14328808" y="8536636"/>
            <a:ext cx="526633" cy="708985"/>
            <a:chOff x="7164404" y="4268318"/>
            <a:chExt cx="263316" cy="354493"/>
          </a:xfrm>
        </p:grpSpPr>
        <p:sp>
          <p:nvSpPr>
            <p:cNvPr id="14084" name="Google Shape;14084;p72"/>
            <p:cNvSpPr/>
            <p:nvPr/>
          </p:nvSpPr>
          <p:spPr>
            <a:xfrm>
              <a:off x="7170898" y="4268318"/>
              <a:ext cx="250590" cy="280049"/>
            </a:xfrm>
            <a:custGeom>
              <a:rect b="b" l="l" r="r" t="t"/>
              <a:pathLst>
                <a:path extrusionOk="0" h="10695" w="957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72"/>
            <p:cNvSpPr/>
            <p:nvPr/>
          </p:nvSpPr>
          <p:spPr>
            <a:xfrm>
              <a:off x="7164404" y="4474158"/>
              <a:ext cx="263316" cy="148652"/>
            </a:xfrm>
            <a:custGeom>
              <a:rect b="b" l="l" r="r" t="t"/>
              <a:pathLst>
                <a:path extrusionOk="0" h="5677" w="10056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72"/>
            <p:cNvSpPr/>
            <p:nvPr/>
          </p:nvSpPr>
          <p:spPr>
            <a:xfrm>
              <a:off x="7164666" y="4547607"/>
              <a:ext cx="263055" cy="75203"/>
            </a:xfrm>
            <a:custGeom>
              <a:rect b="b" l="l" r="r" t="t"/>
              <a:pathLst>
                <a:path extrusionOk="0" h="2872" w="10046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72"/>
            <p:cNvSpPr/>
            <p:nvPr/>
          </p:nvSpPr>
          <p:spPr>
            <a:xfrm>
              <a:off x="7175166" y="4547607"/>
              <a:ext cx="242080" cy="46740"/>
            </a:xfrm>
            <a:custGeom>
              <a:rect b="b" l="l" r="r" t="t"/>
              <a:pathLst>
                <a:path extrusionOk="0" h="1785" w="9245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72"/>
            <p:cNvSpPr/>
            <p:nvPr/>
          </p:nvSpPr>
          <p:spPr>
            <a:xfrm>
              <a:off x="7261838" y="4474158"/>
              <a:ext cx="68709" cy="22833"/>
            </a:xfrm>
            <a:custGeom>
              <a:rect b="b" l="l" r="r" t="t"/>
              <a:pathLst>
                <a:path extrusionOk="0" h="872" w="2624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72"/>
            <p:cNvSpPr/>
            <p:nvPr/>
          </p:nvSpPr>
          <p:spPr>
            <a:xfrm>
              <a:off x="7221618" y="4291046"/>
              <a:ext cx="148914" cy="194371"/>
            </a:xfrm>
            <a:custGeom>
              <a:rect b="b" l="l" r="r" t="t"/>
              <a:pathLst>
                <a:path extrusionOk="0" h="7423" w="5687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72"/>
            <p:cNvSpPr/>
            <p:nvPr/>
          </p:nvSpPr>
          <p:spPr>
            <a:xfrm>
              <a:off x="7221382" y="4291046"/>
              <a:ext cx="148888" cy="194397"/>
            </a:xfrm>
            <a:custGeom>
              <a:rect b="b" l="l" r="r" t="t"/>
              <a:pathLst>
                <a:path extrusionOk="0" h="7424" w="5686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72"/>
            <p:cNvSpPr/>
            <p:nvPr/>
          </p:nvSpPr>
          <p:spPr>
            <a:xfrm>
              <a:off x="7270767" y="4433755"/>
              <a:ext cx="50799" cy="17465"/>
            </a:xfrm>
            <a:custGeom>
              <a:rect b="b" l="l" r="r" t="t"/>
              <a:pathLst>
                <a:path extrusionOk="0" h="667" w="194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72"/>
            <p:cNvSpPr/>
            <p:nvPr/>
          </p:nvSpPr>
          <p:spPr>
            <a:xfrm>
              <a:off x="7256104" y="4394084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72"/>
            <p:cNvSpPr/>
            <p:nvPr/>
          </p:nvSpPr>
          <p:spPr>
            <a:xfrm>
              <a:off x="7324787" y="4394084"/>
              <a:ext cx="11260" cy="17151"/>
            </a:xfrm>
            <a:custGeom>
              <a:rect b="b" l="l" r="r" t="t"/>
              <a:pathLst>
                <a:path extrusionOk="0" h="655" w="43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72"/>
            <p:cNvSpPr/>
            <p:nvPr/>
          </p:nvSpPr>
          <p:spPr>
            <a:xfrm>
              <a:off x="7248353" y="4376986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72"/>
            <p:cNvSpPr/>
            <p:nvPr/>
          </p:nvSpPr>
          <p:spPr>
            <a:xfrm>
              <a:off x="7317036" y="4376986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72"/>
            <p:cNvSpPr/>
            <p:nvPr/>
          </p:nvSpPr>
          <p:spPr>
            <a:xfrm>
              <a:off x="7266840" y="4580836"/>
              <a:ext cx="23750" cy="41975"/>
            </a:xfrm>
            <a:custGeom>
              <a:rect b="b" l="l" r="r" t="t"/>
              <a:pathLst>
                <a:path extrusionOk="0" h="1603" w="907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72"/>
            <p:cNvSpPr/>
            <p:nvPr/>
          </p:nvSpPr>
          <p:spPr>
            <a:xfrm>
              <a:off x="7301797" y="4580836"/>
              <a:ext cx="24012" cy="41975"/>
            </a:xfrm>
            <a:custGeom>
              <a:rect b="b" l="l" r="r" t="t"/>
              <a:pathLst>
                <a:path extrusionOk="0" h="1603" w="917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72"/>
            <p:cNvSpPr/>
            <p:nvPr/>
          </p:nvSpPr>
          <p:spPr>
            <a:xfrm>
              <a:off x="7222377" y="4291046"/>
              <a:ext cx="147657" cy="66719"/>
            </a:xfrm>
            <a:custGeom>
              <a:rect b="b" l="l" r="r" t="t"/>
              <a:pathLst>
                <a:path extrusionOk="0" h="2548" w="5639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72"/>
            <p:cNvSpPr/>
            <p:nvPr/>
          </p:nvSpPr>
          <p:spPr>
            <a:xfrm>
              <a:off x="7222377" y="4291099"/>
              <a:ext cx="85206" cy="66667"/>
            </a:xfrm>
            <a:custGeom>
              <a:rect b="b" l="l" r="r" t="t"/>
              <a:pathLst>
                <a:path extrusionOk="0" h="2546" w="3254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0" name="Google Shape;14100;p72"/>
          <p:cNvGrpSpPr/>
          <p:nvPr/>
        </p:nvGrpSpPr>
        <p:grpSpPr>
          <a:xfrm>
            <a:off x="10716692" y="5759821"/>
            <a:ext cx="526633" cy="709509"/>
            <a:chOff x="5358346" y="2879911"/>
            <a:chExt cx="263316" cy="354754"/>
          </a:xfrm>
        </p:grpSpPr>
        <p:sp>
          <p:nvSpPr>
            <p:cNvPr id="14101" name="Google Shape;14101;p72"/>
            <p:cNvSpPr/>
            <p:nvPr/>
          </p:nvSpPr>
          <p:spPr>
            <a:xfrm>
              <a:off x="5392805" y="3120237"/>
              <a:ext cx="194371" cy="51480"/>
            </a:xfrm>
            <a:custGeom>
              <a:rect b="b" l="l" r="r" t="t"/>
              <a:pathLst>
                <a:path extrusionOk="0" h="1966" w="7423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72"/>
            <p:cNvSpPr/>
            <p:nvPr/>
          </p:nvSpPr>
          <p:spPr>
            <a:xfrm>
              <a:off x="5450020" y="2879911"/>
              <a:ext cx="79969" cy="46007"/>
            </a:xfrm>
            <a:custGeom>
              <a:rect b="b" l="l" r="r" t="t"/>
              <a:pathLst>
                <a:path extrusionOk="0" h="1757" w="3054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72"/>
            <p:cNvSpPr/>
            <p:nvPr/>
          </p:nvSpPr>
          <p:spPr>
            <a:xfrm>
              <a:off x="5358346" y="3091512"/>
              <a:ext cx="263316" cy="143153"/>
            </a:xfrm>
            <a:custGeom>
              <a:rect b="b" l="l" r="r" t="t"/>
              <a:pathLst>
                <a:path extrusionOk="0" h="5467" w="10056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72"/>
            <p:cNvSpPr/>
            <p:nvPr/>
          </p:nvSpPr>
          <p:spPr>
            <a:xfrm>
              <a:off x="5358346" y="3144955"/>
              <a:ext cx="263316" cy="89710"/>
            </a:xfrm>
            <a:custGeom>
              <a:rect b="b" l="l" r="r" t="t"/>
              <a:pathLst>
                <a:path extrusionOk="0" h="3426" w="10056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72"/>
            <p:cNvSpPr/>
            <p:nvPr/>
          </p:nvSpPr>
          <p:spPr>
            <a:xfrm>
              <a:off x="5423546" y="3144955"/>
              <a:ext cx="132915" cy="54988"/>
            </a:xfrm>
            <a:custGeom>
              <a:rect b="b" l="l" r="r" t="t"/>
              <a:pathLst>
                <a:path extrusionOk="0" h="2100" w="5076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72"/>
            <p:cNvSpPr/>
            <p:nvPr/>
          </p:nvSpPr>
          <p:spPr>
            <a:xfrm>
              <a:off x="5455754" y="3091512"/>
              <a:ext cx="68736" cy="34564"/>
            </a:xfrm>
            <a:custGeom>
              <a:rect b="b" l="l" r="r" t="t"/>
              <a:pathLst>
                <a:path extrusionOk="0" h="1320" w="2625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72"/>
            <p:cNvSpPr/>
            <p:nvPr/>
          </p:nvSpPr>
          <p:spPr>
            <a:xfrm>
              <a:off x="5397545" y="2994339"/>
              <a:ext cx="184630" cy="119927"/>
            </a:xfrm>
            <a:custGeom>
              <a:rect b="b" l="l" r="r" t="t"/>
              <a:pathLst>
                <a:path extrusionOk="0" h="4580" w="7051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72"/>
            <p:cNvSpPr/>
            <p:nvPr/>
          </p:nvSpPr>
          <p:spPr>
            <a:xfrm>
              <a:off x="5397807" y="2982844"/>
              <a:ext cx="143651" cy="131632"/>
            </a:xfrm>
            <a:custGeom>
              <a:rect b="b" l="l" r="r" t="t"/>
              <a:pathLst>
                <a:path extrusionOk="0" h="5027" w="5486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72"/>
            <p:cNvSpPr/>
            <p:nvPr/>
          </p:nvSpPr>
          <p:spPr>
            <a:xfrm>
              <a:off x="5410035" y="3139613"/>
              <a:ext cx="28515" cy="95052"/>
            </a:xfrm>
            <a:custGeom>
              <a:rect b="b" l="l" r="r" t="t"/>
              <a:pathLst>
                <a:path extrusionOk="0" h="3630" w="1089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72"/>
            <p:cNvSpPr/>
            <p:nvPr/>
          </p:nvSpPr>
          <p:spPr>
            <a:xfrm>
              <a:off x="5464709" y="3062970"/>
              <a:ext cx="50563" cy="17334"/>
            </a:xfrm>
            <a:custGeom>
              <a:rect b="b" l="l" r="r" t="t"/>
              <a:pathLst>
                <a:path extrusionOk="0" h="662" w="1931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72"/>
            <p:cNvSpPr/>
            <p:nvPr/>
          </p:nvSpPr>
          <p:spPr>
            <a:xfrm>
              <a:off x="5450020" y="3022933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72"/>
            <p:cNvSpPr/>
            <p:nvPr/>
          </p:nvSpPr>
          <p:spPr>
            <a:xfrm>
              <a:off x="5518572" y="3022933"/>
              <a:ext cx="11417" cy="17125"/>
            </a:xfrm>
            <a:custGeom>
              <a:rect b="b" l="l" r="r" t="t"/>
              <a:pathLst>
                <a:path extrusionOk="0" h="654" w="436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72"/>
            <p:cNvSpPr/>
            <p:nvPr/>
          </p:nvSpPr>
          <p:spPr>
            <a:xfrm>
              <a:off x="5398566" y="2920131"/>
              <a:ext cx="183112" cy="111443"/>
            </a:xfrm>
            <a:custGeom>
              <a:rect b="b" l="l" r="r" t="t"/>
              <a:pathLst>
                <a:path extrusionOk="0" h="4256" w="6993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72"/>
            <p:cNvSpPr/>
            <p:nvPr/>
          </p:nvSpPr>
          <p:spPr>
            <a:xfrm>
              <a:off x="5455754" y="2921126"/>
              <a:ext cx="125924" cy="73239"/>
            </a:xfrm>
            <a:custGeom>
              <a:rect b="b" l="l" r="r" t="t"/>
              <a:pathLst>
                <a:path extrusionOk="0" h="2797" w="4809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72"/>
            <p:cNvSpPr/>
            <p:nvPr/>
          </p:nvSpPr>
          <p:spPr>
            <a:xfrm>
              <a:off x="5410035" y="3144222"/>
              <a:ext cx="11286" cy="90443"/>
            </a:xfrm>
            <a:custGeom>
              <a:rect b="b" l="l" r="r" t="t"/>
              <a:pathLst>
                <a:path extrusionOk="0" h="3454" w="431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72"/>
            <p:cNvSpPr/>
            <p:nvPr/>
          </p:nvSpPr>
          <p:spPr>
            <a:xfrm>
              <a:off x="5541431" y="3139613"/>
              <a:ext cx="28751" cy="95052"/>
            </a:xfrm>
            <a:custGeom>
              <a:rect b="b" l="l" r="r" t="t"/>
              <a:pathLst>
                <a:path extrusionOk="0" h="3630" w="1098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72"/>
            <p:cNvSpPr/>
            <p:nvPr/>
          </p:nvSpPr>
          <p:spPr>
            <a:xfrm>
              <a:off x="5558687" y="3144222"/>
              <a:ext cx="11260" cy="90443"/>
            </a:xfrm>
            <a:custGeom>
              <a:rect b="b" l="l" r="r" t="t"/>
              <a:pathLst>
                <a:path extrusionOk="0" h="3454" w="43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72"/>
            <p:cNvSpPr/>
            <p:nvPr/>
          </p:nvSpPr>
          <p:spPr>
            <a:xfrm>
              <a:off x="5410035" y="3177425"/>
              <a:ext cx="28515" cy="17282"/>
            </a:xfrm>
            <a:custGeom>
              <a:rect b="b" l="l" r="r" t="t"/>
              <a:pathLst>
                <a:path extrusionOk="0" h="660" w="1089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72"/>
            <p:cNvSpPr/>
            <p:nvPr/>
          </p:nvSpPr>
          <p:spPr>
            <a:xfrm>
              <a:off x="5410035" y="3177425"/>
              <a:ext cx="11286" cy="17282"/>
            </a:xfrm>
            <a:custGeom>
              <a:rect b="b" l="l" r="r" t="t"/>
              <a:pathLst>
                <a:path extrusionOk="0" h="660" w="431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72"/>
            <p:cNvSpPr/>
            <p:nvPr/>
          </p:nvSpPr>
          <p:spPr>
            <a:xfrm>
              <a:off x="5541431" y="3177425"/>
              <a:ext cx="28751" cy="17282"/>
            </a:xfrm>
            <a:custGeom>
              <a:rect b="b" l="l" r="r" t="t"/>
              <a:pathLst>
                <a:path extrusionOk="0" h="660" w="1098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72"/>
            <p:cNvSpPr/>
            <p:nvPr/>
          </p:nvSpPr>
          <p:spPr>
            <a:xfrm>
              <a:off x="5558687" y="3177425"/>
              <a:ext cx="11495" cy="17282"/>
            </a:xfrm>
            <a:custGeom>
              <a:rect b="b" l="l" r="r" t="t"/>
              <a:pathLst>
                <a:path extrusionOk="0" h="660" w="439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2" name="Google Shape;14122;p72"/>
          <p:cNvGrpSpPr/>
          <p:nvPr/>
        </p:nvGrpSpPr>
        <p:grpSpPr>
          <a:xfrm>
            <a:off x="16122899" y="6691483"/>
            <a:ext cx="526633" cy="709613"/>
            <a:chOff x="8061450" y="3345742"/>
            <a:chExt cx="263316" cy="354807"/>
          </a:xfrm>
        </p:grpSpPr>
        <p:sp>
          <p:nvSpPr>
            <p:cNvPr id="14123" name="Google Shape;14123;p72"/>
            <p:cNvSpPr/>
            <p:nvPr/>
          </p:nvSpPr>
          <p:spPr>
            <a:xfrm>
              <a:off x="8075956" y="3345794"/>
              <a:ext cx="234591" cy="303039"/>
            </a:xfrm>
            <a:custGeom>
              <a:rect b="b" l="l" r="r" t="t"/>
              <a:pathLst>
                <a:path extrusionOk="0" h="11573" w="8959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72"/>
            <p:cNvSpPr/>
            <p:nvPr/>
          </p:nvSpPr>
          <p:spPr>
            <a:xfrm>
              <a:off x="8158884" y="3345742"/>
              <a:ext cx="151166" cy="301599"/>
            </a:xfrm>
            <a:custGeom>
              <a:rect b="b" l="l" r="r" t="t"/>
              <a:pathLst>
                <a:path extrusionOk="0" h="11518" w="5773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72"/>
            <p:cNvSpPr/>
            <p:nvPr/>
          </p:nvSpPr>
          <p:spPr>
            <a:xfrm>
              <a:off x="8061450" y="3545900"/>
              <a:ext cx="263316" cy="154649"/>
            </a:xfrm>
            <a:custGeom>
              <a:rect b="b" l="l" r="r" t="t"/>
              <a:pathLst>
                <a:path extrusionOk="0" h="5906" w="10056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72"/>
            <p:cNvSpPr/>
            <p:nvPr/>
          </p:nvSpPr>
          <p:spPr>
            <a:xfrm>
              <a:off x="8061711" y="3604842"/>
              <a:ext cx="263055" cy="95706"/>
            </a:xfrm>
            <a:custGeom>
              <a:rect b="b" l="l" r="r" t="t"/>
              <a:pathLst>
                <a:path extrusionOk="0" h="3655" w="10046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72"/>
            <p:cNvSpPr/>
            <p:nvPr/>
          </p:nvSpPr>
          <p:spPr>
            <a:xfrm>
              <a:off x="8110913" y="3604842"/>
              <a:ext cx="164651" cy="55486"/>
            </a:xfrm>
            <a:custGeom>
              <a:rect b="b" l="l" r="r" t="t"/>
              <a:pathLst>
                <a:path extrusionOk="0" h="2119" w="6288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72"/>
            <p:cNvSpPr/>
            <p:nvPr/>
          </p:nvSpPr>
          <p:spPr>
            <a:xfrm>
              <a:off x="8158884" y="3545900"/>
              <a:ext cx="68709" cy="23069"/>
            </a:xfrm>
            <a:custGeom>
              <a:rect b="b" l="l" r="r" t="t"/>
              <a:pathLst>
                <a:path extrusionOk="0" h="881" w="2624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72"/>
            <p:cNvSpPr/>
            <p:nvPr/>
          </p:nvSpPr>
          <p:spPr>
            <a:xfrm>
              <a:off x="8100937" y="3408743"/>
              <a:ext cx="184630" cy="148678"/>
            </a:xfrm>
            <a:custGeom>
              <a:rect b="b" l="l" r="r" t="t"/>
              <a:pathLst>
                <a:path extrusionOk="0" h="5678" w="7051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72"/>
            <p:cNvSpPr/>
            <p:nvPr/>
          </p:nvSpPr>
          <p:spPr>
            <a:xfrm>
              <a:off x="8153149" y="3460642"/>
              <a:ext cx="11495" cy="17073"/>
            </a:xfrm>
            <a:custGeom>
              <a:rect b="b" l="l" r="r" t="t"/>
              <a:pathLst>
                <a:path extrusionOk="0" h="652" w="439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72"/>
            <p:cNvSpPr/>
            <p:nvPr/>
          </p:nvSpPr>
          <p:spPr>
            <a:xfrm>
              <a:off x="8221833" y="3460642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72"/>
            <p:cNvSpPr/>
            <p:nvPr/>
          </p:nvSpPr>
          <p:spPr>
            <a:xfrm>
              <a:off x="8167368" y="3500181"/>
              <a:ext cx="51480" cy="23017"/>
            </a:xfrm>
            <a:custGeom>
              <a:rect b="b" l="l" r="r" t="t"/>
              <a:pathLst>
                <a:path extrusionOk="0" h="879" w="1966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72"/>
            <p:cNvSpPr/>
            <p:nvPr/>
          </p:nvSpPr>
          <p:spPr>
            <a:xfrm>
              <a:off x="8119659" y="3358494"/>
              <a:ext cx="63970" cy="28385"/>
            </a:xfrm>
            <a:custGeom>
              <a:rect b="b" l="l" r="r" t="t"/>
              <a:pathLst>
                <a:path extrusionOk="0" h="1084" w="2443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72"/>
            <p:cNvSpPr/>
            <p:nvPr/>
          </p:nvSpPr>
          <p:spPr>
            <a:xfrm>
              <a:off x="8202587" y="3358494"/>
              <a:ext cx="63996" cy="28385"/>
            </a:xfrm>
            <a:custGeom>
              <a:rect b="b" l="l" r="r" t="t"/>
              <a:pathLst>
                <a:path extrusionOk="0" h="1084" w="2444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72"/>
            <p:cNvSpPr/>
            <p:nvPr/>
          </p:nvSpPr>
          <p:spPr>
            <a:xfrm>
              <a:off x="8100937" y="3408743"/>
              <a:ext cx="120922" cy="148652"/>
            </a:xfrm>
            <a:custGeom>
              <a:rect b="b" l="l" r="r" t="t"/>
              <a:pathLst>
                <a:path extrusionOk="0" h="5677" w="4618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72"/>
            <p:cNvSpPr/>
            <p:nvPr/>
          </p:nvSpPr>
          <p:spPr>
            <a:xfrm>
              <a:off x="8145137" y="3440034"/>
              <a:ext cx="27704" cy="14454"/>
            </a:xfrm>
            <a:custGeom>
              <a:rect b="b" l="l" r="r" t="t"/>
              <a:pathLst>
                <a:path extrusionOk="0" h="552" w="1058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72"/>
            <p:cNvSpPr/>
            <p:nvPr/>
          </p:nvSpPr>
          <p:spPr>
            <a:xfrm>
              <a:off x="8213401" y="3440034"/>
              <a:ext cx="27704" cy="14454"/>
            </a:xfrm>
            <a:custGeom>
              <a:rect b="b" l="l" r="r" t="t"/>
              <a:pathLst>
                <a:path extrusionOk="0" h="552" w="1058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72"/>
            <p:cNvSpPr/>
            <p:nvPr/>
          </p:nvSpPr>
          <p:spPr>
            <a:xfrm>
              <a:off x="8181613" y="3368523"/>
              <a:ext cx="23017" cy="23017"/>
            </a:xfrm>
            <a:custGeom>
              <a:rect b="b" l="l" r="r" t="t"/>
              <a:pathLst>
                <a:path extrusionOk="0" h="879" w="879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9" name="Google Shape;14139;p72"/>
          <p:cNvGrpSpPr/>
          <p:nvPr/>
        </p:nvGrpSpPr>
        <p:grpSpPr>
          <a:xfrm>
            <a:off x="16131907" y="5759821"/>
            <a:ext cx="526161" cy="709509"/>
            <a:chOff x="8065953" y="2879911"/>
            <a:chExt cx="263081" cy="354754"/>
          </a:xfrm>
        </p:grpSpPr>
        <p:sp>
          <p:nvSpPr>
            <p:cNvPr id="14140" name="Google Shape;14140;p72"/>
            <p:cNvSpPr/>
            <p:nvPr/>
          </p:nvSpPr>
          <p:spPr>
            <a:xfrm>
              <a:off x="8065953" y="3074518"/>
              <a:ext cx="263081" cy="160147"/>
            </a:xfrm>
            <a:custGeom>
              <a:rect b="b" l="l" r="r" t="t"/>
              <a:pathLst>
                <a:path extrusionOk="0" h="6116" w="10047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72"/>
            <p:cNvSpPr/>
            <p:nvPr/>
          </p:nvSpPr>
          <p:spPr>
            <a:xfrm>
              <a:off x="8065953" y="3129715"/>
              <a:ext cx="263081" cy="104949"/>
            </a:xfrm>
            <a:custGeom>
              <a:rect b="b" l="l" r="r" t="t"/>
              <a:pathLst>
                <a:path extrusionOk="0" h="4008" w="10047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72"/>
            <p:cNvSpPr/>
            <p:nvPr/>
          </p:nvSpPr>
          <p:spPr>
            <a:xfrm>
              <a:off x="8163126" y="3074518"/>
              <a:ext cx="68736" cy="22755"/>
            </a:xfrm>
            <a:custGeom>
              <a:rect b="b" l="l" r="r" t="t"/>
              <a:pathLst>
                <a:path extrusionOk="0" h="869" w="2625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72"/>
            <p:cNvSpPr/>
            <p:nvPr/>
          </p:nvSpPr>
          <p:spPr>
            <a:xfrm>
              <a:off x="8101172" y="2931390"/>
              <a:ext cx="192617" cy="154649"/>
            </a:xfrm>
            <a:custGeom>
              <a:rect b="b" l="l" r="r" t="t"/>
              <a:pathLst>
                <a:path extrusionOk="0" h="5906" w="7356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72"/>
            <p:cNvSpPr/>
            <p:nvPr/>
          </p:nvSpPr>
          <p:spPr>
            <a:xfrm>
              <a:off x="8208845" y="2988578"/>
              <a:ext cx="51742" cy="11521"/>
            </a:xfrm>
            <a:custGeom>
              <a:rect b="b" l="l" r="r" t="t"/>
              <a:pathLst>
                <a:path extrusionOk="0" h="440" w="1976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72"/>
            <p:cNvSpPr/>
            <p:nvPr/>
          </p:nvSpPr>
          <p:spPr>
            <a:xfrm>
              <a:off x="8176166" y="2988526"/>
              <a:ext cx="42682" cy="23828"/>
            </a:xfrm>
            <a:custGeom>
              <a:rect b="b" l="l" r="r" t="t"/>
              <a:pathLst>
                <a:path extrusionOk="0" h="910" w="163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72"/>
            <p:cNvSpPr/>
            <p:nvPr/>
          </p:nvSpPr>
          <p:spPr>
            <a:xfrm>
              <a:off x="8105179" y="2931390"/>
              <a:ext cx="142158" cy="154596"/>
            </a:xfrm>
            <a:custGeom>
              <a:rect b="b" l="l" r="r" t="t"/>
              <a:pathLst>
                <a:path extrusionOk="0" h="5904" w="5429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72"/>
            <p:cNvSpPr/>
            <p:nvPr/>
          </p:nvSpPr>
          <p:spPr>
            <a:xfrm>
              <a:off x="8172134" y="3034350"/>
              <a:ext cx="50720" cy="17230"/>
            </a:xfrm>
            <a:custGeom>
              <a:rect b="b" l="l" r="r" t="t"/>
              <a:pathLst>
                <a:path extrusionOk="0" h="658" w="1937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72"/>
            <p:cNvSpPr/>
            <p:nvPr/>
          </p:nvSpPr>
          <p:spPr>
            <a:xfrm>
              <a:off x="8157391" y="2994444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72"/>
            <p:cNvSpPr/>
            <p:nvPr/>
          </p:nvSpPr>
          <p:spPr>
            <a:xfrm>
              <a:off x="8226075" y="2994444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72"/>
            <p:cNvSpPr/>
            <p:nvPr/>
          </p:nvSpPr>
          <p:spPr>
            <a:xfrm>
              <a:off x="8128405" y="2977345"/>
              <a:ext cx="63734" cy="51480"/>
            </a:xfrm>
            <a:custGeom>
              <a:rect b="b" l="l" r="r" t="t"/>
              <a:pathLst>
                <a:path extrusionOk="0" h="1966" w="2434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72"/>
            <p:cNvSpPr/>
            <p:nvPr/>
          </p:nvSpPr>
          <p:spPr>
            <a:xfrm>
              <a:off x="8220340" y="2891406"/>
              <a:ext cx="62975" cy="105945"/>
            </a:xfrm>
            <a:custGeom>
              <a:rect b="b" l="l" r="r" t="t"/>
              <a:pathLst>
                <a:path extrusionOk="0" h="4046" w="2405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72"/>
            <p:cNvSpPr/>
            <p:nvPr/>
          </p:nvSpPr>
          <p:spPr>
            <a:xfrm>
              <a:off x="8101513" y="2879911"/>
              <a:ext cx="141085" cy="145143"/>
            </a:xfrm>
            <a:custGeom>
              <a:rect b="b" l="l" r="r" t="t"/>
              <a:pathLst>
                <a:path extrusionOk="0" h="5543" w="5388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72"/>
            <p:cNvSpPr/>
            <p:nvPr/>
          </p:nvSpPr>
          <p:spPr>
            <a:xfrm>
              <a:off x="8277528" y="3152706"/>
              <a:ext cx="46740" cy="81697"/>
            </a:xfrm>
            <a:custGeom>
              <a:rect b="b" l="l" r="r" t="t"/>
              <a:pathLst>
                <a:path extrusionOk="0" h="3120" w="1785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72"/>
            <p:cNvSpPr/>
            <p:nvPr/>
          </p:nvSpPr>
          <p:spPr>
            <a:xfrm>
              <a:off x="8070693" y="3152706"/>
              <a:ext cx="46740" cy="81697"/>
            </a:xfrm>
            <a:custGeom>
              <a:rect b="b" l="l" r="r" t="t"/>
              <a:pathLst>
                <a:path extrusionOk="0" h="3120" w="1785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72"/>
            <p:cNvSpPr/>
            <p:nvPr/>
          </p:nvSpPr>
          <p:spPr>
            <a:xfrm>
              <a:off x="8202849" y="2977345"/>
              <a:ext cx="63734" cy="51480"/>
            </a:xfrm>
            <a:custGeom>
              <a:rect b="b" l="l" r="r" t="t"/>
              <a:pathLst>
                <a:path extrusionOk="0" h="1966" w="2434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6" name="Google Shape;14156;p72"/>
          <p:cNvGrpSpPr/>
          <p:nvPr/>
        </p:nvGrpSpPr>
        <p:grpSpPr>
          <a:xfrm>
            <a:off x="16128398" y="8536636"/>
            <a:ext cx="540616" cy="708985"/>
            <a:chOff x="8064199" y="4268318"/>
            <a:chExt cx="270308" cy="354493"/>
          </a:xfrm>
        </p:grpSpPr>
        <p:sp>
          <p:nvSpPr>
            <p:cNvPr id="14157" name="Google Shape;14157;p72"/>
            <p:cNvSpPr/>
            <p:nvPr/>
          </p:nvSpPr>
          <p:spPr>
            <a:xfrm>
              <a:off x="8064199" y="4470911"/>
              <a:ext cx="270308" cy="151899"/>
            </a:xfrm>
            <a:custGeom>
              <a:rect b="b" l="l" r="r" t="t"/>
              <a:pathLst>
                <a:path extrusionOk="0" h="5801" w="10323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72"/>
            <p:cNvSpPr/>
            <p:nvPr/>
          </p:nvSpPr>
          <p:spPr>
            <a:xfrm>
              <a:off x="8159879" y="4470911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72"/>
            <p:cNvSpPr/>
            <p:nvPr/>
          </p:nvSpPr>
          <p:spPr>
            <a:xfrm>
              <a:off x="8159879" y="4470911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72"/>
            <p:cNvSpPr/>
            <p:nvPr/>
          </p:nvSpPr>
          <p:spPr>
            <a:xfrm>
              <a:off x="8238827" y="4498877"/>
              <a:ext cx="95680" cy="123934"/>
            </a:xfrm>
            <a:custGeom>
              <a:rect b="b" l="l" r="r" t="t"/>
              <a:pathLst>
                <a:path extrusionOk="0" h="4733" w="3654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72"/>
            <p:cNvSpPr/>
            <p:nvPr/>
          </p:nvSpPr>
          <p:spPr>
            <a:xfrm>
              <a:off x="8238827" y="4497384"/>
              <a:ext cx="44226" cy="125426"/>
            </a:xfrm>
            <a:custGeom>
              <a:rect b="b" l="l" r="r" t="t"/>
              <a:pathLst>
                <a:path extrusionOk="0" h="4790" w="1689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72"/>
            <p:cNvSpPr/>
            <p:nvPr/>
          </p:nvSpPr>
          <p:spPr>
            <a:xfrm>
              <a:off x="8064199" y="4498877"/>
              <a:ext cx="95706" cy="123934"/>
            </a:xfrm>
            <a:custGeom>
              <a:rect b="b" l="l" r="r" t="t"/>
              <a:pathLst>
                <a:path extrusionOk="0" h="4733" w="3655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72"/>
            <p:cNvSpPr/>
            <p:nvPr/>
          </p:nvSpPr>
          <p:spPr>
            <a:xfrm>
              <a:off x="8115417" y="4497384"/>
              <a:ext cx="44488" cy="125426"/>
            </a:xfrm>
            <a:custGeom>
              <a:rect b="b" l="l" r="r" t="t"/>
              <a:pathLst>
                <a:path extrusionOk="0" h="4790" w="1699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72"/>
            <p:cNvSpPr/>
            <p:nvPr/>
          </p:nvSpPr>
          <p:spPr>
            <a:xfrm>
              <a:off x="8160141" y="4541113"/>
              <a:ext cx="78712" cy="81697"/>
            </a:xfrm>
            <a:custGeom>
              <a:rect b="b" l="l" r="r" t="t"/>
              <a:pathLst>
                <a:path extrusionOk="0" h="3120" w="3006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72"/>
            <p:cNvSpPr/>
            <p:nvPr/>
          </p:nvSpPr>
          <p:spPr>
            <a:xfrm>
              <a:off x="8159879" y="4525114"/>
              <a:ext cx="78974" cy="41372"/>
            </a:xfrm>
            <a:custGeom>
              <a:rect b="b" l="l" r="r" t="t"/>
              <a:pathLst>
                <a:path extrusionOk="0" h="1580" w="3016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72"/>
            <p:cNvSpPr/>
            <p:nvPr/>
          </p:nvSpPr>
          <p:spPr>
            <a:xfrm>
              <a:off x="8075459" y="4268318"/>
              <a:ext cx="247815" cy="196885"/>
            </a:xfrm>
            <a:custGeom>
              <a:rect b="b" l="l" r="r" t="t"/>
              <a:pathLst>
                <a:path extrusionOk="0" h="7519" w="9464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72"/>
            <p:cNvSpPr/>
            <p:nvPr/>
          </p:nvSpPr>
          <p:spPr>
            <a:xfrm>
              <a:off x="8108164" y="4335770"/>
              <a:ext cx="181881" cy="146400"/>
            </a:xfrm>
            <a:custGeom>
              <a:rect b="b" l="l" r="r" t="t"/>
              <a:pathLst>
                <a:path extrusionOk="0" h="5591" w="6946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72"/>
            <p:cNvSpPr/>
            <p:nvPr/>
          </p:nvSpPr>
          <p:spPr>
            <a:xfrm>
              <a:off x="8108425" y="4335770"/>
              <a:ext cx="141661" cy="146400"/>
            </a:xfrm>
            <a:custGeom>
              <a:rect b="b" l="l" r="r" t="t"/>
              <a:pathLst>
                <a:path extrusionOk="0" h="5591" w="541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72"/>
            <p:cNvSpPr/>
            <p:nvPr/>
          </p:nvSpPr>
          <p:spPr>
            <a:xfrm>
              <a:off x="8174569" y="4431241"/>
              <a:ext cx="49830" cy="17230"/>
            </a:xfrm>
            <a:custGeom>
              <a:rect b="b" l="l" r="r" t="t"/>
              <a:pathLst>
                <a:path extrusionOk="0" h="658" w="1903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72"/>
            <p:cNvSpPr/>
            <p:nvPr/>
          </p:nvSpPr>
          <p:spPr>
            <a:xfrm>
              <a:off x="8134375" y="4380730"/>
              <a:ext cx="130218" cy="43572"/>
            </a:xfrm>
            <a:custGeom>
              <a:rect b="b" l="l" r="r" t="t"/>
              <a:pathLst>
                <a:path extrusionOk="0" h="1664" w="4973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72"/>
            <p:cNvSpPr/>
            <p:nvPr/>
          </p:nvSpPr>
          <p:spPr>
            <a:xfrm>
              <a:off x="8148646" y="4391963"/>
              <a:ext cx="33752" cy="21000"/>
            </a:xfrm>
            <a:custGeom>
              <a:rect b="b" l="l" r="r" t="t"/>
              <a:pathLst>
                <a:path extrusionOk="0" h="802" w="1289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72"/>
            <p:cNvSpPr/>
            <p:nvPr/>
          </p:nvSpPr>
          <p:spPr>
            <a:xfrm>
              <a:off x="8216334" y="4391963"/>
              <a:ext cx="33752" cy="21079"/>
            </a:xfrm>
            <a:custGeom>
              <a:rect b="b" l="l" r="r" t="t"/>
              <a:pathLst>
                <a:path extrusionOk="0" h="805" w="1289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72"/>
            <p:cNvSpPr/>
            <p:nvPr/>
          </p:nvSpPr>
          <p:spPr>
            <a:xfrm>
              <a:off x="8159879" y="4391963"/>
              <a:ext cx="11260" cy="11286"/>
            </a:xfrm>
            <a:custGeom>
              <a:rect b="b" l="l" r="r" t="t"/>
              <a:pathLst>
                <a:path extrusionOk="0" h="431" w="43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72"/>
            <p:cNvSpPr/>
            <p:nvPr/>
          </p:nvSpPr>
          <p:spPr>
            <a:xfrm>
              <a:off x="8227567" y="4391963"/>
              <a:ext cx="11286" cy="11286"/>
            </a:xfrm>
            <a:custGeom>
              <a:rect b="b" l="l" r="r" t="t"/>
              <a:pathLst>
                <a:path extrusionOk="0" h="431" w="431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178" name="Shape 14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9" name="Google Shape;14179;p73"/>
          <p:cNvSpPr txBox="1"/>
          <p:nvPr>
            <p:ph idx="4294967295" type="title"/>
          </p:nvPr>
        </p:nvSpPr>
        <p:spPr>
          <a:xfrm>
            <a:off x="1699350" y="188760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0" name="Google Shape;14180;p73"/>
          <p:cNvSpPr txBox="1"/>
          <p:nvPr>
            <p:ph idx="4294967295" type="title"/>
          </p:nvPr>
        </p:nvSpPr>
        <p:spPr>
          <a:xfrm>
            <a:off x="9716800" y="188760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81" name="Google Shape;14181;p73"/>
          <p:cNvGrpSpPr/>
          <p:nvPr/>
        </p:nvGrpSpPr>
        <p:grpSpPr>
          <a:xfrm>
            <a:off x="7023216" y="6696435"/>
            <a:ext cx="762964" cy="733853"/>
            <a:chOff x="3511608" y="3348218"/>
            <a:chExt cx="381482" cy="366926"/>
          </a:xfrm>
        </p:grpSpPr>
        <p:sp>
          <p:nvSpPr>
            <p:cNvPr id="14182" name="Google Shape;14182;p73"/>
            <p:cNvSpPr/>
            <p:nvPr/>
          </p:nvSpPr>
          <p:spPr>
            <a:xfrm>
              <a:off x="3628211" y="3373096"/>
              <a:ext cx="133197" cy="153581"/>
            </a:xfrm>
            <a:custGeom>
              <a:rect b="b" l="l" r="r" t="t"/>
              <a:pathLst>
                <a:path extrusionOk="0" h="5877" w="5097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73"/>
            <p:cNvSpPr/>
            <p:nvPr/>
          </p:nvSpPr>
          <p:spPr>
            <a:xfrm>
              <a:off x="3511608" y="3415561"/>
              <a:ext cx="381482" cy="73406"/>
            </a:xfrm>
            <a:custGeom>
              <a:rect b="b" l="l" r="r" t="t"/>
              <a:pathLst>
                <a:path extrusionOk="0" h="2809" w="14598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73"/>
            <p:cNvSpPr/>
            <p:nvPr/>
          </p:nvSpPr>
          <p:spPr>
            <a:xfrm>
              <a:off x="3525171" y="3415822"/>
              <a:ext cx="35958" cy="73145"/>
            </a:xfrm>
            <a:custGeom>
              <a:rect b="b" l="l" r="r" t="t"/>
              <a:pathLst>
                <a:path extrusionOk="0" h="2799" w="1376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73"/>
            <p:cNvSpPr/>
            <p:nvPr/>
          </p:nvSpPr>
          <p:spPr>
            <a:xfrm>
              <a:off x="3530188" y="3415822"/>
              <a:ext cx="30941" cy="37709"/>
            </a:xfrm>
            <a:custGeom>
              <a:rect b="b" l="l" r="r" t="t"/>
              <a:pathLst>
                <a:path extrusionOk="0" h="1443" w="1184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73"/>
            <p:cNvSpPr/>
            <p:nvPr/>
          </p:nvSpPr>
          <p:spPr>
            <a:xfrm>
              <a:off x="3823447" y="3415561"/>
              <a:ext cx="69643" cy="73406"/>
            </a:xfrm>
            <a:custGeom>
              <a:rect b="b" l="l" r="r" t="t"/>
              <a:pathLst>
                <a:path extrusionOk="0" h="2809" w="2665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73"/>
            <p:cNvSpPr/>
            <p:nvPr/>
          </p:nvSpPr>
          <p:spPr>
            <a:xfrm>
              <a:off x="3561103" y="3415822"/>
              <a:ext cx="32953" cy="73145"/>
            </a:xfrm>
            <a:custGeom>
              <a:rect b="b" l="l" r="r" t="t"/>
              <a:pathLst>
                <a:path extrusionOk="0" h="2799" w="1261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73"/>
            <p:cNvSpPr/>
            <p:nvPr/>
          </p:nvSpPr>
          <p:spPr>
            <a:xfrm>
              <a:off x="3594030" y="3453270"/>
              <a:ext cx="229705" cy="35697"/>
            </a:xfrm>
            <a:custGeom>
              <a:rect b="b" l="l" r="r" t="t"/>
              <a:pathLst>
                <a:path extrusionOk="0" h="1366" w="879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73"/>
            <p:cNvSpPr/>
            <p:nvPr/>
          </p:nvSpPr>
          <p:spPr>
            <a:xfrm>
              <a:off x="3628211" y="3348218"/>
              <a:ext cx="133197" cy="86472"/>
            </a:xfrm>
            <a:custGeom>
              <a:rect b="b" l="l" r="r" t="t"/>
              <a:pathLst>
                <a:path extrusionOk="0" h="3309" w="5097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73"/>
            <p:cNvSpPr/>
            <p:nvPr/>
          </p:nvSpPr>
          <p:spPr>
            <a:xfrm>
              <a:off x="3683246" y="3368836"/>
              <a:ext cx="111586" cy="157840"/>
            </a:xfrm>
            <a:custGeom>
              <a:rect b="b" l="l" r="r" t="t"/>
              <a:pathLst>
                <a:path extrusionOk="0" h="6040" w="427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73"/>
            <p:cNvSpPr/>
            <p:nvPr/>
          </p:nvSpPr>
          <p:spPr>
            <a:xfrm>
              <a:off x="3651574" y="3523122"/>
              <a:ext cx="114356" cy="192022"/>
            </a:xfrm>
            <a:custGeom>
              <a:rect b="b" l="l" r="r" t="t"/>
              <a:pathLst>
                <a:path extrusionOk="0" h="7348" w="4376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73"/>
            <p:cNvSpPr/>
            <p:nvPr/>
          </p:nvSpPr>
          <p:spPr>
            <a:xfrm>
              <a:off x="3674701" y="3587461"/>
              <a:ext cx="91229" cy="127422"/>
            </a:xfrm>
            <a:custGeom>
              <a:rect b="b" l="l" r="r" t="t"/>
              <a:pathLst>
                <a:path extrusionOk="0" h="4876" w="3491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73"/>
            <p:cNvSpPr/>
            <p:nvPr/>
          </p:nvSpPr>
          <p:spPr>
            <a:xfrm>
              <a:off x="3626695" y="3503784"/>
              <a:ext cx="169391" cy="59321"/>
            </a:xfrm>
            <a:custGeom>
              <a:rect b="b" l="l" r="r" t="t"/>
              <a:pathLst>
                <a:path extrusionOk="0" h="2270" w="6482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73"/>
            <p:cNvSpPr/>
            <p:nvPr/>
          </p:nvSpPr>
          <p:spPr>
            <a:xfrm>
              <a:off x="3862907" y="3436180"/>
              <a:ext cx="30183" cy="32195"/>
            </a:xfrm>
            <a:custGeom>
              <a:rect b="b" l="l" r="r" t="t"/>
              <a:pathLst>
                <a:path extrusionOk="0" h="1232" w="1155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73"/>
            <p:cNvSpPr/>
            <p:nvPr/>
          </p:nvSpPr>
          <p:spPr>
            <a:xfrm>
              <a:off x="3561103" y="3453270"/>
              <a:ext cx="32953" cy="35697"/>
            </a:xfrm>
            <a:custGeom>
              <a:rect b="b" l="l" r="r" t="t"/>
              <a:pathLst>
                <a:path extrusionOk="0" h="1366" w="1261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96" name="Google Shape;14196;p73"/>
          <p:cNvGrpSpPr/>
          <p:nvPr/>
        </p:nvGrpSpPr>
        <p:grpSpPr>
          <a:xfrm>
            <a:off x="3699632" y="7614679"/>
            <a:ext cx="327231" cy="733330"/>
            <a:chOff x="1849816" y="3807339"/>
            <a:chExt cx="163616" cy="366665"/>
          </a:xfrm>
        </p:grpSpPr>
        <p:sp>
          <p:nvSpPr>
            <p:cNvPr id="14197" name="Google Shape;14197;p73"/>
            <p:cNvSpPr/>
            <p:nvPr/>
          </p:nvSpPr>
          <p:spPr>
            <a:xfrm>
              <a:off x="1849816" y="4128743"/>
              <a:ext cx="163616" cy="45261"/>
            </a:xfrm>
            <a:custGeom>
              <a:rect b="b" l="l" r="r" t="t"/>
              <a:pathLst>
                <a:path extrusionOk="0" h="1732" w="6261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73"/>
            <p:cNvSpPr/>
            <p:nvPr/>
          </p:nvSpPr>
          <p:spPr>
            <a:xfrm>
              <a:off x="1879712" y="4132010"/>
              <a:ext cx="133720" cy="41995"/>
            </a:xfrm>
            <a:custGeom>
              <a:rect b="b" l="l" r="r" t="t"/>
              <a:pathLst>
                <a:path extrusionOk="0" h="1607" w="5117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73"/>
            <p:cNvSpPr/>
            <p:nvPr/>
          </p:nvSpPr>
          <p:spPr>
            <a:xfrm>
              <a:off x="1863901" y="4145076"/>
              <a:ext cx="11315" cy="28667"/>
            </a:xfrm>
            <a:custGeom>
              <a:rect b="b" l="l" r="r" t="t"/>
              <a:pathLst>
                <a:path extrusionOk="0" h="1097" w="433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73"/>
            <p:cNvSpPr/>
            <p:nvPr/>
          </p:nvSpPr>
          <p:spPr>
            <a:xfrm>
              <a:off x="1889015" y="4145076"/>
              <a:ext cx="11080" cy="28667"/>
            </a:xfrm>
            <a:custGeom>
              <a:rect b="b" l="l" r="r" t="t"/>
              <a:pathLst>
                <a:path extrusionOk="0" h="1097" w="424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73"/>
            <p:cNvSpPr/>
            <p:nvPr/>
          </p:nvSpPr>
          <p:spPr>
            <a:xfrm>
              <a:off x="1913893" y="4145076"/>
              <a:ext cx="11342" cy="28667"/>
            </a:xfrm>
            <a:custGeom>
              <a:rect b="b" l="l" r="r" t="t"/>
              <a:pathLst>
                <a:path extrusionOk="0" h="1097" w="434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73"/>
            <p:cNvSpPr/>
            <p:nvPr/>
          </p:nvSpPr>
          <p:spPr>
            <a:xfrm>
              <a:off x="1939032" y="4145076"/>
              <a:ext cx="11315" cy="28667"/>
            </a:xfrm>
            <a:custGeom>
              <a:rect b="b" l="l" r="r" t="t"/>
              <a:pathLst>
                <a:path extrusionOk="0" h="1097" w="433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73"/>
            <p:cNvSpPr/>
            <p:nvPr/>
          </p:nvSpPr>
          <p:spPr>
            <a:xfrm>
              <a:off x="1964146" y="4145076"/>
              <a:ext cx="11342" cy="28667"/>
            </a:xfrm>
            <a:custGeom>
              <a:rect b="b" l="l" r="r" t="t"/>
              <a:pathLst>
                <a:path extrusionOk="0" h="1097" w="434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73"/>
            <p:cNvSpPr/>
            <p:nvPr/>
          </p:nvSpPr>
          <p:spPr>
            <a:xfrm>
              <a:off x="1989285" y="4145076"/>
              <a:ext cx="11342" cy="28667"/>
            </a:xfrm>
            <a:custGeom>
              <a:rect b="b" l="l" r="r" t="t"/>
              <a:pathLst>
                <a:path extrusionOk="0" h="1097" w="434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73"/>
            <p:cNvSpPr/>
            <p:nvPr/>
          </p:nvSpPr>
          <p:spPr>
            <a:xfrm>
              <a:off x="1901585" y="3850798"/>
              <a:ext cx="60079" cy="68389"/>
            </a:xfrm>
            <a:custGeom>
              <a:rect b="b" l="l" r="r" t="t"/>
              <a:pathLst>
                <a:path extrusionOk="0" h="2617" w="2299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73"/>
            <p:cNvSpPr/>
            <p:nvPr/>
          </p:nvSpPr>
          <p:spPr>
            <a:xfrm>
              <a:off x="1929468" y="3850798"/>
              <a:ext cx="32195" cy="68389"/>
            </a:xfrm>
            <a:custGeom>
              <a:rect b="b" l="l" r="r" t="t"/>
              <a:pathLst>
                <a:path extrusionOk="0" h="2617" w="1232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73"/>
            <p:cNvSpPr/>
            <p:nvPr/>
          </p:nvSpPr>
          <p:spPr>
            <a:xfrm>
              <a:off x="1850077" y="3886233"/>
              <a:ext cx="163354" cy="245802"/>
            </a:xfrm>
            <a:custGeom>
              <a:rect b="b" l="l" r="r" t="t"/>
              <a:pathLst>
                <a:path extrusionOk="0" h="9406" w="6251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73"/>
            <p:cNvSpPr/>
            <p:nvPr/>
          </p:nvSpPr>
          <p:spPr>
            <a:xfrm>
              <a:off x="1887003" y="3807339"/>
              <a:ext cx="88981" cy="54042"/>
            </a:xfrm>
            <a:custGeom>
              <a:rect b="b" l="l" r="r" t="t"/>
              <a:pathLst>
                <a:path extrusionOk="0" h="2068" w="3405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73"/>
            <p:cNvSpPr/>
            <p:nvPr/>
          </p:nvSpPr>
          <p:spPr>
            <a:xfrm>
              <a:off x="1879712" y="3886233"/>
              <a:ext cx="133720" cy="245802"/>
            </a:xfrm>
            <a:custGeom>
              <a:rect b="b" l="l" r="r" t="t"/>
              <a:pathLst>
                <a:path extrusionOk="0" h="9406" w="5117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73"/>
            <p:cNvSpPr/>
            <p:nvPr/>
          </p:nvSpPr>
          <p:spPr>
            <a:xfrm>
              <a:off x="1917160" y="3807339"/>
              <a:ext cx="58824" cy="54042"/>
            </a:xfrm>
            <a:custGeom>
              <a:rect b="b" l="l" r="r" t="t"/>
              <a:pathLst>
                <a:path extrusionOk="0" h="2068" w="2251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1" name="Google Shape;14211;p73"/>
          <p:cNvGrpSpPr/>
          <p:nvPr/>
        </p:nvGrpSpPr>
        <p:grpSpPr>
          <a:xfrm>
            <a:off x="4549513" y="7614627"/>
            <a:ext cx="404583" cy="732860"/>
            <a:chOff x="2274757" y="3807313"/>
            <a:chExt cx="202292" cy="366430"/>
          </a:xfrm>
        </p:grpSpPr>
        <p:sp>
          <p:nvSpPr>
            <p:cNvPr id="14212" name="Google Shape;14212;p73"/>
            <p:cNvSpPr/>
            <p:nvPr/>
          </p:nvSpPr>
          <p:spPr>
            <a:xfrm>
              <a:off x="2322579" y="3811181"/>
              <a:ext cx="39904" cy="57988"/>
            </a:xfrm>
            <a:custGeom>
              <a:rect b="b" l="l" r="r" t="t"/>
              <a:pathLst>
                <a:path extrusionOk="0" h="2219" w="1527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73"/>
            <p:cNvSpPr/>
            <p:nvPr/>
          </p:nvSpPr>
          <p:spPr>
            <a:xfrm>
              <a:off x="2347379" y="3816120"/>
              <a:ext cx="16098" cy="52814"/>
            </a:xfrm>
            <a:custGeom>
              <a:rect b="b" l="l" r="r" t="t"/>
              <a:pathLst>
                <a:path extrusionOk="0" h="2021" w="616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73"/>
            <p:cNvSpPr/>
            <p:nvPr/>
          </p:nvSpPr>
          <p:spPr>
            <a:xfrm>
              <a:off x="2274757" y="3854587"/>
              <a:ext cx="135706" cy="319156"/>
            </a:xfrm>
            <a:custGeom>
              <a:rect b="b" l="l" r="r" t="t"/>
              <a:pathLst>
                <a:path extrusionOk="0" h="12213" w="5193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73"/>
            <p:cNvSpPr/>
            <p:nvPr/>
          </p:nvSpPr>
          <p:spPr>
            <a:xfrm>
              <a:off x="2297858" y="3854326"/>
              <a:ext cx="113859" cy="319418"/>
            </a:xfrm>
            <a:custGeom>
              <a:rect b="b" l="l" r="r" t="t"/>
              <a:pathLst>
                <a:path extrusionOk="0" h="12223" w="4357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73"/>
            <p:cNvSpPr/>
            <p:nvPr/>
          </p:nvSpPr>
          <p:spPr>
            <a:xfrm>
              <a:off x="2348372" y="3828193"/>
              <a:ext cx="12335" cy="12335"/>
            </a:xfrm>
            <a:custGeom>
              <a:rect b="b" l="l" r="r" t="t"/>
              <a:pathLst>
                <a:path extrusionOk="0" h="472" w="472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73"/>
            <p:cNvSpPr/>
            <p:nvPr/>
          </p:nvSpPr>
          <p:spPr>
            <a:xfrm>
              <a:off x="2377771" y="3838463"/>
              <a:ext cx="95985" cy="40270"/>
            </a:xfrm>
            <a:custGeom>
              <a:rect b="b" l="l" r="r" t="t"/>
              <a:pathLst>
                <a:path extrusionOk="0" h="1541" w="3673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73"/>
            <p:cNvSpPr/>
            <p:nvPr/>
          </p:nvSpPr>
          <p:spPr>
            <a:xfrm>
              <a:off x="2377274" y="3807313"/>
              <a:ext cx="99774" cy="27700"/>
            </a:xfrm>
            <a:custGeom>
              <a:rect b="b" l="l" r="r" t="t"/>
              <a:pathLst>
                <a:path extrusionOk="0" h="1060" w="3818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73"/>
            <p:cNvSpPr/>
            <p:nvPr/>
          </p:nvSpPr>
          <p:spPr>
            <a:xfrm>
              <a:off x="2274992" y="3936486"/>
              <a:ext cx="135236" cy="237257"/>
            </a:xfrm>
            <a:custGeom>
              <a:rect b="b" l="l" r="r" t="t"/>
              <a:pathLst>
                <a:path extrusionOk="0" h="9079" w="5175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73"/>
            <p:cNvSpPr/>
            <p:nvPr/>
          </p:nvSpPr>
          <p:spPr>
            <a:xfrm>
              <a:off x="2299373" y="3936486"/>
              <a:ext cx="110854" cy="211882"/>
            </a:xfrm>
            <a:custGeom>
              <a:rect b="b" l="l" r="r" t="t"/>
              <a:pathLst>
                <a:path extrusionOk="0" h="8108" w="4242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73"/>
            <p:cNvSpPr/>
            <p:nvPr/>
          </p:nvSpPr>
          <p:spPr>
            <a:xfrm>
              <a:off x="2351142" y="3991417"/>
              <a:ext cx="59086" cy="122274"/>
            </a:xfrm>
            <a:custGeom>
              <a:rect b="b" l="l" r="r" t="t"/>
              <a:pathLst>
                <a:path extrusionOk="0" h="4679" w="2261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2" name="Google Shape;14222;p73"/>
          <p:cNvGrpSpPr/>
          <p:nvPr/>
        </p:nvGrpSpPr>
        <p:grpSpPr>
          <a:xfrm>
            <a:off x="7945432" y="6696435"/>
            <a:ext cx="732808" cy="733330"/>
            <a:chOff x="3972716" y="3348218"/>
            <a:chExt cx="366404" cy="366665"/>
          </a:xfrm>
        </p:grpSpPr>
        <p:sp>
          <p:nvSpPr>
            <p:cNvPr id="14223" name="Google Shape;14223;p73"/>
            <p:cNvSpPr/>
            <p:nvPr/>
          </p:nvSpPr>
          <p:spPr>
            <a:xfrm>
              <a:off x="4069223" y="3397974"/>
              <a:ext cx="172919" cy="223929"/>
            </a:xfrm>
            <a:custGeom>
              <a:rect b="b" l="l" r="r" t="t"/>
              <a:pathLst>
                <a:path extrusionOk="0" h="8569" w="6617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73"/>
            <p:cNvSpPr/>
            <p:nvPr/>
          </p:nvSpPr>
          <p:spPr>
            <a:xfrm>
              <a:off x="4069223" y="3397974"/>
              <a:ext cx="99539" cy="223929"/>
            </a:xfrm>
            <a:custGeom>
              <a:rect b="b" l="l" r="r" t="t"/>
              <a:pathLst>
                <a:path extrusionOk="0" h="8569" w="3809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73"/>
            <p:cNvSpPr/>
            <p:nvPr/>
          </p:nvSpPr>
          <p:spPr>
            <a:xfrm>
              <a:off x="3987036" y="3361806"/>
              <a:ext cx="337763" cy="174173"/>
            </a:xfrm>
            <a:custGeom>
              <a:rect b="b" l="l" r="r" t="t"/>
              <a:pathLst>
                <a:path extrusionOk="0" h="6665" w="12925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73"/>
            <p:cNvSpPr/>
            <p:nvPr/>
          </p:nvSpPr>
          <p:spPr>
            <a:xfrm>
              <a:off x="4136828" y="3348218"/>
              <a:ext cx="38206" cy="38232"/>
            </a:xfrm>
            <a:custGeom>
              <a:rect b="b" l="l" r="r" t="t"/>
              <a:pathLst>
                <a:path extrusionOk="0" h="1463" w="1462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73"/>
            <p:cNvSpPr/>
            <p:nvPr/>
          </p:nvSpPr>
          <p:spPr>
            <a:xfrm>
              <a:off x="4300417" y="3531668"/>
              <a:ext cx="38702" cy="38467"/>
            </a:xfrm>
            <a:custGeom>
              <a:rect b="b" l="l" r="r" t="t"/>
              <a:pathLst>
                <a:path extrusionOk="0" h="1472" w="1481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73"/>
            <p:cNvSpPr/>
            <p:nvPr/>
          </p:nvSpPr>
          <p:spPr>
            <a:xfrm>
              <a:off x="3972716" y="3531668"/>
              <a:ext cx="38493" cy="38467"/>
            </a:xfrm>
            <a:custGeom>
              <a:rect b="b" l="l" r="r" t="t"/>
              <a:pathLst>
                <a:path extrusionOk="0" h="1472" w="1473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73"/>
            <p:cNvSpPr/>
            <p:nvPr/>
          </p:nvSpPr>
          <p:spPr>
            <a:xfrm>
              <a:off x="4096610" y="3639229"/>
              <a:ext cx="118380" cy="75654"/>
            </a:xfrm>
            <a:custGeom>
              <a:rect b="b" l="l" r="r" t="t"/>
              <a:pathLst>
                <a:path extrusionOk="0" h="2895" w="453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73"/>
            <p:cNvSpPr/>
            <p:nvPr/>
          </p:nvSpPr>
          <p:spPr>
            <a:xfrm>
              <a:off x="4075756" y="3612574"/>
              <a:ext cx="160088" cy="46281"/>
            </a:xfrm>
            <a:custGeom>
              <a:rect b="b" l="l" r="r" t="t"/>
              <a:pathLst>
                <a:path extrusionOk="0" h="1771" w="6126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73"/>
            <p:cNvSpPr/>
            <p:nvPr/>
          </p:nvSpPr>
          <p:spPr>
            <a:xfrm>
              <a:off x="4127028" y="3639229"/>
              <a:ext cx="87962" cy="75654"/>
            </a:xfrm>
            <a:custGeom>
              <a:rect b="b" l="l" r="r" t="t"/>
              <a:pathLst>
                <a:path extrusionOk="0" h="2895" w="3366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73"/>
            <p:cNvSpPr/>
            <p:nvPr/>
          </p:nvSpPr>
          <p:spPr>
            <a:xfrm>
              <a:off x="4106148" y="3612574"/>
              <a:ext cx="129696" cy="46281"/>
            </a:xfrm>
            <a:custGeom>
              <a:rect b="b" l="l" r="r" t="t"/>
              <a:pathLst>
                <a:path extrusionOk="0" h="1771" w="4963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73"/>
            <p:cNvSpPr/>
            <p:nvPr/>
          </p:nvSpPr>
          <p:spPr>
            <a:xfrm>
              <a:off x="3996104" y="3348218"/>
              <a:ext cx="38206" cy="38232"/>
            </a:xfrm>
            <a:custGeom>
              <a:rect b="b" l="l" r="r" t="t"/>
              <a:pathLst>
                <a:path extrusionOk="0" h="1463" w="1462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73"/>
            <p:cNvSpPr/>
            <p:nvPr/>
          </p:nvSpPr>
          <p:spPr>
            <a:xfrm>
              <a:off x="4277551" y="3348218"/>
              <a:ext cx="37971" cy="38232"/>
            </a:xfrm>
            <a:custGeom>
              <a:rect b="b" l="l" r="r" t="t"/>
              <a:pathLst>
                <a:path extrusionOk="0" h="1463" w="1453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35" name="Google Shape;14235;p73"/>
          <p:cNvGrpSpPr/>
          <p:nvPr/>
        </p:nvGrpSpPr>
        <p:grpSpPr>
          <a:xfrm>
            <a:off x="1733057" y="6696696"/>
            <a:ext cx="634811" cy="733069"/>
            <a:chOff x="866528" y="3348348"/>
            <a:chExt cx="317405" cy="366534"/>
          </a:xfrm>
        </p:grpSpPr>
        <p:sp>
          <p:nvSpPr>
            <p:cNvPr id="14236" name="Google Shape;14236;p73"/>
            <p:cNvSpPr/>
            <p:nvPr/>
          </p:nvSpPr>
          <p:spPr>
            <a:xfrm>
              <a:off x="869795" y="3526650"/>
              <a:ext cx="314139" cy="188232"/>
            </a:xfrm>
            <a:custGeom>
              <a:rect b="b" l="l" r="r" t="t"/>
              <a:pathLst>
                <a:path extrusionOk="0" h="7203" w="12021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7" name="Google Shape;14237;p73"/>
            <p:cNvSpPr/>
            <p:nvPr/>
          </p:nvSpPr>
          <p:spPr>
            <a:xfrm>
              <a:off x="891145" y="3526650"/>
              <a:ext cx="271177" cy="152300"/>
            </a:xfrm>
            <a:custGeom>
              <a:rect b="b" l="l" r="r" t="t"/>
              <a:pathLst>
                <a:path extrusionOk="0" h="5828" w="10377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73"/>
            <p:cNvSpPr/>
            <p:nvPr/>
          </p:nvSpPr>
          <p:spPr>
            <a:xfrm>
              <a:off x="869795" y="3466911"/>
              <a:ext cx="314139" cy="188180"/>
            </a:xfrm>
            <a:custGeom>
              <a:rect b="b" l="l" r="r" t="t"/>
              <a:pathLst>
                <a:path extrusionOk="0" h="7201" w="12021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73"/>
            <p:cNvSpPr/>
            <p:nvPr/>
          </p:nvSpPr>
          <p:spPr>
            <a:xfrm>
              <a:off x="891145" y="3466833"/>
              <a:ext cx="271177" cy="152300"/>
            </a:xfrm>
            <a:custGeom>
              <a:rect b="b" l="l" r="r" t="t"/>
              <a:pathLst>
                <a:path extrusionOk="0" h="5828" w="10377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0" name="Google Shape;14240;p73"/>
            <p:cNvSpPr/>
            <p:nvPr/>
          </p:nvSpPr>
          <p:spPr>
            <a:xfrm>
              <a:off x="869795" y="3407094"/>
              <a:ext cx="313877" cy="188180"/>
            </a:xfrm>
            <a:custGeom>
              <a:rect b="b" l="l" r="r" t="t"/>
              <a:pathLst>
                <a:path extrusionOk="0" h="7201" w="12011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1" name="Google Shape;14241;p73"/>
            <p:cNvSpPr/>
            <p:nvPr/>
          </p:nvSpPr>
          <p:spPr>
            <a:xfrm>
              <a:off x="888872" y="3407094"/>
              <a:ext cx="262893" cy="156690"/>
            </a:xfrm>
            <a:custGeom>
              <a:rect b="b" l="l" r="r" t="t"/>
              <a:pathLst>
                <a:path extrusionOk="0" h="5996" w="1006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73"/>
            <p:cNvSpPr/>
            <p:nvPr/>
          </p:nvSpPr>
          <p:spPr>
            <a:xfrm>
              <a:off x="866528" y="3348348"/>
              <a:ext cx="282963" cy="189304"/>
            </a:xfrm>
            <a:custGeom>
              <a:rect b="b" l="l" r="r" t="t"/>
              <a:pathLst>
                <a:path extrusionOk="0" h="7244" w="10828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73"/>
            <p:cNvSpPr/>
            <p:nvPr/>
          </p:nvSpPr>
          <p:spPr>
            <a:xfrm>
              <a:off x="1102975" y="3417835"/>
              <a:ext cx="46516" cy="50775"/>
            </a:xfrm>
            <a:custGeom>
              <a:rect b="b" l="l" r="r" t="t"/>
              <a:pathLst>
                <a:path extrusionOk="0" h="1943" w="178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44" name="Google Shape;14244;p73"/>
          <p:cNvGrpSpPr/>
          <p:nvPr/>
        </p:nvGrpSpPr>
        <p:grpSpPr>
          <a:xfrm>
            <a:off x="2633635" y="6696592"/>
            <a:ext cx="621744" cy="733696"/>
            <a:chOff x="1316818" y="3348296"/>
            <a:chExt cx="310872" cy="366848"/>
          </a:xfrm>
        </p:grpSpPr>
        <p:sp>
          <p:nvSpPr>
            <p:cNvPr id="14245" name="Google Shape;14245;p73"/>
            <p:cNvSpPr/>
            <p:nvPr/>
          </p:nvSpPr>
          <p:spPr>
            <a:xfrm>
              <a:off x="1324631" y="3348296"/>
              <a:ext cx="58824" cy="187919"/>
            </a:xfrm>
            <a:custGeom>
              <a:rect b="b" l="l" r="r" t="t"/>
              <a:pathLst>
                <a:path extrusionOk="0" h="7191" w="2251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73"/>
            <p:cNvSpPr/>
            <p:nvPr/>
          </p:nvSpPr>
          <p:spPr>
            <a:xfrm>
              <a:off x="1341199" y="3348348"/>
              <a:ext cx="25923" cy="25479"/>
            </a:xfrm>
            <a:custGeom>
              <a:rect b="b" l="l" r="r" t="t"/>
              <a:pathLst>
                <a:path extrusionOk="0" h="975" w="992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73"/>
            <p:cNvSpPr/>
            <p:nvPr/>
          </p:nvSpPr>
          <p:spPr>
            <a:xfrm>
              <a:off x="1324631" y="3400744"/>
              <a:ext cx="58824" cy="135471"/>
            </a:xfrm>
            <a:custGeom>
              <a:rect b="b" l="l" r="r" t="t"/>
              <a:pathLst>
                <a:path extrusionOk="0" h="5184" w="2251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73"/>
            <p:cNvSpPr/>
            <p:nvPr/>
          </p:nvSpPr>
          <p:spPr>
            <a:xfrm>
              <a:off x="1354030" y="3400744"/>
              <a:ext cx="29425" cy="135471"/>
            </a:xfrm>
            <a:custGeom>
              <a:rect b="b" l="l" r="r" t="t"/>
              <a:pathLst>
                <a:path extrusionOk="0" h="5184" w="1126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73"/>
            <p:cNvSpPr/>
            <p:nvPr/>
          </p:nvSpPr>
          <p:spPr>
            <a:xfrm>
              <a:off x="1382671" y="3348296"/>
              <a:ext cx="59086" cy="187919"/>
            </a:xfrm>
            <a:custGeom>
              <a:rect b="b" l="l" r="r" t="t"/>
              <a:pathLst>
                <a:path extrusionOk="0" h="7191" w="2261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73"/>
            <p:cNvSpPr/>
            <p:nvPr/>
          </p:nvSpPr>
          <p:spPr>
            <a:xfrm>
              <a:off x="1399240" y="3348348"/>
              <a:ext cx="25923" cy="25479"/>
            </a:xfrm>
            <a:custGeom>
              <a:rect b="b" l="l" r="r" t="t"/>
              <a:pathLst>
                <a:path extrusionOk="0" h="975" w="992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73"/>
            <p:cNvSpPr/>
            <p:nvPr/>
          </p:nvSpPr>
          <p:spPr>
            <a:xfrm>
              <a:off x="1382671" y="3400744"/>
              <a:ext cx="59086" cy="135471"/>
            </a:xfrm>
            <a:custGeom>
              <a:rect b="b" l="l" r="r" t="t"/>
              <a:pathLst>
                <a:path extrusionOk="0" h="5184" w="2261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73"/>
            <p:cNvSpPr/>
            <p:nvPr/>
          </p:nvSpPr>
          <p:spPr>
            <a:xfrm>
              <a:off x="1412332" y="3400744"/>
              <a:ext cx="29425" cy="135471"/>
            </a:xfrm>
            <a:custGeom>
              <a:rect b="b" l="l" r="r" t="t"/>
              <a:pathLst>
                <a:path extrusionOk="0" h="5184" w="1126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73"/>
            <p:cNvSpPr/>
            <p:nvPr/>
          </p:nvSpPr>
          <p:spPr>
            <a:xfrm>
              <a:off x="1441208" y="3348296"/>
              <a:ext cx="59086" cy="187919"/>
            </a:xfrm>
            <a:custGeom>
              <a:rect b="b" l="l" r="r" t="t"/>
              <a:pathLst>
                <a:path extrusionOk="0" h="7191" w="2261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4" name="Google Shape;14254;p73"/>
            <p:cNvSpPr/>
            <p:nvPr/>
          </p:nvSpPr>
          <p:spPr>
            <a:xfrm>
              <a:off x="1457802" y="3348348"/>
              <a:ext cx="25662" cy="25479"/>
            </a:xfrm>
            <a:custGeom>
              <a:rect b="b" l="l" r="r" t="t"/>
              <a:pathLst>
                <a:path extrusionOk="0" h="975" w="982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5" name="Google Shape;14255;p73"/>
            <p:cNvSpPr/>
            <p:nvPr/>
          </p:nvSpPr>
          <p:spPr>
            <a:xfrm>
              <a:off x="1441470" y="3400744"/>
              <a:ext cx="58589" cy="135471"/>
            </a:xfrm>
            <a:custGeom>
              <a:rect b="b" l="l" r="r" t="t"/>
              <a:pathLst>
                <a:path extrusionOk="0" h="5184" w="2242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73"/>
            <p:cNvSpPr/>
            <p:nvPr/>
          </p:nvSpPr>
          <p:spPr>
            <a:xfrm>
              <a:off x="1470607" y="3400744"/>
              <a:ext cx="29451" cy="135471"/>
            </a:xfrm>
            <a:custGeom>
              <a:rect b="b" l="l" r="r" t="t"/>
              <a:pathLst>
                <a:path extrusionOk="0" h="5184" w="1127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73"/>
            <p:cNvSpPr/>
            <p:nvPr/>
          </p:nvSpPr>
          <p:spPr>
            <a:xfrm>
              <a:off x="1499771" y="3348296"/>
              <a:ext cx="58824" cy="187919"/>
            </a:xfrm>
            <a:custGeom>
              <a:rect b="b" l="l" r="r" t="t"/>
              <a:pathLst>
                <a:path extrusionOk="0" h="7191" w="2251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73"/>
            <p:cNvSpPr/>
            <p:nvPr/>
          </p:nvSpPr>
          <p:spPr>
            <a:xfrm>
              <a:off x="1516104" y="3348348"/>
              <a:ext cx="25897" cy="25479"/>
            </a:xfrm>
            <a:custGeom>
              <a:rect b="b" l="l" r="r" t="t"/>
              <a:pathLst>
                <a:path extrusionOk="0" h="975" w="991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73"/>
            <p:cNvSpPr/>
            <p:nvPr/>
          </p:nvSpPr>
          <p:spPr>
            <a:xfrm>
              <a:off x="1499771" y="3400744"/>
              <a:ext cx="58824" cy="135471"/>
            </a:xfrm>
            <a:custGeom>
              <a:rect b="b" l="l" r="r" t="t"/>
              <a:pathLst>
                <a:path extrusionOk="0" h="5184" w="2251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73"/>
            <p:cNvSpPr/>
            <p:nvPr/>
          </p:nvSpPr>
          <p:spPr>
            <a:xfrm>
              <a:off x="1529432" y="3400744"/>
              <a:ext cx="29164" cy="135471"/>
            </a:xfrm>
            <a:custGeom>
              <a:rect b="b" l="l" r="r" t="t"/>
              <a:pathLst>
                <a:path extrusionOk="0" h="5184" w="1116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73"/>
            <p:cNvSpPr/>
            <p:nvPr/>
          </p:nvSpPr>
          <p:spPr>
            <a:xfrm>
              <a:off x="1558569" y="3348296"/>
              <a:ext cx="58824" cy="187919"/>
            </a:xfrm>
            <a:custGeom>
              <a:rect b="b" l="l" r="r" t="t"/>
              <a:pathLst>
                <a:path extrusionOk="0" h="7191" w="2251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73"/>
            <p:cNvSpPr/>
            <p:nvPr/>
          </p:nvSpPr>
          <p:spPr>
            <a:xfrm>
              <a:off x="1575163" y="3348348"/>
              <a:ext cx="25662" cy="25479"/>
            </a:xfrm>
            <a:custGeom>
              <a:rect b="b" l="l" r="r" t="t"/>
              <a:pathLst>
                <a:path extrusionOk="0" h="975" w="982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73"/>
            <p:cNvSpPr/>
            <p:nvPr/>
          </p:nvSpPr>
          <p:spPr>
            <a:xfrm>
              <a:off x="1558569" y="3400744"/>
              <a:ext cx="58824" cy="135471"/>
            </a:xfrm>
            <a:custGeom>
              <a:rect b="b" l="l" r="r" t="t"/>
              <a:pathLst>
                <a:path extrusionOk="0" h="5184" w="2251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4" name="Google Shape;14264;p73"/>
            <p:cNvSpPr/>
            <p:nvPr/>
          </p:nvSpPr>
          <p:spPr>
            <a:xfrm>
              <a:off x="1587968" y="3400744"/>
              <a:ext cx="29425" cy="135471"/>
            </a:xfrm>
            <a:custGeom>
              <a:rect b="b" l="l" r="r" t="t"/>
              <a:pathLst>
                <a:path extrusionOk="0" h="5184" w="1126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73"/>
            <p:cNvSpPr/>
            <p:nvPr/>
          </p:nvSpPr>
          <p:spPr>
            <a:xfrm>
              <a:off x="1316818" y="3475117"/>
              <a:ext cx="310872" cy="240027"/>
            </a:xfrm>
            <a:custGeom>
              <a:rect b="b" l="l" r="r" t="t"/>
              <a:pathLst>
                <a:path extrusionOk="0" h="9185" w="11896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73"/>
            <p:cNvSpPr/>
            <p:nvPr/>
          </p:nvSpPr>
          <p:spPr>
            <a:xfrm>
              <a:off x="1347994" y="3474882"/>
              <a:ext cx="279696" cy="210367"/>
            </a:xfrm>
            <a:custGeom>
              <a:rect b="b" l="l" r="r" t="t"/>
              <a:pathLst>
                <a:path extrusionOk="0" h="8050" w="10703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73"/>
            <p:cNvSpPr/>
            <p:nvPr/>
          </p:nvSpPr>
          <p:spPr>
            <a:xfrm>
              <a:off x="1316818" y="3581921"/>
              <a:ext cx="310872" cy="41002"/>
            </a:xfrm>
            <a:custGeom>
              <a:rect b="b" l="l" r="r" t="t"/>
              <a:pathLst>
                <a:path extrusionOk="0" h="1569" w="11896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73"/>
            <p:cNvSpPr/>
            <p:nvPr/>
          </p:nvSpPr>
          <p:spPr>
            <a:xfrm>
              <a:off x="1316818" y="3581921"/>
              <a:ext cx="31202" cy="41002"/>
            </a:xfrm>
            <a:custGeom>
              <a:rect b="b" l="l" r="r" t="t"/>
              <a:pathLst>
                <a:path extrusionOk="0" h="1569" w="1194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69" name="Google Shape;14269;p73"/>
          <p:cNvGrpSpPr/>
          <p:nvPr/>
        </p:nvGrpSpPr>
        <p:grpSpPr>
          <a:xfrm>
            <a:off x="6210495" y="6696487"/>
            <a:ext cx="611239" cy="732860"/>
            <a:chOff x="3105248" y="3348244"/>
            <a:chExt cx="305620" cy="366430"/>
          </a:xfrm>
        </p:grpSpPr>
        <p:sp>
          <p:nvSpPr>
            <p:cNvPr id="14270" name="Google Shape;14270;p73"/>
            <p:cNvSpPr/>
            <p:nvPr/>
          </p:nvSpPr>
          <p:spPr>
            <a:xfrm>
              <a:off x="3198750" y="3348244"/>
              <a:ext cx="99774" cy="238485"/>
            </a:xfrm>
            <a:custGeom>
              <a:rect b="b" l="l" r="r" t="t"/>
              <a:pathLst>
                <a:path extrusionOk="0" h="9126" w="3818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73"/>
            <p:cNvSpPr/>
            <p:nvPr/>
          </p:nvSpPr>
          <p:spPr>
            <a:xfrm>
              <a:off x="3223366" y="3348244"/>
              <a:ext cx="69147" cy="208328"/>
            </a:xfrm>
            <a:custGeom>
              <a:rect b="b" l="l" r="r" t="t"/>
              <a:pathLst>
                <a:path extrusionOk="0" h="7972" w="2646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2" name="Google Shape;14272;p73"/>
            <p:cNvSpPr/>
            <p:nvPr/>
          </p:nvSpPr>
          <p:spPr>
            <a:xfrm>
              <a:off x="3224124" y="3348244"/>
              <a:ext cx="99277" cy="238485"/>
            </a:xfrm>
            <a:custGeom>
              <a:rect b="b" l="l" r="r" t="t"/>
              <a:pathLst>
                <a:path extrusionOk="0" h="9126" w="3799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3" name="Google Shape;14273;p73"/>
            <p:cNvSpPr/>
            <p:nvPr/>
          </p:nvSpPr>
          <p:spPr>
            <a:xfrm>
              <a:off x="3242469" y="3355770"/>
              <a:ext cx="80697" cy="230959"/>
            </a:xfrm>
            <a:custGeom>
              <a:rect b="b" l="l" r="r" t="t"/>
              <a:pathLst>
                <a:path extrusionOk="0" h="8838" w="3088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73"/>
            <p:cNvSpPr/>
            <p:nvPr/>
          </p:nvSpPr>
          <p:spPr>
            <a:xfrm>
              <a:off x="3235675" y="3503000"/>
              <a:ext cx="175192" cy="211255"/>
            </a:xfrm>
            <a:custGeom>
              <a:rect b="b" l="l" r="r" t="t"/>
              <a:pathLst>
                <a:path extrusionOk="0" h="8084" w="6704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73"/>
            <p:cNvSpPr/>
            <p:nvPr/>
          </p:nvSpPr>
          <p:spPr>
            <a:xfrm>
              <a:off x="3105248" y="3502739"/>
              <a:ext cx="181725" cy="211935"/>
            </a:xfrm>
            <a:custGeom>
              <a:rect b="b" l="l" r="r" t="t"/>
              <a:pathLst>
                <a:path extrusionOk="0" h="8110" w="6954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6" name="Google Shape;14276;p73"/>
            <p:cNvSpPr/>
            <p:nvPr/>
          </p:nvSpPr>
          <p:spPr>
            <a:xfrm>
              <a:off x="3253288" y="3522365"/>
              <a:ext cx="15836" cy="16124"/>
            </a:xfrm>
            <a:custGeom>
              <a:rect b="b" l="l" r="r" t="t"/>
              <a:pathLst>
                <a:path extrusionOk="0" h="617" w="606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77" name="Google Shape;14277;p73"/>
          <p:cNvGrpSpPr/>
          <p:nvPr/>
        </p:nvGrpSpPr>
        <p:grpSpPr>
          <a:xfrm>
            <a:off x="5323976" y="6696435"/>
            <a:ext cx="608156" cy="733330"/>
            <a:chOff x="2661988" y="3348218"/>
            <a:chExt cx="304078" cy="366665"/>
          </a:xfrm>
        </p:grpSpPr>
        <p:sp>
          <p:nvSpPr>
            <p:cNvPr id="14278" name="Google Shape;14278;p73"/>
            <p:cNvSpPr/>
            <p:nvPr/>
          </p:nvSpPr>
          <p:spPr>
            <a:xfrm>
              <a:off x="2801954" y="3540971"/>
              <a:ext cx="24146" cy="173912"/>
            </a:xfrm>
            <a:custGeom>
              <a:rect b="b" l="l" r="r" t="t"/>
              <a:pathLst>
                <a:path extrusionOk="0" h="6655" w="924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73"/>
            <p:cNvSpPr/>
            <p:nvPr/>
          </p:nvSpPr>
          <p:spPr>
            <a:xfrm>
              <a:off x="2801954" y="3540971"/>
              <a:ext cx="24146" cy="39721"/>
            </a:xfrm>
            <a:custGeom>
              <a:rect b="b" l="l" r="r" t="t"/>
              <a:pathLst>
                <a:path extrusionOk="0" h="1520" w="924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73"/>
            <p:cNvSpPr/>
            <p:nvPr/>
          </p:nvSpPr>
          <p:spPr>
            <a:xfrm>
              <a:off x="2809245" y="3348218"/>
              <a:ext cx="11080" cy="39669"/>
            </a:xfrm>
            <a:custGeom>
              <a:rect b="b" l="l" r="r" t="t"/>
              <a:pathLst>
                <a:path extrusionOk="0" h="1518" w="424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73"/>
            <p:cNvSpPr/>
            <p:nvPr/>
          </p:nvSpPr>
          <p:spPr>
            <a:xfrm>
              <a:off x="2852207" y="3359585"/>
              <a:ext cx="24173" cy="37579"/>
            </a:xfrm>
            <a:custGeom>
              <a:rect b="b" l="l" r="r" t="t"/>
              <a:pathLst>
                <a:path extrusionOk="0" h="1438" w="925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73"/>
            <p:cNvSpPr/>
            <p:nvPr/>
          </p:nvSpPr>
          <p:spPr>
            <a:xfrm>
              <a:off x="2889158" y="3390970"/>
              <a:ext cx="35540" cy="31411"/>
            </a:xfrm>
            <a:custGeom>
              <a:rect b="b" l="l" r="r" t="t"/>
              <a:pathLst>
                <a:path extrusionOk="0" h="1202" w="136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3" name="Google Shape;14283;p73"/>
            <p:cNvSpPr/>
            <p:nvPr/>
          </p:nvSpPr>
          <p:spPr>
            <a:xfrm>
              <a:off x="2915290" y="3438479"/>
              <a:ext cx="40688" cy="22056"/>
            </a:xfrm>
            <a:custGeom>
              <a:rect b="b" l="l" r="r" t="t"/>
              <a:pathLst>
                <a:path extrusionOk="0" h="844" w="1557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4" name="Google Shape;14284;p73"/>
            <p:cNvSpPr/>
            <p:nvPr/>
          </p:nvSpPr>
          <p:spPr>
            <a:xfrm>
              <a:off x="2922817" y="3493723"/>
              <a:ext cx="43249" cy="11080"/>
            </a:xfrm>
            <a:custGeom>
              <a:rect b="b" l="l" r="r" t="t"/>
              <a:pathLst>
                <a:path extrusionOk="0" h="424" w="1655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73"/>
            <p:cNvSpPr/>
            <p:nvPr/>
          </p:nvSpPr>
          <p:spPr>
            <a:xfrm>
              <a:off x="2912912" y="3538149"/>
              <a:ext cx="42570" cy="22160"/>
            </a:xfrm>
            <a:custGeom>
              <a:rect b="b" l="l" r="r" t="t"/>
              <a:pathLst>
                <a:path extrusionOk="0" h="848" w="1629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73"/>
            <p:cNvSpPr/>
            <p:nvPr/>
          </p:nvSpPr>
          <p:spPr>
            <a:xfrm>
              <a:off x="2887825" y="3575649"/>
              <a:ext cx="35880" cy="31411"/>
            </a:xfrm>
            <a:custGeom>
              <a:rect b="b" l="l" r="r" t="t"/>
              <a:pathLst>
                <a:path extrusionOk="0" h="1202" w="1373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73"/>
            <p:cNvSpPr/>
            <p:nvPr/>
          </p:nvSpPr>
          <p:spPr>
            <a:xfrm>
              <a:off x="2850926" y="3600605"/>
              <a:ext cx="24721" cy="37552"/>
            </a:xfrm>
            <a:custGeom>
              <a:rect b="b" l="l" r="r" t="t"/>
              <a:pathLst>
                <a:path extrusionOk="0" h="1437" w="946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73"/>
            <p:cNvSpPr/>
            <p:nvPr/>
          </p:nvSpPr>
          <p:spPr>
            <a:xfrm>
              <a:off x="2751021" y="3600083"/>
              <a:ext cx="24068" cy="37317"/>
            </a:xfrm>
            <a:custGeom>
              <a:rect b="b" l="l" r="r" t="t"/>
              <a:pathLst>
                <a:path extrusionOk="0" h="1428" w="921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73"/>
            <p:cNvSpPr/>
            <p:nvPr/>
          </p:nvSpPr>
          <p:spPr>
            <a:xfrm>
              <a:off x="2703147" y="3574525"/>
              <a:ext cx="36063" cy="31411"/>
            </a:xfrm>
            <a:custGeom>
              <a:rect b="b" l="l" r="r" t="t"/>
              <a:pathLst>
                <a:path extrusionOk="0" h="1202" w="138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73"/>
            <p:cNvSpPr/>
            <p:nvPr/>
          </p:nvSpPr>
          <p:spPr>
            <a:xfrm>
              <a:off x="2671814" y="3536607"/>
              <a:ext cx="40714" cy="22186"/>
            </a:xfrm>
            <a:custGeom>
              <a:rect b="b" l="l" r="r" t="t"/>
              <a:pathLst>
                <a:path extrusionOk="0" h="849" w="1558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73"/>
            <p:cNvSpPr/>
            <p:nvPr/>
          </p:nvSpPr>
          <p:spPr>
            <a:xfrm>
              <a:off x="2661988" y="3492208"/>
              <a:ext cx="41498" cy="11080"/>
            </a:xfrm>
            <a:custGeom>
              <a:rect b="b" l="l" r="r" t="t"/>
              <a:pathLst>
                <a:path extrusionOk="0" h="424" w="1588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73"/>
            <p:cNvSpPr/>
            <p:nvPr/>
          </p:nvSpPr>
          <p:spPr>
            <a:xfrm>
              <a:off x="2672363" y="3436728"/>
              <a:ext cx="42570" cy="22134"/>
            </a:xfrm>
            <a:custGeom>
              <a:rect b="b" l="l" r="r" t="t"/>
              <a:pathLst>
                <a:path extrusionOk="0" h="847" w="1629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73"/>
            <p:cNvSpPr/>
            <p:nvPr/>
          </p:nvSpPr>
          <p:spPr>
            <a:xfrm>
              <a:off x="2704349" y="3390082"/>
              <a:ext cx="35932" cy="31411"/>
            </a:xfrm>
            <a:custGeom>
              <a:rect b="b" l="l" r="r" t="t"/>
              <a:pathLst>
                <a:path extrusionOk="0" h="1202" w="1375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4" name="Google Shape;14294;p73"/>
            <p:cNvSpPr/>
            <p:nvPr/>
          </p:nvSpPr>
          <p:spPr>
            <a:xfrm>
              <a:off x="2752433" y="3358958"/>
              <a:ext cx="24669" cy="37526"/>
            </a:xfrm>
            <a:custGeom>
              <a:rect b="b" l="l" r="r" t="t"/>
              <a:pathLst>
                <a:path extrusionOk="0" h="1436" w="944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73"/>
            <p:cNvSpPr/>
            <p:nvPr/>
          </p:nvSpPr>
          <p:spPr>
            <a:xfrm>
              <a:off x="2727816" y="3415796"/>
              <a:ext cx="172422" cy="159591"/>
            </a:xfrm>
            <a:custGeom>
              <a:rect b="b" l="l" r="r" t="t"/>
              <a:pathLst>
                <a:path extrusionOk="0" h="6107" w="6598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73"/>
            <p:cNvSpPr/>
            <p:nvPr/>
          </p:nvSpPr>
          <p:spPr>
            <a:xfrm>
              <a:off x="2727816" y="3467330"/>
              <a:ext cx="59582" cy="108058"/>
            </a:xfrm>
            <a:custGeom>
              <a:rect b="b" l="l" r="r" t="t"/>
              <a:pathLst>
                <a:path extrusionOk="0" h="4135" w="228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7" name="Google Shape;14297;p73"/>
          <p:cNvGrpSpPr/>
          <p:nvPr/>
        </p:nvGrpSpPr>
        <p:grpSpPr>
          <a:xfrm>
            <a:off x="4425854" y="6697794"/>
            <a:ext cx="615211" cy="732964"/>
            <a:chOff x="2212927" y="3348897"/>
            <a:chExt cx="307606" cy="366482"/>
          </a:xfrm>
        </p:grpSpPr>
        <p:sp>
          <p:nvSpPr>
            <p:cNvPr id="14298" name="Google Shape;14298;p73"/>
            <p:cNvSpPr/>
            <p:nvPr/>
          </p:nvSpPr>
          <p:spPr>
            <a:xfrm>
              <a:off x="2234539" y="3408218"/>
              <a:ext cx="222936" cy="219905"/>
            </a:xfrm>
            <a:custGeom>
              <a:rect b="b" l="l" r="r" t="t"/>
              <a:pathLst>
                <a:path extrusionOk="0" h="8415" w="8531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73"/>
            <p:cNvSpPr/>
            <p:nvPr/>
          </p:nvSpPr>
          <p:spPr>
            <a:xfrm>
              <a:off x="2330288" y="3408218"/>
              <a:ext cx="127187" cy="126246"/>
            </a:xfrm>
            <a:custGeom>
              <a:rect b="b" l="l" r="r" t="t"/>
              <a:pathLst>
                <a:path extrusionOk="0" h="4831" w="4867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73"/>
            <p:cNvSpPr/>
            <p:nvPr/>
          </p:nvSpPr>
          <p:spPr>
            <a:xfrm>
              <a:off x="2212927" y="3640797"/>
              <a:ext cx="53049" cy="74582"/>
            </a:xfrm>
            <a:custGeom>
              <a:rect b="b" l="l" r="r" t="t"/>
              <a:pathLst>
                <a:path extrusionOk="0" h="2854" w="203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73"/>
            <p:cNvSpPr/>
            <p:nvPr/>
          </p:nvSpPr>
          <p:spPr>
            <a:xfrm>
              <a:off x="2233284" y="3652295"/>
              <a:ext cx="32457" cy="54800"/>
            </a:xfrm>
            <a:custGeom>
              <a:rect b="b" l="l" r="r" t="t"/>
              <a:pathLst>
                <a:path extrusionOk="0" h="2097" w="1242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73"/>
            <p:cNvSpPr/>
            <p:nvPr/>
          </p:nvSpPr>
          <p:spPr>
            <a:xfrm>
              <a:off x="2229756" y="3408218"/>
              <a:ext cx="201586" cy="219722"/>
            </a:xfrm>
            <a:custGeom>
              <a:rect b="b" l="l" r="r" t="t"/>
              <a:pathLst>
                <a:path extrusionOk="0" h="8408" w="7714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73"/>
            <p:cNvSpPr/>
            <p:nvPr/>
          </p:nvSpPr>
          <p:spPr>
            <a:xfrm>
              <a:off x="2330288" y="3408035"/>
              <a:ext cx="101054" cy="90236"/>
            </a:xfrm>
            <a:custGeom>
              <a:rect b="b" l="l" r="r" t="t"/>
              <a:pathLst>
                <a:path extrusionOk="0" h="3453" w="3867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73"/>
            <p:cNvSpPr/>
            <p:nvPr/>
          </p:nvSpPr>
          <p:spPr>
            <a:xfrm>
              <a:off x="2389086" y="3348897"/>
              <a:ext cx="131446" cy="126142"/>
            </a:xfrm>
            <a:custGeom>
              <a:rect b="b" l="l" r="r" t="t"/>
              <a:pathLst>
                <a:path extrusionOk="0" h="4827" w="503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73"/>
            <p:cNvSpPr/>
            <p:nvPr/>
          </p:nvSpPr>
          <p:spPr>
            <a:xfrm>
              <a:off x="2450158" y="3352738"/>
              <a:ext cx="70140" cy="85479"/>
            </a:xfrm>
            <a:custGeom>
              <a:rect b="b" l="l" r="r" t="t"/>
              <a:pathLst>
                <a:path extrusionOk="0" h="3271" w="2684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73"/>
            <p:cNvSpPr/>
            <p:nvPr/>
          </p:nvSpPr>
          <p:spPr>
            <a:xfrm>
              <a:off x="2356159" y="3369908"/>
              <a:ext cx="139992" cy="137405"/>
            </a:xfrm>
            <a:custGeom>
              <a:rect b="b" l="l" r="r" t="t"/>
              <a:pathLst>
                <a:path extrusionOk="0" h="5258" w="5357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73"/>
            <p:cNvSpPr/>
            <p:nvPr/>
          </p:nvSpPr>
          <p:spPr>
            <a:xfrm>
              <a:off x="2372492" y="3386476"/>
              <a:ext cx="123659" cy="120837"/>
            </a:xfrm>
            <a:custGeom>
              <a:rect b="b" l="l" r="r" t="t"/>
              <a:pathLst>
                <a:path extrusionOk="0" h="4624" w="4732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08" name="Google Shape;14308;p73"/>
          <p:cNvGrpSpPr/>
          <p:nvPr/>
        </p:nvGrpSpPr>
        <p:grpSpPr>
          <a:xfrm>
            <a:off x="3528778" y="6696435"/>
            <a:ext cx="620229" cy="733330"/>
            <a:chOff x="1764389" y="3348218"/>
            <a:chExt cx="310114" cy="366665"/>
          </a:xfrm>
        </p:grpSpPr>
        <p:sp>
          <p:nvSpPr>
            <p:cNvPr id="14309" name="Google Shape;14309;p73"/>
            <p:cNvSpPr/>
            <p:nvPr/>
          </p:nvSpPr>
          <p:spPr>
            <a:xfrm>
              <a:off x="1782734" y="3556441"/>
              <a:ext cx="37918" cy="23598"/>
            </a:xfrm>
            <a:custGeom>
              <a:rect b="b" l="l" r="r" t="t"/>
              <a:pathLst>
                <a:path extrusionOk="0" h="903" w="1451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73"/>
            <p:cNvSpPr/>
            <p:nvPr/>
          </p:nvSpPr>
          <p:spPr>
            <a:xfrm>
              <a:off x="2016933" y="3558218"/>
              <a:ext cx="37971" cy="23833"/>
            </a:xfrm>
            <a:custGeom>
              <a:rect b="b" l="l" r="r" t="t"/>
              <a:pathLst>
                <a:path extrusionOk="0" h="912" w="1453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73"/>
            <p:cNvSpPr/>
            <p:nvPr/>
          </p:nvSpPr>
          <p:spPr>
            <a:xfrm>
              <a:off x="1915147" y="3348218"/>
              <a:ext cx="11080" cy="36089"/>
            </a:xfrm>
            <a:custGeom>
              <a:rect b="b" l="l" r="r" t="t"/>
              <a:pathLst>
                <a:path extrusionOk="0" h="1381" w="424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73"/>
            <p:cNvSpPr/>
            <p:nvPr/>
          </p:nvSpPr>
          <p:spPr>
            <a:xfrm>
              <a:off x="1839363" y="3367399"/>
              <a:ext cx="27126" cy="32796"/>
            </a:xfrm>
            <a:custGeom>
              <a:rect b="b" l="l" r="r" t="t"/>
              <a:pathLst>
                <a:path extrusionOk="0" h="1255" w="1038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3" name="Google Shape;14313;p73"/>
            <p:cNvSpPr/>
            <p:nvPr/>
          </p:nvSpPr>
          <p:spPr>
            <a:xfrm>
              <a:off x="1783988" y="3420997"/>
              <a:ext cx="37971" cy="23754"/>
            </a:xfrm>
            <a:custGeom>
              <a:rect b="b" l="l" r="r" t="t"/>
              <a:pathLst>
                <a:path extrusionOk="0" h="909" w="1453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73"/>
            <p:cNvSpPr/>
            <p:nvPr/>
          </p:nvSpPr>
          <p:spPr>
            <a:xfrm>
              <a:off x="1764389" y="3494716"/>
              <a:ext cx="37971" cy="11106"/>
            </a:xfrm>
            <a:custGeom>
              <a:rect b="b" l="l" r="r" t="t"/>
              <a:pathLst>
                <a:path extrusionOk="0" h="425" w="1453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5" name="Google Shape;14315;p73"/>
            <p:cNvSpPr/>
            <p:nvPr/>
          </p:nvSpPr>
          <p:spPr>
            <a:xfrm>
              <a:off x="2034756" y="3496990"/>
              <a:ext cx="39748" cy="11342"/>
            </a:xfrm>
            <a:custGeom>
              <a:rect b="b" l="l" r="r" t="t"/>
              <a:pathLst>
                <a:path extrusionOk="0" h="434" w="1521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6" name="Google Shape;14316;p73"/>
            <p:cNvSpPr/>
            <p:nvPr/>
          </p:nvSpPr>
          <p:spPr>
            <a:xfrm>
              <a:off x="2018684" y="3423009"/>
              <a:ext cx="37448" cy="23754"/>
            </a:xfrm>
            <a:custGeom>
              <a:rect b="b" l="l" r="r" t="t"/>
              <a:pathLst>
                <a:path extrusionOk="0" h="909" w="1433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73"/>
            <p:cNvSpPr/>
            <p:nvPr/>
          </p:nvSpPr>
          <p:spPr>
            <a:xfrm>
              <a:off x="1974573" y="3368627"/>
              <a:ext cx="26054" cy="32822"/>
            </a:xfrm>
            <a:custGeom>
              <a:rect b="b" l="l" r="r" t="t"/>
              <a:pathLst>
                <a:path extrusionOk="0" h="1256" w="997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73"/>
            <p:cNvSpPr/>
            <p:nvPr/>
          </p:nvSpPr>
          <p:spPr>
            <a:xfrm>
              <a:off x="1820914" y="3408009"/>
              <a:ext cx="218651" cy="273450"/>
            </a:xfrm>
            <a:custGeom>
              <a:rect b="b" l="l" r="r" t="t"/>
              <a:pathLst>
                <a:path extrusionOk="0" h="10464" w="8367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73"/>
            <p:cNvSpPr/>
            <p:nvPr/>
          </p:nvSpPr>
          <p:spPr>
            <a:xfrm>
              <a:off x="1829720" y="3409028"/>
              <a:ext cx="209844" cy="272431"/>
            </a:xfrm>
            <a:custGeom>
              <a:rect b="b" l="l" r="r" t="t"/>
              <a:pathLst>
                <a:path extrusionOk="0" h="10425" w="803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0" name="Google Shape;14320;p73"/>
            <p:cNvSpPr/>
            <p:nvPr/>
          </p:nvSpPr>
          <p:spPr>
            <a:xfrm>
              <a:off x="1865652" y="3465579"/>
              <a:ext cx="110096" cy="161290"/>
            </a:xfrm>
            <a:custGeom>
              <a:rect b="b" l="l" r="r" t="t"/>
              <a:pathLst>
                <a:path extrusionOk="0" h="6172" w="4213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1" name="Google Shape;14321;p73"/>
            <p:cNvSpPr/>
            <p:nvPr/>
          </p:nvSpPr>
          <p:spPr>
            <a:xfrm>
              <a:off x="1899311" y="3570866"/>
              <a:ext cx="11080" cy="55950"/>
            </a:xfrm>
            <a:custGeom>
              <a:rect b="b" l="l" r="r" t="t"/>
              <a:pathLst>
                <a:path extrusionOk="0" h="2141" w="424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73"/>
            <p:cNvSpPr/>
            <p:nvPr/>
          </p:nvSpPr>
          <p:spPr>
            <a:xfrm>
              <a:off x="1899311" y="3584429"/>
              <a:ext cx="5305" cy="42518"/>
            </a:xfrm>
            <a:custGeom>
              <a:rect b="b" l="l" r="r" t="t"/>
              <a:pathLst>
                <a:path extrusionOk="0" h="1627" w="203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73"/>
            <p:cNvSpPr/>
            <p:nvPr/>
          </p:nvSpPr>
          <p:spPr>
            <a:xfrm>
              <a:off x="1891524" y="3678663"/>
              <a:ext cx="58328" cy="36220"/>
            </a:xfrm>
            <a:custGeom>
              <a:rect b="b" l="l" r="r" t="t"/>
              <a:pathLst>
                <a:path extrusionOk="0" h="1386" w="2232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73"/>
            <p:cNvSpPr/>
            <p:nvPr/>
          </p:nvSpPr>
          <p:spPr>
            <a:xfrm>
              <a:off x="1876210" y="3611842"/>
              <a:ext cx="88720" cy="34939"/>
            </a:xfrm>
            <a:custGeom>
              <a:rect b="b" l="l" r="r" t="t"/>
              <a:pathLst>
                <a:path extrusionOk="0" h="1337" w="3395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73"/>
            <p:cNvSpPr/>
            <p:nvPr/>
          </p:nvSpPr>
          <p:spPr>
            <a:xfrm>
              <a:off x="1876445" y="3646755"/>
              <a:ext cx="88485" cy="34965"/>
            </a:xfrm>
            <a:custGeom>
              <a:rect b="b" l="l" r="r" t="t"/>
              <a:pathLst>
                <a:path extrusionOk="0" h="1338" w="3386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73"/>
            <p:cNvSpPr/>
            <p:nvPr/>
          </p:nvSpPr>
          <p:spPr>
            <a:xfrm>
              <a:off x="1920687" y="3678663"/>
              <a:ext cx="29164" cy="32195"/>
            </a:xfrm>
            <a:custGeom>
              <a:rect b="b" l="l" r="r" t="t"/>
              <a:pathLst>
                <a:path extrusionOk="0" h="1232" w="1116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73"/>
            <p:cNvSpPr/>
            <p:nvPr/>
          </p:nvSpPr>
          <p:spPr>
            <a:xfrm>
              <a:off x="1904590" y="3611842"/>
              <a:ext cx="60340" cy="34939"/>
            </a:xfrm>
            <a:custGeom>
              <a:rect b="b" l="l" r="r" t="t"/>
              <a:pathLst>
                <a:path extrusionOk="0" h="1337" w="2309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73"/>
            <p:cNvSpPr/>
            <p:nvPr/>
          </p:nvSpPr>
          <p:spPr>
            <a:xfrm>
              <a:off x="1904590" y="3646755"/>
              <a:ext cx="60340" cy="34965"/>
            </a:xfrm>
            <a:custGeom>
              <a:rect b="b" l="l" r="r" t="t"/>
              <a:pathLst>
                <a:path extrusionOk="0" h="1338" w="2309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9" name="Google Shape;14329;p73"/>
          <p:cNvGrpSpPr/>
          <p:nvPr/>
        </p:nvGrpSpPr>
        <p:grpSpPr>
          <a:xfrm>
            <a:off x="5555144" y="7614574"/>
            <a:ext cx="163433" cy="733435"/>
            <a:chOff x="2777572" y="3807287"/>
            <a:chExt cx="81716" cy="366717"/>
          </a:xfrm>
        </p:grpSpPr>
        <p:sp>
          <p:nvSpPr>
            <p:cNvPr id="14330" name="Google Shape;14330;p73"/>
            <p:cNvSpPr/>
            <p:nvPr/>
          </p:nvSpPr>
          <p:spPr>
            <a:xfrm>
              <a:off x="2777572" y="3941765"/>
              <a:ext cx="81455" cy="181464"/>
            </a:xfrm>
            <a:custGeom>
              <a:rect b="b" l="l" r="r" t="t"/>
              <a:pathLst>
                <a:path extrusionOk="0" h="6944" w="3117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73"/>
            <p:cNvSpPr/>
            <p:nvPr/>
          </p:nvSpPr>
          <p:spPr>
            <a:xfrm>
              <a:off x="2796440" y="3941765"/>
              <a:ext cx="62587" cy="181464"/>
            </a:xfrm>
            <a:custGeom>
              <a:rect b="b" l="l" r="r" t="t"/>
              <a:pathLst>
                <a:path extrusionOk="0" h="6944" w="2395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73"/>
            <p:cNvSpPr/>
            <p:nvPr/>
          </p:nvSpPr>
          <p:spPr>
            <a:xfrm>
              <a:off x="2796440" y="3807287"/>
              <a:ext cx="42988" cy="286282"/>
            </a:xfrm>
            <a:custGeom>
              <a:rect b="b" l="l" r="r" t="t"/>
              <a:pathLst>
                <a:path extrusionOk="0" h="10955" w="1645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73"/>
            <p:cNvSpPr/>
            <p:nvPr/>
          </p:nvSpPr>
          <p:spPr>
            <a:xfrm>
              <a:off x="2817293" y="3816878"/>
              <a:ext cx="22631" cy="259104"/>
            </a:xfrm>
            <a:custGeom>
              <a:rect b="b" l="l" r="r" t="t"/>
              <a:pathLst>
                <a:path extrusionOk="0" h="9915" w="866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73"/>
            <p:cNvSpPr/>
            <p:nvPr/>
          </p:nvSpPr>
          <p:spPr>
            <a:xfrm>
              <a:off x="2796936" y="3843533"/>
              <a:ext cx="42988" cy="40479"/>
            </a:xfrm>
            <a:custGeom>
              <a:rect b="b" l="l" r="r" t="t"/>
              <a:pathLst>
                <a:path extrusionOk="0" h="1549" w="1645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73"/>
            <p:cNvSpPr/>
            <p:nvPr/>
          </p:nvSpPr>
          <p:spPr>
            <a:xfrm>
              <a:off x="2796936" y="3888507"/>
              <a:ext cx="42988" cy="40218"/>
            </a:xfrm>
            <a:custGeom>
              <a:rect b="b" l="l" r="r" t="t"/>
              <a:pathLst>
                <a:path extrusionOk="0" h="1539" w="1645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73"/>
            <p:cNvSpPr/>
            <p:nvPr/>
          </p:nvSpPr>
          <p:spPr>
            <a:xfrm>
              <a:off x="2796936" y="3933220"/>
              <a:ext cx="42988" cy="40505"/>
            </a:xfrm>
            <a:custGeom>
              <a:rect b="b" l="l" r="r" t="t"/>
              <a:pathLst>
                <a:path extrusionOk="0" h="1550" w="1645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73"/>
            <p:cNvSpPr/>
            <p:nvPr/>
          </p:nvSpPr>
          <p:spPr>
            <a:xfrm>
              <a:off x="2796936" y="3978455"/>
              <a:ext cx="42988" cy="40244"/>
            </a:xfrm>
            <a:custGeom>
              <a:rect b="b" l="l" r="r" t="t"/>
              <a:pathLst>
                <a:path extrusionOk="0" h="1540" w="1645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73"/>
            <p:cNvSpPr/>
            <p:nvPr/>
          </p:nvSpPr>
          <p:spPr>
            <a:xfrm>
              <a:off x="2777572" y="4031739"/>
              <a:ext cx="81716" cy="34207"/>
            </a:xfrm>
            <a:custGeom>
              <a:rect b="b" l="l" r="r" t="t"/>
              <a:pathLst>
                <a:path extrusionOk="0" h="1309" w="3127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73"/>
            <p:cNvSpPr/>
            <p:nvPr/>
          </p:nvSpPr>
          <p:spPr>
            <a:xfrm>
              <a:off x="2777572" y="4114161"/>
              <a:ext cx="81455" cy="59843"/>
            </a:xfrm>
            <a:custGeom>
              <a:rect b="b" l="l" r="r" t="t"/>
              <a:pathLst>
                <a:path extrusionOk="0" h="2290" w="3117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73"/>
            <p:cNvSpPr/>
            <p:nvPr/>
          </p:nvSpPr>
          <p:spPr>
            <a:xfrm>
              <a:off x="2796440" y="4114161"/>
              <a:ext cx="62587" cy="58589"/>
            </a:xfrm>
            <a:custGeom>
              <a:rect b="b" l="l" r="r" t="t"/>
              <a:pathLst>
                <a:path extrusionOk="0" h="2242" w="2395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1" name="Google Shape;14341;p73"/>
          <p:cNvGrpSpPr/>
          <p:nvPr/>
        </p:nvGrpSpPr>
        <p:grpSpPr>
          <a:xfrm>
            <a:off x="7868027" y="8659561"/>
            <a:ext cx="733330" cy="512667"/>
            <a:chOff x="3934014" y="4329780"/>
            <a:chExt cx="366665" cy="256334"/>
          </a:xfrm>
        </p:grpSpPr>
        <p:sp>
          <p:nvSpPr>
            <p:cNvPr id="14342" name="Google Shape;14342;p73"/>
            <p:cNvSpPr/>
            <p:nvPr/>
          </p:nvSpPr>
          <p:spPr>
            <a:xfrm>
              <a:off x="4086810" y="4338561"/>
              <a:ext cx="108842" cy="40479"/>
            </a:xfrm>
            <a:custGeom>
              <a:rect b="b" l="l" r="r" t="t"/>
              <a:pathLst>
                <a:path extrusionOk="0" h="1549" w="4165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73"/>
            <p:cNvSpPr/>
            <p:nvPr/>
          </p:nvSpPr>
          <p:spPr>
            <a:xfrm>
              <a:off x="4220243" y="4352882"/>
              <a:ext cx="56812" cy="30941"/>
            </a:xfrm>
            <a:custGeom>
              <a:rect b="b" l="l" r="r" t="t"/>
              <a:pathLst>
                <a:path extrusionOk="0" h="1184" w="2174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73"/>
            <p:cNvSpPr/>
            <p:nvPr/>
          </p:nvSpPr>
          <p:spPr>
            <a:xfrm>
              <a:off x="3934014" y="4378518"/>
              <a:ext cx="366665" cy="207597"/>
            </a:xfrm>
            <a:custGeom>
              <a:rect b="b" l="l" r="r" t="t"/>
              <a:pathLst>
                <a:path extrusionOk="0" h="7944" w="14031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5" name="Google Shape;14345;p73"/>
            <p:cNvSpPr/>
            <p:nvPr/>
          </p:nvSpPr>
          <p:spPr>
            <a:xfrm>
              <a:off x="4248126" y="4413195"/>
              <a:ext cx="52552" cy="145009"/>
            </a:xfrm>
            <a:custGeom>
              <a:rect b="b" l="l" r="r" t="t"/>
              <a:pathLst>
                <a:path extrusionOk="0" h="5549" w="2011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73"/>
            <p:cNvSpPr/>
            <p:nvPr/>
          </p:nvSpPr>
          <p:spPr>
            <a:xfrm>
              <a:off x="4024249" y="4393596"/>
              <a:ext cx="209086" cy="178485"/>
            </a:xfrm>
            <a:custGeom>
              <a:rect b="b" l="l" r="r" t="t"/>
              <a:pathLst>
                <a:path extrusionOk="0" h="6830" w="8001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73"/>
            <p:cNvSpPr/>
            <p:nvPr/>
          </p:nvSpPr>
          <p:spPr>
            <a:xfrm>
              <a:off x="4044842" y="4408674"/>
              <a:ext cx="173154" cy="148197"/>
            </a:xfrm>
            <a:custGeom>
              <a:rect b="b" l="l" r="r" t="t"/>
              <a:pathLst>
                <a:path extrusionOk="0" h="5671" w="6626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73"/>
            <p:cNvSpPr/>
            <p:nvPr/>
          </p:nvSpPr>
          <p:spPr>
            <a:xfrm>
              <a:off x="4084302" y="4427228"/>
              <a:ext cx="120628" cy="107666"/>
            </a:xfrm>
            <a:custGeom>
              <a:rect b="b" l="l" r="r" t="t"/>
              <a:pathLst>
                <a:path extrusionOk="0" h="4120" w="4616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73"/>
            <p:cNvSpPr/>
            <p:nvPr/>
          </p:nvSpPr>
          <p:spPr>
            <a:xfrm>
              <a:off x="4085739" y="4428065"/>
              <a:ext cx="117936" cy="107823"/>
            </a:xfrm>
            <a:custGeom>
              <a:rect b="b" l="l" r="r" t="t"/>
              <a:pathLst>
                <a:path extrusionOk="0" h="4126" w="4513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0" name="Google Shape;14350;p73"/>
            <p:cNvSpPr/>
            <p:nvPr/>
          </p:nvSpPr>
          <p:spPr>
            <a:xfrm>
              <a:off x="4135809" y="4456157"/>
              <a:ext cx="34207" cy="34207"/>
            </a:xfrm>
            <a:custGeom>
              <a:rect b="b" l="l" r="r" t="t"/>
              <a:pathLst>
                <a:path extrusionOk="0" h="1309" w="1309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1" name="Google Shape;14351;p73"/>
            <p:cNvSpPr/>
            <p:nvPr/>
          </p:nvSpPr>
          <p:spPr>
            <a:xfrm>
              <a:off x="3966941" y="4329780"/>
              <a:ext cx="34965" cy="30680"/>
            </a:xfrm>
            <a:custGeom>
              <a:rect b="b" l="l" r="r" t="t"/>
              <a:pathLst>
                <a:path extrusionOk="0" h="1174" w="1338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73"/>
            <p:cNvSpPr/>
            <p:nvPr/>
          </p:nvSpPr>
          <p:spPr>
            <a:xfrm>
              <a:off x="3934014" y="4351627"/>
              <a:ext cx="100793" cy="234487"/>
            </a:xfrm>
            <a:custGeom>
              <a:rect b="b" l="l" r="r" t="t"/>
              <a:pathLst>
                <a:path extrusionOk="0" h="8973" w="3857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3" name="Google Shape;14353;p73"/>
            <p:cNvSpPr/>
            <p:nvPr/>
          </p:nvSpPr>
          <p:spPr>
            <a:xfrm>
              <a:off x="3934275" y="4351627"/>
              <a:ext cx="78920" cy="208354"/>
            </a:xfrm>
            <a:custGeom>
              <a:rect b="b" l="l" r="r" t="t"/>
              <a:pathLst>
                <a:path extrusionOk="0" h="7973" w="302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4" name="Google Shape;14354;p73"/>
            <p:cNvSpPr/>
            <p:nvPr/>
          </p:nvSpPr>
          <p:spPr>
            <a:xfrm>
              <a:off x="4219982" y="4396863"/>
              <a:ext cx="22396" cy="22396"/>
            </a:xfrm>
            <a:custGeom>
              <a:rect b="b" l="l" r="r" t="t"/>
              <a:pathLst>
                <a:path extrusionOk="0" h="857" w="857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5" name="Google Shape;14355;p73"/>
          <p:cNvGrpSpPr/>
          <p:nvPr/>
        </p:nvGrpSpPr>
        <p:grpSpPr>
          <a:xfrm>
            <a:off x="1895340" y="7614679"/>
            <a:ext cx="388590" cy="732808"/>
            <a:chOff x="947670" y="3807339"/>
            <a:chExt cx="194295" cy="366404"/>
          </a:xfrm>
        </p:grpSpPr>
        <p:sp>
          <p:nvSpPr>
            <p:cNvPr id="14356" name="Google Shape;14356;p73"/>
            <p:cNvSpPr/>
            <p:nvPr/>
          </p:nvSpPr>
          <p:spPr>
            <a:xfrm>
              <a:off x="1031372" y="4028734"/>
              <a:ext cx="26916" cy="145009"/>
            </a:xfrm>
            <a:custGeom>
              <a:rect b="b" l="l" r="r" t="t"/>
              <a:pathLst>
                <a:path extrusionOk="0" h="5549" w="103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73"/>
            <p:cNvSpPr/>
            <p:nvPr/>
          </p:nvSpPr>
          <p:spPr>
            <a:xfrm>
              <a:off x="1035135" y="4035633"/>
              <a:ext cx="82945" cy="136725"/>
            </a:xfrm>
            <a:custGeom>
              <a:rect b="b" l="l" r="r" t="t"/>
              <a:pathLst>
                <a:path extrusionOk="0" h="5232" w="3174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73"/>
            <p:cNvSpPr/>
            <p:nvPr/>
          </p:nvSpPr>
          <p:spPr>
            <a:xfrm>
              <a:off x="971555" y="4035633"/>
              <a:ext cx="82945" cy="136725"/>
            </a:xfrm>
            <a:custGeom>
              <a:rect b="b" l="l" r="r" t="t"/>
              <a:pathLst>
                <a:path extrusionOk="0" h="5232" w="3174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73"/>
            <p:cNvSpPr/>
            <p:nvPr/>
          </p:nvSpPr>
          <p:spPr>
            <a:xfrm>
              <a:off x="1029857" y="3807339"/>
              <a:ext cx="29922" cy="41734"/>
            </a:xfrm>
            <a:custGeom>
              <a:rect b="b" l="l" r="r" t="t"/>
              <a:pathLst>
                <a:path extrusionOk="0" h="1597" w="1145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73"/>
            <p:cNvSpPr/>
            <p:nvPr/>
          </p:nvSpPr>
          <p:spPr>
            <a:xfrm>
              <a:off x="967034" y="3847531"/>
              <a:ext cx="155567" cy="188755"/>
            </a:xfrm>
            <a:custGeom>
              <a:rect b="b" l="l" r="r" t="t"/>
              <a:pathLst>
                <a:path extrusionOk="0" h="7223" w="5953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73"/>
            <p:cNvSpPr/>
            <p:nvPr/>
          </p:nvSpPr>
          <p:spPr>
            <a:xfrm>
              <a:off x="990161" y="3847531"/>
              <a:ext cx="132440" cy="188755"/>
            </a:xfrm>
            <a:custGeom>
              <a:rect b="b" l="l" r="r" t="t"/>
              <a:pathLst>
                <a:path extrusionOk="0" h="7223" w="5068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73"/>
            <p:cNvSpPr/>
            <p:nvPr/>
          </p:nvSpPr>
          <p:spPr>
            <a:xfrm>
              <a:off x="947670" y="3830963"/>
              <a:ext cx="194295" cy="31176"/>
            </a:xfrm>
            <a:custGeom>
              <a:rect b="b" l="l" r="r" t="t"/>
              <a:pathLst>
                <a:path extrusionOk="0" h="1193" w="7435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3" name="Google Shape;14363;p73"/>
            <p:cNvSpPr/>
            <p:nvPr/>
          </p:nvSpPr>
          <p:spPr>
            <a:xfrm>
              <a:off x="947670" y="4021678"/>
              <a:ext cx="194295" cy="31437"/>
            </a:xfrm>
            <a:custGeom>
              <a:rect b="b" l="l" r="r" t="t"/>
              <a:pathLst>
                <a:path extrusionOk="0" h="1203" w="7435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4" name="Google Shape;14364;p73"/>
            <p:cNvSpPr/>
            <p:nvPr/>
          </p:nvSpPr>
          <p:spPr>
            <a:xfrm>
              <a:off x="975083" y="3830963"/>
              <a:ext cx="166882" cy="31176"/>
            </a:xfrm>
            <a:custGeom>
              <a:rect b="b" l="l" r="r" t="t"/>
              <a:pathLst>
                <a:path extrusionOk="0" h="1193" w="6386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73"/>
            <p:cNvSpPr/>
            <p:nvPr/>
          </p:nvSpPr>
          <p:spPr>
            <a:xfrm>
              <a:off x="975083" y="4021678"/>
              <a:ext cx="166882" cy="31437"/>
            </a:xfrm>
            <a:custGeom>
              <a:rect b="b" l="l" r="r" t="t"/>
              <a:pathLst>
                <a:path extrusionOk="0" h="1203" w="6386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66" name="Google Shape;14366;p73"/>
          <p:cNvGrpSpPr/>
          <p:nvPr/>
        </p:nvGrpSpPr>
        <p:grpSpPr>
          <a:xfrm>
            <a:off x="6840759" y="8573114"/>
            <a:ext cx="737877" cy="684567"/>
            <a:chOff x="3420379" y="4286557"/>
            <a:chExt cx="368939" cy="342283"/>
          </a:xfrm>
        </p:grpSpPr>
        <p:sp>
          <p:nvSpPr>
            <p:cNvPr id="14367" name="Google Shape;14367;p73"/>
            <p:cNvSpPr/>
            <p:nvPr/>
          </p:nvSpPr>
          <p:spPr>
            <a:xfrm>
              <a:off x="3420379" y="4364589"/>
              <a:ext cx="368939" cy="186011"/>
            </a:xfrm>
            <a:custGeom>
              <a:rect b="b" l="l" r="r" t="t"/>
              <a:pathLst>
                <a:path extrusionOk="0" h="7118" w="14118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73"/>
            <p:cNvSpPr/>
            <p:nvPr/>
          </p:nvSpPr>
          <p:spPr>
            <a:xfrm>
              <a:off x="3465379" y="4366706"/>
              <a:ext cx="323938" cy="183215"/>
            </a:xfrm>
            <a:custGeom>
              <a:rect b="b" l="l" r="r" t="t"/>
              <a:pathLst>
                <a:path extrusionOk="0" h="7011" w="12396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73"/>
            <p:cNvSpPr/>
            <p:nvPr/>
          </p:nvSpPr>
          <p:spPr>
            <a:xfrm>
              <a:off x="3497522" y="4366497"/>
              <a:ext cx="207597" cy="182144"/>
            </a:xfrm>
            <a:custGeom>
              <a:rect b="b" l="l" r="r" t="t"/>
              <a:pathLst>
                <a:path extrusionOk="0" h="6970" w="7944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73"/>
            <p:cNvSpPr/>
            <p:nvPr/>
          </p:nvSpPr>
          <p:spPr>
            <a:xfrm>
              <a:off x="3533455" y="4366497"/>
              <a:ext cx="171664" cy="164504"/>
            </a:xfrm>
            <a:custGeom>
              <a:rect b="b" l="l" r="r" t="t"/>
              <a:pathLst>
                <a:path extrusionOk="0" h="6295" w="6569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73"/>
            <p:cNvSpPr/>
            <p:nvPr/>
          </p:nvSpPr>
          <p:spPr>
            <a:xfrm>
              <a:off x="3571922" y="4428483"/>
              <a:ext cx="64338" cy="58328"/>
            </a:xfrm>
            <a:custGeom>
              <a:rect b="b" l="l" r="r" t="t"/>
              <a:pathLst>
                <a:path extrusionOk="0" h="2232" w="2462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73"/>
            <p:cNvSpPr/>
            <p:nvPr/>
          </p:nvSpPr>
          <p:spPr>
            <a:xfrm>
              <a:off x="3627688" y="4396105"/>
              <a:ext cx="32718" cy="32692"/>
            </a:xfrm>
            <a:custGeom>
              <a:rect b="b" l="l" r="r" t="t"/>
              <a:pathLst>
                <a:path extrusionOk="0" h="1251" w="1252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73"/>
            <p:cNvSpPr/>
            <p:nvPr/>
          </p:nvSpPr>
          <p:spPr>
            <a:xfrm>
              <a:off x="3598812" y="4286557"/>
              <a:ext cx="11838" cy="48763"/>
            </a:xfrm>
            <a:custGeom>
              <a:rect b="b" l="l" r="r" t="t"/>
              <a:pathLst>
                <a:path extrusionOk="0" h="1866" w="453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73"/>
            <p:cNvSpPr/>
            <p:nvPr/>
          </p:nvSpPr>
          <p:spPr>
            <a:xfrm>
              <a:off x="3511817" y="4300982"/>
              <a:ext cx="27073" cy="46673"/>
            </a:xfrm>
            <a:custGeom>
              <a:rect b="b" l="l" r="r" t="t"/>
              <a:pathLst>
                <a:path extrusionOk="0" h="1786" w="1036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73"/>
            <p:cNvSpPr/>
            <p:nvPr/>
          </p:nvSpPr>
          <p:spPr>
            <a:xfrm>
              <a:off x="3431590" y="4338665"/>
              <a:ext cx="39721" cy="39852"/>
            </a:xfrm>
            <a:custGeom>
              <a:rect b="b" l="l" r="r" t="t"/>
              <a:pathLst>
                <a:path extrusionOk="0" h="1525" w="152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73"/>
            <p:cNvSpPr/>
            <p:nvPr/>
          </p:nvSpPr>
          <p:spPr>
            <a:xfrm>
              <a:off x="3738281" y="4341514"/>
              <a:ext cx="38153" cy="39800"/>
            </a:xfrm>
            <a:custGeom>
              <a:rect b="b" l="l" r="r" t="t"/>
              <a:pathLst>
                <a:path extrusionOk="0" h="1523" w="146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73"/>
            <p:cNvSpPr/>
            <p:nvPr/>
          </p:nvSpPr>
          <p:spPr>
            <a:xfrm>
              <a:off x="3670389" y="4301819"/>
              <a:ext cx="26185" cy="46333"/>
            </a:xfrm>
            <a:custGeom>
              <a:rect b="b" l="l" r="r" t="t"/>
              <a:pathLst>
                <a:path extrusionOk="0" h="1773" w="1002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73"/>
            <p:cNvSpPr/>
            <p:nvPr/>
          </p:nvSpPr>
          <p:spPr>
            <a:xfrm>
              <a:off x="3597296" y="4581071"/>
              <a:ext cx="11342" cy="47770"/>
            </a:xfrm>
            <a:custGeom>
              <a:rect b="b" l="l" r="r" t="t"/>
              <a:pathLst>
                <a:path extrusionOk="0" h="1828" w="434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9" name="Google Shape;14379;p73"/>
            <p:cNvSpPr/>
            <p:nvPr/>
          </p:nvSpPr>
          <p:spPr>
            <a:xfrm>
              <a:off x="3669161" y="4568553"/>
              <a:ext cx="26315" cy="46150"/>
            </a:xfrm>
            <a:custGeom>
              <a:rect b="b" l="l" r="r" t="t"/>
              <a:pathLst>
                <a:path extrusionOk="0" h="1766" w="1007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0" name="Google Shape;14380;p73"/>
            <p:cNvSpPr/>
            <p:nvPr/>
          </p:nvSpPr>
          <p:spPr>
            <a:xfrm>
              <a:off x="3736922" y="4537586"/>
              <a:ext cx="39512" cy="39695"/>
            </a:xfrm>
            <a:custGeom>
              <a:rect b="b" l="l" r="r" t="t"/>
              <a:pathLst>
                <a:path extrusionOk="0" h="1519" w="1512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73"/>
            <p:cNvSpPr/>
            <p:nvPr/>
          </p:nvSpPr>
          <p:spPr>
            <a:xfrm>
              <a:off x="3431068" y="4534476"/>
              <a:ext cx="38336" cy="39774"/>
            </a:xfrm>
            <a:custGeom>
              <a:rect b="b" l="l" r="r" t="t"/>
              <a:pathLst>
                <a:path extrusionOk="0" h="1522" w="1467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73"/>
            <p:cNvSpPr/>
            <p:nvPr/>
          </p:nvSpPr>
          <p:spPr>
            <a:xfrm>
              <a:off x="3510223" y="4567926"/>
              <a:ext cx="26289" cy="46359"/>
            </a:xfrm>
            <a:custGeom>
              <a:rect b="b" l="l" r="r" t="t"/>
              <a:pathLst>
                <a:path extrusionOk="0" h="1774" w="1006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3" name="Google Shape;14383;p73"/>
          <p:cNvGrpSpPr/>
          <p:nvPr/>
        </p:nvGrpSpPr>
        <p:grpSpPr>
          <a:xfrm>
            <a:off x="7930379" y="7684505"/>
            <a:ext cx="739602" cy="593626"/>
            <a:chOff x="3965190" y="3842252"/>
            <a:chExt cx="369801" cy="296813"/>
          </a:xfrm>
        </p:grpSpPr>
        <p:sp>
          <p:nvSpPr>
            <p:cNvPr id="14384" name="Google Shape;14384;p73"/>
            <p:cNvSpPr/>
            <p:nvPr/>
          </p:nvSpPr>
          <p:spPr>
            <a:xfrm>
              <a:off x="3965190" y="3869404"/>
              <a:ext cx="366665" cy="269661"/>
            </a:xfrm>
            <a:custGeom>
              <a:rect b="b" l="l" r="r" t="t"/>
              <a:pathLst>
                <a:path extrusionOk="0" h="10319" w="14031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5" name="Google Shape;14385;p73"/>
            <p:cNvSpPr/>
            <p:nvPr/>
          </p:nvSpPr>
          <p:spPr>
            <a:xfrm>
              <a:off x="3986043" y="3869404"/>
              <a:ext cx="348947" cy="245567"/>
            </a:xfrm>
            <a:custGeom>
              <a:rect b="b" l="l" r="r" t="t"/>
              <a:pathLst>
                <a:path extrusionOk="0" h="9397" w="13353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6" name="Google Shape;14386;p73"/>
            <p:cNvSpPr/>
            <p:nvPr/>
          </p:nvSpPr>
          <p:spPr>
            <a:xfrm>
              <a:off x="4038047" y="3842252"/>
              <a:ext cx="21141" cy="53127"/>
            </a:xfrm>
            <a:custGeom>
              <a:rect b="b" l="l" r="r" t="t"/>
              <a:pathLst>
                <a:path extrusionOk="0" h="2033" w="809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73"/>
            <p:cNvSpPr/>
            <p:nvPr/>
          </p:nvSpPr>
          <p:spPr>
            <a:xfrm>
              <a:off x="4104659" y="3842252"/>
              <a:ext cx="21115" cy="53127"/>
            </a:xfrm>
            <a:custGeom>
              <a:rect b="b" l="l" r="r" t="t"/>
              <a:pathLst>
                <a:path extrusionOk="0" h="2033" w="808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73"/>
            <p:cNvSpPr/>
            <p:nvPr/>
          </p:nvSpPr>
          <p:spPr>
            <a:xfrm>
              <a:off x="4171244" y="3842252"/>
              <a:ext cx="21141" cy="53127"/>
            </a:xfrm>
            <a:custGeom>
              <a:rect b="b" l="l" r="r" t="t"/>
              <a:pathLst>
                <a:path extrusionOk="0" h="2033" w="809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73"/>
            <p:cNvSpPr/>
            <p:nvPr/>
          </p:nvSpPr>
          <p:spPr>
            <a:xfrm>
              <a:off x="4238091" y="3842252"/>
              <a:ext cx="20880" cy="53127"/>
            </a:xfrm>
            <a:custGeom>
              <a:rect b="b" l="l" r="r" t="t"/>
              <a:pathLst>
                <a:path extrusionOk="0" h="2033" w="799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73"/>
            <p:cNvSpPr/>
            <p:nvPr/>
          </p:nvSpPr>
          <p:spPr>
            <a:xfrm>
              <a:off x="4038047" y="3842252"/>
              <a:ext cx="21141" cy="29504"/>
            </a:xfrm>
            <a:custGeom>
              <a:rect b="b" l="l" r="r" t="t"/>
              <a:pathLst>
                <a:path extrusionOk="0" h="1129" w="809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73"/>
            <p:cNvSpPr/>
            <p:nvPr/>
          </p:nvSpPr>
          <p:spPr>
            <a:xfrm>
              <a:off x="4104659" y="3842252"/>
              <a:ext cx="21115" cy="29504"/>
            </a:xfrm>
            <a:custGeom>
              <a:rect b="b" l="l" r="r" t="t"/>
              <a:pathLst>
                <a:path extrusionOk="0" h="1129" w="808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2" name="Google Shape;14392;p73"/>
            <p:cNvSpPr/>
            <p:nvPr/>
          </p:nvSpPr>
          <p:spPr>
            <a:xfrm>
              <a:off x="4171244" y="3842252"/>
              <a:ext cx="21141" cy="29504"/>
            </a:xfrm>
            <a:custGeom>
              <a:rect b="b" l="l" r="r" t="t"/>
              <a:pathLst>
                <a:path extrusionOk="0" h="1129" w="809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3" name="Google Shape;14393;p73"/>
            <p:cNvSpPr/>
            <p:nvPr/>
          </p:nvSpPr>
          <p:spPr>
            <a:xfrm>
              <a:off x="4238091" y="3842252"/>
              <a:ext cx="20880" cy="29504"/>
            </a:xfrm>
            <a:custGeom>
              <a:rect b="b" l="l" r="r" t="t"/>
              <a:pathLst>
                <a:path extrusionOk="0" h="1129" w="799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73"/>
            <p:cNvSpPr/>
            <p:nvPr/>
          </p:nvSpPr>
          <p:spPr>
            <a:xfrm>
              <a:off x="3985547" y="3919657"/>
              <a:ext cx="167483" cy="163145"/>
            </a:xfrm>
            <a:custGeom>
              <a:rect b="b" l="l" r="r" t="t"/>
              <a:pathLst>
                <a:path extrusionOk="0" h="6243" w="6409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73"/>
            <p:cNvSpPr/>
            <p:nvPr/>
          </p:nvSpPr>
          <p:spPr>
            <a:xfrm>
              <a:off x="4167116" y="3935990"/>
              <a:ext cx="147126" cy="143755"/>
            </a:xfrm>
            <a:custGeom>
              <a:rect b="b" l="l" r="r" t="t"/>
              <a:pathLst>
                <a:path extrusionOk="0" h="5501" w="563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73"/>
            <p:cNvSpPr/>
            <p:nvPr/>
          </p:nvSpPr>
          <p:spPr>
            <a:xfrm>
              <a:off x="4167298" y="4057114"/>
              <a:ext cx="22814" cy="22474"/>
            </a:xfrm>
            <a:custGeom>
              <a:rect b="b" l="l" r="r" t="t"/>
              <a:pathLst>
                <a:path extrusionOk="0" h="860" w="873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73"/>
            <p:cNvSpPr/>
            <p:nvPr/>
          </p:nvSpPr>
          <p:spPr>
            <a:xfrm>
              <a:off x="4183814" y="3960868"/>
              <a:ext cx="102544" cy="102570"/>
            </a:xfrm>
            <a:custGeom>
              <a:rect b="b" l="l" r="r" t="t"/>
              <a:pathLst>
                <a:path extrusionOk="0" h="3925" w="3924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73"/>
            <p:cNvSpPr/>
            <p:nvPr/>
          </p:nvSpPr>
          <p:spPr>
            <a:xfrm>
              <a:off x="4265975" y="3936120"/>
              <a:ext cx="48267" cy="45392"/>
            </a:xfrm>
            <a:custGeom>
              <a:rect b="b" l="l" r="r" t="t"/>
              <a:pathLst>
                <a:path extrusionOk="0" h="1737" w="1847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73"/>
            <p:cNvSpPr/>
            <p:nvPr/>
          </p:nvSpPr>
          <p:spPr>
            <a:xfrm>
              <a:off x="4201401" y="3978455"/>
              <a:ext cx="84957" cy="84983"/>
            </a:xfrm>
            <a:custGeom>
              <a:rect b="b" l="l" r="r" t="t"/>
              <a:pathLst>
                <a:path extrusionOk="0" h="3252" w="3251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73"/>
            <p:cNvSpPr/>
            <p:nvPr/>
          </p:nvSpPr>
          <p:spPr>
            <a:xfrm>
              <a:off x="4265975" y="3936120"/>
              <a:ext cx="48032" cy="45392"/>
            </a:xfrm>
            <a:custGeom>
              <a:rect b="b" l="l" r="r" t="t"/>
              <a:pathLst>
                <a:path extrusionOk="0" h="1737" w="1838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73"/>
            <p:cNvSpPr/>
            <p:nvPr/>
          </p:nvSpPr>
          <p:spPr>
            <a:xfrm>
              <a:off x="4283562" y="3953734"/>
              <a:ext cx="29425" cy="27779"/>
            </a:xfrm>
            <a:custGeom>
              <a:rect b="b" l="l" r="r" t="t"/>
              <a:pathLst>
                <a:path extrusionOk="0" h="1063" w="1126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73"/>
            <p:cNvSpPr/>
            <p:nvPr/>
          </p:nvSpPr>
          <p:spPr>
            <a:xfrm>
              <a:off x="4248649" y="3943777"/>
              <a:ext cx="55061" cy="55061"/>
            </a:xfrm>
            <a:custGeom>
              <a:rect b="b" l="l" r="r" t="t"/>
              <a:pathLst>
                <a:path extrusionOk="0" h="2107" w="2107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3" name="Google Shape;14403;p73"/>
            <p:cNvSpPr/>
            <p:nvPr/>
          </p:nvSpPr>
          <p:spPr>
            <a:xfrm>
              <a:off x="4266236" y="3961364"/>
              <a:ext cx="37474" cy="37474"/>
            </a:xfrm>
            <a:custGeom>
              <a:rect b="b" l="l" r="r" t="t"/>
              <a:pathLst>
                <a:path extrusionOk="0" h="1434" w="1434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73"/>
            <p:cNvSpPr/>
            <p:nvPr/>
          </p:nvSpPr>
          <p:spPr>
            <a:xfrm>
              <a:off x="4266236" y="3961364"/>
              <a:ext cx="37474" cy="37474"/>
            </a:xfrm>
            <a:custGeom>
              <a:rect b="b" l="l" r="r" t="t"/>
              <a:pathLst>
                <a:path extrusionOk="0" h="1434" w="1434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05" name="Google Shape;14405;p73"/>
          <p:cNvGrpSpPr/>
          <p:nvPr/>
        </p:nvGrpSpPr>
        <p:grpSpPr>
          <a:xfrm>
            <a:off x="7013181" y="7667623"/>
            <a:ext cx="793592" cy="626814"/>
            <a:chOff x="3506590" y="3833812"/>
            <a:chExt cx="396796" cy="313407"/>
          </a:xfrm>
        </p:grpSpPr>
        <p:sp>
          <p:nvSpPr>
            <p:cNvPr id="14406" name="Google Shape;14406;p73"/>
            <p:cNvSpPr/>
            <p:nvPr/>
          </p:nvSpPr>
          <p:spPr>
            <a:xfrm>
              <a:off x="3511608" y="3839404"/>
              <a:ext cx="370428" cy="302667"/>
            </a:xfrm>
            <a:custGeom>
              <a:rect b="b" l="l" r="r" t="t"/>
              <a:pathLst>
                <a:path extrusionOk="0" h="11582" w="14175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7" name="Google Shape;14407;p73"/>
            <p:cNvSpPr/>
            <p:nvPr/>
          </p:nvSpPr>
          <p:spPr>
            <a:xfrm>
              <a:off x="3511347" y="3920676"/>
              <a:ext cx="346804" cy="221159"/>
            </a:xfrm>
            <a:custGeom>
              <a:rect b="b" l="l" r="r" t="t"/>
              <a:pathLst>
                <a:path extrusionOk="0" h="8463" w="13271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8" name="Google Shape;14408;p73"/>
            <p:cNvSpPr/>
            <p:nvPr/>
          </p:nvSpPr>
          <p:spPr>
            <a:xfrm>
              <a:off x="3506590" y="3833812"/>
              <a:ext cx="396796" cy="313407"/>
            </a:xfrm>
            <a:custGeom>
              <a:rect b="b" l="l" r="r" t="t"/>
              <a:pathLst>
                <a:path extrusionOk="0" h="11993" w="15184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09" name="Google Shape;14409;p73"/>
          <p:cNvGrpSpPr/>
          <p:nvPr/>
        </p:nvGrpSpPr>
        <p:grpSpPr>
          <a:xfrm>
            <a:off x="5538576" y="3930728"/>
            <a:ext cx="209112" cy="733330"/>
            <a:chOff x="2769288" y="1965364"/>
            <a:chExt cx="104556" cy="366665"/>
          </a:xfrm>
        </p:grpSpPr>
        <p:sp>
          <p:nvSpPr>
            <p:cNvPr id="14410" name="Google Shape;14410;p73"/>
            <p:cNvSpPr/>
            <p:nvPr/>
          </p:nvSpPr>
          <p:spPr>
            <a:xfrm>
              <a:off x="2787372" y="1965364"/>
              <a:ext cx="68127" cy="69382"/>
            </a:xfrm>
            <a:custGeom>
              <a:rect b="b" l="l" r="r" t="t"/>
              <a:pathLst>
                <a:path extrusionOk="0" h="2655" w="2607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1" name="Google Shape;14411;p73"/>
            <p:cNvSpPr/>
            <p:nvPr/>
          </p:nvSpPr>
          <p:spPr>
            <a:xfrm>
              <a:off x="2778853" y="2014624"/>
              <a:ext cx="85192" cy="55323"/>
            </a:xfrm>
            <a:custGeom>
              <a:rect b="b" l="l" r="r" t="t"/>
              <a:pathLst>
                <a:path extrusionOk="0" h="2117" w="326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2" name="Google Shape;14412;p73"/>
            <p:cNvSpPr/>
            <p:nvPr/>
          </p:nvSpPr>
          <p:spPr>
            <a:xfrm>
              <a:off x="2806239" y="2014624"/>
              <a:ext cx="30418" cy="32195"/>
            </a:xfrm>
            <a:custGeom>
              <a:rect b="b" l="l" r="r" t="t"/>
              <a:pathLst>
                <a:path extrusionOk="0" h="1232" w="1164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73"/>
            <p:cNvSpPr/>
            <p:nvPr/>
          </p:nvSpPr>
          <p:spPr>
            <a:xfrm>
              <a:off x="2769288" y="2046793"/>
              <a:ext cx="104556" cy="285236"/>
            </a:xfrm>
            <a:custGeom>
              <a:rect b="b" l="l" r="r" t="t"/>
              <a:pathLst>
                <a:path extrusionOk="0" h="10915" w="4001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4" name="Google Shape;14414;p73"/>
            <p:cNvSpPr/>
            <p:nvPr/>
          </p:nvSpPr>
          <p:spPr>
            <a:xfrm>
              <a:off x="2793670" y="2046793"/>
              <a:ext cx="80175" cy="214626"/>
            </a:xfrm>
            <a:custGeom>
              <a:rect b="b" l="l" r="r" t="t"/>
              <a:pathLst>
                <a:path extrusionOk="0" h="8213" w="3068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5" name="Google Shape;14415;p73"/>
            <p:cNvSpPr/>
            <p:nvPr/>
          </p:nvSpPr>
          <p:spPr>
            <a:xfrm>
              <a:off x="2769288" y="2287787"/>
              <a:ext cx="104556" cy="44007"/>
            </a:xfrm>
            <a:custGeom>
              <a:rect b="b" l="l" r="r" t="t"/>
              <a:pathLst>
                <a:path extrusionOk="0" h="1684" w="4001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6" name="Google Shape;14416;p73"/>
            <p:cNvSpPr/>
            <p:nvPr/>
          </p:nvSpPr>
          <p:spPr>
            <a:xfrm>
              <a:off x="2783373" y="2303492"/>
              <a:ext cx="11080" cy="28537"/>
            </a:xfrm>
            <a:custGeom>
              <a:rect b="b" l="l" r="r" t="t"/>
              <a:pathLst>
                <a:path extrusionOk="0" h="1092" w="424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7" name="Google Shape;14417;p73"/>
            <p:cNvSpPr/>
            <p:nvPr/>
          </p:nvSpPr>
          <p:spPr>
            <a:xfrm>
              <a:off x="2805220" y="2303492"/>
              <a:ext cx="11080" cy="28537"/>
            </a:xfrm>
            <a:custGeom>
              <a:rect b="b" l="l" r="r" t="t"/>
              <a:pathLst>
                <a:path extrusionOk="0" h="1092" w="424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73"/>
            <p:cNvSpPr/>
            <p:nvPr/>
          </p:nvSpPr>
          <p:spPr>
            <a:xfrm>
              <a:off x="2827093" y="2303492"/>
              <a:ext cx="11080" cy="28537"/>
            </a:xfrm>
            <a:custGeom>
              <a:rect b="b" l="l" r="r" t="t"/>
              <a:pathLst>
                <a:path extrusionOk="0" h="1092" w="424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73"/>
            <p:cNvSpPr/>
            <p:nvPr/>
          </p:nvSpPr>
          <p:spPr>
            <a:xfrm>
              <a:off x="2848940" y="2303414"/>
              <a:ext cx="11342" cy="28380"/>
            </a:xfrm>
            <a:custGeom>
              <a:rect b="b" l="l" r="r" t="t"/>
              <a:pathLst>
                <a:path extrusionOk="0" h="1086" w="434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0" name="Google Shape;14420;p73"/>
            <p:cNvSpPr/>
            <p:nvPr/>
          </p:nvSpPr>
          <p:spPr>
            <a:xfrm>
              <a:off x="2818287" y="2046793"/>
              <a:ext cx="24146" cy="91046"/>
            </a:xfrm>
            <a:custGeom>
              <a:rect b="b" l="l" r="r" t="t"/>
              <a:pathLst>
                <a:path extrusionOk="0" h="3484" w="924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1" name="Google Shape;14421;p73"/>
            <p:cNvSpPr/>
            <p:nvPr/>
          </p:nvSpPr>
          <p:spPr>
            <a:xfrm>
              <a:off x="2818287" y="2046793"/>
              <a:ext cx="24146" cy="67187"/>
            </a:xfrm>
            <a:custGeom>
              <a:rect b="b" l="l" r="r" t="t"/>
              <a:pathLst>
                <a:path extrusionOk="0" h="2571" w="924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22" name="Google Shape;14422;p73"/>
          <p:cNvGrpSpPr/>
          <p:nvPr/>
        </p:nvGrpSpPr>
        <p:grpSpPr>
          <a:xfrm>
            <a:off x="7933358" y="4021721"/>
            <a:ext cx="734323" cy="551396"/>
            <a:chOff x="3966679" y="2010861"/>
            <a:chExt cx="367162" cy="275698"/>
          </a:xfrm>
        </p:grpSpPr>
        <p:sp>
          <p:nvSpPr>
            <p:cNvPr id="14423" name="Google Shape;14423;p73"/>
            <p:cNvSpPr/>
            <p:nvPr/>
          </p:nvSpPr>
          <p:spPr>
            <a:xfrm>
              <a:off x="3966679" y="2038509"/>
              <a:ext cx="367162" cy="248050"/>
            </a:xfrm>
            <a:custGeom>
              <a:rect b="b" l="l" r="r" t="t"/>
              <a:pathLst>
                <a:path extrusionOk="0" h="9492" w="1405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73"/>
            <p:cNvSpPr/>
            <p:nvPr/>
          </p:nvSpPr>
          <p:spPr>
            <a:xfrm>
              <a:off x="4067969" y="2068117"/>
              <a:ext cx="236473" cy="185018"/>
            </a:xfrm>
            <a:custGeom>
              <a:rect b="b" l="l" r="r" t="t"/>
              <a:pathLst>
                <a:path extrusionOk="0" h="7080" w="9049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73"/>
            <p:cNvSpPr/>
            <p:nvPr/>
          </p:nvSpPr>
          <p:spPr>
            <a:xfrm>
              <a:off x="3966941" y="2010861"/>
              <a:ext cx="79443" cy="243764"/>
            </a:xfrm>
            <a:custGeom>
              <a:rect b="b" l="l" r="r" t="t"/>
              <a:pathLst>
                <a:path extrusionOk="0" h="9328" w="304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73"/>
            <p:cNvSpPr/>
            <p:nvPr/>
          </p:nvSpPr>
          <p:spPr>
            <a:xfrm>
              <a:off x="3966941" y="2011357"/>
              <a:ext cx="22657" cy="243032"/>
            </a:xfrm>
            <a:custGeom>
              <a:rect b="b" l="l" r="r" t="t"/>
              <a:pathLst>
                <a:path extrusionOk="0" h="9300" w="867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27" name="Google Shape;14427;p73"/>
          <p:cNvGrpSpPr/>
          <p:nvPr/>
        </p:nvGrpSpPr>
        <p:grpSpPr>
          <a:xfrm>
            <a:off x="3505154" y="4050990"/>
            <a:ext cx="732808" cy="492441"/>
            <a:chOff x="1752577" y="2025495"/>
            <a:chExt cx="366404" cy="246220"/>
          </a:xfrm>
        </p:grpSpPr>
        <p:sp>
          <p:nvSpPr>
            <p:cNvPr id="14428" name="Google Shape;14428;p73"/>
            <p:cNvSpPr/>
            <p:nvPr/>
          </p:nvSpPr>
          <p:spPr>
            <a:xfrm>
              <a:off x="1852090" y="2025495"/>
              <a:ext cx="80932" cy="72831"/>
            </a:xfrm>
            <a:custGeom>
              <a:rect b="b" l="l" r="r" t="t"/>
              <a:pathLst>
                <a:path extrusionOk="0" h="2787" w="3097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73"/>
            <p:cNvSpPr/>
            <p:nvPr/>
          </p:nvSpPr>
          <p:spPr>
            <a:xfrm>
              <a:off x="1888257" y="2215400"/>
              <a:ext cx="205584" cy="56316"/>
            </a:xfrm>
            <a:custGeom>
              <a:rect b="b" l="l" r="r" t="t"/>
              <a:pathLst>
                <a:path extrusionOk="0" h="2155" w="7867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73"/>
            <p:cNvSpPr/>
            <p:nvPr/>
          </p:nvSpPr>
          <p:spPr>
            <a:xfrm>
              <a:off x="1930984" y="2215400"/>
              <a:ext cx="11080" cy="23519"/>
            </a:xfrm>
            <a:custGeom>
              <a:rect b="b" l="l" r="r" t="t"/>
              <a:pathLst>
                <a:path extrusionOk="0" h="900" w="42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73"/>
            <p:cNvSpPr/>
            <p:nvPr/>
          </p:nvSpPr>
          <p:spPr>
            <a:xfrm>
              <a:off x="1948336" y="2215400"/>
              <a:ext cx="11315" cy="39120"/>
            </a:xfrm>
            <a:custGeom>
              <a:rect b="b" l="l" r="r" t="t"/>
              <a:pathLst>
                <a:path extrusionOk="0" h="1497" w="433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73"/>
            <p:cNvSpPr/>
            <p:nvPr/>
          </p:nvSpPr>
          <p:spPr>
            <a:xfrm>
              <a:off x="1965661" y="2215400"/>
              <a:ext cx="11342" cy="23519"/>
            </a:xfrm>
            <a:custGeom>
              <a:rect b="b" l="l" r="r" t="t"/>
              <a:pathLst>
                <a:path extrusionOk="0" h="900" w="43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73"/>
            <p:cNvSpPr/>
            <p:nvPr/>
          </p:nvSpPr>
          <p:spPr>
            <a:xfrm>
              <a:off x="1983013" y="2215400"/>
              <a:ext cx="11315" cy="23519"/>
            </a:xfrm>
            <a:custGeom>
              <a:rect b="b" l="l" r="r" t="t"/>
              <a:pathLst>
                <a:path extrusionOk="0" h="900" w="433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73"/>
            <p:cNvSpPr/>
            <p:nvPr/>
          </p:nvSpPr>
          <p:spPr>
            <a:xfrm>
              <a:off x="2000601" y="2215400"/>
              <a:ext cx="11080" cy="23519"/>
            </a:xfrm>
            <a:custGeom>
              <a:rect b="b" l="l" r="r" t="t"/>
              <a:pathLst>
                <a:path extrusionOk="0" h="900" w="424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5" name="Google Shape;14435;p73"/>
            <p:cNvSpPr/>
            <p:nvPr/>
          </p:nvSpPr>
          <p:spPr>
            <a:xfrm>
              <a:off x="2017926" y="2215400"/>
              <a:ext cx="11342" cy="39120"/>
            </a:xfrm>
            <a:custGeom>
              <a:rect b="b" l="l" r="r" t="t"/>
              <a:pathLst>
                <a:path extrusionOk="0" h="1497" w="434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6" name="Google Shape;14436;p73"/>
            <p:cNvSpPr/>
            <p:nvPr/>
          </p:nvSpPr>
          <p:spPr>
            <a:xfrm>
              <a:off x="2035278" y="2215400"/>
              <a:ext cx="11315" cy="23519"/>
            </a:xfrm>
            <a:custGeom>
              <a:rect b="b" l="l" r="r" t="t"/>
              <a:pathLst>
                <a:path extrusionOk="0" h="900" w="433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73"/>
            <p:cNvSpPr/>
            <p:nvPr/>
          </p:nvSpPr>
          <p:spPr>
            <a:xfrm>
              <a:off x="2052604" y="2215400"/>
              <a:ext cx="11342" cy="23519"/>
            </a:xfrm>
            <a:custGeom>
              <a:rect b="b" l="l" r="r" t="t"/>
              <a:pathLst>
                <a:path extrusionOk="0" h="900" w="43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73"/>
            <p:cNvSpPr/>
            <p:nvPr/>
          </p:nvSpPr>
          <p:spPr>
            <a:xfrm>
              <a:off x="2070191" y="2215400"/>
              <a:ext cx="11080" cy="23519"/>
            </a:xfrm>
            <a:custGeom>
              <a:rect b="b" l="l" r="r" t="t"/>
              <a:pathLst>
                <a:path extrusionOk="0" h="900" w="42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73"/>
            <p:cNvSpPr/>
            <p:nvPr/>
          </p:nvSpPr>
          <p:spPr>
            <a:xfrm>
              <a:off x="2092822" y="2191776"/>
              <a:ext cx="26159" cy="79939"/>
            </a:xfrm>
            <a:custGeom>
              <a:rect b="b" l="l" r="r" t="t"/>
              <a:pathLst>
                <a:path extrusionOk="0" h="3059" w="1001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73"/>
            <p:cNvSpPr/>
            <p:nvPr/>
          </p:nvSpPr>
          <p:spPr>
            <a:xfrm>
              <a:off x="1752577" y="2044519"/>
              <a:ext cx="166359" cy="227196"/>
            </a:xfrm>
            <a:custGeom>
              <a:rect b="b" l="l" r="r" t="t"/>
              <a:pathLst>
                <a:path extrusionOk="0" h="8694" w="6366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73"/>
            <p:cNvSpPr/>
            <p:nvPr/>
          </p:nvSpPr>
          <p:spPr>
            <a:xfrm>
              <a:off x="1774189" y="2044467"/>
              <a:ext cx="144748" cy="204147"/>
            </a:xfrm>
            <a:custGeom>
              <a:rect b="b" l="l" r="r" t="t"/>
              <a:pathLst>
                <a:path extrusionOk="0" h="7812" w="5539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73"/>
            <p:cNvSpPr/>
            <p:nvPr/>
          </p:nvSpPr>
          <p:spPr>
            <a:xfrm>
              <a:off x="1780774" y="2090774"/>
              <a:ext cx="95880" cy="81978"/>
            </a:xfrm>
            <a:custGeom>
              <a:rect b="b" l="l" r="r" t="t"/>
              <a:pathLst>
                <a:path extrusionOk="0" h="3137" w="3669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73"/>
            <p:cNvSpPr/>
            <p:nvPr/>
          </p:nvSpPr>
          <p:spPr>
            <a:xfrm>
              <a:off x="1805443" y="2090565"/>
              <a:ext cx="71028" cy="61882"/>
            </a:xfrm>
            <a:custGeom>
              <a:rect b="b" l="l" r="r" t="t"/>
              <a:pathLst>
                <a:path extrusionOk="0" h="2368" w="2718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4" name="Google Shape;14444;p73"/>
          <p:cNvGrpSpPr/>
          <p:nvPr/>
        </p:nvGrpSpPr>
        <p:grpSpPr>
          <a:xfrm>
            <a:off x="2619106" y="4139161"/>
            <a:ext cx="732808" cy="316726"/>
            <a:chOff x="1309553" y="2069580"/>
            <a:chExt cx="366404" cy="158363"/>
          </a:xfrm>
        </p:grpSpPr>
        <p:sp>
          <p:nvSpPr>
            <p:cNvPr id="14445" name="Google Shape;14445;p73"/>
            <p:cNvSpPr/>
            <p:nvPr/>
          </p:nvSpPr>
          <p:spPr>
            <a:xfrm>
              <a:off x="1477402" y="2100051"/>
              <a:ext cx="198555" cy="92770"/>
            </a:xfrm>
            <a:custGeom>
              <a:rect b="b" l="l" r="r" t="t"/>
              <a:pathLst>
                <a:path extrusionOk="0" h="3550" w="7598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73"/>
            <p:cNvSpPr/>
            <p:nvPr/>
          </p:nvSpPr>
          <p:spPr>
            <a:xfrm>
              <a:off x="1477402" y="2150826"/>
              <a:ext cx="198555" cy="42230"/>
            </a:xfrm>
            <a:custGeom>
              <a:rect b="b" l="l" r="r" t="t"/>
              <a:pathLst>
                <a:path extrusionOk="0" h="1616" w="7598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73"/>
            <p:cNvSpPr/>
            <p:nvPr/>
          </p:nvSpPr>
          <p:spPr>
            <a:xfrm>
              <a:off x="1477402" y="2171680"/>
              <a:ext cx="198555" cy="21376"/>
            </a:xfrm>
            <a:custGeom>
              <a:rect b="b" l="l" r="r" t="t"/>
              <a:pathLst>
                <a:path extrusionOk="0" h="818" w="7598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8" name="Google Shape;14448;p73"/>
            <p:cNvSpPr/>
            <p:nvPr/>
          </p:nvSpPr>
          <p:spPr>
            <a:xfrm>
              <a:off x="1309553" y="2100077"/>
              <a:ext cx="105549" cy="92744"/>
            </a:xfrm>
            <a:custGeom>
              <a:rect b="b" l="l" r="r" t="t"/>
              <a:pathLst>
                <a:path extrusionOk="0" h="3549" w="4039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9" name="Google Shape;14449;p73"/>
            <p:cNvSpPr/>
            <p:nvPr/>
          </p:nvSpPr>
          <p:spPr>
            <a:xfrm>
              <a:off x="1328891" y="2100077"/>
              <a:ext cx="86211" cy="71629"/>
            </a:xfrm>
            <a:custGeom>
              <a:rect b="b" l="l" r="r" t="t"/>
              <a:pathLst>
                <a:path extrusionOk="0" h="2741" w="3299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73"/>
            <p:cNvSpPr/>
            <p:nvPr/>
          </p:nvSpPr>
          <p:spPr>
            <a:xfrm>
              <a:off x="1309553" y="2150826"/>
              <a:ext cx="105549" cy="42230"/>
            </a:xfrm>
            <a:custGeom>
              <a:rect b="b" l="l" r="r" t="t"/>
              <a:pathLst>
                <a:path extrusionOk="0" h="1616" w="4039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73"/>
            <p:cNvSpPr/>
            <p:nvPr/>
          </p:nvSpPr>
          <p:spPr>
            <a:xfrm>
              <a:off x="1309553" y="2150826"/>
              <a:ext cx="105549" cy="42230"/>
            </a:xfrm>
            <a:custGeom>
              <a:rect b="b" l="l" r="r" t="t"/>
              <a:pathLst>
                <a:path extrusionOk="0" h="1616" w="4039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73"/>
            <p:cNvSpPr/>
            <p:nvPr/>
          </p:nvSpPr>
          <p:spPr>
            <a:xfrm>
              <a:off x="1339814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73"/>
            <p:cNvSpPr/>
            <p:nvPr/>
          </p:nvSpPr>
          <p:spPr>
            <a:xfrm>
              <a:off x="1357532" y="2100077"/>
              <a:ext cx="11080" cy="22944"/>
            </a:xfrm>
            <a:custGeom>
              <a:rect b="b" l="l" r="r" t="t"/>
              <a:pathLst>
                <a:path extrusionOk="0" h="878" w="424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73"/>
            <p:cNvSpPr/>
            <p:nvPr/>
          </p:nvSpPr>
          <p:spPr>
            <a:xfrm>
              <a:off x="1374884" y="2100077"/>
              <a:ext cx="11080" cy="22944"/>
            </a:xfrm>
            <a:custGeom>
              <a:rect b="b" l="l" r="r" t="t"/>
              <a:pathLst>
                <a:path extrusionOk="0" h="878" w="424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73"/>
            <p:cNvSpPr/>
            <p:nvPr/>
          </p:nvSpPr>
          <p:spPr>
            <a:xfrm>
              <a:off x="1391844" y="2100077"/>
              <a:ext cx="11838" cy="39225"/>
            </a:xfrm>
            <a:custGeom>
              <a:rect b="b" l="l" r="r" t="t"/>
              <a:pathLst>
                <a:path extrusionOk="0" h="1501" w="453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73"/>
            <p:cNvSpPr/>
            <p:nvPr/>
          </p:nvSpPr>
          <p:spPr>
            <a:xfrm>
              <a:off x="1322619" y="2100077"/>
              <a:ext cx="11315" cy="38467"/>
            </a:xfrm>
            <a:custGeom>
              <a:rect b="b" l="l" r="r" t="t"/>
              <a:pathLst>
                <a:path extrusionOk="0" h="1472" w="433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73"/>
            <p:cNvSpPr/>
            <p:nvPr/>
          </p:nvSpPr>
          <p:spPr>
            <a:xfrm>
              <a:off x="1513334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73"/>
            <p:cNvSpPr/>
            <p:nvPr/>
          </p:nvSpPr>
          <p:spPr>
            <a:xfrm>
              <a:off x="1496008" y="2100077"/>
              <a:ext cx="11315" cy="22944"/>
            </a:xfrm>
            <a:custGeom>
              <a:rect b="b" l="l" r="r" t="t"/>
              <a:pathLst>
                <a:path extrusionOk="0" h="878" w="433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73"/>
            <p:cNvSpPr/>
            <p:nvPr/>
          </p:nvSpPr>
          <p:spPr>
            <a:xfrm>
              <a:off x="1530921" y="2100077"/>
              <a:ext cx="11342" cy="38467"/>
            </a:xfrm>
            <a:custGeom>
              <a:rect b="b" l="l" r="r" t="t"/>
              <a:pathLst>
                <a:path extrusionOk="0" h="1472" w="434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73"/>
            <p:cNvSpPr/>
            <p:nvPr/>
          </p:nvSpPr>
          <p:spPr>
            <a:xfrm>
              <a:off x="1548012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73"/>
            <p:cNvSpPr/>
            <p:nvPr/>
          </p:nvSpPr>
          <p:spPr>
            <a:xfrm>
              <a:off x="1565364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73"/>
            <p:cNvSpPr/>
            <p:nvPr/>
          </p:nvSpPr>
          <p:spPr>
            <a:xfrm>
              <a:off x="1582690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73"/>
            <p:cNvSpPr/>
            <p:nvPr/>
          </p:nvSpPr>
          <p:spPr>
            <a:xfrm>
              <a:off x="1600042" y="2100077"/>
              <a:ext cx="11838" cy="39225"/>
            </a:xfrm>
            <a:custGeom>
              <a:rect b="b" l="l" r="r" t="t"/>
              <a:pathLst>
                <a:path extrusionOk="0" h="1501" w="453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73"/>
            <p:cNvSpPr/>
            <p:nvPr/>
          </p:nvSpPr>
          <p:spPr>
            <a:xfrm>
              <a:off x="1617367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73"/>
            <p:cNvSpPr/>
            <p:nvPr/>
          </p:nvSpPr>
          <p:spPr>
            <a:xfrm>
              <a:off x="1634955" y="2100077"/>
              <a:ext cx="11342" cy="22944"/>
            </a:xfrm>
            <a:custGeom>
              <a:rect b="b" l="l" r="r" t="t"/>
              <a:pathLst>
                <a:path extrusionOk="0" h="878" w="434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73"/>
            <p:cNvSpPr/>
            <p:nvPr/>
          </p:nvSpPr>
          <p:spPr>
            <a:xfrm>
              <a:off x="1652045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73"/>
            <p:cNvSpPr/>
            <p:nvPr/>
          </p:nvSpPr>
          <p:spPr>
            <a:xfrm>
              <a:off x="1386435" y="2069580"/>
              <a:ext cx="45000" cy="158363"/>
            </a:xfrm>
            <a:custGeom>
              <a:rect b="b" l="l" r="r" t="t"/>
              <a:pathLst>
                <a:path extrusionOk="0" h="6060" w="1722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73"/>
            <p:cNvSpPr/>
            <p:nvPr/>
          </p:nvSpPr>
          <p:spPr>
            <a:xfrm>
              <a:off x="1405537" y="2084737"/>
              <a:ext cx="25897" cy="135967"/>
            </a:xfrm>
            <a:custGeom>
              <a:rect b="b" l="l" r="r" t="t"/>
              <a:pathLst>
                <a:path extrusionOk="0" h="5203" w="991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73"/>
            <p:cNvSpPr/>
            <p:nvPr/>
          </p:nvSpPr>
          <p:spPr>
            <a:xfrm>
              <a:off x="1462062" y="2069737"/>
              <a:ext cx="45026" cy="158128"/>
            </a:xfrm>
            <a:custGeom>
              <a:rect b="b" l="l" r="r" t="t"/>
              <a:pathLst>
                <a:path extrusionOk="0" h="6051" w="1723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73"/>
            <p:cNvSpPr/>
            <p:nvPr/>
          </p:nvSpPr>
          <p:spPr>
            <a:xfrm>
              <a:off x="1462062" y="2084999"/>
              <a:ext cx="25923" cy="135967"/>
            </a:xfrm>
            <a:custGeom>
              <a:rect b="b" l="l" r="r" t="t"/>
              <a:pathLst>
                <a:path extrusionOk="0" h="5203" w="992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71" name="Google Shape;14471;p73"/>
          <p:cNvGrpSpPr/>
          <p:nvPr/>
        </p:nvGrpSpPr>
        <p:grpSpPr>
          <a:xfrm>
            <a:off x="1733057" y="4177523"/>
            <a:ext cx="733278" cy="239269"/>
            <a:chOff x="866528" y="2088762"/>
            <a:chExt cx="366639" cy="119635"/>
          </a:xfrm>
        </p:grpSpPr>
        <p:sp>
          <p:nvSpPr>
            <p:cNvPr id="14472" name="Google Shape;14472;p73"/>
            <p:cNvSpPr/>
            <p:nvPr/>
          </p:nvSpPr>
          <p:spPr>
            <a:xfrm>
              <a:off x="866528" y="2088762"/>
              <a:ext cx="366639" cy="119635"/>
            </a:xfrm>
            <a:custGeom>
              <a:rect b="b" l="l" r="r" t="t"/>
              <a:pathLst>
                <a:path extrusionOk="0" h="4578" w="1403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73"/>
            <p:cNvSpPr/>
            <p:nvPr/>
          </p:nvSpPr>
          <p:spPr>
            <a:xfrm>
              <a:off x="866528" y="2139511"/>
              <a:ext cx="366639" cy="68885"/>
            </a:xfrm>
            <a:custGeom>
              <a:rect b="b" l="l" r="r" t="t"/>
              <a:pathLst>
                <a:path extrusionOk="0" h="2636" w="1403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73"/>
            <p:cNvSpPr/>
            <p:nvPr/>
          </p:nvSpPr>
          <p:spPr>
            <a:xfrm>
              <a:off x="866528" y="2164389"/>
              <a:ext cx="366639" cy="44007"/>
            </a:xfrm>
            <a:custGeom>
              <a:rect b="b" l="l" r="r" t="t"/>
              <a:pathLst>
                <a:path extrusionOk="0" h="1684" w="1403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73"/>
            <p:cNvSpPr/>
            <p:nvPr/>
          </p:nvSpPr>
          <p:spPr>
            <a:xfrm>
              <a:off x="897940" y="2088762"/>
              <a:ext cx="11943" cy="36455"/>
            </a:xfrm>
            <a:custGeom>
              <a:rect b="b" l="l" r="r" t="t"/>
              <a:pathLst>
                <a:path extrusionOk="0" h="1395" w="457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73"/>
            <p:cNvSpPr/>
            <p:nvPr/>
          </p:nvSpPr>
          <p:spPr>
            <a:xfrm>
              <a:off x="927443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73"/>
            <p:cNvSpPr/>
            <p:nvPr/>
          </p:nvSpPr>
          <p:spPr>
            <a:xfrm>
              <a:off x="956346" y="2088762"/>
              <a:ext cx="11838" cy="36455"/>
            </a:xfrm>
            <a:custGeom>
              <a:rect b="b" l="l" r="r" t="t"/>
              <a:pathLst>
                <a:path extrusionOk="0" h="1395" w="453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73"/>
            <p:cNvSpPr/>
            <p:nvPr/>
          </p:nvSpPr>
          <p:spPr>
            <a:xfrm>
              <a:off x="985876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73"/>
            <p:cNvSpPr/>
            <p:nvPr/>
          </p:nvSpPr>
          <p:spPr>
            <a:xfrm>
              <a:off x="1014647" y="2088762"/>
              <a:ext cx="11969" cy="36455"/>
            </a:xfrm>
            <a:custGeom>
              <a:rect b="b" l="l" r="r" t="t"/>
              <a:pathLst>
                <a:path extrusionOk="0" h="1395" w="458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73"/>
            <p:cNvSpPr/>
            <p:nvPr/>
          </p:nvSpPr>
          <p:spPr>
            <a:xfrm>
              <a:off x="1044439" y="2088762"/>
              <a:ext cx="11315" cy="26159"/>
            </a:xfrm>
            <a:custGeom>
              <a:rect b="b" l="l" r="r" t="t"/>
              <a:pathLst>
                <a:path extrusionOk="0" h="1001" w="433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73"/>
            <p:cNvSpPr/>
            <p:nvPr/>
          </p:nvSpPr>
          <p:spPr>
            <a:xfrm>
              <a:off x="1073080" y="2088762"/>
              <a:ext cx="11838" cy="36455"/>
            </a:xfrm>
            <a:custGeom>
              <a:rect b="b" l="l" r="r" t="t"/>
              <a:pathLst>
                <a:path extrusionOk="0" h="1395" w="453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73"/>
            <p:cNvSpPr/>
            <p:nvPr/>
          </p:nvSpPr>
          <p:spPr>
            <a:xfrm>
              <a:off x="1102479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73"/>
            <p:cNvSpPr/>
            <p:nvPr/>
          </p:nvSpPr>
          <p:spPr>
            <a:xfrm>
              <a:off x="1131381" y="2088762"/>
              <a:ext cx="11838" cy="36455"/>
            </a:xfrm>
            <a:custGeom>
              <a:rect b="b" l="l" r="r" t="t"/>
              <a:pathLst>
                <a:path extrusionOk="0" h="1395" w="453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73"/>
            <p:cNvSpPr/>
            <p:nvPr/>
          </p:nvSpPr>
          <p:spPr>
            <a:xfrm>
              <a:off x="1160911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73"/>
            <p:cNvSpPr/>
            <p:nvPr/>
          </p:nvSpPr>
          <p:spPr>
            <a:xfrm>
              <a:off x="1189814" y="2088762"/>
              <a:ext cx="11812" cy="36455"/>
            </a:xfrm>
            <a:custGeom>
              <a:rect b="b" l="l" r="r" t="t"/>
              <a:pathLst>
                <a:path extrusionOk="0" h="1395" w="452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86" name="Google Shape;14486;p73"/>
          <p:cNvGrpSpPr/>
          <p:nvPr/>
        </p:nvGrpSpPr>
        <p:grpSpPr>
          <a:xfrm>
            <a:off x="4658538" y="3930624"/>
            <a:ext cx="197614" cy="732546"/>
            <a:chOff x="2329269" y="1965312"/>
            <a:chExt cx="98807" cy="366273"/>
          </a:xfrm>
        </p:grpSpPr>
        <p:sp>
          <p:nvSpPr>
            <p:cNvPr id="14487" name="Google Shape;14487;p73"/>
            <p:cNvSpPr/>
            <p:nvPr/>
          </p:nvSpPr>
          <p:spPr>
            <a:xfrm>
              <a:off x="2329269" y="1965312"/>
              <a:ext cx="98807" cy="312179"/>
            </a:xfrm>
            <a:custGeom>
              <a:rect b="b" l="l" r="r" t="t"/>
              <a:pathLst>
                <a:path extrusionOk="0" h="11946" w="3781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73"/>
            <p:cNvSpPr/>
            <p:nvPr/>
          </p:nvSpPr>
          <p:spPr>
            <a:xfrm>
              <a:off x="2353415" y="1970904"/>
              <a:ext cx="74661" cy="289757"/>
            </a:xfrm>
            <a:custGeom>
              <a:rect b="b" l="l" r="r" t="t"/>
              <a:pathLst>
                <a:path extrusionOk="0" h="11088" w="2857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73"/>
            <p:cNvSpPr/>
            <p:nvPr/>
          </p:nvSpPr>
          <p:spPr>
            <a:xfrm>
              <a:off x="2337266" y="2001558"/>
              <a:ext cx="81246" cy="330027"/>
            </a:xfrm>
            <a:custGeom>
              <a:rect b="b" l="l" r="r" t="t"/>
              <a:pathLst>
                <a:path extrusionOk="0" h="12629" w="3109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0" name="Google Shape;14490;p73"/>
          <p:cNvGrpSpPr/>
          <p:nvPr/>
        </p:nvGrpSpPr>
        <p:grpSpPr>
          <a:xfrm>
            <a:off x="6416106" y="3929944"/>
            <a:ext cx="224687" cy="733853"/>
            <a:chOff x="3208053" y="1964972"/>
            <a:chExt cx="112344" cy="366926"/>
          </a:xfrm>
        </p:grpSpPr>
        <p:sp>
          <p:nvSpPr>
            <p:cNvPr id="14491" name="Google Shape;14491;p73"/>
            <p:cNvSpPr/>
            <p:nvPr/>
          </p:nvSpPr>
          <p:spPr>
            <a:xfrm>
              <a:off x="3226398" y="2093283"/>
              <a:ext cx="63607" cy="238616"/>
            </a:xfrm>
            <a:custGeom>
              <a:rect b="b" l="l" r="r" t="t"/>
              <a:pathLst>
                <a:path extrusionOk="0" h="9131" w="2434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73"/>
            <p:cNvSpPr/>
            <p:nvPr/>
          </p:nvSpPr>
          <p:spPr>
            <a:xfrm>
              <a:off x="3226398" y="2093544"/>
              <a:ext cx="45497" cy="238355"/>
            </a:xfrm>
            <a:custGeom>
              <a:rect b="b" l="l" r="r" t="t"/>
              <a:pathLst>
                <a:path extrusionOk="0" h="9121" w="1741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73"/>
            <p:cNvSpPr/>
            <p:nvPr/>
          </p:nvSpPr>
          <p:spPr>
            <a:xfrm>
              <a:off x="3208053" y="1964972"/>
              <a:ext cx="112344" cy="147936"/>
            </a:xfrm>
            <a:custGeom>
              <a:rect b="b" l="l" r="r" t="t"/>
              <a:pathLst>
                <a:path extrusionOk="0" h="5661" w="4299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73"/>
            <p:cNvSpPr/>
            <p:nvPr/>
          </p:nvSpPr>
          <p:spPr>
            <a:xfrm>
              <a:off x="3229900" y="1964972"/>
              <a:ext cx="90497" cy="130088"/>
            </a:xfrm>
            <a:custGeom>
              <a:rect b="b" l="l" r="r" t="t"/>
              <a:pathLst>
                <a:path extrusionOk="0" h="4978" w="3463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73"/>
            <p:cNvSpPr/>
            <p:nvPr/>
          </p:nvSpPr>
          <p:spPr>
            <a:xfrm>
              <a:off x="3227887" y="2142542"/>
              <a:ext cx="60340" cy="31176"/>
            </a:xfrm>
            <a:custGeom>
              <a:rect b="b" l="l" r="r" t="t"/>
              <a:pathLst>
                <a:path extrusionOk="0" h="1193" w="2309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73"/>
            <p:cNvSpPr/>
            <p:nvPr/>
          </p:nvSpPr>
          <p:spPr>
            <a:xfrm>
              <a:off x="3227887" y="2142542"/>
              <a:ext cx="29948" cy="31176"/>
            </a:xfrm>
            <a:custGeom>
              <a:rect b="b" l="l" r="r" t="t"/>
              <a:pathLst>
                <a:path extrusionOk="0" h="1193" w="1146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7" name="Google Shape;14497;p73"/>
          <p:cNvGrpSpPr/>
          <p:nvPr/>
        </p:nvGrpSpPr>
        <p:grpSpPr>
          <a:xfrm>
            <a:off x="6450757" y="7614679"/>
            <a:ext cx="144826" cy="732808"/>
            <a:chOff x="3225379" y="3807339"/>
            <a:chExt cx="72413" cy="366404"/>
          </a:xfrm>
        </p:grpSpPr>
        <p:sp>
          <p:nvSpPr>
            <p:cNvPr id="14498" name="Google Shape;14498;p73"/>
            <p:cNvSpPr/>
            <p:nvPr/>
          </p:nvSpPr>
          <p:spPr>
            <a:xfrm>
              <a:off x="3225379" y="3807339"/>
              <a:ext cx="72413" cy="366404"/>
            </a:xfrm>
            <a:custGeom>
              <a:rect b="b" l="l" r="r" t="t"/>
              <a:pathLst>
                <a:path extrusionOk="0" h="14021" w="2771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73"/>
            <p:cNvSpPr/>
            <p:nvPr/>
          </p:nvSpPr>
          <p:spPr>
            <a:xfrm>
              <a:off x="3225640" y="4104623"/>
              <a:ext cx="72152" cy="33188"/>
            </a:xfrm>
            <a:custGeom>
              <a:rect b="b" l="l" r="r" t="t"/>
              <a:pathLst>
                <a:path extrusionOk="0" h="1270" w="2761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73"/>
            <p:cNvSpPr/>
            <p:nvPr/>
          </p:nvSpPr>
          <p:spPr>
            <a:xfrm>
              <a:off x="3245997" y="3807339"/>
              <a:ext cx="31437" cy="32509"/>
            </a:xfrm>
            <a:custGeom>
              <a:rect b="b" l="l" r="r" t="t"/>
              <a:pathLst>
                <a:path extrusionOk="0" h="1244" w="1203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73"/>
            <p:cNvSpPr/>
            <p:nvPr/>
          </p:nvSpPr>
          <p:spPr>
            <a:xfrm>
              <a:off x="3225379" y="4137785"/>
              <a:ext cx="72413" cy="35958"/>
            </a:xfrm>
            <a:custGeom>
              <a:rect b="b" l="l" r="r" t="t"/>
              <a:pathLst>
                <a:path extrusionOk="0" h="1376" w="2771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73"/>
            <p:cNvSpPr/>
            <p:nvPr/>
          </p:nvSpPr>
          <p:spPr>
            <a:xfrm>
              <a:off x="3255039" y="4104623"/>
              <a:ext cx="42753" cy="33188"/>
            </a:xfrm>
            <a:custGeom>
              <a:rect b="b" l="l" r="r" t="t"/>
              <a:pathLst>
                <a:path extrusionOk="0" h="1270" w="1636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73"/>
            <p:cNvSpPr/>
            <p:nvPr/>
          </p:nvSpPr>
          <p:spPr>
            <a:xfrm>
              <a:off x="3255039" y="4137785"/>
              <a:ext cx="42753" cy="32953"/>
            </a:xfrm>
            <a:custGeom>
              <a:rect b="b" l="l" r="r" t="t"/>
              <a:pathLst>
                <a:path extrusionOk="0" h="1261" w="1636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73"/>
            <p:cNvSpPr/>
            <p:nvPr/>
          </p:nvSpPr>
          <p:spPr>
            <a:xfrm>
              <a:off x="3225379" y="3872932"/>
              <a:ext cx="72413" cy="231717"/>
            </a:xfrm>
            <a:custGeom>
              <a:rect b="b" l="l" r="r" t="t"/>
              <a:pathLst>
                <a:path extrusionOk="0" h="8867" w="2771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73"/>
            <p:cNvSpPr/>
            <p:nvPr/>
          </p:nvSpPr>
          <p:spPr>
            <a:xfrm>
              <a:off x="3255039" y="3872932"/>
              <a:ext cx="42753" cy="231717"/>
            </a:xfrm>
            <a:custGeom>
              <a:rect b="b" l="l" r="r" t="t"/>
              <a:pathLst>
                <a:path extrusionOk="0" h="8867" w="1636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06" name="Google Shape;14506;p73"/>
          <p:cNvGrpSpPr/>
          <p:nvPr/>
        </p:nvGrpSpPr>
        <p:grpSpPr>
          <a:xfrm>
            <a:off x="7047833" y="4022192"/>
            <a:ext cx="733330" cy="550403"/>
            <a:chOff x="3523916" y="2011096"/>
            <a:chExt cx="366665" cy="275201"/>
          </a:xfrm>
        </p:grpSpPr>
        <p:sp>
          <p:nvSpPr>
            <p:cNvPr id="14507" name="Google Shape;14507;p73"/>
            <p:cNvSpPr/>
            <p:nvPr/>
          </p:nvSpPr>
          <p:spPr>
            <a:xfrm>
              <a:off x="3524178" y="2038744"/>
              <a:ext cx="366404" cy="247553"/>
            </a:xfrm>
            <a:custGeom>
              <a:rect b="b" l="l" r="r" t="t"/>
              <a:pathLst>
                <a:path extrusionOk="0" h="9473" w="14021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73"/>
            <p:cNvSpPr/>
            <p:nvPr/>
          </p:nvSpPr>
          <p:spPr>
            <a:xfrm>
              <a:off x="3624945" y="2161123"/>
              <a:ext cx="244783" cy="74425"/>
            </a:xfrm>
            <a:custGeom>
              <a:rect b="b" l="l" r="r" t="t"/>
              <a:pathLst>
                <a:path extrusionOk="0" h="2848" w="936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73"/>
            <p:cNvSpPr/>
            <p:nvPr/>
          </p:nvSpPr>
          <p:spPr>
            <a:xfrm>
              <a:off x="3624945" y="2161123"/>
              <a:ext cx="244783" cy="47796"/>
            </a:xfrm>
            <a:custGeom>
              <a:rect b="b" l="l" r="r" t="t"/>
              <a:pathLst>
                <a:path extrusionOk="0" h="1829" w="9367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73"/>
            <p:cNvSpPr/>
            <p:nvPr/>
          </p:nvSpPr>
          <p:spPr>
            <a:xfrm>
              <a:off x="3652697" y="2161123"/>
              <a:ext cx="11969" cy="24146"/>
            </a:xfrm>
            <a:custGeom>
              <a:rect b="b" l="l" r="r" t="t"/>
              <a:pathLst>
                <a:path extrusionOk="0" h="924" w="458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73"/>
            <p:cNvSpPr/>
            <p:nvPr/>
          </p:nvSpPr>
          <p:spPr>
            <a:xfrm>
              <a:off x="3670546" y="2161123"/>
              <a:ext cx="11838" cy="24146"/>
            </a:xfrm>
            <a:custGeom>
              <a:rect b="b" l="l" r="r" t="t"/>
              <a:pathLst>
                <a:path extrusionOk="0" h="924" w="453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73"/>
            <p:cNvSpPr/>
            <p:nvPr/>
          </p:nvSpPr>
          <p:spPr>
            <a:xfrm>
              <a:off x="3688264" y="2161123"/>
              <a:ext cx="11838" cy="24146"/>
            </a:xfrm>
            <a:custGeom>
              <a:rect b="b" l="l" r="r" t="t"/>
              <a:pathLst>
                <a:path extrusionOk="0" h="924" w="453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73"/>
            <p:cNvSpPr/>
            <p:nvPr/>
          </p:nvSpPr>
          <p:spPr>
            <a:xfrm>
              <a:off x="3705981" y="2161123"/>
              <a:ext cx="11838" cy="40244"/>
            </a:xfrm>
            <a:custGeom>
              <a:rect b="b" l="l" r="r" t="t"/>
              <a:pathLst>
                <a:path extrusionOk="0" h="1540" w="453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73"/>
            <p:cNvSpPr/>
            <p:nvPr/>
          </p:nvSpPr>
          <p:spPr>
            <a:xfrm>
              <a:off x="3634875" y="2161123"/>
              <a:ext cx="11943" cy="40244"/>
            </a:xfrm>
            <a:custGeom>
              <a:rect b="b" l="l" r="r" t="t"/>
              <a:pathLst>
                <a:path extrusionOk="0" h="1540" w="457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73"/>
            <p:cNvSpPr/>
            <p:nvPr/>
          </p:nvSpPr>
          <p:spPr>
            <a:xfrm>
              <a:off x="3723934" y="2161123"/>
              <a:ext cx="11342" cy="23415"/>
            </a:xfrm>
            <a:custGeom>
              <a:rect b="b" l="l" r="r" t="t"/>
              <a:pathLst>
                <a:path extrusionOk="0" h="896" w="434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73"/>
            <p:cNvSpPr/>
            <p:nvPr/>
          </p:nvSpPr>
          <p:spPr>
            <a:xfrm>
              <a:off x="3741783" y="2161123"/>
              <a:ext cx="11342" cy="23415"/>
            </a:xfrm>
            <a:custGeom>
              <a:rect b="b" l="l" r="r" t="t"/>
              <a:pathLst>
                <a:path extrusionOk="0" h="896" w="434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73"/>
            <p:cNvSpPr/>
            <p:nvPr/>
          </p:nvSpPr>
          <p:spPr>
            <a:xfrm>
              <a:off x="3759631" y="2161123"/>
              <a:ext cx="11080" cy="23415"/>
            </a:xfrm>
            <a:custGeom>
              <a:rect b="b" l="l" r="r" t="t"/>
              <a:pathLst>
                <a:path extrusionOk="0" h="896" w="424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73"/>
            <p:cNvSpPr/>
            <p:nvPr/>
          </p:nvSpPr>
          <p:spPr>
            <a:xfrm>
              <a:off x="3777219" y="2161123"/>
              <a:ext cx="11342" cy="39303"/>
            </a:xfrm>
            <a:custGeom>
              <a:rect b="b" l="l" r="r" t="t"/>
              <a:pathLst>
                <a:path extrusionOk="0" h="1504" w="434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73"/>
            <p:cNvSpPr/>
            <p:nvPr/>
          </p:nvSpPr>
          <p:spPr>
            <a:xfrm>
              <a:off x="3795067" y="2161123"/>
              <a:ext cx="11315" cy="23415"/>
            </a:xfrm>
            <a:custGeom>
              <a:rect b="b" l="l" r="r" t="t"/>
              <a:pathLst>
                <a:path extrusionOk="0" h="896" w="433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73"/>
            <p:cNvSpPr/>
            <p:nvPr/>
          </p:nvSpPr>
          <p:spPr>
            <a:xfrm>
              <a:off x="3812654" y="2161123"/>
              <a:ext cx="11342" cy="23415"/>
            </a:xfrm>
            <a:custGeom>
              <a:rect b="b" l="l" r="r" t="t"/>
              <a:pathLst>
                <a:path extrusionOk="0" h="896" w="434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73"/>
            <p:cNvSpPr/>
            <p:nvPr/>
          </p:nvSpPr>
          <p:spPr>
            <a:xfrm>
              <a:off x="3830503" y="2161123"/>
              <a:ext cx="11315" cy="23415"/>
            </a:xfrm>
            <a:custGeom>
              <a:rect b="b" l="l" r="r" t="t"/>
              <a:pathLst>
                <a:path extrusionOk="0" h="896" w="433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73"/>
            <p:cNvSpPr/>
            <p:nvPr/>
          </p:nvSpPr>
          <p:spPr>
            <a:xfrm>
              <a:off x="3848325" y="2161123"/>
              <a:ext cx="11080" cy="39303"/>
            </a:xfrm>
            <a:custGeom>
              <a:rect b="b" l="l" r="r" t="t"/>
              <a:pathLst>
                <a:path extrusionOk="0" h="1504" w="424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73"/>
            <p:cNvSpPr/>
            <p:nvPr/>
          </p:nvSpPr>
          <p:spPr>
            <a:xfrm>
              <a:off x="3626173" y="2063857"/>
              <a:ext cx="212483" cy="74190"/>
            </a:xfrm>
            <a:custGeom>
              <a:rect b="b" l="l" r="r" t="t"/>
              <a:pathLst>
                <a:path extrusionOk="0" h="2839" w="8131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73"/>
            <p:cNvSpPr/>
            <p:nvPr/>
          </p:nvSpPr>
          <p:spPr>
            <a:xfrm>
              <a:off x="3523916" y="2011096"/>
              <a:ext cx="79181" cy="243790"/>
            </a:xfrm>
            <a:custGeom>
              <a:rect b="b" l="l" r="r" t="t"/>
              <a:pathLst>
                <a:path extrusionOk="0" h="9329" w="303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73"/>
            <p:cNvSpPr/>
            <p:nvPr/>
          </p:nvSpPr>
          <p:spPr>
            <a:xfrm>
              <a:off x="3523916" y="2011096"/>
              <a:ext cx="27910" cy="243529"/>
            </a:xfrm>
            <a:custGeom>
              <a:rect b="b" l="l" r="r" t="t"/>
              <a:pathLst>
                <a:path extrusionOk="0" h="9319" w="1068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73"/>
            <p:cNvSpPr/>
            <p:nvPr/>
          </p:nvSpPr>
          <p:spPr>
            <a:xfrm>
              <a:off x="3523916" y="2056331"/>
              <a:ext cx="26" cy="1542"/>
            </a:xfrm>
            <a:custGeom>
              <a:rect b="b" l="l" r="r" t="t"/>
              <a:pathLst>
                <a:path extrusionOk="0" h="59" w="1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27" name="Google Shape;14527;p73"/>
          <p:cNvGrpSpPr/>
          <p:nvPr/>
        </p:nvGrpSpPr>
        <p:grpSpPr>
          <a:xfrm>
            <a:off x="3485555" y="2999993"/>
            <a:ext cx="787581" cy="733487"/>
            <a:chOff x="1742777" y="1499997"/>
            <a:chExt cx="393791" cy="366744"/>
          </a:xfrm>
        </p:grpSpPr>
        <p:sp>
          <p:nvSpPr>
            <p:cNvPr id="14528" name="Google Shape;14528;p73"/>
            <p:cNvSpPr/>
            <p:nvPr/>
          </p:nvSpPr>
          <p:spPr>
            <a:xfrm>
              <a:off x="1760861" y="1591957"/>
              <a:ext cx="152823" cy="270654"/>
            </a:xfrm>
            <a:custGeom>
              <a:rect b="b" l="l" r="r" t="t"/>
              <a:pathLst>
                <a:path extrusionOk="0" h="10357" w="5848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73"/>
            <p:cNvSpPr/>
            <p:nvPr/>
          </p:nvSpPr>
          <p:spPr>
            <a:xfrm>
              <a:off x="1760861" y="1592218"/>
              <a:ext cx="152562" cy="115349"/>
            </a:xfrm>
            <a:custGeom>
              <a:rect b="b" l="l" r="r" t="t"/>
              <a:pathLst>
                <a:path extrusionOk="0" h="4414" w="5838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73"/>
            <p:cNvSpPr/>
            <p:nvPr/>
          </p:nvSpPr>
          <p:spPr>
            <a:xfrm>
              <a:off x="1851070" y="1499997"/>
              <a:ext cx="155070" cy="183947"/>
            </a:xfrm>
            <a:custGeom>
              <a:rect b="b" l="l" r="r" t="t"/>
              <a:pathLst>
                <a:path extrusionOk="0" h="7039" w="5934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73"/>
            <p:cNvSpPr/>
            <p:nvPr/>
          </p:nvSpPr>
          <p:spPr>
            <a:xfrm>
              <a:off x="1742777" y="1500049"/>
              <a:ext cx="211098" cy="183894"/>
            </a:xfrm>
            <a:custGeom>
              <a:rect b="b" l="l" r="r" t="t"/>
              <a:pathLst>
                <a:path extrusionOk="0" h="7037" w="8078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73"/>
            <p:cNvSpPr/>
            <p:nvPr/>
          </p:nvSpPr>
          <p:spPr>
            <a:xfrm>
              <a:off x="1760861" y="1755546"/>
              <a:ext cx="25662" cy="11080"/>
            </a:xfrm>
            <a:custGeom>
              <a:rect b="b" l="l" r="r" t="t"/>
              <a:pathLst>
                <a:path extrusionOk="0" h="424" w="982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73"/>
            <p:cNvSpPr/>
            <p:nvPr/>
          </p:nvSpPr>
          <p:spPr>
            <a:xfrm>
              <a:off x="1791018" y="1755546"/>
              <a:ext cx="90732" cy="11080"/>
            </a:xfrm>
            <a:custGeom>
              <a:rect b="b" l="l" r="r" t="t"/>
              <a:pathLst>
                <a:path extrusionOk="0" h="424" w="3472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73"/>
            <p:cNvSpPr/>
            <p:nvPr/>
          </p:nvSpPr>
          <p:spPr>
            <a:xfrm>
              <a:off x="1884233" y="1755546"/>
              <a:ext cx="29190" cy="11080"/>
            </a:xfrm>
            <a:custGeom>
              <a:rect b="b" l="l" r="r" t="t"/>
              <a:pathLst>
                <a:path extrusionOk="0" h="424" w="1117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5" name="Google Shape;14535;p73"/>
            <p:cNvSpPr/>
            <p:nvPr/>
          </p:nvSpPr>
          <p:spPr>
            <a:xfrm>
              <a:off x="1851828" y="1733177"/>
              <a:ext cx="177440" cy="71211"/>
            </a:xfrm>
            <a:custGeom>
              <a:rect b="b" l="l" r="r" t="t"/>
              <a:pathLst>
                <a:path extrusionOk="0" h="2725" w="679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73"/>
            <p:cNvSpPr/>
            <p:nvPr/>
          </p:nvSpPr>
          <p:spPr>
            <a:xfrm>
              <a:off x="1851828" y="1737698"/>
              <a:ext cx="155332" cy="50619"/>
            </a:xfrm>
            <a:custGeom>
              <a:rect b="b" l="l" r="r" t="t"/>
              <a:pathLst>
                <a:path extrusionOk="0" h="1937" w="5944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73"/>
            <p:cNvSpPr/>
            <p:nvPr/>
          </p:nvSpPr>
          <p:spPr>
            <a:xfrm>
              <a:off x="1851828" y="1716975"/>
              <a:ext cx="177440" cy="71263"/>
            </a:xfrm>
            <a:custGeom>
              <a:rect b="b" l="l" r="r" t="t"/>
              <a:pathLst>
                <a:path extrusionOk="0" h="2727" w="679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73"/>
            <p:cNvSpPr/>
            <p:nvPr/>
          </p:nvSpPr>
          <p:spPr>
            <a:xfrm>
              <a:off x="1858361" y="1716975"/>
              <a:ext cx="170907" cy="57701"/>
            </a:xfrm>
            <a:custGeom>
              <a:rect b="b" l="l" r="r" t="t"/>
              <a:pathLst>
                <a:path extrusionOk="0" h="2208" w="654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9" name="Google Shape;14539;p73"/>
            <p:cNvSpPr/>
            <p:nvPr/>
          </p:nvSpPr>
          <p:spPr>
            <a:xfrm>
              <a:off x="1959965" y="1655041"/>
              <a:ext cx="169051" cy="122875"/>
            </a:xfrm>
            <a:custGeom>
              <a:rect b="b" l="l" r="r" t="t"/>
              <a:pathLst>
                <a:path extrusionOk="0" h="4702" w="6469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0" name="Google Shape;14540;p73"/>
            <p:cNvSpPr/>
            <p:nvPr/>
          </p:nvSpPr>
          <p:spPr>
            <a:xfrm>
              <a:off x="1965400" y="1743630"/>
              <a:ext cx="171168" cy="123110"/>
            </a:xfrm>
            <a:custGeom>
              <a:rect b="b" l="l" r="r" t="t"/>
              <a:pathLst>
                <a:path extrusionOk="0" h="4711" w="655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73"/>
            <p:cNvSpPr/>
            <p:nvPr/>
          </p:nvSpPr>
          <p:spPr>
            <a:xfrm>
              <a:off x="1981001" y="1755285"/>
              <a:ext cx="11838" cy="11838"/>
            </a:xfrm>
            <a:custGeom>
              <a:rect b="b" l="l" r="r" t="t"/>
              <a:pathLst>
                <a:path extrusionOk="0" h="453" w="453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2" name="Google Shape;14542;p73"/>
          <p:cNvGrpSpPr/>
          <p:nvPr/>
        </p:nvGrpSpPr>
        <p:grpSpPr>
          <a:xfrm>
            <a:off x="8028899" y="2999993"/>
            <a:ext cx="639828" cy="733278"/>
            <a:chOff x="4014449" y="1499997"/>
            <a:chExt cx="319914" cy="366639"/>
          </a:xfrm>
        </p:grpSpPr>
        <p:sp>
          <p:nvSpPr>
            <p:cNvPr id="14543" name="Google Shape;14543;p73"/>
            <p:cNvSpPr/>
            <p:nvPr/>
          </p:nvSpPr>
          <p:spPr>
            <a:xfrm>
              <a:off x="4014449" y="1499997"/>
              <a:ext cx="319914" cy="366639"/>
            </a:xfrm>
            <a:custGeom>
              <a:rect b="b" l="l" r="r" t="t"/>
              <a:pathLst>
                <a:path extrusionOk="0" h="14030" w="12242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4" name="Google Shape;14544;p73"/>
            <p:cNvSpPr/>
            <p:nvPr/>
          </p:nvSpPr>
          <p:spPr>
            <a:xfrm>
              <a:off x="4014449" y="1591199"/>
              <a:ext cx="319914" cy="275437"/>
            </a:xfrm>
            <a:custGeom>
              <a:rect b="b" l="l" r="r" t="t"/>
              <a:pathLst>
                <a:path extrusionOk="0" h="10540" w="12242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5" name="Google Shape;14545;p73"/>
            <p:cNvSpPr/>
            <p:nvPr/>
          </p:nvSpPr>
          <p:spPr>
            <a:xfrm>
              <a:off x="4014685" y="1591199"/>
              <a:ext cx="159853" cy="248808"/>
            </a:xfrm>
            <a:custGeom>
              <a:rect b="b" l="l" r="r" t="t"/>
              <a:pathLst>
                <a:path extrusionOk="0" h="9521" w="6117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73"/>
            <p:cNvSpPr/>
            <p:nvPr/>
          </p:nvSpPr>
          <p:spPr>
            <a:xfrm>
              <a:off x="4174511" y="1591460"/>
              <a:ext cx="159853" cy="275175"/>
            </a:xfrm>
            <a:custGeom>
              <a:rect b="b" l="l" r="r" t="t"/>
              <a:pathLst>
                <a:path extrusionOk="0" h="10530" w="6117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73"/>
            <p:cNvSpPr/>
            <p:nvPr/>
          </p:nvSpPr>
          <p:spPr>
            <a:xfrm>
              <a:off x="4174511" y="1591199"/>
              <a:ext cx="159853" cy="248808"/>
            </a:xfrm>
            <a:custGeom>
              <a:rect b="b" l="l" r="r" t="t"/>
              <a:pathLst>
                <a:path extrusionOk="0" h="9521" w="6117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8" name="Google Shape;14548;p73"/>
          <p:cNvGrpSpPr/>
          <p:nvPr/>
        </p:nvGrpSpPr>
        <p:grpSpPr>
          <a:xfrm>
            <a:off x="1732534" y="3182921"/>
            <a:ext cx="734794" cy="367423"/>
            <a:chOff x="866267" y="1591460"/>
            <a:chExt cx="367397" cy="183711"/>
          </a:xfrm>
        </p:grpSpPr>
        <p:sp>
          <p:nvSpPr>
            <p:cNvPr id="14549" name="Google Shape;14549;p73"/>
            <p:cNvSpPr/>
            <p:nvPr/>
          </p:nvSpPr>
          <p:spPr>
            <a:xfrm>
              <a:off x="866267" y="1591460"/>
              <a:ext cx="367397" cy="183502"/>
            </a:xfrm>
            <a:custGeom>
              <a:rect b="b" l="l" r="r" t="t"/>
              <a:pathLst>
                <a:path extrusionOk="0" h="7022" w="14059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73"/>
            <p:cNvSpPr/>
            <p:nvPr/>
          </p:nvSpPr>
          <p:spPr>
            <a:xfrm>
              <a:off x="866267" y="1591460"/>
              <a:ext cx="199286" cy="183711"/>
            </a:xfrm>
            <a:custGeom>
              <a:rect b="b" l="l" r="r" t="t"/>
              <a:pathLst>
                <a:path extrusionOk="0" h="7030" w="7626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73"/>
            <p:cNvSpPr/>
            <p:nvPr/>
          </p:nvSpPr>
          <p:spPr>
            <a:xfrm>
              <a:off x="1071564" y="1593969"/>
              <a:ext cx="19626" cy="47509"/>
            </a:xfrm>
            <a:custGeom>
              <a:rect b="b" l="l" r="r" t="t"/>
              <a:pathLst>
                <a:path extrusionOk="0" h="1818" w="751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73"/>
            <p:cNvSpPr/>
            <p:nvPr/>
          </p:nvSpPr>
          <p:spPr>
            <a:xfrm>
              <a:off x="1122575" y="1619605"/>
              <a:ext cx="33946" cy="42988"/>
            </a:xfrm>
            <a:custGeom>
              <a:rect b="b" l="l" r="r" t="t"/>
              <a:pathLst>
                <a:path extrusionOk="0" h="1645" w="1299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73"/>
            <p:cNvSpPr/>
            <p:nvPr/>
          </p:nvSpPr>
          <p:spPr>
            <a:xfrm>
              <a:off x="1159866" y="1668839"/>
              <a:ext cx="45915" cy="33293"/>
            </a:xfrm>
            <a:custGeom>
              <a:rect b="b" l="l" r="r" t="t"/>
              <a:pathLst>
                <a:path extrusionOk="0" h="1274" w="1757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73"/>
            <p:cNvSpPr/>
            <p:nvPr/>
          </p:nvSpPr>
          <p:spPr>
            <a:xfrm>
              <a:off x="1181634" y="1734196"/>
              <a:ext cx="49286" cy="19103"/>
            </a:xfrm>
            <a:custGeom>
              <a:rect b="b" l="l" r="r" t="t"/>
              <a:pathLst>
                <a:path extrusionOk="0" h="731" w="1886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73"/>
            <p:cNvSpPr/>
            <p:nvPr/>
          </p:nvSpPr>
          <p:spPr>
            <a:xfrm>
              <a:off x="868776" y="1734196"/>
              <a:ext cx="48267" cy="19364"/>
            </a:xfrm>
            <a:custGeom>
              <a:rect b="b" l="l" r="r" t="t"/>
              <a:pathLst>
                <a:path extrusionOk="0" h="741" w="1847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73"/>
            <p:cNvSpPr/>
            <p:nvPr/>
          </p:nvSpPr>
          <p:spPr>
            <a:xfrm>
              <a:off x="894151" y="1668603"/>
              <a:ext cx="44007" cy="33659"/>
            </a:xfrm>
            <a:custGeom>
              <a:rect b="b" l="l" r="r" t="t"/>
              <a:pathLst>
                <a:path extrusionOk="0" h="1288" w="1684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73"/>
            <p:cNvSpPr/>
            <p:nvPr/>
          </p:nvSpPr>
          <p:spPr>
            <a:xfrm>
              <a:off x="942914" y="1619605"/>
              <a:ext cx="35462" cy="43328"/>
            </a:xfrm>
            <a:custGeom>
              <a:rect b="b" l="l" r="r" t="t"/>
              <a:pathLst>
                <a:path extrusionOk="0" h="1658" w="1357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73"/>
            <p:cNvSpPr/>
            <p:nvPr/>
          </p:nvSpPr>
          <p:spPr>
            <a:xfrm>
              <a:off x="1008506" y="1593708"/>
              <a:ext cx="19626" cy="47770"/>
            </a:xfrm>
            <a:custGeom>
              <a:rect b="b" l="l" r="r" t="t"/>
              <a:pathLst>
                <a:path extrusionOk="0" h="1828" w="751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73"/>
            <p:cNvSpPr/>
            <p:nvPr/>
          </p:nvSpPr>
          <p:spPr>
            <a:xfrm>
              <a:off x="1043916" y="1591695"/>
              <a:ext cx="11838" cy="138999"/>
            </a:xfrm>
            <a:custGeom>
              <a:rect b="b" l="l" r="r" t="t"/>
              <a:pathLst>
                <a:path extrusionOk="0" h="5319" w="453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73"/>
            <p:cNvSpPr/>
            <p:nvPr/>
          </p:nvSpPr>
          <p:spPr>
            <a:xfrm>
              <a:off x="1063777" y="1603507"/>
              <a:ext cx="61594" cy="128180"/>
            </a:xfrm>
            <a:custGeom>
              <a:rect b="b" l="l" r="r" t="t"/>
              <a:pathLst>
                <a:path extrusionOk="0" h="4905" w="2357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73"/>
            <p:cNvSpPr/>
            <p:nvPr/>
          </p:nvSpPr>
          <p:spPr>
            <a:xfrm>
              <a:off x="1081129" y="1641452"/>
              <a:ext cx="102805" cy="100662"/>
            </a:xfrm>
            <a:custGeom>
              <a:rect b="b" l="l" r="r" t="t"/>
              <a:pathLst>
                <a:path extrusionOk="0" h="3852" w="3934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73"/>
            <p:cNvSpPr/>
            <p:nvPr/>
          </p:nvSpPr>
          <p:spPr>
            <a:xfrm>
              <a:off x="1091163" y="1700015"/>
              <a:ext cx="130453" cy="60758"/>
            </a:xfrm>
            <a:custGeom>
              <a:rect b="b" l="l" r="r" t="t"/>
              <a:pathLst>
                <a:path extrusionOk="0" h="2325" w="4992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73"/>
            <p:cNvSpPr/>
            <p:nvPr/>
          </p:nvSpPr>
          <p:spPr>
            <a:xfrm>
              <a:off x="878079" y="1700015"/>
              <a:ext cx="128441" cy="60784"/>
            </a:xfrm>
            <a:custGeom>
              <a:rect b="b" l="l" r="r" t="t"/>
              <a:pathLst>
                <a:path extrusionOk="0" h="2326" w="4915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4" name="Google Shape;14564;p73"/>
            <p:cNvSpPr/>
            <p:nvPr/>
          </p:nvSpPr>
          <p:spPr>
            <a:xfrm>
              <a:off x="974325" y="1603507"/>
              <a:ext cx="62849" cy="130715"/>
            </a:xfrm>
            <a:custGeom>
              <a:rect b="b" l="l" r="r" t="t"/>
              <a:pathLst>
                <a:path extrusionOk="0" h="5002" w="2405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73"/>
            <p:cNvSpPr/>
            <p:nvPr/>
          </p:nvSpPr>
          <p:spPr>
            <a:xfrm>
              <a:off x="916023" y="1641713"/>
              <a:ext cx="101290" cy="100793"/>
            </a:xfrm>
            <a:custGeom>
              <a:rect b="b" l="l" r="r" t="t"/>
              <a:pathLst>
                <a:path extrusionOk="0" h="3857" w="3876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73"/>
            <p:cNvSpPr/>
            <p:nvPr/>
          </p:nvSpPr>
          <p:spPr>
            <a:xfrm>
              <a:off x="992409" y="1721861"/>
              <a:ext cx="115375" cy="53049"/>
            </a:xfrm>
            <a:custGeom>
              <a:rect b="b" l="l" r="r" t="t"/>
              <a:pathLst>
                <a:path extrusionOk="0" h="2030" w="4415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7" name="Google Shape;14567;p73"/>
          <p:cNvGrpSpPr/>
          <p:nvPr/>
        </p:nvGrpSpPr>
        <p:grpSpPr>
          <a:xfrm>
            <a:off x="6235687" y="2999784"/>
            <a:ext cx="654880" cy="733487"/>
            <a:chOff x="3117843" y="1499892"/>
            <a:chExt cx="327440" cy="366744"/>
          </a:xfrm>
        </p:grpSpPr>
        <p:sp>
          <p:nvSpPr>
            <p:cNvPr id="14568" name="Google Shape;14568;p73"/>
            <p:cNvSpPr/>
            <p:nvPr/>
          </p:nvSpPr>
          <p:spPr>
            <a:xfrm>
              <a:off x="3117843" y="1499997"/>
              <a:ext cx="327440" cy="366404"/>
            </a:xfrm>
            <a:custGeom>
              <a:rect b="b" l="l" r="r" t="t"/>
              <a:pathLst>
                <a:path extrusionOk="0" h="14021" w="1253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9" name="Google Shape;14569;p73"/>
            <p:cNvSpPr/>
            <p:nvPr/>
          </p:nvSpPr>
          <p:spPr>
            <a:xfrm>
              <a:off x="3300013" y="1682427"/>
              <a:ext cx="145271" cy="184208"/>
            </a:xfrm>
            <a:custGeom>
              <a:rect b="b" l="l" r="r" t="t"/>
              <a:pathLst>
                <a:path extrusionOk="0" h="7049" w="5559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0" name="Google Shape;14570;p73"/>
            <p:cNvSpPr/>
            <p:nvPr/>
          </p:nvSpPr>
          <p:spPr>
            <a:xfrm>
              <a:off x="3262826" y="1537183"/>
              <a:ext cx="182457" cy="182718"/>
            </a:xfrm>
            <a:custGeom>
              <a:rect b="b" l="l" r="r" t="t"/>
              <a:pathLst>
                <a:path extrusionOk="0" h="6992" w="6982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73"/>
            <p:cNvSpPr/>
            <p:nvPr/>
          </p:nvSpPr>
          <p:spPr>
            <a:xfrm>
              <a:off x="3155030" y="1682427"/>
              <a:ext cx="182457" cy="145271"/>
            </a:xfrm>
            <a:custGeom>
              <a:rect b="b" l="l" r="r" t="t"/>
              <a:pathLst>
                <a:path extrusionOk="0" h="5559" w="6982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73"/>
            <p:cNvSpPr/>
            <p:nvPr/>
          </p:nvSpPr>
          <p:spPr>
            <a:xfrm>
              <a:off x="3117843" y="1499997"/>
              <a:ext cx="182196" cy="219905"/>
            </a:xfrm>
            <a:custGeom>
              <a:rect b="b" l="l" r="r" t="t"/>
              <a:pathLst>
                <a:path extrusionOk="0" h="8415" w="6972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73"/>
            <p:cNvSpPr/>
            <p:nvPr/>
          </p:nvSpPr>
          <p:spPr>
            <a:xfrm>
              <a:off x="3155030" y="1682427"/>
              <a:ext cx="35200" cy="145271"/>
            </a:xfrm>
            <a:custGeom>
              <a:rect b="b" l="l" r="r" t="t"/>
              <a:pathLst>
                <a:path extrusionOk="0" h="5559" w="1347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73"/>
            <p:cNvSpPr/>
            <p:nvPr/>
          </p:nvSpPr>
          <p:spPr>
            <a:xfrm>
              <a:off x="3117843" y="1499892"/>
              <a:ext cx="122640" cy="182562"/>
            </a:xfrm>
            <a:custGeom>
              <a:rect b="b" l="l" r="r" t="t"/>
              <a:pathLst>
                <a:path extrusionOk="0" h="6986" w="4693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75" name="Google Shape;14575;p73"/>
          <p:cNvGrpSpPr/>
          <p:nvPr/>
        </p:nvGrpSpPr>
        <p:grpSpPr>
          <a:xfrm>
            <a:off x="5334011" y="2999993"/>
            <a:ext cx="673539" cy="733278"/>
            <a:chOff x="2667005" y="1499997"/>
            <a:chExt cx="336770" cy="366639"/>
          </a:xfrm>
        </p:grpSpPr>
        <p:sp>
          <p:nvSpPr>
            <p:cNvPr id="14576" name="Google Shape;14576;p73"/>
            <p:cNvSpPr/>
            <p:nvPr/>
          </p:nvSpPr>
          <p:spPr>
            <a:xfrm>
              <a:off x="2684593" y="1596974"/>
              <a:ext cx="229731" cy="252335"/>
            </a:xfrm>
            <a:custGeom>
              <a:rect b="b" l="l" r="r" t="t"/>
              <a:pathLst>
                <a:path extrusionOk="0" h="9656" w="8791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7" name="Google Shape;14577;p73"/>
            <p:cNvSpPr/>
            <p:nvPr/>
          </p:nvSpPr>
          <p:spPr>
            <a:xfrm>
              <a:off x="2717781" y="1638185"/>
              <a:ext cx="163119" cy="168137"/>
            </a:xfrm>
            <a:custGeom>
              <a:rect b="b" l="l" r="r" t="t"/>
              <a:pathLst>
                <a:path extrusionOk="0" h="6434" w="6242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73"/>
            <p:cNvSpPr/>
            <p:nvPr/>
          </p:nvSpPr>
          <p:spPr>
            <a:xfrm>
              <a:off x="2740386" y="1638185"/>
              <a:ext cx="140514" cy="168137"/>
            </a:xfrm>
            <a:custGeom>
              <a:rect b="b" l="l" r="r" t="t"/>
              <a:pathLst>
                <a:path extrusionOk="0" h="6434" w="5377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73"/>
            <p:cNvSpPr/>
            <p:nvPr/>
          </p:nvSpPr>
          <p:spPr>
            <a:xfrm>
              <a:off x="2725830" y="1719170"/>
              <a:ext cx="108581" cy="87152"/>
            </a:xfrm>
            <a:custGeom>
              <a:rect b="b" l="l" r="r" t="t"/>
              <a:pathLst>
                <a:path extrusionOk="0" h="3335" w="4155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73"/>
            <p:cNvSpPr/>
            <p:nvPr/>
          </p:nvSpPr>
          <p:spPr>
            <a:xfrm>
              <a:off x="2725830" y="1776400"/>
              <a:ext cx="28903" cy="29922"/>
            </a:xfrm>
            <a:custGeom>
              <a:rect b="b" l="l" r="r" t="t"/>
              <a:pathLst>
                <a:path extrusionOk="0" h="1145" w="1106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73"/>
            <p:cNvSpPr/>
            <p:nvPr/>
          </p:nvSpPr>
          <p:spPr>
            <a:xfrm>
              <a:off x="2799445" y="1662828"/>
              <a:ext cx="60340" cy="55244"/>
            </a:xfrm>
            <a:custGeom>
              <a:rect b="b" l="l" r="r" t="t"/>
              <a:pathLst>
                <a:path extrusionOk="0" h="2114" w="2309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73"/>
            <p:cNvSpPr/>
            <p:nvPr/>
          </p:nvSpPr>
          <p:spPr>
            <a:xfrm>
              <a:off x="2752955" y="1719170"/>
              <a:ext cx="53545" cy="46019"/>
            </a:xfrm>
            <a:custGeom>
              <a:rect b="b" l="l" r="r" t="t"/>
              <a:pathLst>
                <a:path extrusionOk="0" h="1761" w="2049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73"/>
            <p:cNvSpPr/>
            <p:nvPr/>
          </p:nvSpPr>
          <p:spPr>
            <a:xfrm>
              <a:off x="2679079" y="1512044"/>
              <a:ext cx="312623" cy="342545"/>
            </a:xfrm>
            <a:custGeom>
              <a:rect b="b" l="l" r="r" t="t"/>
              <a:pathLst>
                <a:path extrusionOk="0" h="13108" w="11963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4" name="Google Shape;14584;p73"/>
            <p:cNvSpPr/>
            <p:nvPr/>
          </p:nvSpPr>
          <p:spPr>
            <a:xfrm>
              <a:off x="2667005" y="1499997"/>
              <a:ext cx="35227" cy="35200"/>
            </a:xfrm>
            <a:custGeom>
              <a:rect b="b" l="l" r="r" t="t"/>
              <a:pathLst>
                <a:path extrusionOk="0" h="1347" w="1348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73"/>
            <p:cNvSpPr/>
            <p:nvPr/>
          </p:nvSpPr>
          <p:spPr>
            <a:xfrm>
              <a:off x="2818051" y="1499997"/>
              <a:ext cx="35436" cy="35200"/>
            </a:xfrm>
            <a:custGeom>
              <a:rect b="b" l="l" r="r" t="t"/>
              <a:pathLst>
                <a:path extrusionOk="0" h="1347" w="1356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73"/>
            <p:cNvSpPr/>
            <p:nvPr/>
          </p:nvSpPr>
          <p:spPr>
            <a:xfrm>
              <a:off x="2968575" y="1499997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73"/>
            <p:cNvSpPr/>
            <p:nvPr/>
          </p:nvSpPr>
          <p:spPr>
            <a:xfrm>
              <a:off x="2667005" y="1831435"/>
              <a:ext cx="35227" cy="35200"/>
            </a:xfrm>
            <a:custGeom>
              <a:rect b="b" l="l" r="r" t="t"/>
              <a:pathLst>
                <a:path extrusionOk="0" h="1347" w="1348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73"/>
            <p:cNvSpPr/>
            <p:nvPr/>
          </p:nvSpPr>
          <p:spPr>
            <a:xfrm>
              <a:off x="2818051" y="1831435"/>
              <a:ext cx="35436" cy="35200"/>
            </a:xfrm>
            <a:custGeom>
              <a:rect b="b" l="l" r="r" t="t"/>
              <a:pathLst>
                <a:path extrusionOk="0" h="1347" w="1356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73"/>
            <p:cNvSpPr/>
            <p:nvPr/>
          </p:nvSpPr>
          <p:spPr>
            <a:xfrm>
              <a:off x="2968575" y="1831435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73"/>
            <p:cNvSpPr/>
            <p:nvPr/>
          </p:nvSpPr>
          <p:spPr>
            <a:xfrm>
              <a:off x="2667005" y="1666095"/>
              <a:ext cx="35227" cy="35200"/>
            </a:xfrm>
            <a:custGeom>
              <a:rect b="b" l="l" r="r" t="t"/>
              <a:pathLst>
                <a:path extrusionOk="0" h="1347" w="1348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73"/>
            <p:cNvSpPr/>
            <p:nvPr/>
          </p:nvSpPr>
          <p:spPr>
            <a:xfrm>
              <a:off x="2968575" y="1666095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73"/>
            <p:cNvSpPr/>
            <p:nvPr/>
          </p:nvSpPr>
          <p:spPr>
            <a:xfrm>
              <a:off x="2893182" y="1554901"/>
              <a:ext cx="68807" cy="64782"/>
            </a:xfrm>
            <a:custGeom>
              <a:rect b="b" l="l" r="r" t="t"/>
              <a:pathLst>
                <a:path extrusionOk="0" h="2479" w="2633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73"/>
            <p:cNvSpPr/>
            <p:nvPr/>
          </p:nvSpPr>
          <p:spPr>
            <a:xfrm>
              <a:off x="2889184" y="1587462"/>
              <a:ext cx="38702" cy="37735"/>
            </a:xfrm>
            <a:custGeom>
              <a:rect b="b" l="l" r="r" t="t"/>
              <a:pathLst>
                <a:path extrusionOk="0" h="1444" w="1481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4" name="Google Shape;14594;p73"/>
            <p:cNvSpPr/>
            <p:nvPr/>
          </p:nvSpPr>
          <p:spPr>
            <a:xfrm>
              <a:off x="2923574" y="1552262"/>
              <a:ext cx="38728" cy="37814"/>
            </a:xfrm>
            <a:custGeom>
              <a:rect b="b" l="l" r="r" t="t"/>
              <a:pathLst>
                <a:path extrusionOk="0" h="1447" w="1482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5" name="Google Shape;14595;p73"/>
          <p:cNvGrpSpPr/>
          <p:nvPr/>
        </p:nvGrpSpPr>
        <p:grpSpPr>
          <a:xfrm>
            <a:off x="7129732" y="2999993"/>
            <a:ext cx="652947" cy="733278"/>
            <a:chOff x="3564866" y="1499997"/>
            <a:chExt cx="326473" cy="366639"/>
          </a:xfrm>
        </p:grpSpPr>
        <p:sp>
          <p:nvSpPr>
            <p:cNvPr id="14596" name="Google Shape;14596;p73"/>
            <p:cNvSpPr/>
            <p:nvPr/>
          </p:nvSpPr>
          <p:spPr>
            <a:xfrm>
              <a:off x="3595284" y="1499997"/>
              <a:ext cx="263389" cy="366404"/>
            </a:xfrm>
            <a:custGeom>
              <a:rect b="b" l="l" r="r" t="t"/>
              <a:pathLst>
                <a:path extrusionOk="0" h="14021" w="10079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7" name="Google Shape;14597;p73"/>
            <p:cNvSpPr/>
            <p:nvPr/>
          </p:nvSpPr>
          <p:spPr>
            <a:xfrm>
              <a:off x="3623690" y="1499997"/>
              <a:ext cx="234983" cy="366404"/>
            </a:xfrm>
            <a:custGeom>
              <a:rect b="b" l="l" r="r" t="t"/>
              <a:pathLst>
                <a:path extrusionOk="0" h="14021" w="8992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8" name="Google Shape;14598;p73"/>
            <p:cNvSpPr/>
            <p:nvPr/>
          </p:nvSpPr>
          <p:spPr>
            <a:xfrm>
              <a:off x="3830241" y="1499997"/>
              <a:ext cx="61098" cy="87204"/>
            </a:xfrm>
            <a:custGeom>
              <a:rect b="b" l="l" r="r" t="t"/>
              <a:pathLst>
                <a:path extrusionOk="0" h="3337" w="2338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9" name="Google Shape;14599;p73"/>
            <p:cNvSpPr/>
            <p:nvPr/>
          </p:nvSpPr>
          <p:spPr>
            <a:xfrm>
              <a:off x="3564866" y="1779431"/>
              <a:ext cx="230724" cy="87204"/>
            </a:xfrm>
            <a:custGeom>
              <a:rect b="b" l="l" r="r" t="t"/>
              <a:pathLst>
                <a:path extrusionOk="0" h="3337" w="8829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73"/>
            <p:cNvSpPr/>
            <p:nvPr/>
          </p:nvSpPr>
          <p:spPr>
            <a:xfrm>
              <a:off x="3565389" y="1841993"/>
              <a:ext cx="230201" cy="24643"/>
            </a:xfrm>
            <a:custGeom>
              <a:rect b="b" l="l" r="r" t="t"/>
              <a:pathLst>
                <a:path extrusionOk="0" h="943" w="8809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73"/>
            <p:cNvSpPr/>
            <p:nvPr/>
          </p:nvSpPr>
          <p:spPr>
            <a:xfrm>
              <a:off x="3635659" y="1593708"/>
              <a:ext cx="153737" cy="11368"/>
            </a:xfrm>
            <a:custGeom>
              <a:rect b="b" l="l" r="r" t="t"/>
              <a:pathLst>
                <a:path extrusionOk="0" h="435" w="5883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73"/>
            <p:cNvSpPr/>
            <p:nvPr/>
          </p:nvSpPr>
          <p:spPr>
            <a:xfrm>
              <a:off x="3635659" y="1639675"/>
              <a:ext cx="152901" cy="11368"/>
            </a:xfrm>
            <a:custGeom>
              <a:rect b="b" l="l" r="r" t="t"/>
              <a:pathLst>
                <a:path extrusionOk="0" h="435" w="5851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73"/>
            <p:cNvSpPr/>
            <p:nvPr/>
          </p:nvSpPr>
          <p:spPr>
            <a:xfrm>
              <a:off x="3635659" y="1685668"/>
              <a:ext cx="152901" cy="11368"/>
            </a:xfrm>
            <a:custGeom>
              <a:rect b="b" l="l" r="r" t="t"/>
              <a:pathLst>
                <a:path extrusionOk="0" h="435" w="5851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73"/>
            <p:cNvSpPr/>
            <p:nvPr/>
          </p:nvSpPr>
          <p:spPr>
            <a:xfrm>
              <a:off x="3635659" y="1731661"/>
              <a:ext cx="152901" cy="11368"/>
            </a:xfrm>
            <a:custGeom>
              <a:rect b="b" l="l" r="r" t="t"/>
              <a:pathLst>
                <a:path extrusionOk="0" h="435" w="5851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5" name="Google Shape;14605;p73"/>
          <p:cNvGrpSpPr/>
          <p:nvPr/>
        </p:nvGrpSpPr>
        <p:grpSpPr>
          <a:xfrm>
            <a:off x="2628147" y="2999993"/>
            <a:ext cx="728783" cy="733278"/>
            <a:chOff x="1314074" y="1499997"/>
            <a:chExt cx="364392" cy="366639"/>
          </a:xfrm>
        </p:grpSpPr>
        <p:sp>
          <p:nvSpPr>
            <p:cNvPr id="14606" name="Google Shape;14606;p73"/>
            <p:cNvSpPr/>
            <p:nvPr/>
          </p:nvSpPr>
          <p:spPr>
            <a:xfrm>
              <a:off x="1467602" y="1715093"/>
              <a:ext cx="57073" cy="132440"/>
            </a:xfrm>
            <a:custGeom>
              <a:rect b="b" l="l" r="r" t="t"/>
              <a:pathLst>
                <a:path extrusionOk="0" h="5068" w="2184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7" name="Google Shape;14607;p73"/>
            <p:cNvSpPr/>
            <p:nvPr/>
          </p:nvSpPr>
          <p:spPr>
            <a:xfrm>
              <a:off x="1494492" y="1756539"/>
              <a:ext cx="30183" cy="90993"/>
            </a:xfrm>
            <a:custGeom>
              <a:rect b="b" l="l" r="r" t="t"/>
              <a:pathLst>
                <a:path extrusionOk="0" h="3482" w="1155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8" name="Google Shape;14608;p73"/>
            <p:cNvSpPr/>
            <p:nvPr/>
          </p:nvSpPr>
          <p:spPr>
            <a:xfrm>
              <a:off x="1408307" y="1830677"/>
              <a:ext cx="175924" cy="35958"/>
            </a:xfrm>
            <a:custGeom>
              <a:rect b="b" l="l" r="r" t="t"/>
              <a:pathLst>
                <a:path extrusionOk="0" h="1376" w="6732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9" name="Google Shape;14609;p73"/>
            <p:cNvSpPr/>
            <p:nvPr/>
          </p:nvSpPr>
          <p:spPr>
            <a:xfrm>
              <a:off x="1431670" y="1849780"/>
              <a:ext cx="152562" cy="16855"/>
            </a:xfrm>
            <a:custGeom>
              <a:rect b="b" l="l" r="r" t="t"/>
              <a:pathLst>
                <a:path extrusionOk="0" h="645" w="5838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73"/>
            <p:cNvSpPr/>
            <p:nvPr/>
          </p:nvSpPr>
          <p:spPr>
            <a:xfrm>
              <a:off x="1314074" y="1499997"/>
              <a:ext cx="364392" cy="231952"/>
            </a:xfrm>
            <a:custGeom>
              <a:rect b="b" l="l" r="r" t="t"/>
              <a:pathLst>
                <a:path extrusionOk="0" h="8876" w="13944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73"/>
            <p:cNvSpPr/>
            <p:nvPr/>
          </p:nvSpPr>
          <p:spPr>
            <a:xfrm>
              <a:off x="1335920" y="1520092"/>
              <a:ext cx="320672" cy="188990"/>
            </a:xfrm>
            <a:custGeom>
              <a:rect b="b" l="l" r="r" t="t"/>
              <a:pathLst>
                <a:path extrusionOk="0" h="7232" w="12271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73"/>
            <p:cNvSpPr/>
            <p:nvPr/>
          </p:nvSpPr>
          <p:spPr>
            <a:xfrm>
              <a:off x="1359544" y="1520092"/>
              <a:ext cx="297048" cy="168398"/>
            </a:xfrm>
            <a:custGeom>
              <a:rect b="b" l="l" r="r" t="t"/>
              <a:pathLst>
                <a:path extrusionOk="0" h="6444" w="11367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3" name="Google Shape;14613;p73"/>
            <p:cNvSpPr/>
            <p:nvPr/>
          </p:nvSpPr>
          <p:spPr>
            <a:xfrm>
              <a:off x="1482184" y="1540946"/>
              <a:ext cx="91751" cy="75418"/>
            </a:xfrm>
            <a:custGeom>
              <a:rect b="b" l="l" r="r" t="t"/>
              <a:pathLst>
                <a:path extrusionOk="0" h="2886" w="3511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73"/>
            <p:cNvSpPr/>
            <p:nvPr/>
          </p:nvSpPr>
          <p:spPr>
            <a:xfrm>
              <a:off x="1482184" y="1540946"/>
              <a:ext cx="91751" cy="75418"/>
            </a:xfrm>
            <a:custGeom>
              <a:rect b="b" l="l" r="r" t="t"/>
              <a:pathLst>
                <a:path extrusionOk="0" h="2886" w="3511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73"/>
            <p:cNvSpPr/>
            <p:nvPr/>
          </p:nvSpPr>
          <p:spPr>
            <a:xfrm>
              <a:off x="1482184" y="1540946"/>
              <a:ext cx="91751" cy="75418"/>
            </a:xfrm>
            <a:custGeom>
              <a:rect b="b" l="l" r="r" t="t"/>
              <a:pathLst>
                <a:path extrusionOk="0" h="2886" w="3511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73"/>
            <p:cNvSpPr/>
            <p:nvPr/>
          </p:nvSpPr>
          <p:spPr>
            <a:xfrm>
              <a:off x="1578587" y="1619866"/>
              <a:ext cx="60418" cy="58302"/>
            </a:xfrm>
            <a:custGeom>
              <a:rect b="b" l="l" r="r" t="t"/>
              <a:pathLst>
                <a:path extrusionOk="0" h="2231" w="2312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73"/>
            <p:cNvSpPr/>
            <p:nvPr/>
          </p:nvSpPr>
          <p:spPr>
            <a:xfrm>
              <a:off x="1359597" y="1542200"/>
              <a:ext cx="122248" cy="143781"/>
            </a:xfrm>
            <a:custGeom>
              <a:rect b="b" l="l" r="r" t="t"/>
              <a:pathLst>
                <a:path extrusionOk="0" h="5502" w="4678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8" name="Google Shape;14618;p73"/>
          <p:cNvGrpSpPr/>
          <p:nvPr/>
        </p:nvGrpSpPr>
        <p:grpSpPr>
          <a:xfrm>
            <a:off x="4440959" y="2999993"/>
            <a:ext cx="674009" cy="733278"/>
            <a:chOff x="2220479" y="1499997"/>
            <a:chExt cx="337005" cy="366639"/>
          </a:xfrm>
        </p:grpSpPr>
        <p:sp>
          <p:nvSpPr>
            <p:cNvPr id="14619" name="Google Shape;14619;p73"/>
            <p:cNvSpPr/>
            <p:nvPr/>
          </p:nvSpPr>
          <p:spPr>
            <a:xfrm>
              <a:off x="2249121" y="1517584"/>
              <a:ext cx="279722" cy="331073"/>
            </a:xfrm>
            <a:custGeom>
              <a:rect b="b" l="l" r="r" t="t"/>
              <a:pathLst>
                <a:path extrusionOk="0" h="12669" w="10704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0" name="Google Shape;14620;p73"/>
            <p:cNvSpPr/>
            <p:nvPr/>
          </p:nvSpPr>
          <p:spPr>
            <a:xfrm>
              <a:off x="2281786" y="1520772"/>
              <a:ext cx="247057" cy="327884"/>
            </a:xfrm>
            <a:custGeom>
              <a:rect b="b" l="l" r="r" t="t"/>
              <a:pathLst>
                <a:path extrusionOk="0" h="12547" w="9454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1" name="Google Shape;14621;p73"/>
            <p:cNvSpPr/>
            <p:nvPr/>
          </p:nvSpPr>
          <p:spPr>
            <a:xfrm>
              <a:off x="2232527" y="1512044"/>
              <a:ext cx="312884" cy="342545"/>
            </a:xfrm>
            <a:custGeom>
              <a:rect b="b" l="l" r="r" t="t"/>
              <a:pathLst>
                <a:path extrusionOk="0" h="13108" w="11973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73"/>
            <p:cNvSpPr/>
            <p:nvPr/>
          </p:nvSpPr>
          <p:spPr>
            <a:xfrm>
              <a:off x="2220479" y="1499997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73"/>
            <p:cNvSpPr/>
            <p:nvPr/>
          </p:nvSpPr>
          <p:spPr>
            <a:xfrm>
              <a:off x="2371760" y="1499997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73"/>
            <p:cNvSpPr/>
            <p:nvPr/>
          </p:nvSpPr>
          <p:spPr>
            <a:xfrm>
              <a:off x="2522022" y="1499997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73"/>
            <p:cNvSpPr/>
            <p:nvPr/>
          </p:nvSpPr>
          <p:spPr>
            <a:xfrm>
              <a:off x="2220479" y="1831174"/>
              <a:ext cx="35462" cy="35462"/>
            </a:xfrm>
            <a:custGeom>
              <a:rect b="b" l="l" r="r" t="t"/>
              <a:pathLst>
                <a:path extrusionOk="0" h="1357" w="1357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73"/>
            <p:cNvSpPr/>
            <p:nvPr/>
          </p:nvSpPr>
          <p:spPr>
            <a:xfrm>
              <a:off x="2371760" y="1831435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73"/>
            <p:cNvSpPr/>
            <p:nvPr/>
          </p:nvSpPr>
          <p:spPr>
            <a:xfrm>
              <a:off x="2522022" y="1831174"/>
              <a:ext cx="35462" cy="35462"/>
            </a:xfrm>
            <a:custGeom>
              <a:rect b="b" l="l" r="r" t="t"/>
              <a:pathLst>
                <a:path extrusionOk="0" h="1357" w="1357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8" name="Google Shape;14628;p73"/>
            <p:cNvSpPr/>
            <p:nvPr/>
          </p:nvSpPr>
          <p:spPr>
            <a:xfrm>
              <a:off x="2220479" y="1666095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73"/>
            <p:cNvSpPr/>
            <p:nvPr/>
          </p:nvSpPr>
          <p:spPr>
            <a:xfrm>
              <a:off x="2522022" y="1666095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0" name="Google Shape;14630;p73"/>
          <p:cNvGrpSpPr/>
          <p:nvPr/>
        </p:nvGrpSpPr>
        <p:grpSpPr>
          <a:xfrm>
            <a:off x="8210311" y="4851951"/>
            <a:ext cx="174461" cy="732860"/>
            <a:chOff x="4105155" y="2425976"/>
            <a:chExt cx="87230" cy="366430"/>
          </a:xfrm>
        </p:grpSpPr>
        <p:sp>
          <p:nvSpPr>
            <p:cNvPr id="14631" name="Google Shape;14631;p73"/>
            <p:cNvSpPr/>
            <p:nvPr/>
          </p:nvSpPr>
          <p:spPr>
            <a:xfrm>
              <a:off x="4105155" y="2425976"/>
              <a:ext cx="87230" cy="366430"/>
            </a:xfrm>
            <a:custGeom>
              <a:rect b="b" l="l" r="r" t="t"/>
              <a:pathLst>
                <a:path extrusionOk="0" h="14022" w="3338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2" name="Google Shape;14632;p73"/>
            <p:cNvSpPr/>
            <p:nvPr/>
          </p:nvSpPr>
          <p:spPr>
            <a:xfrm>
              <a:off x="4133561" y="2433789"/>
              <a:ext cx="58824" cy="358616"/>
            </a:xfrm>
            <a:custGeom>
              <a:rect b="b" l="l" r="r" t="t"/>
              <a:pathLst>
                <a:path extrusionOk="0" h="13723" w="2251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3" name="Google Shape;14633;p73"/>
            <p:cNvSpPr/>
            <p:nvPr/>
          </p:nvSpPr>
          <p:spPr>
            <a:xfrm>
              <a:off x="4105155" y="2509417"/>
              <a:ext cx="87230" cy="282989"/>
            </a:xfrm>
            <a:custGeom>
              <a:rect b="b" l="l" r="r" t="t"/>
              <a:pathLst>
                <a:path extrusionOk="0" h="10829" w="3338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4" name="Google Shape;14634;p73"/>
            <p:cNvSpPr/>
            <p:nvPr/>
          </p:nvSpPr>
          <p:spPr>
            <a:xfrm>
              <a:off x="4133561" y="2509417"/>
              <a:ext cx="58824" cy="282989"/>
            </a:xfrm>
            <a:custGeom>
              <a:rect b="b" l="l" r="r" t="t"/>
              <a:pathLst>
                <a:path extrusionOk="0" h="10829" w="2251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5" name="Google Shape;14635;p73"/>
            <p:cNvSpPr/>
            <p:nvPr/>
          </p:nvSpPr>
          <p:spPr>
            <a:xfrm>
              <a:off x="4105155" y="2552901"/>
              <a:ext cx="87230" cy="195262"/>
            </a:xfrm>
            <a:custGeom>
              <a:rect b="b" l="l" r="r" t="t"/>
              <a:pathLst>
                <a:path extrusionOk="0" h="7472" w="3338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6" name="Google Shape;14636;p73"/>
            <p:cNvSpPr/>
            <p:nvPr/>
          </p:nvSpPr>
          <p:spPr>
            <a:xfrm>
              <a:off x="4133561" y="2552901"/>
              <a:ext cx="58824" cy="195262"/>
            </a:xfrm>
            <a:custGeom>
              <a:rect b="b" l="l" r="r" t="t"/>
              <a:pathLst>
                <a:path extrusionOk="0" h="7472" w="2251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7" name="Google Shape;14637;p73"/>
          <p:cNvGrpSpPr/>
          <p:nvPr/>
        </p:nvGrpSpPr>
        <p:grpSpPr>
          <a:xfrm>
            <a:off x="3616217" y="4852003"/>
            <a:ext cx="535769" cy="733278"/>
            <a:chOff x="1808109" y="2426002"/>
            <a:chExt cx="267884" cy="366639"/>
          </a:xfrm>
        </p:grpSpPr>
        <p:sp>
          <p:nvSpPr>
            <p:cNvPr id="14638" name="Google Shape;14638;p73"/>
            <p:cNvSpPr/>
            <p:nvPr/>
          </p:nvSpPr>
          <p:spPr>
            <a:xfrm>
              <a:off x="1821671" y="2426002"/>
              <a:ext cx="244025" cy="159591"/>
            </a:xfrm>
            <a:custGeom>
              <a:rect b="b" l="l" r="r" t="t"/>
              <a:pathLst>
                <a:path extrusionOk="0" h="6107" w="9338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73"/>
            <p:cNvSpPr/>
            <p:nvPr/>
          </p:nvSpPr>
          <p:spPr>
            <a:xfrm>
              <a:off x="1808109" y="2585567"/>
              <a:ext cx="267649" cy="46516"/>
            </a:xfrm>
            <a:custGeom>
              <a:rect b="b" l="l" r="r" t="t"/>
              <a:pathLst>
                <a:path extrusionOk="0" h="1780" w="10242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73"/>
            <p:cNvSpPr/>
            <p:nvPr/>
          </p:nvSpPr>
          <p:spPr>
            <a:xfrm>
              <a:off x="1808109" y="2632056"/>
              <a:ext cx="267884" cy="59817"/>
            </a:xfrm>
            <a:custGeom>
              <a:rect b="b" l="l" r="r" t="t"/>
              <a:pathLst>
                <a:path extrusionOk="0" h="2289" w="10251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1" name="Google Shape;14641;p73"/>
            <p:cNvSpPr/>
            <p:nvPr/>
          </p:nvSpPr>
          <p:spPr>
            <a:xfrm>
              <a:off x="1842525" y="2426002"/>
              <a:ext cx="223172" cy="159591"/>
            </a:xfrm>
            <a:custGeom>
              <a:rect b="b" l="l" r="r" t="t"/>
              <a:pathLst>
                <a:path extrusionOk="0" h="6107" w="854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2" name="Google Shape;14642;p73"/>
            <p:cNvSpPr/>
            <p:nvPr/>
          </p:nvSpPr>
          <p:spPr>
            <a:xfrm>
              <a:off x="1829224" y="2585567"/>
              <a:ext cx="246534" cy="46516"/>
            </a:xfrm>
            <a:custGeom>
              <a:rect b="b" l="l" r="r" t="t"/>
              <a:pathLst>
                <a:path extrusionOk="0" h="1780" w="9434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73"/>
            <p:cNvSpPr/>
            <p:nvPr/>
          </p:nvSpPr>
          <p:spPr>
            <a:xfrm>
              <a:off x="1829224" y="2632056"/>
              <a:ext cx="246769" cy="59817"/>
            </a:xfrm>
            <a:custGeom>
              <a:rect b="b" l="l" r="r" t="t"/>
              <a:pathLst>
                <a:path extrusionOk="0" h="2289" w="9443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73"/>
            <p:cNvSpPr/>
            <p:nvPr/>
          </p:nvSpPr>
          <p:spPr>
            <a:xfrm>
              <a:off x="2015156" y="2444843"/>
              <a:ext cx="27936" cy="24382"/>
            </a:xfrm>
            <a:custGeom>
              <a:rect b="b" l="l" r="r" t="t"/>
              <a:pathLst>
                <a:path extrusionOk="0" h="933" w="1069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73"/>
            <p:cNvSpPr/>
            <p:nvPr/>
          </p:nvSpPr>
          <p:spPr>
            <a:xfrm>
              <a:off x="2027987" y="2444843"/>
              <a:ext cx="15105" cy="14843"/>
            </a:xfrm>
            <a:custGeom>
              <a:rect b="b" l="l" r="r" t="t"/>
              <a:pathLst>
                <a:path extrusionOk="0" h="568" w="578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6" name="Google Shape;14646;p73"/>
            <p:cNvSpPr/>
            <p:nvPr/>
          </p:nvSpPr>
          <p:spPr>
            <a:xfrm>
              <a:off x="1842029" y="2542788"/>
              <a:ext cx="26420" cy="23441"/>
            </a:xfrm>
            <a:custGeom>
              <a:rect b="b" l="l" r="r" t="t"/>
              <a:pathLst>
                <a:path extrusionOk="0" h="897" w="1011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7" name="Google Shape;14647;p73"/>
            <p:cNvSpPr/>
            <p:nvPr/>
          </p:nvSpPr>
          <p:spPr>
            <a:xfrm>
              <a:off x="2012648" y="2542788"/>
              <a:ext cx="27178" cy="23441"/>
            </a:xfrm>
            <a:custGeom>
              <a:rect b="b" l="l" r="r" t="t"/>
              <a:pathLst>
                <a:path extrusionOk="0" h="897" w="104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73"/>
            <p:cNvSpPr/>
            <p:nvPr/>
          </p:nvSpPr>
          <p:spPr>
            <a:xfrm>
              <a:off x="1855095" y="2542788"/>
              <a:ext cx="13354" cy="13693"/>
            </a:xfrm>
            <a:custGeom>
              <a:rect b="b" l="l" r="r" t="t"/>
              <a:pathLst>
                <a:path extrusionOk="0" h="524" w="511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73"/>
            <p:cNvSpPr/>
            <p:nvPr/>
          </p:nvSpPr>
          <p:spPr>
            <a:xfrm>
              <a:off x="2025479" y="2542788"/>
              <a:ext cx="14347" cy="13720"/>
            </a:xfrm>
            <a:custGeom>
              <a:rect b="b" l="l" r="r" t="t"/>
              <a:pathLst>
                <a:path extrusionOk="0" h="525" w="549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73"/>
            <p:cNvSpPr/>
            <p:nvPr/>
          </p:nvSpPr>
          <p:spPr>
            <a:xfrm>
              <a:off x="1864633" y="2661691"/>
              <a:ext cx="154835" cy="130950"/>
            </a:xfrm>
            <a:custGeom>
              <a:rect b="b" l="l" r="r" t="t"/>
              <a:pathLst>
                <a:path extrusionOk="0" h="5011" w="5925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73"/>
            <p:cNvSpPr/>
            <p:nvPr/>
          </p:nvSpPr>
          <p:spPr>
            <a:xfrm>
              <a:off x="1889276" y="2684818"/>
              <a:ext cx="105549" cy="84460"/>
            </a:xfrm>
            <a:custGeom>
              <a:rect b="b" l="l" r="r" t="t"/>
              <a:pathLst>
                <a:path extrusionOk="0" h="3232" w="4039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2" name="Google Shape;14652;p73"/>
            <p:cNvSpPr/>
            <p:nvPr/>
          </p:nvSpPr>
          <p:spPr>
            <a:xfrm>
              <a:off x="1828466" y="2655915"/>
              <a:ext cx="227196" cy="11342"/>
            </a:xfrm>
            <a:custGeom>
              <a:rect b="b" l="l" r="r" t="t"/>
              <a:pathLst>
                <a:path extrusionOk="0" h="434" w="8694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3" name="Google Shape;14653;p73"/>
            <p:cNvSpPr/>
            <p:nvPr/>
          </p:nvSpPr>
          <p:spPr>
            <a:xfrm>
              <a:off x="1821671" y="2482030"/>
              <a:ext cx="243790" cy="44007"/>
            </a:xfrm>
            <a:custGeom>
              <a:rect b="b" l="l" r="r" t="t"/>
              <a:pathLst>
                <a:path extrusionOk="0" h="1684" w="9329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4" name="Google Shape;14654;p73"/>
            <p:cNvSpPr/>
            <p:nvPr/>
          </p:nvSpPr>
          <p:spPr>
            <a:xfrm>
              <a:off x="1842525" y="2482030"/>
              <a:ext cx="223172" cy="44007"/>
            </a:xfrm>
            <a:custGeom>
              <a:rect b="b" l="l" r="r" t="t"/>
              <a:pathLst>
                <a:path extrusionOk="0" h="1684" w="854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5" name="Google Shape;14655;p73"/>
            <p:cNvSpPr/>
            <p:nvPr/>
          </p:nvSpPr>
          <p:spPr>
            <a:xfrm>
              <a:off x="1884494" y="2447848"/>
              <a:ext cx="114878" cy="114878"/>
            </a:xfrm>
            <a:custGeom>
              <a:rect b="b" l="l" r="r" t="t"/>
              <a:pathLst>
                <a:path extrusionOk="0" h="4396" w="4396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73"/>
            <p:cNvSpPr/>
            <p:nvPr/>
          </p:nvSpPr>
          <p:spPr>
            <a:xfrm>
              <a:off x="1902342" y="2471054"/>
              <a:ext cx="78162" cy="69565"/>
            </a:xfrm>
            <a:custGeom>
              <a:rect b="b" l="l" r="r" t="t"/>
              <a:pathLst>
                <a:path extrusionOk="0" h="2662" w="2991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73"/>
            <p:cNvSpPr/>
            <p:nvPr/>
          </p:nvSpPr>
          <p:spPr>
            <a:xfrm>
              <a:off x="1912743" y="2470427"/>
              <a:ext cx="75680" cy="58641"/>
            </a:xfrm>
            <a:custGeom>
              <a:rect b="b" l="l" r="r" t="t"/>
              <a:pathLst>
                <a:path extrusionOk="0" h="2244" w="2896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73"/>
            <p:cNvSpPr/>
            <p:nvPr/>
          </p:nvSpPr>
          <p:spPr>
            <a:xfrm>
              <a:off x="1937020" y="2488563"/>
              <a:ext cx="22134" cy="22134"/>
            </a:xfrm>
            <a:custGeom>
              <a:rect b="b" l="l" r="r" t="t"/>
              <a:pathLst>
                <a:path extrusionOk="0" h="847" w="847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9" name="Google Shape;14659;p73"/>
          <p:cNvGrpSpPr/>
          <p:nvPr/>
        </p:nvGrpSpPr>
        <p:grpSpPr>
          <a:xfrm>
            <a:off x="7207136" y="4852003"/>
            <a:ext cx="415193" cy="733278"/>
            <a:chOff x="3603568" y="2426002"/>
            <a:chExt cx="207597" cy="366639"/>
          </a:xfrm>
        </p:grpSpPr>
        <p:sp>
          <p:nvSpPr>
            <p:cNvPr id="14660" name="Google Shape;14660;p73"/>
            <p:cNvSpPr/>
            <p:nvPr/>
          </p:nvSpPr>
          <p:spPr>
            <a:xfrm>
              <a:off x="3629465" y="2426002"/>
              <a:ext cx="155828" cy="203050"/>
            </a:xfrm>
            <a:custGeom>
              <a:rect b="b" l="l" r="r" t="t"/>
              <a:pathLst>
                <a:path extrusionOk="0" h="7770" w="5963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73"/>
            <p:cNvSpPr/>
            <p:nvPr/>
          </p:nvSpPr>
          <p:spPr>
            <a:xfrm>
              <a:off x="3657114" y="2451376"/>
              <a:ext cx="128180" cy="177675"/>
            </a:xfrm>
            <a:custGeom>
              <a:rect b="b" l="l" r="r" t="t"/>
              <a:pathLst>
                <a:path extrusionOk="0" h="6799" w="4905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73"/>
            <p:cNvSpPr/>
            <p:nvPr/>
          </p:nvSpPr>
          <p:spPr>
            <a:xfrm>
              <a:off x="3603568" y="2556403"/>
              <a:ext cx="207597" cy="236238"/>
            </a:xfrm>
            <a:custGeom>
              <a:rect b="b" l="l" r="r" t="t"/>
              <a:pathLst>
                <a:path extrusionOk="0" h="9040" w="7944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73"/>
            <p:cNvSpPr/>
            <p:nvPr/>
          </p:nvSpPr>
          <p:spPr>
            <a:xfrm>
              <a:off x="3634979" y="2556403"/>
              <a:ext cx="176185" cy="206839"/>
            </a:xfrm>
            <a:custGeom>
              <a:rect b="b" l="l" r="r" t="t"/>
              <a:pathLst>
                <a:path extrusionOk="0" h="7915" w="6742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73"/>
            <p:cNvSpPr/>
            <p:nvPr/>
          </p:nvSpPr>
          <p:spPr>
            <a:xfrm>
              <a:off x="3603568" y="2623511"/>
              <a:ext cx="207597" cy="101786"/>
            </a:xfrm>
            <a:custGeom>
              <a:rect b="b" l="l" r="r" t="t"/>
              <a:pathLst>
                <a:path extrusionOk="0" h="3895" w="7944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73"/>
            <p:cNvSpPr/>
            <p:nvPr/>
          </p:nvSpPr>
          <p:spPr>
            <a:xfrm>
              <a:off x="3603568" y="2623511"/>
              <a:ext cx="31437" cy="101786"/>
            </a:xfrm>
            <a:custGeom>
              <a:rect b="b" l="l" r="r" t="t"/>
              <a:pathLst>
                <a:path extrusionOk="0" h="3895" w="1203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66" name="Google Shape;14666;p73"/>
          <p:cNvGrpSpPr/>
          <p:nvPr/>
        </p:nvGrpSpPr>
        <p:grpSpPr>
          <a:xfrm>
            <a:off x="4492231" y="4852003"/>
            <a:ext cx="548835" cy="732808"/>
            <a:chOff x="2246115" y="2426002"/>
            <a:chExt cx="274417" cy="366404"/>
          </a:xfrm>
        </p:grpSpPr>
        <p:sp>
          <p:nvSpPr>
            <p:cNvPr id="14667" name="Google Shape;14667;p73"/>
            <p:cNvSpPr/>
            <p:nvPr/>
          </p:nvSpPr>
          <p:spPr>
            <a:xfrm>
              <a:off x="2246115" y="2440819"/>
              <a:ext cx="274417" cy="148798"/>
            </a:xfrm>
            <a:custGeom>
              <a:rect b="b" l="l" r="r" t="t"/>
              <a:pathLst>
                <a:path extrusionOk="0" h="5694" w="10501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8" name="Google Shape;14668;p73"/>
            <p:cNvSpPr/>
            <p:nvPr/>
          </p:nvSpPr>
          <p:spPr>
            <a:xfrm>
              <a:off x="2285053" y="2520471"/>
              <a:ext cx="196543" cy="271935"/>
            </a:xfrm>
            <a:custGeom>
              <a:rect b="b" l="l" r="r" t="t"/>
              <a:pathLst>
                <a:path extrusionOk="0" h="10406" w="7521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73"/>
            <p:cNvSpPr/>
            <p:nvPr/>
          </p:nvSpPr>
          <p:spPr>
            <a:xfrm>
              <a:off x="2315471" y="2520732"/>
              <a:ext cx="166124" cy="245018"/>
            </a:xfrm>
            <a:custGeom>
              <a:rect b="b" l="l" r="r" t="t"/>
              <a:pathLst>
                <a:path extrusionOk="0" h="9376" w="6357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73"/>
            <p:cNvSpPr/>
            <p:nvPr/>
          </p:nvSpPr>
          <p:spPr>
            <a:xfrm>
              <a:off x="2285053" y="2520471"/>
              <a:ext cx="196543" cy="166882"/>
            </a:xfrm>
            <a:custGeom>
              <a:rect b="b" l="l" r="r" t="t"/>
              <a:pathLst>
                <a:path extrusionOk="0" h="6386" w="7521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1" name="Google Shape;14671;p73"/>
            <p:cNvSpPr/>
            <p:nvPr/>
          </p:nvSpPr>
          <p:spPr>
            <a:xfrm>
              <a:off x="2335306" y="2426002"/>
              <a:ext cx="96272" cy="40218"/>
            </a:xfrm>
            <a:custGeom>
              <a:rect b="b" l="l" r="r" t="t"/>
              <a:pathLst>
                <a:path extrusionOk="0" h="1539" w="3684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2" name="Google Shape;14672;p73"/>
            <p:cNvSpPr/>
            <p:nvPr/>
          </p:nvSpPr>
          <p:spPr>
            <a:xfrm>
              <a:off x="2360680" y="2426002"/>
              <a:ext cx="70897" cy="19626"/>
            </a:xfrm>
            <a:custGeom>
              <a:rect b="b" l="l" r="r" t="t"/>
              <a:pathLst>
                <a:path extrusionOk="0" h="751" w="2713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73"/>
            <p:cNvSpPr/>
            <p:nvPr/>
          </p:nvSpPr>
          <p:spPr>
            <a:xfrm>
              <a:off x="2323990" y="2591603"/>
              <a:ext cx="71394" cy="95749"/>
            </a:xfrm>
            <a:custGeom>
              <a:rect b="b" l="l" r="r" t="t"/>
              <a:pathLst>
                <a:path extrusionOk="0" h="3664" w="2732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4" name="Google Shape;14674;p73"/>
            <p:cNvSpPr/>
            <p:nvPr/>
          </p:nvSpPr>
          <p:spPr>
            <a:xfrm>
              <a:off x="2430794" y="2591838"/>
              <a:ext cx="35723" cy="43563"/>
            </a:xfrm>
            <a:custGeom>
              <a:rect b="b" l="l" r="r" t="t"/>
              <a:pathLst>
                <a:path extrusionOk="0" h="1667" w="1367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5" name="Google Shape;14675;p73"/>
          <p:cNvGrpSpPr/>
          <p:nvPr/>
        </p:nvGrpSpPr>
        <p:grpSpPr>
          <a:xfrm>
            <a:off x="5393332" y="4852003"/>
            <a:ext cx="512197" cy="733278"/>
            <a:chOff x="2696666" y="2426002"/>
            <a:chExt cx="256099" cy="366639"/>
          </a:xfrm>
        </p:grpSpPr>
        <p:sp>
          <p:nvSpPr>
            <p:cNvPr id="14676" name="Google Shape;14676;p73"/>
            <p:cNvSpPr/>
            <p:nvPr/>
          </p:nvSpPr>
          <p:spPr>
            <a:xfrm>
              <a:off x="2724811" y="2426002"/>
              <a:ext cx="227954" cy="86446"/>
            </a:xfrm>
            <a:custGeom>
              <a:rect b="b" l="l" r="r" t="t"/>
              <a:pathLst>
                <a:path extrusionOk="0" h="3308" w="8723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7" name="Google Shape;14677;p73"/>
            <p:cNvSpPr/>
            <p:nvPr/>
          </p:nvSpPr>
          <p:spPr>
            <a:xfrm>
              <a:off x="2696666" y="2465436"/>
              <a:ext cx="147283" cy="184156"/>
            </a:xfrm>
            <a:custGeom>
              <a:rect b="b" l="l" r="r" t="t"/>
              <a:pathLst>
                <a:path extrusionOk="0" h="7047" w="5636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73"/>
            <p:cNvSpPr/>
            <p:nvPr/>
          </p:nvSpPr>
          <p:spPr>
            <a:xfrm>
              <a:off x="2813008" y="2631534"/>
              <a:ext cx="51795" cy="161107"/>
            </a:xfrm>
            <a:custGeom>
              <a:rect b="b" l="l" r="r" t="t"/>
              <a:pathLst>
                <a:path extrusionOk="0" h="6165" w="1982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73"/>
            <p:cNvSpPr/>
            <p:nvPr/>
          </p:nvSpPr>
          <p:spPr>
            <a:xfrm>
              <a:off x="2836893" y="2631795"/>
              <a:ext cx="27910" cy="138999"/>
            </a:xfrm>
            <a:custGeom>
              <a:rect b="b" l="l" r="r" t="t"/>
              <a:pathLst>
                <a:path extrusionOk="0" h="5319" w="1068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0" name="Google Shape;14680;p73"/>
            <p:cNvSpPr/>
            <p:nvPr/>
          </p:nvSpPr>
          <p:spPr>
            <a:xfrm>
              <a:off x="2725568" y="2436533"/>
              <a:ext cx="227196" cy="69826"/>
            </a:xfrm>
            <a:custGeom>
              <a:rect b="b" l="l" r="r" t="t"/>
              <a:pathLst>
                <a:path extrusionOk="0" h="2672" w="8694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1" name="Google Shape;14681;p73"/>
            <p:cNvSpPr/>
            <p:nvPr/>
          </p:nvSpPr>
          <p:spPr>
            <a:xfrm>
              <a:off x="2725307" y="2426002"/>
              <a:ext cx="227457" cy="52788"/>
            </a:xfrm>
            <a:custGeom>
              <a:rect b="b" l="l" r="r" t="t"/>
              <a:pathLst>
                <a:path extrusionOk="0" h="2020" w="8704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82" name="Google Shape;14682;p73"/>
          <p:cNvGrpSpPr/>
          <p:nvPr/>
        </p:nvGrpSpPr>
        <p:grpSpPr>
          <a:xfrm>
            <a:off x="6298143" y="4852003"/>
            <a:ext cx="451726" cy="732860"/>
            <a:chOff x="3149072" y="2426002"/>
            <a:chExt cx="225863" cy="366430"/>
          </a:xfrm>
        </p:grpSpPr>
        <p:sp>
          <p:nvSpPr>
            <p:cNvPr id="14683" name="Google Shape;14683;p73"/>
            <p:cNvSpPr/>
            <p:nvPr/>
          </p:nvSpPr>
          <p:spPr>
            <a:xfrm>
              <a:off x="3236694" y="2606420"/>
              <a:ext cx="58824" cy="186011"/>
            </a:xfrm>
            <a:custGeom>
              <a:rect b="b" l="l" r="r" t="t"/>
              <a:pathLst>
                <a:path extrusionOk="0" h="7118" w="2251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73"/>
            <p:cNvSpPr/>
            <p:nvPr/>
          </p:nvSpPr>
          <p:spPr>
            <a:xfrm>
              <a:off x="3260056" y="2606420"/>
              <a:ext cx="35462" cy="165863"/>
            </a:xfrm>
            <a:custGeom>
              <a:rect b="b" l="l" r="r" t="t"/>
              <a:pathLst>
                <a:path extrusionOk="0" h="6347" w="1357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73"/>
            <p:cNvSpPr/>
            <p:nvPr/>
          </p:nvSpPr>
          <p:spPr>
            <a:xfrm>
              <a:off x="3194464" y="2547857"/>
              <a:ext cx="143284" cy="88981"/>
            </a:xfrm>
            <a:custGeom>
              <a:rect b="b" l="l" r="r" t="t"/>
              <a:pathLst>
                <a:path extrusionOk="0" h="3405" w="5483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73"/>
            <p:cNvSpPr/>
            <p:nvPr/>
          </p:nvSpPr>
          <p:spPr>
            <a:xfrm>
              <a:off x="3214063" y="2547857"/>
              <a:ext cx="123685" cy="69382"/>
            </a:xfrm>
            <a:custGeom>
              <a:rect b="b" l="l" r="r" t="t"/>
              <a:pathLst>
                <a:path extrusionOk="0" h="2655" w="4733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73"/>
            <p:cNvSpPr/>
            <p:nvPr/>
          </p:nvSpPr>
          <p:spPr>
            <a:xfrm>
              <a:off x="3179908" y="2426002"/>
              <a:ext cx="172396" cy="119635"/>
            </a:xfrm>
            <a:custGeom>
              <a:rect b="b" l="l" r="r" t="t"/>
              <a:pathLst>
                <a:path extrusionOk="0" h="4578" w="6597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73"/>
            <p:cNvSpPr/>
            <p:nvPr/>
          </p:nvSpPr>
          <p:spPr>
            <a:xfrm>
              <a:off x="3199246" y="2426002"/>
              <a:ext cx="153058" cy="85715"/>
            </a:xfrm>
            <a:custGeom>
              <a:rect b="b" l="l" r="r" t="t"/>
              <a:pathLst>
                <a:path extrusionOk="0" h="3280" w="5857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73"/>
            <p:cNvSpPr/>
            <p:nvPr/>
          </p:nvSpPr>
          <p:spPr>
            <a:xfrm>
              <a:off x="3149072" y="2528755"/>
              <a:ext cx="225863" cy="41760"/>
            </a:xfrm>
            <a:custGeom>
              <a:rect b="b" l="l" r="r" t="t"/>
              <a:pathLst>
                <a:path extrusionOk="0" h="1598" w="8643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73"/>
            <p:cNvSpPr/>
            <p:nvPr/>
          </p:nvSpPr>
          <p:spPr>
            <a:xfrm>
              <a:off x="3174864" y="2528519"/>
              <a:ext cx="200070" cy="20122"/>
            </a:xfrm>
            <a:custGeom>
              <a:rect b="b" l="l" r="r" t="t"/>
              <a:pathLst>
                <a:path extrusionOk="0" h="770" w="7656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73"/>
            <p:cNvSpPr/>
            <p:nvPr/>
          </p:nvSpPr>
          <p:spPr>
            <a:xfrm>
              <a:off x="3217095" y="2426002"/>
              <a:ext cx="110096" cy="85636"/>
            </a:xfrm>
            <a:custGeom>
              <a:rect b="b" l="l" r="r" t="t"/>
              <a:pathLst>
                <a:path extrusionOk="0" h="3277" w="4213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73"/>
            <p:cNvSpPr/>
            <p:nvPr/>
          </p:nvSpPr>
          <p:spPr>
            <a:xfrm>
              <a:off x="3217095" y="2426002"/>
              <a:ext cx="27674" cy="31620"/>
            </a:xfrm>
            <a:custGeom>
              <a:rect b="b" l="l" r="r" t="t"/>
              <a:pathLst>
                <a:path extrusionOk="0" h="1210" w="1059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73"/>
            <p:cNvSpPr/>
            <p:nvPr/>
          </p:nvSpPr>
          <p:spPr>
            <a:xfrm>
              <a:off x="3271868" y="2426002"/>
              <a:ext cx="55323" cy="61333"/>
            </a:xfrm>
            <a:custGeom>
              <a:rect b="b" l="l" r="r" t="t"/>
              <a:pathLst>
                <a:path extrusionOk="0" h="2347" w="2117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4" name="Google Shape;14694;p73"/>
          <p:cNvGrpSpPr/>
          <p:nvPr/>
        </p:nvGrpSpPr>
        <p:grpSpPr>
          <a:xfrm>
            <a:off x="2723113" y="4851846"/>
            <a:ext cx="566448" cy="732964"/>
            <a:chOff x="1361556" y="2425923"/>
            <a:chExt cx="283224" cy="366482"/>
          </a:xfrm>
        </p:grpSpPr>
        <p:sp>
          <p:nvSpPr>
            <p:cNvPr id="14695" name="Google Shape;14695;p73"/>
            <p:cNvSpPr/>
            <p:nvPr/>
          </p:nvSpPr>
          <p:spPr>
            <a:xfrm>
              <a:off x="1361556" y="2425923"/>
              <a:ext cx="283224" cy="366482"/>
            </a:xfrm>
            <a:custGeom>
              <a:rect b="b" l="l" r="r" t="t"/>
              <a:pathLst>
                <a:path extrusionOk="0" h="14024" w="10838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73"/>
            <p:cNvSpPr/>
            <p:nvPr/>
          </p:nvSpPr>
          <p:spPr>
            <a:xfrm>
              <a:off x="1493499" y="2660698"/>
              <a:ext cx="36951" cy="22866"/>
            </a:xfrm>
            <a:custGeom>
              <a:rect b="b" l="l" r="r" t="t"/>
              <a:pathLst>
                <a:path extrusionOk="0" h="875" w="1414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73"/>
            <p:cNvSpPr/>
            <p:nvPr/>
          </p:nvSpPr>
          <p:spPr>
            <a:xfrm>
              <a:off x="1512341" y="2660959"/>
              <a:ext cx="18110" cy="20122"/>
            </a:xfrm>
            <a:custGeom>
              <a:rect b="b" l="l" r="r" t="t"/>
              <a:pathLst>
                <a:path extrusionOk="0" h="770" w="693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73"/>
            <p:cNvSpPr/>
            <p:nvPr/>
          </p:nvSpPr>
          <p:spPr>
            <a:xfrm>
              <a:off x="1433290" y="2489556"/>
              <a:ext cx="153711" cy="173180"/>
            </a:xfrm>
            <a:custGeom>
              <a:rect b="b" l="l" r="r" t="t"/>
              <a:pathLst>
                <a:path extrusionOk="0" h="6627" w="5882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73"/>
            <p:cNvSpPr/>
            <p:nvPr/>
          </p:nvSpPr>
          <p:spPr>
            <a:xfrm>
              <a:off x="1457306" y="2490314"/>
              <a:ext cx="129434" cy="172422"/>
            </a:xfrm>
            <a:custGeom>
              <a:rect b="b" l="l" r="r" t="t"/>
              <a:pathLst>
                <a:path extrusionOk="0" h="6598" w="4953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73"/>
            <p:cNvSpPr/>
            <p:nvPr/>
          </p:nvSpPr>
          <p:spPr>
            <a:xfrm>
              <a:off x="1469876" y="2523502"/>
              <a:ext cx="79417" cy="95253"/>
            </a:xfrm>
            <a:custGeom>
              <a:rect b="b" l="l" r="r" t="t"/>
              <a:pathLst>
                <a:path extrusionOk="0" h="3645" w="3039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73"/>
            <p:cNvSpPr/>
            <p:nvPr/>
          </p:nvSpPr>
          <p:spPr>
            <a:xfrm>
              <a:off x="1421086" y="2581412"/>
              <a:ext cx="30131" cy="19338"/>
            </a:xfrm>
            <a:custGeom>
              <a:rect b="b" l="l" r="r" t="t"/>
              <a:pathLst>
                <a:path extrusionOk="0" h="740" w="1153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73"/>
            <p:cNvSpPr/>
            <p:nvPr/>
          </p:nvSpPr>
          <p:spPr>
            <a:xfrm>
              <a:off x="1569336" y="2582222"/>
              <a:ext cx="30157" cy="19312"/>
            </a:xfrm>
            <a:custGeom>
              <a:rect b="b" l="l" r="r" t="t"/>
              <a:pathLst>
                <a:path extrusionOk="0" h="739" w="1154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73"/>
            <p:cNvSpPr/>
            <p:nvPr/>
          </p:nvSpPr>
          <p:spPr>
            <a:xfrm>
              <a:off x="1506304" y="2449599"/>
              <a:ext cx="11342" cy="26498"/>
            </a:xfrm>
            <a:custGeom>
              <a:rect b="b" l="l" r="r" t="t"/>
              <a:pathLst>
                <a:path extrusionOk="0" h="1014" w="434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4" name="Google Shape;14704;p73"/>
            <p:cNvSpPr/>
            <p:nvPr/>
          </p:nvSpPr>
          <p:spPr>
            <a:xfrm>
              <a:off x="1457228" y="2461176"/>
              <a:ext cx="23624" cy="25897"/>
            </a:xfrm>
            <a:custGeom>
              <a:rect b="b" l="l" r="r" t="t"/>
              <a:pathLst>
                <a:path extrusionOk="0" h="991" w="904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73"/>
            <p:cNvSpPr/>
            <p:nvPr/>
          </p:nvSpPr>
          <p:spPr>
            <a:xfrm>
              <a:off x="1422680" y="2495723"/>
              <a:ext cx="29295" cy="18868"/>
            </a:xfrm>
            <a:custGeom>
              <a:rect b="b" l="l" r="r" t="t"/>
              <a:pathLst>
                <a:path extrusionOk="0" h="722" w="1121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73"/>
            <p:cNvSpPr/>
            <p:nvPr/>
          </p:nvSpPr>
          <p:spPr>
            <a:xfrm>
              <a:off x="1410816" y="2542344"/>
              <a:ext cx="28171" cy="11315"/>
            </a:xfrm>
            <a:custGeom>
              <a:rect b="b" l="l" r="r" t="t"/>
              <a:pathLst>
                <a:path extrusionOk="0" h="433" w="1078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73"/>
            <p:cNvSpPr/>
            <p:nvPr/>
          </p:nvSpPr>
          <p:spPr>
            <a:xfrm>
              <a:off x="1581932" y="2543833"/>
              <a:ext cx="29687" cy="11342"/>
            </a:xfrm>
            <a:custGeom>
              <a:rect b="b" l="l" r="r" t="t"/>
              <a:pathLst>
                <a:path extrusionOk="0" h="434" w="1136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73"/>
            <p:cNvSpPr/>
            <p:nvPr/>
          </p:nvSpPr>
          <p:spPr>
            <a:xfrm>
              <a:off x="1571139" y="2496742"/>
              <a:ext cx="30183" cy="19234"/>
            </a:xfrm>
            <a:custGeom>
              <a:rect b="b" l="l" r="r" t="t"/>
              <a:pathLst>
                <a:path extrusionOk="0" h="736" w="1155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73"/>
            <p:cNvSpPr/>
            <p:nvPr/>
          </p:nvSpPr>
          <p:spPr>
            <a:xfrm>
              <a:off x="1542655" y="2462483"/>
              <a:ext cx="22213" cy="25349"/>
            </a:xfrm>
            <a:custGeom>
              <a:rect b="b" l="l" r="r" t="t"/>
              <a:pathLst>
                <a:path extrusionOk="0" h="970" w="85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73"/>
            <p:cNvSpPr/>
            <p:nvPr/>
          </p:nvSpPr>
          <p:spPr>
            <a:xfrm>
              <a:off x="1496243" y="2594112"/>
              <a:ext cx="8075" cy="24382"/>
            </a:xfrm>
            <a:custGeom>
              <a:rect b="b" l="l" r="r" t="t"/>
              <a:pathLst>
                <a:path extrusionOk="0" h="933" w="309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73"/>
            <p:cNvSpPr/>
            <p:nvPr/>
          </p:nvSpPr>
          <p:spPr>
            <a:xfrm>
              <a:off x="1483935" y="2618468"/>
              <a:ext cx="56054" cy="22160"/>
            </a:xfrm>
            <a:custGeom>
              <a:rect b="b" l="l" r="r" t="t"/>
              <a:pathLst>
                <a:path extrusionOk="0" h="848" w="2145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73"/>
            <p:cNvSpPr/>
            <p:nvPr/>
          </p:nvSpPr>
          <p:spPr>
            <a:xfrm>
              <a:off x="1483935" y="2640602"/>
              <a:ext cx="56054" cy="22134"/>
            </a:xfrm>
            <a:custGeom>
              <a:rect b="b" l="l" r="r" t="t"/>
              <a:pathLst>
                <a:path extrusionOk="0" h="847" w="2145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73"/>
            <p:cNvSpPr/>
            <p:nvPr/>
          </p:nvSpPr>
          <p:spPr>
            <a:xfrm>
              <a:off x="1504292" y="2618468"/>
              <a:ext cx="35697" cy="22160"/>
            </a:xfrm>
            <a:custGeom>
              <a:rect b="b" l="l" r="r" t="t"/>
              <a:pathLst>
                <a:path extrusionOk="0" h="848" w="1366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73"/>
            <p:cNvSpPr/>
            <p:nvPr/>
          </p:nvSpPr>
          <p:spPr>
            <a:xfrm>
              <a:off x="1504031" y="2640602"/>
              <a:ext cx="35958" cy="22134"/>
            </a:xfrm>
            <a:custGeom>
              <a:rect b="b" l="l" r="r" t="t"/>
              <a:pathLst>
                <a:path extrusionOk="0" h="847" w="1376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15" name="Google Shape;14715;p73"/>
          <p:cNvGrpSpPr/>
          <p:nvPr/>
        </p:nvGrpSpPr>
        <p:grpSpPr>
          <a:xfrm>
            <a:off x="7947470" y="5782111"/>
            <a:ext cx="723766" cy="733957"/>
            <a:chOff x="3973735" y="2891056"/>
            <a:chExt cx="361883" cy="366979"/>
          </a:xfrm>
        </p:grpSpPr>
        <p:sp>
          <p:nvSpPr>
            <p:cNvPr id="14716" name="Google Shape;14716;p73"/>
            <p:cNvSpPr/>
            <p:nvPr/>
          </p:nvSpPr>
          <p:spPr>
            <a:xfrm>
              <a:off x="4148875" y="2891056"/>
              <a:ext cx="149661" cy="98598"/>
            </a:xfrm>
            <a:custGeom>
              <a:rect b="b" l="l" r="r" t="t"/>
              <a:pathLst>
                <a:path extrusionOk="0" h="3773" w="5727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73"/>
            <p:cNvSpPr/>
            <p:nvPr/>
          </p:nvSpPr>
          <p:spPr>
            <a:xfrm>
              <a:off x="4231558" y="3066039"/>
              <a:ext cx="25139" cy="25139"/>
            </a:xfrm>
            <a:custGeom>
              <a:rect b="b" l="l" r="r" t="t"/>
              <a:pathLst>
                <a:path extrusionOk="0" fill="none" h="962" w="962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cap="rnd" cmpd="sng" w="45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73"/>
            <p:cNvSpPr/>
            <p:nvPr/>
          </p:nvSpPr>
          <p:spPr>
            <a:xfrm>
              <a:off x="3973735" y="2975307"/>
              <a:ext cx="359871" cy="282728"/>
            </a:xfrm>
            <a:custGeom>
              <a:rect b="b" l="l" r="r" t="t"/>
              <a:pathLst>
                <a:path extrusionOk="0" h="10819" w="13771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73"/>
            <p:cNvSpPr/>
            <p:nvPr/>
          </p:nvSpPr>
          <p:spPr>
            <a:xfrm>
              <a:off x="3997855" y="2975307"/>
              <a:ext cx="337763" cy="282728"/>
            </a:xfrm>
            <a:custGeom>
              <a:rect b="b" l="l" r="r" t="t"/>
              <a:pathLst>
                <a:path extrusionOk="0" h="10819" w="12925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73"/>
            <p:cNvSpPr/>
            <p:nvPr/>
          </p:nvSpPr>
          <p:spPr>
            <a:xfrm>
              <a:off x="3973970" y="3219306"/>
              <a:ext cx="359635" cy="11080"/>
            </a:xfrm>
            <a:custGeom>
              <a:rect b="b" l="l" r="r" t="t"/>
              <a:pathLst>
                <a:path extrusionOk="0" h="424" w="13762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73"/>
            <p:cNvSpPr/>
            <p:nvPr/>
          </p:nvSpPr>
          <p:spPr>
            <a:xfrm>
              <a:off x="3973970" y="3040403"/>
              <a:ext cx="359635" cy="11080"/>
            </a:xfrm>
            <a:custGeom>
              <a:rect b="b" l="l" r="r" t="t"/>
              <a:pathLst>
                <a:path extrusionOk="0" h="424" w="13762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73"/>
            <p:cNvSpPr/>
            <p:nvPr/>
          </p:nvSpPr>
          <p:spPr>
            <a:xfrm>
              <a:off x="3998090" y="2999688"/>
              <a:ext cx="46281" cy="27674"/>
            </a:xfrm>
            <a:custGeom>
              <a:rect b="b" l="l" r="r" t="t"/>
              <a:pathLst>
                <a:path extrusionOk="0" h="1059" w="1771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73"/>
            <p:cNvSpPr/>
            <p:nvPr/>
          </p:nvSpPr>
          <p:spPr>
            <a:xfrm>
              <a:off x="4262970" y="2999688"/>
              <a:ext cx="46255" cy="27674"/>
            </a:xfrm>
            <a:custGeom>
              <a:rect b="b" l="l" r="r" t="t"/>
              <a:pathLst>
                <a:path extrusionOk="0" h="1059" w="177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73"/>
            <p:cNvSpPr/>
            <p:nvPr/>
          </p:nvSpPr>
          <p:spPr>
            <a:xfrm>
              <a:off x="4019963" y="2999688"/>
              <a:ext cx="24408" cy="27674"/>
            </a:xfrm>
            <a:custGeom>
              <a:rect b="b" l="l" r="r" t="t"/>
              <a:pathLst>
                <a:path extrusionOk="0" h="1059" w="934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73"/>
            <p:cNvSpPr/>
            <p:nvPr/>
          </p:nvSpPr>
          <p:spPr>
            <a:xfrm>
              <a:off x="4284816" y="2999688"/>
              <a:ext cx="24408" cy="27674"/>
            </a:xfrm>
            <a:custGeom>
              <a:rect b="b" l="l" r="r" t="t"/>
              <a:pathLst>
                <a:path extrusionOk="0" h="1059" w="934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73"/>
            <p:cNvSpPr/>
            <p:nvPr/>
          </p:nvSpPr>
          <p:spPr>
            <a:xfrm>
              <a:off x="4125434" y="3060838"/>
              <a:ext cx="138319" cy="134635"/>
            </a:xfrm>
            <a:custGeom>
              <a:rect b="b" l="l" r="r" t="t"/>
              <a:pathLst>
                <a:path extrusionOk="0" h="5152" w="5293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73"/>
            <p:cNvSpPr/>
            <p:nvPr/>
          </p:nvSpPr>
          <p:spPr>
            <a:xfrm>
              <a:off x="4129772" y="3060865"/>
              <a:ext cx="128180" cy="116760"/>
            </a:xfrm>
            <a:custGeom>
              <a:rect b="b" l="l" r="r" t="t"/>
              <a:pathLst>
                <a:path extrusionOk="0" h="4468" w="4905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73"/>
            <p:cNvSpPr/>
            <p:nvPr/>
          </p:nvSpPr>
          <p:spPr>
            <a:xfrm>
              <a:off x="4135312" y="3077589"/>
              <a:ext cx="99774" cy="95253"/>
            </a:xfrm>
            <a:custGeom>
              <a:rect b="b" l="l" r="r" t="t"/>
              <a:pathLst>
                <a:path extrusionOk="0" h="3645" w="3818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73"/>
            <p:cNvSpPr/>
            <p:nvPr/>
          </p:nvSpPr>
          <p:spPr>
            <a:xfrm>
              <a:off x="3973970" y="3219306"/>
              <a:ext cx="24146" cy="11080"/>
            </a:xfrm>
            <a:custGeom>
              <a:rect b="b" l="l" r="r" t="t"/>
              <a:pathLst>
                <a:path extrusionOk="0" h="424" w="924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73"/>
            <p:cNvSpPr/>
            <p:nvPr/>
          </p:nvSpPr>
          <p:spPr>
            <a:xfrm>
              <a:off x="3973970" y="3040403"/>
              <a:ext cx="24146" cy="11080"/>
            </a:xfrm>
            <a:custGeom>
              <a:rect b="b" l="l" r="r" t="t"/>
              <a:pathLst>
                <a:path extrusionOk="0" h="424" w="924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73"/>
            <p:cNvSpPr/>
            <p:nvPr/>
          </p:nvSpPr>
          <p:spPr>
            <a:xfrm>
              <a:off x="4135312" y="3077851"/>
              <a:ext cx="109835" cy="108319"/>
            </a:xfrm>
            <a:custGeom>
              <a:rect b="b" l="l" r="r" t="t"/>
              <a:pathLst>
                <a:path extrusionOk="0" h="4145" w="4203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73"/>
            <p:cNvSpPr/>
            <p:nvPr/>
          </p:nvSpPr>
          <p:spPr>
            <a:xfrm>
              <a:off x="4135312" y="3077589"/>
              <a:ext cx="99774" cy="95253"/>
            </a:xfrm>
            <a:custGeom>
              <a:rect b="b" l="l" r="r" t="t"/>
              <a:pathLst>
                <a:path extrusionOk="0" h="3645" w="3818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33" name="Google Shape;14733;p73"/>
          <p:cNvGrpSpPr/>
          <p:nvPr/>
        </p:nvGrpSpPr>
        <p:grpSpPr>
          <a:xfrm>
            <a:off x="7055881" y="5833488"/>
            <a:ext cx="733330" cy="631309"/>
            <a:chOff x="3527941" y="2916744"/>
            <a:chExt cx="366665" cy="315654"/>
          </a:xfrm>
        </p:grpSpPr>
        <p:sp>
          <p:nvSpPr>
            <p:cNvPr id="14734" name="Google Shape;14734;p73"/>
            <p:cNvSpPr/>
            <p:nvPr/>
          </p:nvSpPr>
          <p:spPr>
            <a:xfrm>
              <a:off x="3527941" y="2916770"/>
              <a:ext cx="366665" cy="157840"/>
            </a:xfrm>
            <a:custGeom>
              <a:rect b="b" l="l" r="r" t="t"/>
              <a:pathLst>
                <a:path extrusionOk="0" h="6040" w="14031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73"/>
            <p:cNvSpPr/>
            <p:nvPr/>
          </p:nvSpPr>
          <p:spPr>
            <a:xfrm>
              <a:off x="3546521" y="2916744"/>
              <a:ext cx="348085" cy="139260"/>
            </a:xfrm>
            <a:custGeom>
              <a:rect b="b" l="l" r="r" t="t"/>
              <a:pathLst>
                <a:path extrusionOk="0" h="5329" w="1332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73"/>
            <p:cNvSpPr/>
            <p:nvPr/>
          </p:nvSpPr>
          <p:spPr>
            <a:xfrm>
              <a:off x="3527941" y="3074584"/>
              <a:ext cx="366665" cy="157814"/>
            </a:xfrm>
            <a:custGeom>
              <a:rect b="b" l="l" r="r" t="t"/>
              <a:pathLst>
                <a:path extrusionOk="0" h="6039" w="14031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73"/>
            <p:cNvSpPr/>
            <p:nvPr/>
          </p:nvSpPr>
          <p:spPr>
            <a:xfrm>
              <a:off x="3547279" y="3093426"/>
              <a:ext cx="347327" cy="138973"/>
            </a:xfrm>
            <a:custGeom>
              <a:rect b="b" l="l" r="r" t="t"/>
              <a:pathLst>
                <a:path extrusionOk="0" h="5318" w="13291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73"/>
            <p:cNvSpPr/>
            <p:nvPr/>
          </p:nvSpPr>
          <p:spPr>
            <a:xfrm>
              <a:off x="3553812" y="3097424"/>
              <a:ext cx="45026" cy="44268"/>
            </a:xfrm>
            <a:custGeom>
              <a:rect b="b" l="l" r="r" t="t"/>
              <a:pathLst>
                <a:path extrusionOk="0" h="1694" w="1723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73"/>
            <p:cNvSpPr/>
            <p:nvPr/>
          </p:nvSpPr>
          <p:spPr>
            <a:xfrm>
              <a:off x="3554335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73"/>
            <p:cNvSpPr/>
            <p:nvPr/>
          </p:nvSpPr>
          <p:spPr>
            <a:xfrm>
              <a:off x="3620920" y="3097424"/>
              <a:ext cx="45261" cy="44268"/>
            </a:xfrm>
            <a:custGeom>
              <a:rect b="b" l="l" r="r" t="t"/>
              <a:pathLst>
                <a:path extrusionOk="0" h="1694" w="1732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cap="flat" cmpd="sng" w="3125">
              <a:solidFill>
                <a:srgbClr val="ABBCCA"/>
              </a:solidFill>
              <a:prstDash val="solid"/>
              <a:miter lim="9616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73"/>
            <p:cNvSpPr/>
            <p:nvPr/>
          </p:nvSpPr>
          <p:spPr>
            <a:xfrm>
              <a:off x="3621678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73"/>
            <p:cNvSpPr/>
            <p:nvPr/>
          </p:nvSpPr>
          <p:spPr>
            <a:xfrm>
              <a:off x="3689021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73"/>
            <p:cNvSpPr/>
            <p:nvPr/>
          </p:nvSpPr>
          <p:spPr>
            <a:xfrm>
              <a:off x="3755607" y="3097424"/>
              <a:ext cx="45261" cy="44268"/>
            </a:xfrm>
            <a:custGeom>
              <a:rect b="b" l="l" r="r" t="t"/>
              <a:pathLst>
                <a:path extrusionOk="0" h="1694" w="1732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73"/>
            <p:cNvSpPr/>
            <p:nvPr/>
          </p:nvSpPr>
          <p:spPr>
            <a:xfrm>
              <a:off x="3756365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73"/>
            <p:cNvSpPr/>
            <p:nvPr/>
          </p:nvSpPr>
          <p:spPr>
            <a:xfrm>
              <a:off x="3822950" y="3097424"/>
              <a:ext cx="45261" cy="44268"/>
            </a:xfrm>
            <a:custGeom>
              <a:rect b="b" l="l" r="r" t="t"/>
              <a:pathLst>
                <a:path extrusionOk="0" h="1694" w="1732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73"/>
            <p:cNvSpPr/>
            <p:nvPr/>
          </p:nvSpPr>
          <p:spPr>
            <a:xfrm>
              <a:off x="3823708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73"/>
            <p:cNvSpPr/>
            <p:nvPr/>
          </p:nvSpPr>
          <p:spPr>
            <a:xfrm>
              <a:off x="3562514" y="3105185"/>
              <a:ext cx="40897" cy="36507"/>
            </a:xfrm>
            <a:custGeom>
              <a:rect b="b" l="l" r="r" t="t"/>
              <a:pathLst>
                <a:path extrusionOk="0" h="1397" w="1565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73"/>
            <p:cNvSpPr/>
            <p:nvPr/>
          </p:nvSpPr>
          <p:spPr>
            <a:xfrm>
              <a:off x="3562436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73"/>
            <p:cNvSpPr/>
            <p:nvPr/>
          </p:nvSpPr>
          <p:spPr>
            <a:xfrm>
              <a:off x="3629622" y="3105185"/>
              <a:ext cx="41133" cy="36507"/>
            </a:xfrm>
            <a:custGeom>
              <a:rect b="b" l="l" r="r" t="t"/>
              <a:pathLst>
                <a:path extrusionOk="0" h="1397" w="1574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cap="flat" cmpd="sng" w="3125">
              <a:solidFill>
                <a:srgbClr val="ABBCCA"/>
              </a:solidFill>
              <a:prstDash val="solid"/>
              <a:miter lim="9616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73"/>
            <p:cNvSpPr/>
            <p:nvPr/>
          </p:nvSpPr>
          <p:spPr>
            <a:xfrm>
              <a:off x="3629779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73"/>
            <p:cNvSpPr/>
            <p:nvPr/>
          </p:nvSpPr>
          <p:spPr>
            <a:xfrm>
              <a:off x="3696887" y="3173313"/>
              <a:ext cx="41263" cy="36742"/>
            </a:xfrm>
            <a:custGeom>
              <a:rect b="b" l="l" r="r" t="t"/>
              <a:pathLst>
                <a:path extrusionOk="0" h="1406" w="1579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73"/>
            <p:cNvSpPr/>
            <p:nvPr/>
          </p:nvSpPr>
          <p:spPr>
            <a:xfrm>
              <a:off x="3764309" y="3105185"/>
              <a:ext cx="41133" cy="36507"/>
            </a:xfrm>
            <a:custGeom>
              <a:rect b="b" l="l" r="r" t="t"/>
              <a:pathLst>
                <a:path extrusionOk="0" h="1397" w="1574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73"/>
            <p:cNvSpPr/>
            <p:nvPr/>
          </p:nvSpPr>
          <p:spPr>
            <a:xfrm>
              <a:off x="3764231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73"/>
            <p:cNvSpPr/>
            <p:nvPr/>
          </p:nvSpPr>
          <p:spPr>
            <a:xfrm>
              <a:off x="3831653" y="3105185"/>
              <a:ext cx="41133" cy="36507"/>
            </a:xfrm>
            <a:custGeom>
              <a:rect b="b" l="l" r="r" t="t"/>
              <a:pathLst>
                <a:path extrusionOk="0" h="1397" w="1574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73"/>
            <p:cNvSpPr/>
            <p:nvPr/>
          </p:nvSpPr>
          <p:spPr>
            <a:xfrm>
              <a:off x="3831574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6" name="Google Shape;14756;p73"/>
            <p:cNvSpPr/>
            <p:nvPr/>
          </p:nvSpPr>
          <p:spPr>
            <a:xfrm>
              <a:off x="3550310" y="2939375"/>
              <a:ext cx="101786" cy="65854"/>
            </a:xfrm>
            <a:custGeom>
              <a:rect b="b" l="l" r="r" t="t"/>
              <a:pathLst>
                <a:path extrusionOk="0" h="2520" w="3895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7" name="Google Shape;14757;p73"/>
            <p:cNvSpPr/>
            <p:nvPr/>
          </p:nvSpPr>
          <p:spPr>
            <a:xfrm>
              <a:off x="3568655" y="2939375"/>
              <a:ext cx="83441" cy="65854"/>
            </a:xfrm>
            <a:custGeom>
              <a:rect b="b" l="l" r="r" t="t"/>
              <a:pathLst>
                <a:path extrusionOk="0" h="2520" w="3193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73"/>
            <p:cNvSpPr/>
            <p:nvPr/>
          </p:nvSpPr>
          <p:spPr>
            <a:xfrm>
              <a:off x="3633725" y="2986100"/>
              <a:ext cx="90993" cy="65880"/>
            </a:xfrm>
            <a:custGeom>
              <a:rect b="b" l="l" r="r" t="t"/>
              <a:pathLst>
                <a:path extrusionOk="0" h="2521" w="3482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73"/>
            <p:cNvSpPr/>
            <p:nvPr/>
          </p:nvSpPr>
          <p:spPr>
            <a:xfrm>
              <a:off x="3657610" y="2986100"/>
              <a:ext cx="67108" cy="63868"/>
            </a:xfrm>
            <a:custGeom>
              <a:rect b="b" l="l" r="r" t="t"/>
              <a:pathLst>
                <a:path extrusionOk="0" h="2444" w="2568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73"/>
            <p:cNvSpPr/>
            <p:nvPr/>
          </p:nvSpPr>
          <p:spPr>
            <a:xfrm>
              <a:off x="3723438" y="2950298"/>
              <a:ext cx="126142" cy="143154"/>
            </a:xfrm>
            <a:custGeom>
              <a:rect b="b" l="l" r="r" t="t"/>
              <a:pathLst>
                <a:path extrusionOk="0" h="5478" w="4827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73"/>
            <p:cNvSpPr/>
            <p:nvPr/>
          </p:nvSpPr>
          <p:spPr>
            <a:xfrm>
              <a:off x="3743037" y="3024567"/>
              <a:ext cx="47274" cy="45000"/>
            </a:xfrm>
            <a:custGeom>
              <a:rect b="b" l="l" r="r" t="t"/>
              <a:pathLst>
                <a:path extrusionOk="0" h="1722" w="1809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2" name="Google Shape;14762;p73"/>
            <p:cNvSpPr/>
            <p:nvPr/>
          </p:nvSpPr>
          <p:spPr>
            <a:xfrm>
              <a:off x="3641016" y="3064392"/>
              <a:ext cx="117884" cy="81586"/>
            </a:xfrm>
            <a:custGeom>
              <a:rect b="b" l="l" r="r" t="t"/>
              <a:pathLst>
                <a:path extrusionOk="0" h="3122" w="4511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73"/>
            <p:cNvSpPr/>
            <p:nvPr/>
          </p:nvSpPr>
          <p:spPr>
            <a:xfrm>
              <a:off x="3662628" y="3064210"/>
              <a:ext cx="92509" cy="58694"/>
            </a:xfrm>
            <a:custGeom>
              <a:rect b="b" l="l" r="r" t="t"/>
              <a:pathLst>
                <a:path extrusionOk="0" h="2246" w="354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4" name="Google Shape;14764;p73"/>
          <p:cNvGrpSpPr/>
          <p:nvPr/>
        </p:nvGrpSpPr>
        <p:grpSpPr>
          <a:xfrm>
            <a:off x="5281746" y="5783261"/>
            <a:ext cx="732808" cy="732808"/>
            <a:chOff x="2640873" y="2891631"/>
            <a:chExt cx="366404" cy="366404"/>
          </a:xfrm>
        </p:grpSpPr>
        <p:sp>
          <p:nvSpPr>
            <p:cNvPr id="14765" name="Google Shape;14765;p73"/>
            <p:cNvSpPr/>
            <p:nvPr/>
          </p:nvSpPr>
          <p:spPr>
            <a:xfrm>
              <a:off x="2696405" y="2945646"/>
              <a:ext cx="310872" cy="312388"/>
            </a:xfrm>
            <a:custGeom>
              <a:rect b="b" l="l" r="r" t="t"/>
              <a:pathLst>
                <a:path extrusionOk="0" h="11954" w="11896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73"/>
            <p:cNvSpPr/>
            <p:nvPr/>
          </p:nvSpPr>
          <p:spPr>
            <a:xfrm>
              <a:off x="2696405" y="3118539"/>
              <a:ext cx="60340" cy="57073"/>
            </a:xfrm>
            <a:custGeom>
              <a:rect b="b" l="l" r="r" t="t"/>
              <a:pathLst>
                <a:path extrusionOk="0" h="2184" w="2309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73"/>
            <p:cNvSpPr/>
            <p:nvPr/>
          </p:nvSpPr>
          <p:spPr>
            <a:xfrm>
              <a:off x="2864776" y="2945646"/>
              <a:ext cx="26420" cy="60340"/>
            </a:xfrm>
            <a:custGeom>
              <a:rect b="b" l="l" r="r" t="t"/>
              <a:pathLst>
                <a:path extrusionOk="0" h="2309" w="1011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73"/>
            <p:cNvSpPr/>
            <p:nvPr/>
          </p:nvSpPr>
          <p:spPr>
            <a:xfrm>
              <a:off x="2640873" y="2891631"/>
              <a:ext cx="310872" cy="312127"/>
            </a:xfrm>
            <a:custGeom>
              <a:rect b="b" l="l" r="r" t="t"/>
              <a:pathLst>
                <a:path extrusionOk="0" h="11944" w="11896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73"/>
            <p:cNvSpPr/>
            <p:nvPr/>
          </p:nvSpPr>
          <p:spPr>
            <a:xfrm>
              <a:off x="2821318" y="2972798"/>
              <a:ext cx="11080" cy="33188"/>
            </a:xfrm>
            <a:custGeom>
              <a:rect b="b" l="l" r="r" t="t"/>
              <a:pathLst>
                <a:path extrusionOk="0" h="1270" w="424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73"/>
            <p:cNvSpPr/>
            <p:nvPr/>
          </p:nvSpPr>
          <p:spPr>
            <a:xfrm>
              <a:off x="2855734" y="2982598"/>
              <a:ext cx="11342" cy="23389"/>
            </a:xfrm>
            <a:custGeom>
              <a:rect b="b" l="l" r="r" t="t"/>
              <a:pathLst>
                <a:path extrusionOk="0" h="895" w="434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73"/>
            <p:cNvSpPr/>
            <p:nvPr/>
          </p:nvSpPr>
          <p:spPr>
            <a:xfrm>
              <a:off x="2786379" y="2982598"/>
              <a:ext cx="11080" cy="23389"/>
            </a:xfrm>
            <a:custGeom>
              <a:rect b="b" l="l" r="r" t="t"/>
              <a:pathLst>
                <a:path extrusionOk="0" h="895" w="424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73"/>
            <p:cNvSpPr/>
            <p:nvPr/>
          </p:nvSpPr>
          <p:spPr>
            <a:xfrm>
              <a:off x="2972468" y="2972040"/>
              <a:ext cx="11943" cy="33946"/>
            </a:xfrm>
            <a:custGeom>
              <a:rect b="b" l="l" r="r" t="t"/>
              <a:pathLst>
                <a:path extrusionOk="0" h="1299" w="457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73"/>
            <p:cNvSpPr/>
            <p:nvPr/>
          </p:nvSpPr>
          <p:spPr>
            <a:xfrm>
              <a:off x="2811753" y="3143182"/>
              <a:ext cx="11342" cy="33241"/>
            </a:xfrm>
            <a:custGeom>
              <a:rect b="b" l="l" r="r" t="t"/>
              <a:pathLst>
                <a:path extrusionOk="0" h="1272" w="434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73"/>
            <p:cNvSpPr/>
            <p:nvPr/>
          </p:nvSpPr>
          <p:spPr>
            <a:xfrm>
              <a:off x="2777337" y="3143182"/>
              <a:ext cx="11080" cy="24957"/>
            </a:xfrm>
            <a:custGeom>
              <a:rect b="b" l="l" r="r" t="t"/>
              <a:pathLst>
                <a:path extrusionOk="0" h="955" w="424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73"/>
            <p:cNvSpPr/>
            <p:nvPr/>
          </p:nvSpPr>
          <p:spPr>
            <a:xfrm>
              <a:off x="2846693" y="3143182"/>
              <a:ext cx="11342" cy="24957"/>
            </a:xfrm>
            <a:custGeom>
              <a:rect b="b" l="l" r="r" t="t"/>
              <a:pathLst>
                <a:path extrusionOk="0" h="955" w="434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73"/>
            <p:cNvSpPr/>
            <p:nvPr/>
          </p:nvSpPr>
          <p:spPr>
            <a:xfrm>
              <a:off x="2742659" y="3143182"/>
              <a:ext cx="11080" cy="33241"/>
            </a:xfrm>
            <a:custGeom>
              <a:rect b="b" l="l" r="r" t="t"/>
              <a:pathLst>
                <a:path extrusionOk="0" h="1272" w="424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73"/>
            <p:cNvSpPr/>
            <p:nvPr/>
          </p:nvSpPr>
          <p:spPr>
            <a:xfrm>
              <a:off x="2707589" y="3143182"/>
              <a:ext cx="11838" cy="25897"/>
            </a:xfrm>
            <a:custGeom>
              <a:rect b="b" l="l" r="r" t="t"/>
              <a:pathLst>
                <a:path extrusionOk="0" h="991" w="453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73"/>
            <p:cNvSpPr/>
            <p:nvPr/>
          </p:nvSpPr>
          <p:spPr>
            <a:xfrm>
              <a:off x="2673042" y="3143182"/>
              <a:ext cx="11838" cy="34181"/>
            </a:xfrm>
            <a:custGeom>
              <a:rect b="b" l="l" r="r" t="t"/>
              <a:pathLst>
                <a:path extrusionOk="0" h="1308" w="453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79" name="Google Shape;14779;p73"/>
          <p:cNvGrpSpPr/>
          <p:nvPr/>
        </p:nvGrpSpPr>
        <p:grpSpPr>
          <a:xfrm>
            <a:off x="4394182" y="5876240"/>
            <a:ext cx="733330" cy="546378"/>
            <a:chOff x="2197091" y="2938120"/>
            <a:chExt cx="366665" cy="273189"/>
          </a:xfrm>
        </p:grpSpPr>
        <p:sp>
          <p:nvSpPr>
            <p:cNvPr id="14780" name="Google Shape;14780;p73"/>
            <p:cNvSpPr/>
            <p:nvPr/>
          </p:nvSpPr>
          <p:spPr>
            <a:xfrm>
              <a:off x="2197091" y="2938120"/>
              <a:ext cx="366665" cy="273189"/>
            </a:xfrm>
            <a:custGeom>
              <a:rect b="b" l="l" r="r" t="t"/>
              <a:pathLst>
                <a:path extrusionOk="0" h="10454" w="14031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73"/>
            <p:cNvSpPr/>
            <p:nvPr/>
          </p:nvSpPr>
          <p:spPr>
            <a:xfrm>
              <a:off x="2218206" y="2938120"/>
              <a:ext cx="345550" cy="273189"/>
            </a:xfrm>
            <a:custGeom>
              <a:rect b="b" l="l" r="r" t="t"/>
              <a:pathLst>
                <a:path extrusionOk="0" h="10454" w="13223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73"/>
            <p:cNvSpPr/>
            <p:nvPr/>
          </p:nvSpPr>
          <p:spPr>
            <a:xfrm>
              <a:off x="2197352" y="2938120"/>
              <a:ext cx="366404" cy="47274"/>
            </a:xfrm>
            <a:custGeom>
              <a:rect b="b" l="l" r="r" t="t"/>
              <a:pathLst>
                <a:path extrusionOk="0" h="1809" w="14021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3" name="Google Shape;14783;p73"/>
            <p:cNvSpPr/>
            <p:nvPr/>
          </p:nvSpPr>
          <p:spPr>
            <a:xfrm>
              <a:off x="2218206" y="2938120"/>
              <a:ext cx="345550" cy="47274"/>
            </a:xfrm>
            <a:custGeom>
              <a:rect b="b" l="l" r="r" t="t"/>
              <a:pathLst>
                <a:path extrusionOk="0" h="1809" w="13223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4" name="Google Shape;14784;p73"/>
            <p:cNvSpPr/>
            <p:nvPr/>
          </p:nvSpPr>
          <p:spPr>
            <a:xfrm>
              <a:off x="2218206" y="2938120"/>
              <a:ext cx="345550" cy="47274"/>
            </a:xfrm>
            <a:custGeom>
              <a:rect b="b" l="l" r="r" t="t"/>
              <a:pathLst>
                <a:path extrusionOk="0" h="1809" w="13223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5" name="Google Shape;14785;p73"/>
            <p:cNvSpPr/>
            <p:nvPr/>
          </p:nvSpPr>
          <p:spPr>
            <a:xfrm>
              <a:off x="2215697" y="3003451"/>
              <a:ext cx="43746" cy="11342"/>
            </a:xfrm>
            <a:custGeom>
              <a:rect b="b" l="l" r="r" t="t"/>
              <a:pathLst>
                <a:path extrusionOk="0" h="434" w="1674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6" name="Google Shape;14786;p73"/>
            <p:cNvSpPr/>
            <p:nvPr/>
          </p:nvSpPr>
          <p:spPr>
            <a:xfrm>
              <a:off x="2271725" y="3003451"/>
              <a:ext cx="44007" cy="11342"/>
            </a:xfrm>
            <a:custGeom>
              <a:rect b="b" l="l" r="r" t="t"/>
              <a:pathLst>
                <a:path extrusionOk="0" h="434" w="1684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7" name="Google Shape;14787;p73"/>
            <p:cNvSpPr/>
            <p:nvPr/>
          </p:nvSpPr>
          <p:spPr>
            <a:xfrm>
              <a:off x="2326917" y="3003451"/>
              <a:ext cx="45967" cy="11342"/>
            </a:xfrm>
            <a:custGeom>
              <a:rect b="b" l="l" r="r" t="t"/>
              <a:pathLst>
                <a:path extrusionOk="0" h="434" w="1759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8" name="Google Shape;14788;p73"/>
            <p:cNvSpPr/>
            <p:nvPr/>
          </p:nvSpPr>
          <p:spPr>
            <a:xfrm>
              <a:off x="2384069" y="3003451"/>
              <a:ext cx="43746" cy="11342"/>
            </a:xfrm>
            <a:custGeom>
              <a:rect b="b" l="l" r="r" t="t"/>
              <a:pathLst>
                <a:path extrusionOk="0" h="434" w="1674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9" name="Google Shape;14789;p73"/>
            <p:cNvSpPr/>
            <p:nvPr/>
          </p:nvSpPr>
          <p:spPr>
            <a:xfrm>
              <a:off x="2439261" y="3003451"/>
              <a:ext cx="45680" cy="11342"/>
            </a:xfrm>
            <a:custGeom>
              <a:rect b="b" l="l" r="r" t="t"/>
              <a:pathLst>
                <a:path extrusionOk="0" h="434" w="1748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0" name="Google Shape;14790;p73"/>
            <p:cNvSpPr/>
            <p:nvPr/>
          </p:nvSpPr>
          <p:spPr>
            <a:xfrm>
              <a:off x="2495289" y="3003451"/>
              <a:ext cx="45706" cy="11342"/>
            </a:xfrm>
            <a:custGeom>
              <a:rect b="b" l="l" r="r" t="t"/>
              <a:pathLst>
                <a:path extrusionOk="0" h="434" w="1749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1" name="Google Shape;14791;p73"/>
            <p:cNvSpPr/>
            <p:nvPr/>
          </p:nvSpPr>
          <p:spPr>
            <a:xfrm>
              <a:off x="2219878" y="2957458"/>
              <a:ext cx="279043" cy="11368"/>
            </a:xfrm>
            <a:custGeom>
              <a:rect b="b" l="l" r="r" t="t"/>
              <a:pathLst>
                <a:path extrusionOk="0" h="435" w="10678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2" name="Google Shape;14792;p73"/>
            <p:cNvSpPr/>
            <p:nvPr/>
          </p:nvSpPr>
          <p:spPr>
            <a:xfrm>
              <a:off x="2517711" y="2949932"/>
              <a:ext cx="34835" cy="26995"/>
            </a:xfrm>
            <a:custGeom>
              <a:rect b="b" l="l" r="r" t="t"/>
              <a:pathLst>
                <a:path extrusionOk="0" h="1033" w="1333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3" name="Google Shape;14793;p73"/>
            <p:cNvSpPr/>
            <p:nvPr/>
          </p:nvSpPr>
          <p:spPr>
            <a:xfrm>
              <a:off x="2222230" y="3037894"/>
              <a:ext cx="195027" cy="143494"/>
            </a:xfrm>
            <a:custGeom>
              <a:rect b="b" l="l" r="r" t="t"/>
              <a:pathLst>
                <a:path extrusionOk="0" h="5491" w="7463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4" name="Google Shape;14794;p73"/>
            <p:cNvSpPr/>
            <p:nvPr/>
          </p:nvSpPr>
          <p:spPr>
            <a:xfrm>
              <a:off x="2447623" y="3032328"/>
              <a:ext cx="93554" cy="11132"/>
            </a:xfrm>
            <a:custGeom>
              <a:rect b="b" l="l" r="r" t="t"/>
              <a:pathLst>
                <a:path extrusionOk="0" h="426" w="358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5" name="Google Shape;14795;p73"/>
            <p:cNvSpPr/>
            <p:nvPr/>
          </p:nvSpPr>
          <p:spPr>
            <a:xfrm>
              <a:off x="2436229" y="3056187"/>
              <a:ext cx="105000" cy="11394"/>
            </a:xfrm>
            <a:custGeom>
              <a:rect b="b" l="l" r="r" t="t"/>
              <a:pathLst>
                <a:path extrusionOk="0" h="436" w="4018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6" name="Google Shape;14796;p73"/>
            <p:cNvSpPr/>
            <p:nvPr/>
          </p:nvSpPr>
          <p:spPr>
            <a:xfrm>
              <a:off x="2437327" y="3080098"/>
              <a:ext cx="102805" cy="11080"/>
            </a:xfrm>
            <a:custGeom>
              <a:rect b="b" l="l" r="r" t="t"/>
              <a:pathLst>
                <a:path extrusionOk="0" h="424" w="3934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7" name="Google Shape;14797;p73"/>
            <p:cNvSpPr/>
            <p:nvPr/>
          </p:nvSpPr>
          <p:spPr>
            <a:xfrm>
              <a:off x="2436229" y="3103957"/>
              <a:ext cx="105000" cy="11368"/>
            </a:xfrm>
            <a:custGeom>
              <a:rect b="b" l="l" r="r" t="t"/>
              <a:pathLst>
                <a:path extrusionOk="0" h="435" w="4018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8" name="Google Shape;14798;p73"/>
            <p:cNvSpPr/>
            <p:nvPr/>
          </p:nvSpPr>
          <p:spPr>
            <a:xfrm>
              <a:off x="2436308" y="3128051"/>
              <a:ext cx="104870" cy="11159"/>
            </a:xfrm>
            <a:custGeom>
              <a:rect b="b" l="l" r="r" t="t"/>
              <a:pathLst>
                <a:path extrusionOk="0" h="427" w="4013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9" name="Google Shape;14799;p73"/>
            <p:cNvSpPr/>
            <p:nvPr/>
          </p:nvSpPr>
          <p:spPr>
            <a:xfrm>
              <a:off x="2437327" y="3151962"/>
              <a:ext cx="102805" cy="11342"/>
            </a:xfrm>
            <a:custGeom>
              <a:rect b="b" l="l" r="r" t="t"/>
              <a:pathLst>
                <a:path extrusionOk="0" h="434" w="3934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0" name="Google Shape;14800;p73"/>
            <p:cNvSpPr/>
            <p:nvPr/>
          </p:nvSpPr>
          <p:spPr>
            <a:xfrm>
              <a:off x="2436229" y="3175821"/>
              <a:ext cx="77012" cy="11368"/>
            </a:xfrm>
            <a:custGeom>
              <a:rect b="b" l="l" r="r" t="t"/>
              <a:pathLst>
                <a:path extrusionOk="0" h="435" w="2947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1" name="Google Shape;14801;p73"/>
            <p:cNvSpPr/>
            <p:nvPr/>
          </p:nvSpPr>
          <p:spPr>
            <a:xfrm>
              <a:off x="2226255" y="3090525"/>
              <a:ext cx="111847" cy="90863"/>
            </a:xfrm>
            <a:custGeom>
              <a:rect b="b" l="l" r="r" t="t"/>
              <a:pathLst>
                <a:path extrusionOk="0" h="3477" w="428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2" name="Google Shape;14802;p73"/>
            <p:cNvSpPr/>
            <p:nvPr/>
          </p:nvSpPr>
          <p:spPr>
            <a:xfrm>
              <a:off x="2324513" y="3056474"/>
              <a:ext cx="68363" cy="62561"/>
            </a:xfrm>
            <a:custGeom>
              <a:rect b="b" l="l" r="r" t="t"/>
              <a:pathLst>
                <a:path extrusionOk="0" h="2394" w="2616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3" name="Google Shape;14803;p73"/>
            <p:cNvSpPr/>
            <p:nvPr/>
          </p:nvSpPr>
          <p:spPr>
            <a:xfrm>
              <a:off x="2253380" y="3090342"/>
              <a:ext cx="55819" cy="47953"/>
            </a:xfrm>
            <a:custGeom>
              <a:rect b="b" l="l" r="r" t="t"/>
              <a:pathLst>
                <a:path extrusionOk="0" h="1835" w="2136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04" name="Google Shape;14804;p73"/>
          <p:cNvGrpSpPr/>
          <p:nvPr/>
        </p:nvGrpSpPr>
        <p:grpSpPr>
          <a:xfrm>
            <a:off x="3507140" y="5784254"/>
            <a:ext cx="733330" cy="730403"/>
            <a:chOff x="1753570" y="2892127"/>
            <a:chExt cx="366665" cy="365202"/>
          </a:xfrm>
        </p:grpSpPr>
        <p:sp>
          <p:nvSpPr>
            <p:cNvPr id="14805" name="Google Shape;14805;p73"/>
            <p:cNvSpPr/>
            <p:nvPr/>
          </p:nvSpPr>
          <p:spPr>
            <a:xfrm>
              <a:off x="1753570" y="3076335"/>
              <a:ext cx="365149" cy="104295"/>
            </a:xfrm>
            <a:custGeom>
              <a:rect b="b" l="l" r="r" t="t"/>
              <a:pathLst>
                <a:path extrusionOk="0" h="3991" w="13973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6" name="Google Shape;14806;p73"/>
            <p:cNvSpPr/>
            <p:nvPr/>
          </p:nvSpPr>
          <p:spPr>
            <a:xfrm>
              <a:off x="1775939" y="3076335"/>
              <a:ext cx="342780" cy="104295"/>
            </a:xfrm>
            <a:custGeom>
              <a:rect b="b" l="l" r="r" t="t"/>
              <a:pathLst>
                <a:path extrusionOk="0" h="3991" w="13117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7" name="Google Shape;14807;p73"/>
            <p:cNvSpPr/>
            <p:nvPr/>
          </p:nvSpPr>
          <p:spPr>
            <a:xfrm>
              <a:off x="2046934" y="3180578"/>
              <a:ext cx="70218" cy="76751"/>
            </a:xfrm>
            <a:custGeom>
              <a:rect b="b" l="l" r="r" t="t"/>
              <a:pathLst>
                <a:path extrusionOk="0" h="2937" w="2687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8" name="Google Shape;14808;p73"/>
            <p:cNvSpPr/>
            <p:nvPr/>
          </p:nvSpPr>
          <p:spPr>
            <a:xfrm>
              <a:off x="2064416" y="3186405"/>
              <a:ext cx="52709" cy="60836"/>
            </a:xfrm>
            <a:custGeom>
              <a:rect b="b" l="l" r="r" t="t"/>
              <a:pathLst>
                <a:path extrusionOk="0" h="2328" w="2017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9" name="Google Shape;14809;p73"/>
            <p:cNvSpPr/>
            <p:nvPr/>
          </p:nvSpPr>
          <p:spPr>
            <a:xfrm>
              <a:off x="1913658" y="2892650"/>
              <a:ext cx="206577" cy="160088"/>
            </a:xfrm>
            <a:custGeom>
              <a:rect b="b" l="l" r="r" t="t"/>
              <a:pathLst>
                <a:path extrusionOk="0" h="6126" w="7905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0" name="Google Shape;14810;p73"/>
            <p:cNvSpPr/>
            <p:nvPr/>
          </p:nvSpPr>
          <p:spPr>
            <a:xfrm>
              <a:off x="1941045" y="2892650"/>
              <a:ext cx="179191" cy="160088"/>
            </a:xfrm>
            <a:custGeom>
              <a:rect b="b" l="l" r="r" t="t"/>
              <a:pathLst>
                <a:path extrusionOk="0" h="6126" w="6857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73"/>
            <p:cNvSpPr/>
            <p:nvPr/>
          </p:nvSpPr>
          <p:spPr>
            <a:xfrm>
              <a:off x="1755086" y="2892127"/>
              <a:ext cx="132701" cy="160114"/>
            </a:xfrm>
            <a:custGeom>
              <a:rect b="b" l="l" r="r" t="t"/>
              <a:pathLst>
                <a:path extrusionOk="0" h="6127" w="5078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2" name="Google Shape;14812;p73"/>
            <p:cNvSpPr/>
            <p:nvPr/>
          </p:nvSpPr>
          <p:spPr>
            <a:xfrm>
              <a:off x="1777455" y="2892127"/>
              <a:ext cx="110331" cy="160114"/>
            </a:xfrm>
            <a:custGeom>
              <a:rect b="b" l="l" r="r" t="t"/>
              <a:pathLst>
                <a:path extrusionOk="0" h="6127" w="4222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3" name="Google Shape;14813;p73"/>
            <p:cNvSpPr/>
            <p:nvPr/>
          </p:nvSpPr>
          <p:spPr>
            <a:xfrm>
              <a:off x="1755086" y="2892127"/>
              <a:ext cx="132701" cy="159853"/>
            </a:xfrm>
            <a:custGeom>
              <a:rect b="b" l="l" r="r" t="t"/>
              <a:pathLst>
                <a:path extrusionOk="0" h="6117" w="5078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73"/>
            <p:cNvSpPr/>
            <p:nvPr/>
          </p:nvSpPr>
          <p:spPr>
            <a:xfrm>
              <a:off x="1939268" y="2914496"/>
              <a:ext cx="72910" cy="11080"/>
            </a:xfrm>
            <a:custGeom>
              <a:rect b="b" l="l" r="r" t="t"/>
              <a:pathLst>
                <a:path extrusionOk="0" h="424" w="279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5" name="Google Shape;14815;p73"/>
            <p:cNvSpPr/>
            <p:nvPr/>
          </p:nvSpPr>
          <p:spPr>
            <a:xfrm>
              <a:off x="2021690" y="2914496"/>
              <a:ext cx="72648" cy="11080"/>
            </a:xfrm>
            <a:custGeom>
              <a:rect b="b" l="l" r="r" t="t"/>
              <a:pathLst>
                <a:path extrusionOk="0" h="424" w="278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6" name="Google Shape;14816;p73"/>
            <p:cNvSpPr/>
            <p:nvPr/>
          </p:nvSpPr>
          <p:spPr>
            <a:xfrm>
              <a:off x="1939268" y="2949436"/>
              <a:ext cx="72910" cy="11315"/>
            </a:xfrm>
            <a:custGeom>
              <a:rect b="b" l="l" r="r" t="t"/>
              <a:pathLst>
                <a:path extrusionOk="0" h="433" w="279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7" name="Google Shape;14817;p73"/>
            <p:cNvSpPr/>
            <p:nvPr/>
          </p:nvSpPr>
          <p:spPr>
            <a:xfrm>
              <a:off x="2021690" y="2949436"/>
              <a:ext cx="72648" cy="11315"/>
            </a:xfrm>
            <a:custGeom>
              <a:rect b="b" l="l" r="r" t="t"/>
              <a:pathLst>
                <a:path extrusionOk="0" h="433" w="278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8" name="Google Shape;14818;p73"/>
            <p:cNvSpPr/>
            <p:nvPr/>
          </p:nvSpPr>
          <p:spPr>
            <a:xfrm>
              <a:off x="1939268" y="2984610"/>
              <a:ext cx="72910" cy="11080"/>
            </a:xfrm>
            <a:custGeom>
              <a:rect b="b" l="l" r="r" t="t"/>
              <a:pathLst>
                <a:path extrusionOk="0" h="424" w="279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9" name="Google Shape;14819;p73"/>
            <p:cNvSpPr/>
            <p:nvPr/>
          </p:nvSpPr>
          <p:spPr>
            <a:xfrm>
              <a:off x="2021690" y="2984610"/>
              <a:ext cx="72648" cy="11080"/>
            </a:xfrm>
            <a:custGeom>
              <a:rect b="b" l="l" r="r" t="t"/>
              <a:pathLst>
                <a:path extrusionOk="0" h="424" w="278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0" name="Google Shape;14820;p73"/>
            <p:cNvSpPr/>
            <p:nvPr/>
          </p:nvSpPr>
          <p:spPr>
            <a:xfrm>
              <a:off x="1939268" y="3019549"/>
              <a:ext cx="72910" cy="11080"/>
            </a:xfrm>
            <a:custGeom>
              <a:rect b="b" l="l" r="r" t="t"/>
              <a:pathLst>
                <a:path extrusionOk="0" h="424" w="279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1" name="Google Shape;14821;p73"/>
            <p:cNvSpPr/>
            <p:nvPr/>
          </p:nvSpPr>
          <p:spPr>
            <a:xfrm>
              <a:off x="2021690" y="3019549"/>
              <a:ext cx="72648" cy="11080"/>
            </a:xfrm>
            <a:custGeom>
              <a:rect b="b" l="l" r="r" t="t"/>
              <a:pathLst>
                <a:path extrusionOk="0" h="424" w="278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2" name="Google Shape;14822;p73"/>
            <p:cNvSpPr/>
            <p:nvPr/>
          </p:nvSpPr>
          <p:spPr>
            <a:xfrm>
              <a:off x="1753570" y="3076335"/>
              <a:ext cx="365149" cy="104295"/>
            </a:xfrm>
            <a:custGeom>
              <a:rect b="b" l="l" r="r" t="t"/>
              <a:pathLst>
                <a:path extrusionOk="0" h="3991" w="13973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23" name="Google Shape;14823;p73"/>
          <p:cNvGrpSpPr/>
          <p:nvPr/>
        </p:nvGrpSpPr>
        <p:grpSpPr>
          <a:xfrm>
            <a:off x="2607503" y="7614679"/>
            <a:ext cx="735369" cy="733121"/>
            <a:chOff x="1303751" y="3807339"/>
            <a:chExt cx="367684" cy="366561"/>
          </a:xfrm>
        </p:grpSpPr>
        <p:sp>
          <p:nvSpPr>
            <p:cNvPr id="14824" name="Google Shape;14824;p73"/>
            <p:cNvSpPr/>
            <p:nvPr/>
          </p:nvSpPr>
          <p:spPr>
            <a:xfrm>
              <a:off x="1305006" y="4056356"/>
              <a:ext cx="366430" cy="117387"/>
            </a:xfrm>
            <a:custGeom>
              <a:rect b="b" l="l" r="r" t="t"/>
              <a:pathLst>
                <a:path extrusionOk="0" h="4492" w="14022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73"/>
            <p:cNvSpPr/>
            <p:nvPr/>
          </p:nvSpPr>
          <p:spPr>
            <a:xfrm>
              <a:off x="1305267" y="4079980"/>
              <a:ext cx="366169" cy="93763"/>
            </a:xfrm>
            <a:custGeom>
              <a:rect b="b" l="l" r="r" t="t"/>
              <a:pathLst>
                <a:path extrusionOk="0" h="3588" w="14012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73"/>
            <p:cNvSpPr/>
            <p:nvPr/>
          </p:nvSpPr>
          <p:spPr>
            <a:xfrm>
              <a:off x="1605556" y="4079980"/>
              <a:ext cx="39225" cy="70401"/>
            </a:xfrm>
            <a:custGeom>
              <a:rect b="b" l="l" r="r" t="t"/>
              <a:pathLst>
                <a:path extrusionOk="0" h="2694" w="1501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73"/>
            <p:cNvSpPr/>
            <p:nvPr/>
          </p:nvSpPr>
          <p:spPr>
            <a:xfrm>
              <a:off x="1516104" y="4079980"/>
              <a:ext cx="38728" cy="70401"/>
            </a:xfrm>
            <a:custGeom>
              <a:rect b="b" l="l" r="r" t="t"/>
              <a:pathLst>
                <a:path extrusionOk="0" h="2694" w="1482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73"/>
            <p:cNvSpPr/>
            <p:nvPr/>
          </p:nvSpPr>
          <p:spPr>
            <a:xfrm>
              <a:off x="1427149" y="4079980"/>
              <a:ext cx="38728" cy="70401"/>
            </a:xfrm>
            <a:custGeom>
              <a:rect b="b" l="l" r="r" t="t"/>
              <a:pathLst>
                <a:path extrusionOk="0" h="2694" w="1482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73"/>
            <p:cNvSpPr/>
            <p:nvPr/>
          </p:nvSpPr>
          <p:spPr>
            <a:xfrm>
              <a:off x="1575294" y="4139536"/>
              <a:ext cx="11943" cy="19129"/>
            </a:xfrm>
            <a:custGeom>
              <a:rect b="b" l="l" r="r" t="t"/>
              <a:pathLst>
                <a:path extrusionOk="0" h="732" w="457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73"/>
            <p:cNvSpPr/>
            <p:nvPr/>
          </p:nvSpPr>
          <p:spPr>
            <a:xfrm>
              <a:off x="1575294" y="4079745"/>
              <a:ext cx="11943" cy="49260"/>
            </a:xfrm>
            <a:custGeom>
              <a:rect b="b" l="l" r="r" t="t"/>
              <a:pathLst>
                <a:path extrusionOk="0" h="1885" w="457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73"/>
            <p:cNvSpPr/>
            <p:nvPr/>
          </p:nvSpPr>
          <p:spPr>
            <a:xfrm>
              <a:off x="1485686" y="4079745"/>
              <a:ext cx="11838" cy="49260"/>
            </a:xfrm>
            <a:custGeom>
              <a:rect b="b" l="l" r="r" t="t"/>
              <a:pathLst>
                <a:path extrusionOk="0" h="1885" w="453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73"/>
            <p:cNvSpPr/>
            <p:nvPr/>
          </p:nvSpPr>
          <p:spPr>
            <a:xfrm>
              <a:off x="1485686" y="4139536"/>
              <a:ext cx="11838" cy="19129"/>
            </a:xfrm>
            <a:custGeom>
              <a:rect b="b" l="l" r="r" t="t"/>
              <a:pathLst>
                <a:path extrusionOk="0" h="732" w="453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73"/>
            <p:cNvSpPr/>
            <p:nvPr/>
          </p:nvSpPr>
          <p:spPr>
            <a:xfrm>
              <a:off x="1396626" y="4139536"/>
              <a:ext cx="11943" cy="19129"/>
            </a:xfrm>
            <a:custGeom>
              <a:rect b="b" l="l" r="r" t="t"/>
              <a:pathLst>
                <a:path extrusionOk="0" h="732" w="457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4" name="Google Shape;14834;p73"/>
            <p:cNvSpPr/>
            <p:nvPr/>
          </p:nvSpPr>
          <p:spPr>
            <a:xfrm>
              <a:off x="1396626" y="4079745"/>
              <a:ext cx="11943" cy="49260"/>
            </a:xfrm>
            <a:custGeom>
              <a:rect b="b" l="l" r="r" t="t"/>
              <a:pathLst>
                <a:path extrusionOk="0" h="1885" w="457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5" name="Google Shape;14835;p73"/>
            <p:cNvSpPr/>
            <p:nvPr/>
          </p:nvSpPr>
          <p:spPr>
            <a:xfrm>
              <a:off x="1304274" y="3915110"/>
              <a:ext cx="353573" cy="258712"/>
            </a:xfrm>
            <a:custGeom>
              <a:rect b="b" l="l" r="r" t="t"/>
              <a:pathLst>
                <a:path extrusionOk="0" h="9900" w="1353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73"/>
            <p:cNvSpPr/>
            <p:nvPr/>
          </p:nvSpPr>
          <p:spPr>
            <a:xfrm>
              <a:off x="1307018" y="3927706"/>
              <a:ext cx="350829" cy="245776"/>
            </a:xfrm>
            <a:custGeom>
              <a:rect b="b" l="l" r="r" t="t"/>
              <a:pathLst>
                <a:path extrusionOk="0" h="9405" w="13425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73"/>
            <p:cNvSpPr/>
            <p:nvPr/>
          </p:nvSpPr>
          <p:spPr>
            <a:xfrm>
              <a:off x="1560582" y="3944431"/>
              <a:ext cx="65122" cy="74060"/>
            </a:xfrm>
            <a:custGeom>
              <a:rect b="b" l="l" r="r" t="t"/>
              <a:pathLst>
                <a:path extrusionOk="0" h="2834" w="2492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73"/>
            <p:cNvSpPr/>
            <p:nvPr/>
          </p:nvSpPr>
          <p:spPr>
            <a:xfrm>
              <a:off x="1533953" y="3971922"/>
              <a:ext cx="47326" cy="69565"/>
            </a:xfrm>
            <a:custGeom>
              <a:rect b="b" l="l" r="r" t="t"/>
              <a:pathLst>
                <a:path extrusionOk="0" h="2662" w="1811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73"/>
            <p:cNvSpPr/>
            <p:nvPr/>
          </p:nvSpPr>
          <p:spPr>
            <a:xfrm>
              <a:off x="1482942" y="3989169"/>
              <a:ext cx="65096" cy="74112"/>
            </a:xfrm>
            <a:custGeom>
              <a:rect b="b" l="l" r="r" t="t"/>
              <a:pathLst>
                <a:path extrusionOk="0" h="2836" w="2491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73"/>
            <p:cNvSpPr/>
            <p:nvPr/>
          </p:nvSpPr>
          <p:spPr>
            <a:xfrm>
              <a:off x="1456548" y="4016922"/>
              <a:ext cx="45497" cy="69382"/>
            </a:xfrm>
            <a:custGeom>
              <a:rect b="b" l="l" r="r" t="t"/>
              <a:pathLst>
                <a:path extrusionOk="0" h="2655" w="1741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1" name="Google Shape;14841;p73"/>
            <p:cNvSpPr/>
            <p:nvPr/>
          </p:nvSpPr>
          <p:spPr>
            <a:xfrm>
              <a:off x="1405799" y="4033778"/>
              <a:ext cx="65096" cy="74112"/>
            </a:xfrm>
            <a:custGeom>
              <a:rect b="b" l="l" r="r" t="t"/>
              <a:pathLst>
                <a:path extrusionOk="0" h="2836" w="2491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2" name="Google Shape;14842;p73"/>
            <p:cNvSpPr/>
            <p:nvPr/>
          </p:nvSpPr>
          <p:spPr>
            <a:xfrm>
              <a:off x="1379405" y="4061452"/>
              <a:ext cx="45261" cy="69330"/>
            </a:xfrm>
            <a:custGeom>
              <a:rect b="b" l="l" r="r" t="t"/>
              <a:pathLst>
                <a:path extrusionOk="0" h="2653" w="1732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3" name="Google Shape;14843;p73"/>
            <p:cNvSpPr/>
            <p:nvPr/>
          </p:nvSpPr>
          <p:spPr>
            <a:xfrm>
              <a:off x="1305267" y="3823907"/>
              <a:ext cx="261612" cy="349993"/>
            </a:xfrm>
            <a:custGeom>
              <a:rect b="b" l="l" r="r" t="t"/>
              <a:pathLst>
                <a:path extrusionOk="0" h="13393" w="10011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4" name="Google Shape;14844;p73"/>
            <p:cNvSpPr/>
            <p:nvPr/>
          </p:nvSpPr>
          <p:spPr>
            <a:xfrm>
              <a:off x="1320345" y="3828690"/>
              <a:ext cx="246299" cy="344792"/>
            </a:xfrm>
            <a:custGeom>
              <a:rect b="b" l="l" r="r" t="t"/>
              <a:pathLst>
                <a:path extrusionOk="0" h="13194" w="9425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5" name="Google Shape;14845;p73"/>
            <p:cNvSpPr/>
            <p:nvPr/>
          </p:nvSpPr>
          <p:spPr>
            <a:xfrm>
              <a:off x="1460076" y="3854979"/>
              <a:ext cx="76647" cy="62561"/>
            </a:xfrm>
            <a:custGeom>
              <a:rect b="b" l="l" r="r" t="t"/>
              <a:pathLst>
                <a:path extrusionOk="0" h="2394" w="2933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6" name="Google Shape;14846;p73"/>
            <p:cNvSpPr/>
            <p:nvPr/>
          </p:nvSpPr>
          <p:spPr>
            <a:xfrm>
              <a:off x="1414579" y="3932514"/>
              <a:ext cx="76673" cy="62535"/>
            </a:xfrm>
            <a:custGeom>
              <a:rect b="b" l="l" r="r" t="t"/>
              <a:pathLst>
                <a:path extrusionOk="0" h="2393" w="2934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7" name="Google Shape;14847;p73"/>
            <p:cNvSpPr/>
            <p:nvPr/>
          </p:nvSpPr>
          <p:spPr>
            <a:xfrm>
              <a:off x="1370102" y="4009527"/>
              <a:ext cx="76673" cy="62535"/>
            </a:xfrm>
            <a:custGeom>
              <a:rect b="b" l="l" r="r" t="t"/>
              <a:pathLst>
                <a:path extrusionOk="0" h="2393" w="2934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8" name="Google Shape;14848;p73"/>
            <p:cNvSpPr/>
            <p:nvPr/>
          </p:nvSpPr>
          <p:spPr>
            <a:xfrm>
              <a:off x="1442254" y="3903481"/>
              <a:ext cx="48972" cy="30131"/>
            </a:xfrm>
            <a:custGeom>
              <a:rect b="b" l="l" r="r" t="t"/>
              <a:pathLst>
                <a:path extrusionOk="0" h="1153" w="1874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9" name="Google Shape;14849;p73"/>
            <p:cNvSpPr/>
            <p:nvPr/>
          </p:nvSpPr>
          <p:spPr>
            <a:xfrm>
              <a:off x="1494022" y="3933612"/>
              <a:ext cx="23101" cy="15078"/>
            </a:xfrm>
            <a:custGeom>
              <a:rect b="b" l="l" r="r" t="t"/>
              <a:pathLst>
                <a:path extrusionOk="0" h="577" w="884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0" name="Google Shape;14850;p73"/>
            <p:cNvSpPr/>
            <p:nvPr/>
          </p:nvSpPr>
          <p:spPr>
            <a:xfrm>
              <a:off x="1397462" y="3981147"/>
              <a:ext cx="48816" cy="30131"/>
            </a:xfrm>
            <a:custGeom>
              <a:rect b="b" l="l" r="r" t="t"/>
              <a:pathLst>
                <a:path extrusionOk="0" h="1153" w="1868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1" name="Google Shape;14851;p73"/>
            <p:cNvSpPr/>
            <p:nvPr/>
          </p:nvSpPr>
          <p:spPr>
            <a:xfrm>
              <a:off x="1449022" y="4011042"/>
              <a:ext cx="23101" cy="15288"/>
            </a:xfrm>
            <a:custGeom>
              <a:rect b="b" l="l" r="r" t="t"/>
              <a:pathLst>
                <a:path extrusionOk="0" h="585" w="884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2" name="Google Shape;14852;p73"/>
            <p:cNvSpPr/>
            <p:nvPr/>
          </p:nvSpPr>
          <p:spPr>
            <a:xfrm>
              <a:off x="1404806" y="4088185"/>
              <a:ext cx="22918" cy="15209"/>
            </a:xfrm>
            <a:custGeom>
              <a:rect b="b" l="l" r="r" t="t"/>
              <a:pathLst>
                <a:path extrusionOk="0" h="582" w="877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3" name="Google Shape;14853;p73"/>
            <p:cNvSpPr/>
            <p:nvPr/>
          </p:nvSpPr>
          <p:spPr>
            <a:xfrm>
              <a:off x="1352985" y="4058290"/>
              <a:ext cx="48816" cy="30105"/>
            </a:xfrm>
            <a:custGeom>
              <a:rect b="b" l="l" r="r" t="t"/>
              <a:pathLst>
                <a:path extrusionOk="0" h="1152" w="1868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4" name="Google Shape;14854;p73"/>
            <p:cNvSpPr/>
            <p:nvPr/>
          </p:nvSpPr>
          <p:spPr>
            <a:xfrm>
              <a:off x="1303751" y="3807339"/>
              <a:ext cx="118903" cy="366404"/>
            </a:xfrm>
            <a:custGeom>
              <a:rect b="b" l="l" r="r" t="t"/>
              <a:pathLst>
                <a:path extrusionOk="0" h="14021" w="455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5" name="Google Shape;14855;p73"/>
            <p:cNvSpPr/>
            <p:nvPr/>
          </p:nvSpPr>
          <p:spPr>
            <a:xfrm>
              <a:off x="1326879" y="3807339"/>
              <a:ext cx="95776" cy="366142"/>
            </a:xfrm>
            <a:custGeom>
              <a:rect b="b" l="l" r="r" t="t"/>
              <a:pathLst>
                <a:path extrusionOk="0" h="14011" w="3665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6" name="Google Shape;14856;p73"/>
            <p:cNvSpPr/>
            <p:nvPr/>
          </p:nvSpPr>
          <p:spPr>
            <a:xfrm>
              <a:off x="1328891" y="3834230"/>
              <a:ext cx="70140" cy="38964"/>
            </a:xfrm>
            <a:custGeom>
              <a:rect b="b" l="l" r="r" t="t"/>
              <a:pathLst>
                <a:path extrusionOk="0" h="1491" w="2684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7" name="Google Shape;14857;p73"/>
            <p:cNvSpPr/>
            <p:nvPr/>
          </p:nvSpPr>
          <p:spPr>
            <a:xfrm>
              <a:off x="1328891" y="3923943"/>
              <a:ext cx="70140" cy="38964"/>
            </a:xfrm>
            <a:custGeom>
              <a:rect b="b" l="l" r="r" t="t"/>
              <a:pathLst>
                <a:path extrusionOk="0" h="1491" w="2684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8" name="Google Shape;14858;p73"/>
            <p:cNvSpPr/>
            <p:nvPr/>
          </p:nvSpPr>
          <p:spPr>
            <a:xfrm>
              <a:off x="1328891" y="4012898"/>
              <a:ext cx="70140" cy="38964"/>
            </a:xfrm>
            <a:custGeom>
              <a:rect b="b" l="l" r="r" t="t"/>
              <a:pathLst>
                <a:path extrusionOk="0" h="1491" w="2684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9" name="Google Shape;14859;p73"/>
            <p:cNvSpPr/>
            <p:nvPr/>
          </p:nvSpPr>
          <p:spPr>
            <a:xfrm>
              <a:off x="1387192" y="3891983"/>
              <a:ext cx="22474" cy="11394"/>
            </a:xfrm>
            <a:custGeom>
              <a:rect b="b" l="l" r="r" t="t"/>
              <a:pathLst>
                <a:path extrusionOk="0" h="436" w="86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0" name="Google Shape;14860;p73"/>
            <p:cNvSpPr/>
            <p:nvPr/>
          </p:nvSpPr>
          <p:spPr>
            <a:xfrm>
              <a:off x="1327375" y="3891983"/>
              <a:ext cx="52396" cy="11394"/>
            </a:xfrm>
            <a:custGeom>
              <a:rect b="b" l="l" r="r" t="t"/>
              <a:pathLst>
                <a:path extrusionOk="0" h="436" w="2005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1" name="Google Shape;14861;p73"/>
            <p:cNvSpPr/>
            <p:nvPr/>
          </p:nvSpPr>
          <p:spPr>
            <a:xfrm>
              <a:off x="1326539" y="3981695"/>
              <a:ext cx="53232" cy="11394"/>
            </a:xfrm>
            <a:custGeom>
              <a:rect b="b" l="l" r="r" t="t"/>
              <a:pathLst>
                <a:path extrusionOk="0" h="436" w="2037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2" name="Google Shape;14862;p73"/>
            <p:cNvSpPr/>
            <p:nvPr/>
          </p:nvSpPr>
          <p:spPr>
            <a:xfrm>
              <a:off x="1386330" y="3981695"/>
              <a:ext cx="23336" cy="11394"/>
            </a:xfrm>
            <a:custGeom>
              <a:rect b="b" l="l" r="r" t="t"/>
              <a:pathLst>
                <a:path extrusionOk="0" h="436" w="893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3" name="Google Shape;14863;p73"/>
            <p:cNvSpPr/>
            <p:nvPr/>
          </p:nvSpPr>
          <p:spPr>
            <a:xfrm>
              <a:off x="1327375" y="4070677"/>
              <a:ext cx="52396" cy="11368"/>
            </a:xfrm>
            <a:custGeom>
              <a:rect b="b" l="l" r="r" t="t"/>
              <a:pathLst>
                <a:path extrusionOk="0" h="435" w="2005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4" name="Google Shape;14864;p73"/>
            <p:cNvSpPr/>
            <p:nvPr/>
          </p:nvSpPr>
          <p:spPr>
            <a:xfrm>
              <a:off x="1387192" y="4070677"/>
              <a:ext cx="22474" cy="11368"/>
            </a:xfrm>
            <a:custGeom>
              <a:rect b="b" l="l" r="r" t="t"/>
              <a:pathLst>
                <a:path extrusionOk="0" h="435" w="86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65" name="Google Shape;14865;p73"/>
          <p:cNvSpPr/>
          <p:nvPr/>
        </p:nvSpPr>
        <p:spPr>
          <a:xfrm>
            <a:off x="2642729" y="5811902"/>
            <a:ext cx="60314" cy="57335"/>
          </a:xfrm>
          <a:custGeom>
            <a:rect b="b" l="l" r="r" t="t"/>
            <a:pathLst>
              <a:path extrusionOk="0" h="1097" w="1154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66" name="Google Shape;14866;p73"/>
          <p:cNvGrpSpPr/>
          <p:nvPr/>
        </p:nvGrpSpPr>
        <p:grpSpPr>
          <a:xfrm>
            <a:off x="2620099" y="5782843"/>
            <a:ext cx="769498" cy="733226"/>
            <a:chOff x="1310049" y="2891421"/>
            <a:chExt cx="384749" cy="366613"/>
          </a:xfrm>
        </p:grpSpPr>
        <p:sp>
          <p:nvSpPr>
            <p:cNvPr id="14867" name="Google Shape;14867;p73"/>
            <p:cNvSpPr/>
            <p:nvPr/>
          </p:nvSpPr>
          <p:spPr>
            <a:xfrm>
              <a:off x="1310049" y="2891421"/>
              <a:ext cx="384749" cy="366613"/>
            </a:xfrm>
            <a:custGeom>
              <a:rect b="b" l="l" r="r" t="t"/>
              <a:pathLst>
                <a:path extrusionOk="0" h="14029" w="14723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8" name="Google Shape;14868;p73"/>
            <p:cNvSpPr/>
            <p:nvPr/>
          </p:nvSpPr>
          <p:spPr>
            <a:xfrm>
              <a:off x="1342218" y="2904697"/>
              <a:ext cx="324932" cy="324696"/>
            </a:xfrm>
            <a:custGeom>
              <a:rect b="b" l="l" r="r" t="t"/>
              <a:pathLst>
                <a:path extrusionOk="0" h="12425" w="12434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9" name="Google Shape;14869;p73"/>
            <p:cNvSpPr/>
            <p:nvPr/>
          </p:nvSpPr>
          <p:spPr>
            <a:xfrm>
              <a:off x="1355546" y="2931848"/>
              <a:ext cx="22134" cy="19573"/>
            </a:xfrm>
            <a:custGeom>
              <a:rect b="b" l="l" r="r" t="t"/>
              <a:pathLst>
                <a:path extrusionOk="0" h="749" w="847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73"/>
            <p:cNvSpPr/>
            <p:nvPr/>
          </p:nvSpPr>
          <p:spPr>
            <a:xfrm>
              <a:off x="1372610" y="2957720"/>
              <a:ext cx="30680" cy="28667"/>
            </a:xfrm>
            <a:custGeom>
              <a:rect b="b" l="l" r="r" t="t"/>
              <a:pathLst>
                <a:path extrusionOk="0" h="1097" w="1174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73"/>
            <p:cNvSpPr/>
            <p:nvPr/>
          </p:nvSpPr>
          <p:spPr>
            <a:xfrm>
              <a:off x="1407001" y="2983356"/>
              <a:ext cx="21925" cy="19599"/>
            </a:xfrm>
            <a:custGeom>
              <a:rect b="b" l="l" r="r" t="t"/>
              <a:pathLst>
                <a:path extrusionOk="0" h="750" w="839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73"/>
            <p:cNvSpPr/>
            <p:nvPr/>
          </p:nvSpPr>
          <p:spPr>
            <a:xfrm>
              <a:off x="1424379" y="3009227"/>
              <a:ext cx="30444" cy="28693"/>
            </a:xfrm>
            <a:custGeom>
              <a:rect b="b" l="l" r="r" t="t"/>
              <a:pathLst>
                <a:path extrusionOk="0" h="1098" w="1165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73"/>
            <p:cNvSpPr/>
            <p:nvPr/>
          </p:nvSpPr>
          <p:spPr>
            <a:xfrm>
              <a:off x="1458769" y="3035124"/>
              <a:ext cx="21925" cy="19338"/>
            </a:xfrm>
            <a:custGeom>
              <a:rect b="b" l="l" r="r" t="t"/>
              <a:pathLst>
                <a:path extrusionOk="0" h="740" w="839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4" name="Google Shape;14874;p73"/>
            <p:cNvSpPr/>
            <p:nvPr/>
          </p:nvSpPr>
          <p:spPr>
            <a:xfrm>
              <a:off x="1475886" y="3060995"/>
              <a:ext cx="30444" cy="28667"/>
            </a:xfrm>
            <a:custGeom>
              <a:rect b="b" l="l" r="r" t="t"/>
              <a:pathLst>
                <a:path extrusionOk="0" h="1097" w="1165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5" name="Google Shape;14875;p73"/>
            <p:cNvSpPr/>
            <p:nvPr/>
          </p:nvSpPr>
          <p:spPr>
            <a:xfrm>
              <a:off x="1510276" y="3086631"/>
              <a:ext cx="21925" cy="19599"/>
            </a:xfrm>
            <a:custGeom>
              <a:rect b="b" l="l" r="r" t="t"/>
              <a:pathLst>
                <a:path extrusionOk="0" h="750" w="839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6" name="Google Shape;14876;p73"/>
            <p:cNvSpPr/>
            <p:nvPr/>
          </p:nvSpPr>
          <p:spPr>
            <a:xfrm>
              <a:off x="1527655" y="3112267"/>
              <a:ext cx="30444" cy="28667"/>
            </a:xfrm>
            <a:custGeom>
              <a:rect b="b" l="l" r="r" t="t"/>
              <a:pathLst>
                <a:path extrusionOk="0" h="1097" w="1165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73"/>
            <p:cNvSpPr/>
            <p:nvPr/>
          </p:nvSpPr>
          <p:spPr>
            <a:xfrm>
              <a:off x="1578639" y="3164036"/>
              <a:ext cx="31228" cy="28876"/>
            </a:xfrm>
            <a:custGeom>
              <a:rect b="b" l="l" r="r" t="t"/>
              <a:pathLst>
                <a:path extrusionOk="0" h="1105" w="1195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73"/>
            <p:cNvSpPr/>
            <p:nvPr/>
          </p:nvSpPr>
          <p:spPr>
            <a:xfrm>
              <a:off x="1614101" y="3189907"/>
              <a:ext cx="21403" cy="19390"/>
            </a:xfrm>
            <a:custGeom>
              <a:rect b="b" l="l" r="r" t="t"/>
              <a:pathLst>
                <a:path extrusionOk="0" h="742" w="819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73"/>
            <p:cNvSpPr/>
            <p:nvPr/>
          </p:nvSpPr>
          <p:spPr>
            <a:xfrm>
              <a:off x="1630930" y="3215804"/>
              <a:ext cx="30444" cy="28406"/>
            </a:xfrm>
            <a:custGeom>
              <a:rect b="b" l="l" r="r" t="t"/>
              <a:pathLst>
                <a:path extrusionOk="0" h="1087" w="1165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0" name="Google Shape;14880;p73"/>
            <p:cNvSpPr/>
            <p:nvPr/>
          </p:nvSpPr>
          <p:spPr>
            <a:xfrm>
              <a:off x="1562332" y="3138138"/>
              <a:ext cx="21403" cy="19286"/>
            </a:xfrm>
            <a:custGeom>
              <a:rect b="b" l="l" r="r" t="t"/>
              <a:pathLst>
                <a:path extrusionOk="0" h="738" w="819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81" name="Google Shape;14881;p73"/>
          <p:cNvGrpSpPr/>
          <p:nvPr/>
        </p:nvGrpSpPr>
        <p:grpSpPr>
          <a:xfrm>
            <a:off x="1699346" y="5782686"/>
            <a:ext cx="766937" cy="733330"/>
            <a:chOff x="849673" y="2891343"/>
            <a:chExt cx="383468" cy="366665"/>
          </a:xfrm>
        </p:grpSpPr>
        <p:sp>
          <p:nvSpPr>
            <p:cNvPr id="14882" name="Google Shape;14882;p73"/>
            <p:cNvSpPr/>
            <p:nvPr/>
          </p:nvSpPr>
          <p:spPr>
            <a:xfrm>
              <a:off x="849673" y="2976561"/>
              <a:ext cx="322188" cy="281447"/>
            </a:xfrm>
            <a:custGeom>
              <a:rect b="b" l="l" r="r" t="t"/>
              <a:pathLst>
                <a:path extrusionOk="0" h="10770" w="12329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73"/>
            <p:cNvSpPr/>
            <p:nvPr/>
          </p:nvSpPr>
          <p:spPr>
            <a:xfrm>
              <a:off x="867260" y="2976561"/>
              <a:ext cx="304600" cy="258947"/>
            </a:xfrm>
            <a:custGeom>
              <a:rect b="b" l="l" r="r" t="t"/>
              <a:pathLst>
                <a:path extrusionOk="0" h="9909" w="11656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73"/>
            <p:cNvSpPr/>
            <p:nvPr/>
          </p:nvSpPr>
          <p:spPr>
            <a:xfrm>
              <a:off x="947173" y="3018948"/>
              <a:ext cx="81952" cy="50122"/>
            </a:xfrm>
            <a:custGeom>
              <a:rect b="b" l="l" r="r" t="t"/>
              <a:pathLst>
                <a:path extrusionOk="0" h="1918" w="3136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73"/>
            <p:cNvSpPr/>
            <p:nvPr/>
          </p:nvSpPr>
          <p:spPr>
            <a:xfrm>
              <a:off x="967792" y="3018791"/>
              <a:ext cx="61333" cy="49521"/>
            </a:xfrm>
            <a:custGeom>
              <a:rect b="b" l="l" r="r" t="t"/>
              <a:pathLst>
                <a:path extrusionOk="0" h="1895" w="2347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6" name="Google Shape;14886;p73"/>
            <p:cNvSpPr/>
            <p:nvPr/>
          </p:nvSpPr>
          <p:spPr>
            <a:xfrm>
              <a:off x="992174" y="3104663"/>
              <a:ext cx="65357" cy="72831"/>
            </a:xfrm>
            <a:custGeom>
              <a:rect b="b" l="l" r="r" t="t"/>
              <a:pathLst>
                <a:path extrusionOk="0" h="2787" w="2501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7" name="Google Shape;14887;p73"/>
            <p:cNvSpPr/>
            <p:nvPr/>
          </p:nvSpPr>
          <p:spPr>
            <a:xfrm>
              <a:off x="1009499" y="3104427"/>
              <a:ext cx="48032" cy="64913"/>
            </a:xfrm>
            <a:custGeom>
              <a:rect b="b" l="l" r="r" t="t"/>
              <a:pathLst>
                <a:path extrusionOk="0" h="2484" w="1838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8" name="Google Shape;14888;p73"/>
            <p:cNvSpPr/>
            <p:nvPr/>
          </p:nvSpPr>
          <p:spPr>
            <a:xfrm>
              <a:off x="897417" y="3078400"/>
              <a:ext cx="69147" cy="70584"/>
            </a:xfrm>
            <a:custGeom>
              <a:rect b="b" l="l" r="r" t="t"/>
              <a:pathLst>
                <a:path extrusionOk="0" h="2701" w="2646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9" name="Google Shape;14889;p73"/>
            <p:cNvSpPr/>
            <p:nvPr/>
          </p:nvSpPr>
          <p:spPr>
            <a:xfrm>
              <a:off x="904708" y="3094915"/>
              <a:ext cx="61856" cy="54068"/>
            </a:xfrm>
            <a:custGeom>
              <a:rect b="b" l="l" r="r" t="t"/>
              <a:pathLst>
                <a:path extrusionOk="0" h="2069" w="2367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0" name="Google Shape;14890;p73"/>
            <p:cNvSpPr/>
            <p:nvPr/>
          </p:nvSpPr>
          <p:spPr>
            <a:xfrm>
              <a:off x="1107261" y="2891343"/>
              <a:ext cx="125880" cy="143049"/>
            </a:xfrm>
            <a:custGeom>
              <a:rect b="b" l="l" r="r" t="t"/>
              <a:pathLst>
                <a:path extrusionOk="0" h="5474" w="4817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1" name="Google Shape;14891;p73"/>
            <p:cNvSpPr/>
            <p:nvPr/>
          </p:nvSpPr>
          <p:spPr>
            <a:xfrm>
              <a:off x="1126599" y="2965507"/>
              <a:ext cx="47274" cy="45000"/>
            </a:xfrm>
            <a:custGeom>
              <a:rect b="b" l="l" r="r" t="t"/>
              <a:pathLst>
                <a:path extrusionOk="0" h="1722" w="1809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2" name="Google Shape;14892;p73"/>
            <p:cNvSpPr/>
            <p:nvPr/>
          </p:nvSpPr>
          <p:spPr>
            <a:xfrm>
              <a:off x="1024578" y="3005411"/>
              <a:ext cx="119635" cy="81507"/>
            </a:xfrm>
            <a:custGeom>
              <a:rect b="b" l="l" r="r" t="t"/>
              <a:pathLst>
                <a:path extrusionOk="0" h="3119" w="4578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3" name="Google Shape;14893;p73"/>
            <p:cNvSpPr/>
            <p:nvPr/>
          </p:nvSpPr>
          <p:spPr>
            <a:xfrm>
              <a:off x="1039395" y="3005150"/>
              <a:ext cx="95018" cy="60863"/>
            </a:xfrm>
            <a:custGeom>
              <a:rect b="b" l="l" r="r" t="t"/>
              <a:pathLst>
                <a:path extrusionOk="0" h="2329" w="3636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4" name="Google Shape;14894;p73"/>
          <p:cNvGrpSpPr/>
          <p:nvPr/>
        </p:nvGrpSpPr>
        <p:grpSpPr>
          <a:xfrm>
            <a:off x="1840514" y="4852003"/>
            <a:ext cx="556047" cy="733017"/>
            <a:chOff x="920257" y="2426002"/>
            <a:chExt cx="278024" cy="366508"/>
          </a:xfrm>
        </p:grpSpPr>
        <p:sp>
          <p:nvSpPr>
            <p:cNvPr id="14895" name="Google Shape;14895;p73"/>
            <p:cNvSpPr/>
            <p:nvPr/>
          </p:nvSpPr>
          <p:spPr>
            <a:xfrm>
              <a:off x="1039918" y="2426002"/>
              <a:ext cx="38964" cy="92483"/>
            </a:xfrm>
            <a:custGeom>
              <a:rect b="b" l="l" r="r" t="t"/>
              <a:pathLst>
                <a:path extrusionOk="0" h="3539" w="1491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6" name="Google Shape;14896;p73"/>
            <p:cNvSpPr/>
            <p:nvPr/>
          </p:nvSpPr>
          <p:spPr>
            <a:xfrm>
              <a:off x="1061529" y="2429268"/>
              <a:ext cx="17352" cy="85950"/>
            </a:xfrm>
            <a:custGeom>
              <a:rect b="b" l="l" r="r" t="t"/>
              <a:pathLst>
                <a:path extrusionOk="0" h="3289" w="664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7" name="Google Shape;14897;p73"/>
            <p:cNvSpPr/>
            <p:nvPr/>
          </p:nvSpPr>
          <p:spPr>
            <a:xfrm>
              <a:off x="920257" y="2748398"/>
              <a:ext cx="27204" cy="44112"/>
            </a:xfrm>
            <a:custGeom>
              <a:rect b="b" l="l" r="r" t="t"/>
              <a:pathLst>
                <a:path extrusionOk="0" h="1688" w="1041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8" name="Google Shape;14898;p73"/>
            <p:cNvSpPr/>
            <p:nvPr/>
          </p:nvSpPr>
          <p:spPr>
            <a:xfrm>
              <a:off x="930083" y="2483023"/>
              <a:ext cx="136229" cy="283485"/>
            </a:xfrm>
            <a:custGeom>
              <a:rect b="b" l="l" r="r" t="t"/>
              <a:pathLst>
                <a:path extrusionOk="0" h="10848" w="5213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9" name="Google Shape;14899;p73"/>
            <p:cNvSpPr/>
            <p:nvPr/>
          </p:nvSpPr>
          <p:spPr>
            <a:xfrm>
              <a:off x="945161" y="2690097"/>
              <a:ext cx="38728" cy="38728"/>
            </a:xfrm>
            <a:custGeom>
              <a:rect b="b" l="l" r="r" t="t"/>
              <a:pathLst>
                <a:path extrusionOk="0" h="1482" w="1482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0" name="Google Shape;14900;p73"/>
            <p:cNvSpPr/>
            <p:nvPr/>
          </p:nvSpPr>
          <p:spPr>
            <a:xfrm>
              <a:off x="956215" y="2701151"/>
              <a:ext cx="16620" cy="16620"/>
            </a:xfrm>
            <a:custGeom>
              <a:rect b="b" l="l" r="r" t="t"/>
              <a:pathLst>
                <a:path extrusionOk="0" h="636" w="636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1" name="Google Shape;14901;p73"/>
            <p:cNvSpPr/>
            <p:nvPr/>
          </p:nvSpPr>
          <p:spPr>
            <a:xfrm>
              <a:off x="1170841" y="2748398"/>
              <a:ext cx="27439" cy="44112"/>
            </a:xfrm>
            <a:custGeom>
              <a:rect b="b" l="l" r="r" t="t"/>
              <a:pathLst>
                <a:path extrusionOk="0" h="1688" w="105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2" name="Google Shape;14902;p73"/>
            <p:cNvSpPr/>
            <p:nvPr/>
          </p:nvSpPr>
          <p:spPr>
            <a:xfrm>
              <a:off x="1052226" y="2483023"/>
              <a:ext cx="136229" cy="283485"/>
            </a:xfrm>
            <a:custGeom>
              <a:rect b="b" l="l" r="r" t="t"/>
              <a:pathLst>
                <a:path extrusionOk="0" h="10848" w="5213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3" name="Google Shape;14903;p73"/>
            <p:cNvSpPr/>
            <p:nvPr/>
          </p:nvSpPr>
          <p:spPr>
            <a:xfrm>
              <a:off x="1134648" y="2690097"/>
              <a:ext cx="38728" cy="38728"/>
            </a:xfrm>
            <a:custGeom>
              <a:rect b="b" l="l" r="r" t="t"/>
              <a:pathLst>
                <a:path extrusionOk="0" h="1482" w="1482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4" name="Google Shape;14904;p73"/>
            <p:cNvSpPr/>
            <p:nvPr/>
          </p:nvSpPr>
          <p:spPr>
            <a:xfrm>
              <a:off x="1145702" y="2701151"/>
              <a:ext cx="16620" cy="16620"/>
            </a:xfrm>
            <a:custGeom>
              <a:rect b="b" l="l" r="r" t="t"/>
              <a:pathLst>
                <a:path extrusionOk="0" h="636" w="636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5" name="Google Shape;14905;p73"/>
            <p:cNvSpPr/>
            <p:nvPr/>
          </p:nvSpPr>
          <p:spPr>
            <a:xfrm>
              <a:off x="1015536" y="2472883"/>
              <a:ext cx="87727" cy="76960"/>
            </a:xfrm>
            <a:custGeom>
              <a:rect b="b" l="l" r="r" t="t"/>
              <a:pathLst>
                <a:path extrusionOk="0" h="2945" w="3357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6" name="Google Shape;14906;p73"/>
            <p:cNvSpPr/>
            <p:nvPr/>
          </p:nvSpPr>
          <p:spPr>
            <a:xfrm>
              <a:off x="1027844" y="2472727"/>
              <a:ext cx="83702" cy="72648"/>
            </a:xfrm>
            <a:custGeom>
              <a:rect b="b" l="l" r="r" t="t"/>
              <a:pathLst>
                <a:path extrusionOk="0" h="2780" w="3203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7" name="Google Shape;14907;p73"/>
            <p:cNvSpPr/>
            <p:nvPr/>
          </p:nvSpPr>
          <p:spPr>
            <a:xfrm>
              <a:off x="1047182" y="2499120"/>
              <a:ext cx="24408" cy="24146"/>
            </a:xfrm>
            <a:custGeom>
              <a:rect b="b" l="l" r="r" t="t"/>
              <a:pathLst>
                <a:path extrusionOk="0" h="924" w="934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08" name="Google Shape;14908;p73"/>
          <p:cNvGrpSpPr/>
          <p:nvPr/>
        </p:nvGrpSpPr>
        <p:grpSpPr>
          <a:xfrm>
            <a:off x="1733057" y="8548968"/>
            <a:ext cx="699619" cy="733330"/>
            <a:chOff x="866528" y="4274484"/>
            <a:chExt cx="349810" cy="366665"/>
          </a:xfrm>
        </p:grpSpPr>
        <p:sp>
          <p:nvSpPr>
            <p:cNvPr id="14909" name="Google Shape;14909;p73"/>
            <p:cNvSpPr/>
            <p:nvPr/>
          </p:nvSpPr>
          <p:spPr>
            <a:xfrm>
              <a:off x="1041407" y="4370991"/>
              <a:ext cx="174931" cy="270158"/>
            </a:xfrm>
            <a:custGeom>
              <a:rect b="b" l="l" r="r" t="t"/>
              <a:pathLst>
                <a:path extrusionOk="0" h="10338" w="6694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0" name="Google Shape;14910;p73"/>
            <p:cNvSpPr/>
            <p:nvPr/>
          </p:nvSpPr>
          <p:spPr>
            <a:xfrm>
              <a:off x="1041407" y="4516471"/>
              <a:ext cx="173938" cy="124678"/>
            </a:xfrm>
            <a:custGeom>
              <a:rect b="b" l="l" r="r" t="t"/>
              <a:pathLst>
                <a:path extrusionOk="0" h="4771" w="6656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1" name="Google Shape;14911;p73"/>
            <p:cNvSpPr/>
            <p:nvPr/>
          </p:nvSpPr>
          <p:spPr>
            <a:xfrm>
              <a:off x="866528" y="4370991"/>
              <a:ext cx="174905" cy="270158"/>
            </a:xfrm>
            <a:custGeom>
              <a:rect b="b" l="l" r="r" t="t"/>
              <a:pathLst>
                <a:path extrusionOk="0" h="10338" w="6693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2" name="Google Shape;14912;p73"/>
            <p:cNvSpPr/>
            <p:nvPr/>
          </p:nvSpPr>
          <p:spPr>
            <a:xfrm>
              <a:off x="866528" y="4370991"/>
              <a:ext cx="64600" cy="173650"/>
            </a:xfrm>
            <a:custGeom>
              <a:rect b="b" l="l" r="r" t="t"/>
              <a:pathLst>
                <a:path extrusionOk="0" h="6645" w="2472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3" name="Google Shape;14913;p73"/>
            <p:cNvSpPr/>
            <p:nvPr/>
          </p:nvSpPr>
          <p:spPr>
            <a:xfrm>
              <a:off x="867522" y="4274536"/>
              <a:ext cx="347824" cy="192701"/>
            </a:xfrm>
            <a:custGeom>
              <a:rect b="b" l="l" r="r" t="t"/>
              <a:pathLst>
                <a:path extrusionOk="0" h="7374" w="1331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4" name="Google Shape;14914;p73"/>
            <p:cNvSpPr/>
            <p:nvPr/>
          </p:nvSpPr>
          <p:spPr>
            <a:xfrm>
              <a:off x="1041407" y="4274484"/>
              <a:ext cx="173938" cy="131708"/>
            </a:xfrm>
            <a:custGeom>
              <a:rect b="b" l="l" r="r" t="t"/>
              <a:pathLst>
                <a:path extrusionOk="0" h="5040" w="6656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5" name="Google Shape;14915;p73"/>
            <p:cNvSpPr/>
            <p:nvPr/>
          </p:nvSpPr>
          <p:spPr>
            <a:xfrm>
              <a:off x="1041407" y="4405669"/>
              <a:ext cx="112866" cy="173650"/>
            </a:xfrm>
            <a:custGeom>
              <a:rect b="b" l="l" r="r" t="t"/>
              <a:pathLst>
                <a:path extrusionOk="0" h="6645" w="4319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6" name="Google Shape;14916;p73"/>
            <p:cNvSpPr/>
            <p:nvPr/>
          </p:nvSpPr>
          <p:spPr>
            <a:xfrm>
              <a:off x="928593" y="4405669"/>
              <a:ext cx="112840" cy="173415"/>
            </a:xfrm>
            <a:custGeom>
              <a:rect b="b" l="l" r="r" t="t"/>
              <a:pathLst>
                <a:path extrusionOk="0" h="6636" w="4318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7" name="Google Shape;14917;p73"/>
            <p:cNvSpPr/>
            <p:nvPr/>
          </p:nvSpPr>
          <p:spPr>
            <a:xfrm>
              <a:off x="929848" y="4343657"/>
              <a:ext cx="223407" cy="123842"/>
            </a:xfrm>
            <a:custGeom>
              <a:rect b="b" l="l" r="r" t="t"/>
              <a:pathLst>
                <a:path extrusionOk="0" h="4739" w="8549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8" name="Google Shape;14918;p73"/>
            <p:cNvSpPr/>
            <p:nvPr/>
          </p:nvSpPr>
          <p:spPr>
            <a:xfrm>
              <a:off x="1112017" y="4497290"/>
              <a:ext cx="29896" cy="18972"/>
            </a:xfrm>
            <a:custGeom>
              <a:rect b="b" l="l" r="r" t="t"/>
              <a:pathLst>
                <a:path extrusionOk="0" h="726" w="1144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9" name="Google Shape;14919;p73"/>
            <p:cNvSpPr/>
            <p:nvPr/>
          </p:nvSpPr>
          <p:spPr>
            <a:xfrm>
              <a:off x="1112017" y="4481218"/>
              <a:ext cx="29896" cy="18946"/>
            </a:xfrm>
            <a:custGeom>
              <a:rect b="b" l="l" r="r" t="t"/>
              <a:pathLst>
                <a:path extrusionOk="0" h="725" w="1144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0" name="Google Shape;14920;p73"/>
          <p:cNvGrpSpPr/>
          <p:nvPr/>
        </p:nvGrpSpPr>
        <p:grpSpPr>
          <a:xfrm>
            <a:off x="2777416" y="8548968"/>
            <a:ext cx="660421" cy="733330"/>
            <a:chOff x="1388708" y="4274484"/>
            <a:chExt cx="330210" cy="366665"/>
          </a:xfrm>
        </p:grpSpPr>
        <p:sp>
          <p:nvSpPr>
            <p:cNvPr id="14921" name="Google Shape;14921;p73"/>
            <p:cNvSpPr/>
            <p:nvPr/>
          </p:nvSpPr>
          <p:spPr>
            <a:xfrm>
              <a:off x="1490965" y="4274484"/>
              <a:ext cx="227954" cy="366665"/>
            </a:xfrm>
            <a:custGeom>
              <a:rect b="b" l="l" r="r" t="t"/>
              <a:pathLst>
                <a:path extrusionOk="0" h="14031" w="8723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2" name="Google Shape;14922;p73"/>
            <p:cNvSpPr/>
            <p:nvPr/>
          </p:nvSpPr>
          <p:spPr>
            <a:xfrm>
              <a:off x="1651810" y="4274484"/>
              <a:ext cx="67108" cy="366665"/>
            </a:xfrm>
            <a:custGeom>
              <a:rect b="b" l="l" r="r" t="t"/>
              <a:pathLst>
                <a:path extrusionOk="0" h="14031" w="2568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3" name="Google Shape;14923;p73"/>
            <p:cNvSpPr/>
            <p:nvPr/>
          </p:nvSpPr>
          <p:spPr>
            <a:xfrm>
              <a:off x="1395973" y="4576288"/>
              <a:ext cx="273947" cy="64861"/>
            </a:xfrm>
            <a:custGeom>
              <a:rect b="b" l="l" r="r" t="t"/>
              <a:pathLst>
                <a:path extrusionOk="0" h="2482" w="10483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4" name="Google Shape;14924;p73"/>
            <p:cNvSpPr/>
            <p:nvPr/>
          </p:nvSpPr>
          <p:spPr>
            <a:xfrm>
              <a:off x="1523395" y="4385547"/>
              <a:ext cx="31437" cy="26916"/>
            </a:xfrm>
            <a:custGeom>
              <a:rect b="b" l="l" r="r" t="t"/>
              <a:pathLst>
                <a:path extrusionOk="0" h="1030" w="1203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5" name="Google Shape;14925;p73"/>
            <p:cNvSpPr/>
            <p:nvPr/>
          </p:nvSpPr>
          <p:spPr>
            <a:xfrm>
              <a:off x="1569623" y="4394589"/>
              <a:ext cx="41734" cy="11106"/>
            </a:xfrm>
            <a:custGeom>
              <a:rect b="b" l="l" r="r" t="t"/>
              <a:pathLst>
                <a:path extrusionOk="0" h="425" w="1597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6" name="Google Shape;14926;p73"/>
            <p:cNvSpPr/>
            <p:nvPr/>
          </p:nvSpPr>
          <p:spPr>
            <a:xfrm>
              <a:off x="1569623" y="4407917"/>
              <a:ext cx="109103" cy="11080"/>
            </a:xfrm>
            <a:custGeom>
              <a:rect b="b" l="l" r="r" t="t"/>
              <a:pathLst>
                <a:path extrusionOk="0" h="424" w="4175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7" name="Google Shape;14927;p73"/>
            <p:cNvSpPr/>
            <p:nvPr/>
          </p:nvSpPr>
          <p:spPr>
            <a:xfrm>
              <a:off x="1569623" y="4379014"/>
              <a:ext cx="14608" cy="11080"/>
            </a:xfrm>
            <a:custGeom>
              <a:rect b="b" l="l" r="r" t="t"/>
              <a:pathLst>
                <a:path extrusionOk="0" h="424" w="559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8" name="Google Shape;14928;p73"/>
            <p:cNvSpPr/>
            <p:nvPr/>
          </p:nvSpPr>
          <p:spPr>
            <a:xfrm>
              <a:off x="1523395" y="4444110"/>
              <a:ext cx="31437" cy="26786"/>
            </a:xfrm>
            <a:custGeom>
              <a:rect b="b" l="l" r="r" t="t"/>
              <a:pathLst>
                <a:path extrusionOk="0" h="1025" w="1203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9" name="Google Shape;14929;p73"/>
            <p:cNvSpPr/>
            <p:nvPr/>
          </p:nvSpPr>
          <p:spPr>
            <a:xfrm>
              <a:off x="1569623" y="4453152"/>
              <a:ext cx="41734" cy="11080"/>
            </a:xfrm>
            <a:custGeom>
              <a:rect b="b" l="l" r="r" t="t"/>
              <a:pathLst>
                <a:path extrusionOk="0" h="424" w="1597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0" name="Google Shape;14930;p73"/>
            <p:cNvSpPr/>
            <p:nvPr/>
          </p:nvSpPr>
          <p:spPr>
            <a:xfrm>
              <a:off x="1569623" y="4466480"/>
              <a:ext cx="109103" cy="11080"/>
            </a:xfrm>
            <a:custGeom>
              <a:rect b="b" l="l" r="r" t="t"/>
              <a:pathLst>
                <a:path extrusionOk="0" h="424" w="4175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1" name="Google Shape;14931;p73"/>
            <p:cNvSpPr/>
            <p:nvPr/>
          </p:nvSpPr>
          <p:spPr>
            <a:xfrm>
              <a:off x="1569623" y="4437577"/>
              <a:ext cx="14608" cy="11080"/>
            </a:xfrm>
            <a:custGeom>
              <a:rect b="b" l="l" r="r" t="t"/>
              <a:pathLst>
                <a:path extrusionOk="0" h="424" w="559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2" name="Google Shape;14932;p73"/>
            <p:cNvSpPr/>
            <p:nvPr/>
          </p:nvSpPr>
          <p:spPr>
            <a:xfrm>
              <a:off x="1523395" y="4502647"/>
              <a:ext cx="31437" cy="26655"/>
            </a:xfrm>
            <a:custGeom>
              <a:rect b="b" l="l" r="r" t="t"/>
              <a:pathLst>
                <a:path extrusionOk="0" h="1020" w="1203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3" name="Google Shape;14933;p73"/>
            <p:cNvSpPr/>
            <p:nvPr/>
          </p:nvSpPr>
          <p:spPr>
            <a:xfrm>
              <a:off x="1569623" y="4511689"/>
              <a:ext cx="41734" cy="11106"/>
            </a:xfrm>
            <a:custGeom>
              <a:rect b="b" l="l" r="r" t="t"/>
              <a:pathLst>
                <a:path extrusionOk="0" h="425" w="1597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4" name="Google Shape;14934;p73"/>
            <p:cNvSpPr/>
            <p:nvPr/>
          </p:nvSpPr>
          <p:spPr>
            <a:xfrm>
              <a:off x="1569623" y="4524781"/>
              <a:ext cx="109103" cy="11080"/>
            </a:xfrm>
            <a:custGeom>
              <a:rect b="b" l="l" r="r" t="t"/>
              <a:pathLst>
                <a:path extrusionOk="0" h="424" w="4175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5" name="Google Shape;14935;p73"/>
            <p:cNvSpPr/>
            <p:nvPr/>
          </p:nvSpPr>
          <p:spPr>
            <a:xfrm>
              <a:off x="1569623" y="4495879"/>
              <a:ext cx="14608" cy="11080"/>
            </a:xfrm>
            <a:custGeom>
              <a:rect b="b" l="l" r="r" t="t"/>
              <a:pathLst>
                <a:path extrusionOk="0" h="424" w="559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6" name="Google Shape;14936;p73"/>
            <p:cNvSpPr/>
            <p:nvPr/>
          </p:nvSpPr>
          <p:spPr>
            <a:xfrm>
              <a:off x="1530425" y="4309423"/>
              <a:ext cx="149295" cy="32169"/>
            </a:xfrm>
            <a:custGeom>
              <a:rect b="b" l="l" r="r" t="t"/>
              <a:pathLst>
                <a:path extrusionOk="0" h="1231" w="5713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7" name="Google Shape;14937;p73"/>
            <p:cNvSpPr/>
            <p:nvPr/>
          </p:nvSpPr>
          <p:spPr>
            <a:xfrm>
              <a:off x="1490965" y="4463448"/>
              <a:ext cx="29634" cy="29451"/>
            </a:xfrm>
            <a:custGeom>
              <a:rect b="b" l="l" r="r" t="t"/>
              <a:pathLst>
                <a:path extrusionOk="0" h="1127" w="1134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8" name="Google Shape;14938;p73"/>
            <p:cNvSpPr/>
            <p:nvPr/>
          </p:nvSpPr>
          <p:spPr>
            <a:xfrm>
              <a:off x="1388708" y="4350242"/>
              <a:ext cx="122640" cy="130689"/>
            </a:xfrm>
            <a:custGeom>
              <a:rect b="b" l="l" r="r" t="t"/>
              <a:pathLst>
                <a:path extrusionOk="0" h="5001" w="4693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9" name="Google Shape;14939;p73"/>
            <p:cNvSpPr/>
            <p:nvPr/>
          </p:nvSpPr>
          <p:spPr>
            <a:xfrm>
              <a:off x="1388708" y="4358422"/>
              <a:ext cx="112605" cy="122509"/>
            </a:xfrm>
            <a:custGeom>
              <a:rect b="b" l="l" r="r" t="t"/>
              <a:pathLst>
                <a:path extrusionOk="0" h="4688" w="4309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0" name="Google Shape;14940;p73"/>
            <p:cNvSpPr/>
            <p:nvPr/>
          </p:nvSpPr>
          <p:spPr>
            <a:xfrm>
              <a:off x="1388708" y="4350242"/>
              <a:ext cx="35697" cy="34338"/>
            </a:xfrm>
            <a:custGeom>
              <a:rect b="b" l="l" r="r" t="t"/>
              <a:pathLst>
                <a:path extrusionOk="0" h="1314" w="1366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41" name="Google Shape;14941;p73"/>
          <p:cNvGrpSpPr/>
          <p:nvPr/>
        </p:nvGrpSpPr>
        <p:grpSpPr>
          <a:xfrm>
            <a:off x="3749388" y="8586651"/>
            <a:ext cx="750891" cy="657964"/>
            <a:chOff x="1874694" y="4293326"/>
            <a:chExt cx="375446" cy="328982"/>
          </a:xfrm>
        </p:grpSpPr>
        <p:sp>
          <p:nvSpPr>
            <p:cNvPr id="14942" name="Google Shape;14942;p73"/>
            <p:cNvSpPr/>
            <p:nvPr/>
          </p:nvSpPr>
          <p:spPr>
            <a:xfrm>
              <a:off x="1874694" y="4396105"/>
              <a:ext cx="230959" cy="221996"/>
            </a:xfrm>
            <a:custGeom>
              <a:rect b="b" l="l" r="r" t="t"/>
              <a:pathLst>
                <a:path extrusionOk="0" h="8495" w="8838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73"/>
            <p:cNvSpPr/>
            <p:nvPr/>
          </p:nvSpPr>
          <p:spPr>
            <a:xfrm>
              <a:off x="2019181" y="4396105"/>
              <a:ext cx="230959" cy="221996"/>
            </a:xfrm>
            <a:custGeom>
              <a:rect b="b" l="l" r="r" t="t"/>
              <a:pathLst>
                <a:path extrusionOk="0" h="8495" w="8838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73"/>
            <p:cNvSpPr/>
            <p:nvPr/>
          </p:nvSpPr>
          <p:spPr>
            <a:xfrm>
              <a:off x="2033266" y="4540853"/>
              <a:ext cx="67108" cy="50775"/>
            </a:xfrm>
            <a:custGeom>
              <a:rect b="b" l="l" r="r" t="t"/>
              <a:pathLst>
                <a:path extrusionOk="0" h="1943" w="2568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73"/>
            <p:cNvSpPr/>
            <p:nvPr/>
          </p:nvSpPr>
          <p:spPr>
            <a:xfrm>
              <a:off x="1947055" y="4323979"/>
              <a:ext cx="230724" cy="221996"/>
            </a:xfrm>
            <a:custGeom>
              <a:rect b="b" l="l" r="r" t="t"/>
              <a:pathLst>
                <a:path extrusionOk="0" h="8495" w="8829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73"/>
            <p:cNvSpPr/>
            <p:nvPr/>
          </p:nvSpPr>
          <p:spPr>
            <a:xfrm>
              <a:off x="2019677" y="4422995"/>
              <a:ext cx="85741" cy="122980"/>
            </a:xfrm>
            <a:custGeom>
              <a:rect b="b" l="l" r="r" t="t"/>
              <a:pathLst>
                <a:path extrusionOk="0" h="4706" w="3281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73"/>
            <p:cNvSpPr/>
            <p:nvPr/>
          </p:nvSpPr>
          <p:spPr>
            <a:xfrm>
              <a:off x="1942534" y="4396261"/>
              <a:ext cx="124182" cy="144617"/>
            </a:xfrm>
            <a:custGeom>
              <a:rect b="b" l="l" r="r" t="t"/>
              <a:pathLst>
                <a:path extrusionOk="0" h="5534" w="4752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73"/>
            <p:cNvSpPr/>
            <p:nvPr/>
          </p:nvSpPr>
          <p:spPr>
            <a:xfrm>
              <a:off x="2066690" y="4396261"/>
              <a:ext cx="111089" cy="144617"/>
            </a:xfrm>
            <a:custGeom>
              <a:rect b="b" l="l" r="r" t="t"/>
              <a:pathLst>
                <a:path extrusionOk="0" h="5534" w="4251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9" name="Google Shape;14949;p73"/>
            <p:cNvSpPr/>
            <p:nvPr/>
          </p:nvSpPr>
          <p:spPr>
            <a:xfrm>
              <a:off x="2012412" y="4293326"/>
              <a:ext cx="94992" cy="81246"/>
            </a:xfrm>
            <a:custGeom>
              <a:rect b="b" l="l" r="r" t="t"/>
              <a:pathLst>
                <a:path extrusionOk="0" h="3109" w="3635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73"/>
            <p:cNvSpPr/>
            <p:nvPr/>
          </p:nvSpPr>
          <p:spPr>
            <a:xfrm>
              <a:off x="2058641" y="4293326"/>
              <a:ext cx="48763" cy="81194"/>
            </a:xfrm>
            <a:custGeom>
              <a:rect b="b" l="l" r="r" t="t"/>
              <a:pathLst>
                <a:path extrusionOk="0" h="3107" w="1866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73"/>
            <p:cNvSpPr/>
            <p:nvPr/>
          </p:nvSpPr>
          <p:spPr>
            <a:xfrm>
              <a:off x="2061150" y="4305529"/>
              <a:ext cx="23389" cy="34077"/>
            </a:xfrm>
            <a:custGeom>
              <a:rect b="b" l="l" r="r" t="t"/>
              <a:pathLst>
                <a:path extrusionOk="0" h="1304" w="895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73"/>
            <p:cNvSpPr/>
            <p:nvPr/>
          </p:nvSpPr>
          <p:spPr>
            <a:xfrm>
              <a:off x="2046332" y="4459816"/>
              <a:ext cx="35723" cy="61647"/>
            </a:xfrm>
            <a:custGeom>
              <a:rect b="b" l="l" r="r" t="t"/>
              <a:pathLst>
                <a:path extrusionOk="0" h="2359" w="1367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73"/>
            <p:cNvSpPr/>
            <p:nvPr/>
          </p:nvSpPr>
          <p:spPr>
            <a:xfrm>
              <a:off x="2182770" y="4521436"/>
              <a:ext cx="25662" cy="22709"/>
            </a:xfrm>
            <a:custGeom>
              <a:rect b="b" l="l" r="r" t="t"/>
              <a:pathLst>
                <a:path extrusionOk="0" h="869" w="982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73"/>
            <p:cNvSpPr/>
            <p:nvPr/>
          </p:nvSpPr>
          <p:spPr>
            <a:xfrm>
              <a:off x="2178746" y="4542603"/>
              <a:ext cx="33711" cy="79704"/>
            </a:xfrm>
            <a:custGeom>
              <a:rect b="b" l="l" r="r" t="t"/>
              <a:pathLst>
                <a:path extrusionOk="0" h="3050" w="129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73"/>
            <p:cNvSpPr/>
            <p:nvPr/>
          </p:nvSpPr>
          <p:spPr>
            <a:xfrm>
              <a:off x="2195601" y="4542603"/>
              <a:ext cx="16855" cy="79704"/>
            </a:xfrm>
            <a:custGeom>
              <a:rect b="b" l="l" r="r" t="t"/>
              <a:pathLst>
                <a:path extrusionOk="0" h="3050" w="645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73"/>
            <p:cNvSpPr/>
            <p:nvPr/>
          </p:nvSpPr>
          <p:spPr>
            <a:xfrm>
              <a:off x="2178746" y="4602917"/>
              <a:ext cx="33711" cy="19390"/>
            </a:xfrm>
            <a:custGeom>
              <a:rect b="b" l="l" r="r" t="t"/>
              <a:pathLst>
                <a:path extrusionOk="0" h="742" w="129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7" name="Google Shape;14957;p73"/>
            <p:cNvSpPr/>
            <p:nvPr/>
          </p:nvSpPr>
          <p:spPr>
            <a:xfrm>
              <a:off x="1911881" y="4515974"/>
              <a:ext cx="80958" cy="78920"/>
            </a:xfrm>
            <a:custGeom>
              <a:rect b="b" l="l" r="r" t="t"/>
              <a:pathLst>
                <a:path extrusionOk="0" h="3020" w="3098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8" name="Google Shape;14958;p73"/>
            <p:cNvSpPr/>
            <p:nvPr/>
          </p:nvSpPr>
          <p:spPr>
            <a:xfrm>
              <a:off x="1945566" y="4516157"/>
              <a:ext cx="37971" cy="78737"/>
            </a:xfrm>
            <a:custGeom>
              <a:rect b="b" l="l" r="r" t="t"/>
              <a:pathLst>
                <a:path extrusionOk="0" h="3013" w="1453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73"/>
            <p:cNvSpPr/>
            <p:nvPr/>
          </p:nvSpPr>
          <p:spPr>
            <a:xfrm>
              <a:off x="1907099" y="4489581"/>
              <a:ext cx="19390" cy="15366"/>
            </a:xfrm>
            <a:custGeom>
              <a:rect b="b" l="l" r="r" t="t"/>
              <a:pathLst>
                <a:path extrusionOk="0" h="588" w="742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73"/>
            <p:cNvSpPr/>
            <p:nvPr/>
          </p:nvSpPr>
          <p:spPr>
            <a:xfrm>
              <a:off x="1897769" y="4504006"/>
              <a:ext cx="20932" cy="12753"/>
            </a:xfrm>
            <a:custGeom>
              <a:rect b="b" l="l" r="r" t="t"/>
              <a:pathLst>
                <a:path extrusionOk="0" h="488" w="801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73"/>
            <p:cNvSpPr/>
            <p:nvPr/>
          </p:nvSpPr>
          <p:spPr>
            <a:xfrm>
              <a:off x="1922909" y="4479859"/>
              <a:ext cx="14373" cy="16803"/>
            </a:xfrm>
            <a:custGeom>
              <a:rect b="b" l="l" r="r" t="t"/>
              <a:pathLst>
                <a:path extrusionOk="0" h="643" w="55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73"/>
            <p:cNvSpPr/>
            <p:nvPr/>
          </p:nvSpPr>
          <p:spPr>
            <a:xfrm>
              <a:off x="1934773" y="4594111"/>
              <a:ext cx="34939" cy="28197"/>
            </a:xfrm>
            <a:custGeom>
              <a:rect b="b" l="l" r="r" t="t"/>
              <a:pathLst>
                <a:path extrusionOk="0" h="1079" w="1337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3" name="Google Shape;14963;p73"/>
            <p:cNvSpPr/>
            <p:nvPr/>
          </p:nvSpPr>
          <p:spPr>
            <a:xfrm>
              <a:off x="1929729" y="4602682"/>
              <a:ext cx="45497" cy="11080"/>
            </a:xfrm>
            <a:custGeom>
              <a:rect b="b" l="l" r="r" t="t"/>
              <a:pathLst>
                <a:path extrusionOk="0" h="424" w="1741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64" name="Google Shape;14964;p73"/>
          <p:cNvGrpSpPr/>
          <p:nvPr/>
        </p:nvGrpSpPr>
        <p:grpSpPr>
          <a:xfrm>
            <a:off x="4792232" y="8586181"/>
            <a:ext cx="733330" cy="659428"/>
            <a:chOff x="2396116" y="4293090"/>
            <a:chExt cx="366665" cy="329714"/>
          </a:xfrm>
        </p:grpSpPr>
        <p:sp>
          <p:nvSpPr>
            <p:cNvPr id="14965" name="Google Shape;14965;p73"/>
            <p:cNvSpPr/>
            <p:nvPr/>
          </p:nvSpPr>
          <p:spPr>
            <a:xfrm>
              <a:off x="2497144" y="4300878"/>
              <a:ext cx="143755" cy="54539"/>
            </a:xfrm>
            <a:custGeom>
              <a:rect b="b" l="l" r="r" t="t"/>
              <a:pathLst>
                <a:path extrusionOk="0" h="2087" w="5501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73"/>
            <p:cNvSpPr/>
            <p:nvPr/>
          </p:nvSpPr>
          <p:spPr>
            <a:xfrm>
              <a:off x="2410959" y="4293090"/>
              <a:ext cx="143494" cy="54303"/>
            </a:xfrm>
            <a:custGeom>
              <a:rect b="b" l="l" r="r" t="t"/>
              <a:pathLst>
                <a:path extrusionOk="0" h="2078" w="5491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73"/>
            <p:cNvSpPr/>
            <p:nvPr/>
          </p:nvSpPr>
          <p:spPr>
            <a:xfrm>
              <a:off x="2396116" y="4323979"/>
              <a:ext cx="366665" cy="251081"/>
            </a:xfrm>
            <a:custGeom>
              <a:rect b="b" l="l" r="r" t="t"/>
              <a:pathLst>
                <a:path extrusionOk="0" h="9608" w="14031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73"/>
            <p:cNvSpPr/>
            <p:nvPr/>
          </p:nvSpPr>
          <p:spPr>
            <a:xfrm>
              <a:off x="2407928" y="4391819"/>
              <a:ext cx="340533" cy="182980"/>
            </a:xfrm>
            <a:custGeom>
              <a:rect b="b" l="l" r="r" t="t"/>
              <a:pathLst>
                <a:path extrusionOk="0" h="7002" w="13031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73"/>
            <p:cNvSpPr/>
            <p:nvPr/>
          </p:nvSpPr>
          <p:spPr>
            <a:xfrm>
              <a:off x="2728077" y="4323979"/>
              <a:ext cx="34704" cy="251081"/>
            </a:xfrm>
            <a:custGeom>
              <a:rect b="b" l="l" r="r" t="t"/>
              <a:pathLst>
                <a:path extrusionOk="0" h="9608" w="1328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73"/>
            <p:cNvSpPr/>
            <p:nvPr/>
          </p:nvSpPr>
          <p:spPr>
            <a:xfrm>
              <a:off x="2511726" y="4400626"/>
              <a:ext cx="227928" cy="222179"/>
            </a:xfrm>
            <a:custGeom>
              <a:rect b="b" l="l" r="r" t="t"/>
              <a:pathLst>
                <a:path extrusionOk="0" h="8502" w="8722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73"/>
            <p:cNvSpPr/>
            <p:nvPr/>
          </p:nvSpPr>
          <p:spPr>
            <a:xfrm>
              <a:off x="2679340" y="4400626"/>
              <a:ext cx="60314" cy="222179"/>
            </a:xfrm>
            <a:custGeom>
              <a:rect b="b" l="l" r="r" t="t"/>
              <a:pathLst>
                <a:path extrusionOk="0" h="8502" w="2308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73"/>
            <p:cNvSpPr/>
            <p:nvPr/>
          </p:nvSpPr>
          <p:spPr>
            <a:xfrm>
              <a:off x="2416735" y="4557943"/>
              <a:ext cx="273921" cy="64861"/>
            </a:xfrm>
            <a:custGeom>
              <a:rect b="b" l="l" r="r" t="t"/>
              <a:pathLst>
                <a:path extrusionOk="0" h="2482" w="10482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73"/>
            <p:cNvSpPr/>
            <p:nvPr/>
          </p:nvSpPr>
          <p:spPr>
            <a:xfrm>
              <a:off x="2537336" y="4482290"/>
              <a:ext cx="25923" cy="11106"/>
            </a:xfrm>
            <a:custGeom>
              <a:rect b="b" l="l" r="r" t="t"/>
              <a:pathLst>
                <a:path extrusionOk="0" h="425" w="992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4" name="Google Shape;14974;p73"/>
            <p:cNvSpPr/>
            <p:nvPr/>
          </p:nvSpPr>
          <p:spPr>
            <a:xfrm>
              <a:off x="2566239" y="4482290"/>
              <a:ext cx="149791" cy="11106"/>
            </a:xfrm>
            <a:custGeom>
              <a:rect b="b" l="l" r="r" t="t"/>
              <a:pathLst>
                <a:path extrusionOk="0" h="425" w="5732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5" name="Google Shape;14975;p73"/>
            <p:cNvSpPr/>
            <p:nvPr/>
          </p:nvSpPr>
          <p:spPr>
            <a:xfrm>
              <a:off x="2537336" y="4500635"/>
              <a:ext cx="178694" cy="11106"/>
            </a:xfrm>
            <a:custGeom>
              <a:rect b="b" l="l" r="r" t="t"/>
              <a:pathLst>
                <a:path extrusionOk="0" h="425" w="6838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6" name="Google Shape;14976;p73"/>
            <p:cNvSpPr/>
            <p:nvPr/>
          </p:nvSpPr>
          <p:spPr>
            <a:xfrm>
              <a:off x="2537336" y="4519241"/>
              <a:ext cx="178694" cy="11080"/>
            </a:xfrm>
            <a:custGeom>
              <a:rect b="b" l="l" r="r" t="t"/>
              <a:pathLst>
                <a:path extrusionOk="0" h="424" w="6838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7" name="Google Shape;14977;p73"/>
            <p:cNvSpPr/>
            <p:nvPr/>
          </p:nvSpPr>
          <p:spPr>
            <a:xfrm>
              <a:off x="2648660" y="4443352"/>
              <a:ext cx="60105" cy="20122"/>
            </a:xfrm>
            <a:custGeom>
              <a:rect b="b" l="l" r="r" t="t"/>
              <a:pathLst>
                <a:path extrusionOk="0" h="770" w="230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78" name="Google Shape;14978;p73"/>
          <p:cNvGrpSpPr/>
          <p:nvPr/>
        </p:nvGrpSpPr>
        <p:grpSpPr>
          <a:xfrm>
            <a:off x="5817514" y="8579648"/>
            <a:ext cx="734323" cy="672232"/>
            <a:chOff x="2908757" y="4289824"/>
            <a:chExt cx="367162" cy="336116"/>
          </a:xfrm>
        </p:grpSpPr>
        <p:sp>
          <p:nvSpPr>
            <p:cNvPr id="14979" name="Google Shape;14979;p73"/>
            <p:cNvSpPr/>
            <p:nvPr/>
          </p:nvSpPr>
          <p:spPr>
            <a:xfrm>
              <a:off x="2908757" y="4289824"/>
              <a:ext cx="337501" cy="276926"/>
            </a:xfrm>
            <a:custGeom>
              <a:rect b="b" l="l" r="r" t="t"/>
              <a:pathLst>
                <a:path extrusionOk="0" h="10597" w="12915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0" name="Google Shape;14980;p73"/>
            <p:cNvSpPr/>
            <p:nvPr/>
          </p:nvSpPr>
          <p:spPr>
            <a:xfrm>
              <a:off x="2941423" y="4303413"/>
              <a:ext cx="304836" cy="263337"/>
            </a:xfrm>
            <a:custGeom>
              <a:rect b="b" l="l" r="r" t="t"/>
              <a:pathLst>
                <a:path extrusionOk="0" h="10077" w="11665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1" name="Google Shape;14981;p73"/>
            <p:cNvSpPr/>
            <p:nvPr/>
          </p:nvSpPr>
          <p:spPr>
            <a:xfrm>
              <a:off x="3215082" y="4289824"/>
              <a:ext cx="31176" cy="276926"/>
            </a:xfrm>
            <a:custGeom>
              <a:rect b="b" l="l" r="r" t="t"/>
              <a:pathLst>
                <a:path extrusionOk="0" h="10597" w="1193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2" name="Google Shape;14982;p73"/>
            <p:cNvSpPr/>
            <p:nvPr/>
          </p:nvSpPr>
          <p:spPr>
            <a:xfrm>
              <a:off x="2908757" y="4289824"/>
              <a:ext cx="337501" cy="40714"/>
            </a:xfrm>
            <a:custGeom>
              <a:rect b="b" l="l" r="r" t="t"/>
              <a:pathLst>
                <a:path extrusionOk="0" h="1558" w="12915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73"/>
            <p:cNvSpPr/>
            <p:nvPr/>
          </p:nvSpPr>
          <p:spPr>
            <a:xfrm>
              <a:off x="2992198" y="4303204"/>
              <a:ext cx="147779" cy="27335"/>
            </a:xfrm>
            <a:custGeom>
              <a:rect b="b" l="l" r="r" t="t"/>
              <a:pathLst>
                <a:path extrusionOk="0" h="1046" w="5655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73"/>
            <p:cNvSpPr/>
            <p:nvPr/>
          </p:nvSpPr>
          <p:spPr>
            <a:xfrm>
              <a:off x="3215082" y="4289824"/>
              <a:ext cx="31176" cy="40714"/>
            </a:xfrm>
            <a:custGeom>
              <a:rect b="b" l="l" r="r" t="t"/>
              <a:pathLst>
                <a:path extrusionOk="0" h="1558" w="1193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5" name="Google Shape;14985;p73"/>
            <p:cNvSpPr/>
            <p:nvPr/>
          </p:nvSpPr>
          <p:spPr>
            <a:xfrm>
              <a:off x="3123854" y="4474502"/>
              <a:ext cx="64626" cy="64364"/>
            </a:xfrm>
            <a:custGeom>
              <a:rect b="b" l="l" r="r" t="t"/>
              <a:pathLst>
                <a:path extrusionOk="0" h="2463" w="2473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6" name="Google Shape;14986;p73"/>
            <p:cNvSpPr/>
            <p:nvPr/>
          </p:nvSpPr>
          <p:spPr>
            <a:xfrm>
              <a:off x="2953235" y="4312167"/>
              <a:ext cx="217396" cy="209008"/>
            </a:xfrm>
            <a:custGeom>
              <a:rect b="b" l="l" r="r" t="t"/>
              <a:pathLst>
                <a:path extrusionOk="0" h="7998" w="8319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73"/>
            <p:cNvSpPr/>
            <p:nvPr/>
          </p:nvSpPr>
          <p:spPr>
            <a:xfrm>
              <a:off x="2951484" y="4331035"/>
              <a:ext cx="200306" cy="171194"/>
            </a:xfrm>
            <a:custGeom>
              <a:rect b="b" l="l" r="r" t="t"/>
              <a:pathLst>
                <a:path extrusionOk="0" h="6551" w="7665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73"/>
            <p:cNvSpPr/>
            <p:nvPr/>
          </p:nvSpPr>
          <p:spPr>
            <a:xfrm>
              <a:off x="3156284" y="4507560"/>
              <a:ext cx="119635" cy="118380"/>
            </a:xfrm>
            <a:custGeom>
              <a:rect b="b" l="l" r="r" t="t"/>
              <a:pathLst>
                <a:path extrusionOk="0" h="4530" w="4578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73"/>
            <p:cNvSpPr/>
            <p:nvPr/>
          </p:nvSpPr>
          <p:spPr>
            <a:xfrm>
              <a:off x="3173375" y="4507560"/>
              <a:ext cx="102544" cy="101917"/>
            </a:xfrm>
            <a:custGeom>
              <a:rect b="b" l="l" r="r" t="t"/>
              <a:pathLst>
                <a:path extrusionOk="0" h="3900" w="3924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73"/>
            <p:cNvSpPr/>
            <p:nvPr/>
          </p:nvSpPr>
          <p:spPr>
            <a:xfrm>
              <a:off x="3226136" y="4579189"/>
              <a:ext cx="45366" cy="41342"/>
            </a:xfrm>
            <a:custGeom>
              <a:rect b="b" l="l" r="r" t="t"/>
              <a:pathLst>
                <a:path extrusionOk="0" h="1582" w="1736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73"/>
            <p:cNvSpPr/>
            <p:nvPr/>
          </p:nvSpPr>
          <p:spPr>
            <a:xfrm>
              <a:off x="2936144" y="4305137"/>
              <a:ext cx="12335" cy="11080"/>
            </a:xfrm>
            <a:custGeom>
              <a:rect b="b" l="l" r="r" t="t"/>
              <a:pathLst>
                <a:path extrusionOk="0" h="424" w="472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2" name="Google Shape;14992;p73"/>
            <p:cNvSpPr/>
            <p:nvPr/>
          </p:nvSpPr>
          <p:spPr>
            <a:xfrm>
              <a:off x="2950465" y="4305137"/>
              <a:ext cx="12596" cy="11080"/>
            </a:xfrm>
            <a:custGeom>
              <a:rect b="b" l="l" r="r" t="t"/>
              <a:pathLst>
                <a:path extrusionOk="0" h="424" w="482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73"/>
            <p:cNvSpPr/>
            <p:nvPr/>
          </p:nvSpPr>
          <p:spPr>
            <a:xfrm>
              <a:off x="2964785" y="4305137"/>
              <a:ext cx="12596" cy="11080"/>
            </a:xfrm>
            <a:custGeom>
              <a:rect b="b" l="l" r="r" t="t"/>
              <a:pathLst>
                <a:path extrusionOk="0" h="424" w="482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73"/>
            <p:cNvSpPr/>
            <p:nvPr/>
          </p:nvSpPr>
          <p:spPr>
            <a:xfrm>
              <a:off x="3013549" y="4428143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73"/>
            <p:cNvSpPr/>
            <p:nvPr/>
          </p:nvSpPr>
          <p:spPr>
            <a:xfrm>
              <a:off x="3013549" y="4446488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73"/>
            <p:cNvSpPr/>
            <p:nvPr/>
          </p:nvSpPr>
          <p:spPr>
            <a:xfrm>
              <a:off x="3029124" y="4428143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73"/>
            <p:cNvSpPr/>
            <p:nvPr/>
          </p:nvSpPr>
          <p:spPr>
            <a:xfrm>
              <a:off x="3029124" y="4446488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73"/>
            <p:cNvSpPr/>
            <p:nvPr/>
          </p:nvSpPr>
          <p:spPr>
            <a:xfrm>
              <a:off x="3019063" y="4367803"/>
              <a:ext cx="72805" cy="70950"/>
            </a:xfrm>
            <a:custGeom>
              <a:rect b="b" l="l" r="r" t="t"/>
              <a:pathLst>
                <a:path extrusionOk="0" h="2715" w="2786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73"/>
            <p:cNvSpPr/>
            <p:nvPr/>
          </p:nvSpPr>
          <p:spPr>
            <a:xfrm>
              <a:off x="3048827" y="4396261"/>
              <a:ext cx="72805" cy="70819"/>
            </a:xfrm>
            <a:custGeom>
              <a:rect b="b" l="l" r="r" t="t"/>
              <a:pathLst>
                <a:path extrusionOk="0" h="2710" w="2786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73"/>
            <p:cNvSpPr/>
            <p:nvPr/>
          </p:nvSpPr>
          <p:spPr>
            <a:xfrm>
              <a:off x="3048827" y="4396209"/>
              <a:ext cx="36612" cy="42465"/>
            </a:xfrm>
            <a:custGeom>
              <a:rect b="b" l="l" r="r" t="t"/>
              <a:pathLst>
                <a:path extrusionOk="0" h="1625" w="1401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73"/>
            <p:cNvSpPr/>
            <p:nvPr/>
          </p:nvSpPr>
          <p:spPr>
            <a:xfrm>
              <a:off x="2934393" y="4503405"/>
              <a:ext cx="18110" cy="11080"/>
            </a:xfrm>
            <a:custGeom>
              <a:rect b="b" l="l" r="r" t="t"/>
              <a:pathLst>
                <a:path extrusionOk="0" h="424" w="693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73"/>
            <p:cNvSpPr/>
            <p:nvPr/>
          </p:nvSpPr>
          <p:spPr>
            <a:xfrm>
              <a:off x="2950726" y="4503405"/>
              <a:ext cx="33685" cy="11080"/>
            </a:xfrm>
            <a:custGeom>
              <a:rect b="b" l="l" r="r" t="t"/>
              <a:pathLst>
                <a:path extrusionOk="0" h="424" w="1289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73"/>
            <p:cNvSpPr/>
            <p:nvPr/>
          </p:nvSpPr>
          <p:spPr>
            <a:xfrm>
              <a:off x="2934628" y="4517987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4" name="Google Shape;15004;p73"/>
            <p:cNvSpPr/>
            <p:nvPr/>
          </p:nvSpPr>
          <p:spPr>
            <a:xfrm>
              <a:off x="2934628" y="4532804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5" name="Google Shape;15005;p73"/>
            <p:cNvSpPr/>
            <p:nvPr/>
          </p:nvSpPr>
          <p:spPr>
            <a:xfrm>
              <a:off x="3210797" y="4348491"/>
              <a:ext cx="11106" cy="125044"/>
            </a:xfrm>
            <a:custGeom>
              <a:rect b="b" l="l" r="r" t="t"/>
              <a:pathLst>
                <a:path extrusionOk="0" h="4785" w="425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06" name="Google Shape;15006;p73"/>
          <p:cNvGrpSpPr/>
          <p:nvPr/>
        </p:nvGrpSpPr>
        <p:grpSpPr>
          <a:xfrm>
            <a:off x="6164815" y="5839080"/>
            <a:ext cx="737302" cy="620699"/>
            <a:chOff x="3082408" y="2919540"/>
            <a:chExt cx="368651" cy="310350"/>
          </a:xfrm>
        </p:grpSpPr>
        <p:sp>
          <p:nvSpPr>
            <p:cNvPr id="15007" name="Google Shape;15007;p73"/>
            <p:cNvSpPr/>
            <p:nvPr/>
          </p:nvSpPr>
          <p:spPr>
            <a:xfrm>
              <a:off x="3329909" y="3060629"/>
              <a:ext cx="81455" cy="169260"/>
            </a:xfrm>
            <a:custGeom>
              <a:rect b="b" l="l" r="r" t="t"/>
              <a:pathLst>
                <a:path extrusionOk="0" h="6477" w="3117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73"/>
            <p:cNvSpPr/>
            <p:nvPr/>
          </p:nvSpPr>
          <p:spPr>
            <a:xfrm>
              <a:off x="3082408" y="3016283"/>
              <a:ext cx="76908" cy="11080"/>
            </a:xfrm>
            <a:custGeom>
              <a:rect b="b" l="l" r="r" t="t"/>
              <a:pathLst>
                <a:path extrusionOk="0" h="424" w="2943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73"/>
            <p:cNvSpPr/>
            <p:nvPr/>
          </p:nvSpPr>
          <p:spPr>
            <a:xfrm>
              <a:off x="3300510" y="3029584"/>
              <a:ext cx="66377" cy="53049"/>
            </a:xfrm>
            <a:custGeom>
              <a:rect b="b" l="l" r="r" t="t"/>
              <a:pathLst>
                <a:path extrusionOk="0" h="2030" w="254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0" name="Google Shape;15010;p73"/>
            <p:cNvSpPr/>
            <p:nvPr/>
          </p:nvSpPr>
          <p:spPr>
            <a:xfrm>
              <a:off x="3319612" y="3029349"/>
              <a:ext cx="47274" cy="34129"/>
            </a:xfrm>
            <a:custGeom>
              <a:rect b="b" l="l" r="r" t="t"/>
              <a:pathLst>
                <a:path extrusionOk="0" h="1306" w="1809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1" name="Google Shape;15011;p73"/>
            <p:cNvSpPr/>
            <p:nvPr/>
          </p:nvSpPr>
          <p:spPr>
            <a:xfrm>
              <a:off x="3174368" y="2919540"/>
              <a:ext cx="96533" cy="101237"/>
            </a:xfrm>
            <a:custGeom>
              <a:rect b="b" l="l" r="r" t="t"/>
              <a:pathLst>
                <a:path extrusionOk="0" h="3874" w="3694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2" name="Google Shape;15012;p73"/>
            <p:cNvSpPr/>
            <p:nvPr/>
          </p:nvSpPr>
          <p:spPr>
            <a:xfrm>
              <a:off x="3196999" y="2925054"/>
              <a:ext cx="73903" cy="90784"/>
            </a:xfrm>
            <a:custGeom>
              <a:rect b="b" l="l" r="r" t="t"/>
              <a:pathLst>
                <a:path extrusionOk="0" h="3474" w="2828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3" name="Google Shape;15013;p73"/>
            <p:cNvSpPr/>
            <p:nvPr/>
          </p:nvSpPr>
          <p:spPr>
            <a:xfrm>
              <a:off x="3122364" y="2998931"/>
              <a:ext cx="328695" cy="46019"/>
            </a:xfrm>
            <a:custGeom>
              <a:rect b="b" l="l" r="r" t="t"/>
              <a:pathLst>
                <a:path extrusionOk="0" h="1761" w="12578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73"/>
            <p:cNvSpPr/>
            <p:nvPr/>
          </p:nvSpPr>
          <p:spPr>
            <a:xfrm>
              <a:off x="3122364" y="3008992"/>
              <a:ext cx="328459" cy="35697"/>
            </a:xfrm>
            <a:custGeom>
              <a:rect b="b" l="l" r="r" t="t"/>
              <a:pathLst>
                <a:path extrusionOk="0" h="1366" w="12569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5" name="Google Shape;15015;p73"/>
            <p:cNvSpPr/>
            <p:nvPr/>
          </p:nvSpPr>
          <p:spPr>
            <a:xfrm>
              <a:off x="3122599" y="2998931"/>
              <a:ext cx="46516" cy="46019"/>
            </a:xfrm>
            <a:custGeom>
              <a:rect b="b" l="l" r="r" t="t"/>
              <a:pathLst>
                <a:path extrusionOk="0" h="1761" w="178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73"/>
            <p:cNvSpPr/>
            <p:nvPr/>
          </p:nvSpPr>
          <p:spPr>
            <a:xfrm>
              <a:off x="3122599" y="3009749"/>
              <a:ext cx="46516" cy="34939"/>
            </a:xfrm>
            <a:custGeom>
              <a:rect b="b" l="l" r="r" t="t"/>
              <a:pathLst>
                <a:path extrusionOk="0" h="1337" w="178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73"/>
            <p:cNvSpPr/>
            <p:nvPr/>
          </p:nvSpPr>
          <p:spPr>
            <a:xfrm>
              <a:off x="3408829" y="2998931"/>
              <a:ext cx="41995" cy="46019"/>
            </a:xfrm>
            <a:custGeom>
              <a:rect b="b" l="l" r="r" t="t"/>
              <a:pathLst>
                <a:path extrusionOk="0" h="1761" w="1607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73"/>
            <p:cNvSpPr/>
            <p:nvPr/>
          </p:nvSpPr>
          <p:spPr>
            <a:xfrm>
              <a:off x="3408829" y="3008992"/>
              <a:ext cx="41995" cy="35697"/>
            </a:xfrm>
            <a:custGeom>
              <a:rect b="b" l="l" r="r" t="t"/>
              <a:pathLst>
                <a:path extrusionOk="0" h="1366" w="1607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19" name="Google Shape;15019;p73"/>
          <p:cNvGrpSpPr/>
          <p:nvPr/>
        </p:nvGrpSpPr>
        <p:grpSpPr>
          <a:xfrm>
            <a:off x="14138259" y="4849599"/>
            <a:ext cx="732337" cy="720996"/>
            <a:chOff x="7069130" y="2424800"/>
            <a:chExt cx="366169" cy="360498"/>
          </a:xfrm>
        </p:grpSpPr>
        <p:sp>
          <p:nvSpPr>
            <p:cNvPr id="15020" name="Google Shape;15020;p73"/>
            <p:cNvSpPr/>
            <p:nvPr/>
          </p:nvSpPr>
          <p:spPr>
            <a:xfrm>
              <a:off x="7158581" y="2546420"/>
              <a:ext cx="110070" cy="151934"/>
            </a:xfrm>
            <a:custGeom>
              <a:rect b="b" l="l" r="r" t="t"/>
              <a:pathLst>
                <a:path extrusionOk="0" h="5814" w="4212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73"/>
            <p:cNvSpPr/>
            <p:nvPr/>
          </p:nvSpPr>
          <p:spPr>
            <a:xfrm>
              <a:off x="7158085" y="2590663"/>
              <a:ext cx="156194" cy="107640"/>
            </a:xfrm>
            <a:custGeom>
              <a:rect b="b" l="l" r="r" t="t"/>
              <a:pathLst>
                <a:path extrusionOk="0" h="4119" w="5977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73"/>
            <p:cNvSpPr/>
            <p:nvPr/>
          </p:nvSpPr>
          <p:spPr>
            <a:xfrm>
              <a:off x="7157327" y="2654321"/>
              <a:ext cx="167535" cy="44007"/>
            </a:xfrm>
            <a:custGeom>
              <a:rect b="b" l="l" r="r" t="t"/>
              <a:pathLst>
                <a:path extrusionOk="0" h="1684" w="6411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73"/>
            <p:cNvSpPr/>
            <p:nvPr/>
          </p:nvSpPr>
          <p:spPr>
            <a:xfrm>
              <a:off x="7156674" y="2683929"/>
              <a:ext cx="152065" cy="38180"/>
            </a:xfrm>
            <a:custGeom>
              <a:rect b="b" l="l" r="r" t="t"/>
              <a:pathLst>
                <a:path extrusionOk="0" h="1461" w="5819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4" name="Google Shape;15024;p73"/>
            <p:cNvSpPr/>
            <p:nvPr/>
          </p:nvSpPr>
          <p:spPr>
            <a:xfrm>
              <a:off x="7158843" y="2536830"/>
              <a:ext cx="44817" cy="161447"/>
            </a:xfrm>
            <a:custGeom>
              <a:rect b="b" l="l" r="r" t="t"/>
              <a:pathLst>
                <a:path extrusionOk="0" h="6178" w="1715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5" name="Google Shape;15025;p73"/>
            <p:cNvSpPr/>
            <p:nvPr/>
          </p:nvSpPr>
          <p:spPr>
            <a:xfrm>
              <a:off x="7134905" y="2551621"/>
              <a:ext cx="39408" cy="146682"/>
            </a:xfrm>
            <a:custGeom>
              <a:rect b="b" l="l" r="r" t="t"/>
              <a:pathLst>
                <a:path extrusionOk="0" h="5613" w="1508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6" name="Google Shape;15026;p73"/>
            <p:cNvSpPr/>
            <p:nvPr/>
          </p:nvSpPr>
          <p:spPr>
            <a:xfrm>
              <a:off x="7247536" y="2513467"/>
              <a:ext cx="162126" cy="133642"/>
            </a:xfrm>
            <a:custGeom>
              <a:rect b="b" l="l" r="r" t="t"/>
              <a:pathLst>
                <a:path extrusionOk="0" h="5114" w="6204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7" name="Google Shape;15027;p73"/>
            <p:cNvSpPr/>
            <p:nvPr/>
          </p:nvSpPr>
          <p:spPr>
            <a:xfrm>
              <a:off x="7258852" y="2544094"/>
              <a:ext cx="150811" cy="103014"/>
            </a:xfrm>
            <a:custGeom>
              <a:rect b="b" l="l" r="r" t="t"/>
              <a:pathLst>
                <a:path extrusionOk="0" h="3942" w="5771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8" name="Google Shape;15028;p73"/>
            <p:cNvSpPr/>
            <p:nvPr/>
          </p:nvSpPr>
          <p:spPr>
            <a:xfrm>
              <a:off x="7270925" y="2597065"/>
              <a:ext cx="164373" cy="94312"/>
            </a:xfrm>
            <a:custGeom>
              <a:rect b="b" l="l" r="r" t="t"/>
              <a:pathLst>
                <a:path extrusionOk="0" h="3609" w="629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9" name="Google Shape;15029;p73"/>
            <p:cNvSpPr/>
            <p:nvPr/>
          </p:nvSpPr>
          <p:spPr>
            <a:xfrm>
              <a:off x="7276204" y="2637074"/>
              <a:ext cx="158833" cy="54042"/>
            </a:xfrm>
            <a:custGeom>
              <a:rect b="b" l="l" r="r" t="t"/>
              <a:pathLst>
                <a:path extrusionOk="0" h="2068" w="6078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0" name="Google Shape;15030;p73"/>
            <p:cNvSpPr/>
            <p:nvPr/>
          </p:nvSpPr>
          <p:spPr>
            <a:xfrm>
              <a:off x="7210611" y="2452735"/>
              <a:ext cx="137718" cy="157422"/>
            </a:xfrm>
            <a:custGeom>
              <a:rect b="b" l="l" r="r" t="t"/>
              <a:pathLst>
                <a:path extrusionOk="0" h="6024" w="527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1" name="Google Shape;15031;p73"/>
            <p:cNvSpPr/>
            <p:nvPr/>
          </p:nvSpPr>
          <p:spPr>
            <a:xfrm>
              <a:off x="7228695" y="2467944"/>
              <a:ext cx="119635" cy="142239"/>
            </a:xfrm>
            <a:custGeom>
              <a:rect b="b" l="l" r="r" t="t"/>
              <a:pathLst>
                <a:path extrusionOk="0" h="5443" w="4578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2" name="Google Shape;15032;p73"/>
            <p:cNvSpPr/>
            <p:nvPr/>
          </p:nvSpPr>
          <p:spPr>
            <a:xfrm>
              <a:off x="7270925" y="2691351"/>
              <a:ext cx="164112" cy="93946"/>
            </a:xfrm>
            <a:custGeom>
              <a:rect b="b" l="l" r="r" t="t"/>
              <a:pathLst>
                <a:path extrusionOk="0" h="3595" w="628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3" name="Google Shape;15033;p73"/>
            <p:cNvSpPr/>
            <p:nvPr/>
          </p:nvSpPr>
          <p:spPr>
            <a:xfrm>
              <a:off x="7270925" y="2710950"/>
              <a:ext cx="159591" cy="74347"/>
            </a:xfrm>
            <a:custGeom>
              <a:rect b="b" l="l" r="r" t="t"/>
              <a:pathLst>
                <a:path extrusionOk="0" h="2845" w="6107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4" name="Google Shape;15034;p73"/>
            <p:cNvSpPr/>
            <p:nvPr/>
          </p:nvSpPr>
          <p:spPr>
            <a:xfrm>
              <a:off x="7069130" y="2424852"/>
              <a:ext cx="98023" cy="161812"/>
            </a:xfrm>
            <a:custGeom>
              <a:rect b="b" l="l" r="r" t="t"/>
              <a:pathLst>
                <a:path extrusionOk="0" h="6192" w="3751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5" name="Google Shape;15035;p73"/>
            <p:cNvSpPr/>
            <p:nvPr/>
          </p:nvSpPr>
          <p:spPr>
            <a:xfrm>
              <a:off x="7116612" y="2424800"/>
              <a:ext cx="50540" cy="157265"/>
            </a:xfrm>
            <a:custGeom>
              <a:rect b="b" l="l" r="r" t="t"/>
              <a:pathLst>
                <a:path extrusionOk="0" h="6018" w="1934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6" name="Google Shape;15036;p73"/>
            <p:cNvSpPr/>
            <p:nvPr/>
          </p:nvSpPr>
          <p:spPr>
            <a:xfrm>
              <a:off x="7167388" y="2424800"/>
              <a:ext cx="97788" cy="161865"/>
            </a:xfrm>
            <a:custGeom>
              <a:rect b="b" l="l" r="r" t="t"/>
              <a:pathLst>
                <a:path extrusionOk="0" h="6194" w="3742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7" name="Google Shape;15037;p73"/>
            <p:cNvSpPr/>
            <p:nvPr/>
          </p:nvSpPr>
          <p:spPr>
            <a:xfrm>
              <a:off x="7188242" y="2428510"/>
              <a:ext cx="76934" cy="158154"/>
            </a:xfrm>
            <a:custGeom>
              <a:rect b="b" l="l" r="r" t="t"/>
              <a:pathLst>
                <a:path extrusionOk="0" h="6052" w="2944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8" name="Google Shape;15038;p73"/>
            <p:cNvSpPr/>
            <p:nvPr/>
          </p:nvSpPr>
          <p:spPr>
            <a:xfrm>
              <a:off x="7140001" y="2665219"/>
              <a:ext cx="53545" cy="53545"/>
            </a:xfrm>
            <a:custGeom>
              <a:rect b="b" l="l" r="r" t="t"/>
              <a:pathLst>
                <a:path extrusionOk="0" h="2049" w="2049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9" name="Google Shape;15039;p73"/>
            <p:cNvSpPr/>
            <p:nvPr/>
          </p:nvSpPr>
          <p:spPr>
            <a:xfrm>
              <a:off x="7140001" y="2692109"/>
              <a:ext cx="53545" cy="26655"/>
            </a:xfrm>
            <a:custGeom>
              <a:rect b="b" l="l" r="r" t="t"/>
              <a:pathLst>
                <a:path extrusionOk="0" h="1020" w="2049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40" name="Google Shape;15040;p73"/>
          <p:cNvGrpSpPr/>
          <p:nvPr/>
        </p:nvGrpSpPr>
        <p:grpSpPr>
          <a:xfrm>
            <a:off x="9771309" y="4849442"/>
            <a:ext cx="562946" cy="721257"/>
            <a:chOff x="4885655" y="2424721"/>
            <a:chExt cx="281473" cy="360629"/>
          </a:xfrm>
        </p:grpSpPr>
        <p:sp>
          <p:nvSpPr>
            <p:cNvPr id="15041" name="Google Shape;15041;p73"/>
            <p:cNvSpPr/>
            <p:nvPr/>
          </p:nvSpPr>
          <p:spPr>
            <a:xfrm>
              <a:off x="4885655" y="2588833"/>
              <a:ext cx="80697" cy="196516"/>
            </a:xfrm>
            <a:custGeom>
              <a:rect b="b" l="l" r="r" t="t"/>
              <a:pathLst>
                <a:path extrusionOk="0" h="7520" w="3088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2" name="Google Shape;15042;p73"/>
            <p:cNvSpPr/>
            <p:nvPr/>
          </p:nvSpPr>
          <p:spPr>
            <a:xfrm>
              <a:off x="4926134" y="2588833"/>
              <a:ext cx="40218" cy="196516"/>
            </a:xfrm>
            <a:custGeom>
              <a:rect b="b" l="l" r="r" t="t"/>
              <a:pathLst>
                <a:path extrusionOk="0" h="7520" w="1539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3" name="Google Shape;15043;p73"/>
            <p:cNvSpPr/>
            <p:nvPr/>
          </p:nvSpPr>
          <p:spPr>
            <a:xfrm>
              <a:off x="4893442" y="2424721"/>
              <a:ext cx="197039" cy="217396"/>
            </a:xfrm>
            <a:custGeom>
              <a:rect b="b" l="l" r="r" t="t"/>
              <a:pathLst>
                <a:path extrusionOk="0" h="8319" w="754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4" name="Google Shape;15044;p73"/>
            <p:cNvSpPr/>
            <p:nvPr/>
          </p:nvSpPr>
          <p:spPr>
            <a:xfrm>
              <a:off x="4949000" y="2424721"/>
              <a:ext cx="117858" cy="116133"/>
            </a:xfrm>
            <a:custGeom>
              <a:rect b="b" l="l" r="r" t="t"/>
              <a:pathLst>
                <a:path extrusionOk="0" h="4444" w="451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5" name="Google Shape;15045;p73"/>
            <p:cNvSpPr/>
            <p:nvPr/>
          </p:nvSpPr>
          <p:spPr>
            <a:xfrm>
              <a:off x="4888921" y="2424721"/>
              <a:ext cx="83964" cy="298825"/>
            </a:xfrm>
            <a:custGeom>
              <a:rect b="b" l="l" r="r" t="t"/>
              <a:pathLst>
                <a:path extrusionOk="0" h="11435" w="3213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6" name="Google Shape;15046;p73"/>
            <p:cNvSpPr/>
            <p:nvPr/>
          </p:nvSpPr>
          <p:spPr>
            <a:xfrm>
              <a:off x="4906770" y="2424721"/>
              <a:ext cx="66115" cy="298851"/>
            </a:xfrm>
            <a:custGeom>
              <a:rect b="b" l="l" r="r" t="t"/>
              <a:pathLst>
                <a:path extrusionOk="0" h="11436" w="253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7" name="Google Shape;15047;p73"/>
            <p:cNvSpPr/>
            <p:nvPr/>
          </p:nvSpPr>
          <p:spPr>
            <a:xfrm>
              <a:off x="4889183" y="2583293"/>
              <a:ext cx="66115" cy="82448"/>
            </a:xfrm>
            <a:custGeom>
              <a:rect b="b" l="l" r="r" t="t"/>
              <a:pathLst>
                <a:path extrusionOk="0" h="3155" w="253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8" name="Google Shape;15048;p73"/>
            <p:cNvSpPr/>
            <p:nvPr/>
          </p:nvSpPr>
          <p:spPr>
            <a:xfrm>
              <a:off x="5000246" y="2503641"/>
              <a:ext cx="38728" cy="71891"/>
            </a:xfrm>
            <a:custGeom>
              <a:rect b="b" l="l" r="r" t="t"/>
              <a:pathLst>
                <a:path extrusionOk="0" h="2751" w="1482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9" name="Google Shape;15049;p73"/>
            <p:cNvSpPr/>
            <p:nvPr/>
          </p:nvSpPr>
          <p:spPr>
            <a:xfrm>
              <a:off x="5019087" y="2553528"/>
              <a:ext cx="51690" cy="47143"/>
            </a:xfrm>
            <a:custGeom>
              <a:rect b="b" l="l" r="r" t="t"/>
              <a:pathLst>
                <a:path extrusionOk="0" h="1804" w="1978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0" name="Google Shape;15050;p73"/>
            <p:cNvSpPr/>
            <p:nvPr/>
          </p:nvSpPr>
          <p:spPr>
            <a:xfrm>
              <a:off x="5056039" y="2522222"/>
              <a:ext cx="111089" cy="160506"/>
            </a:xfrm>
            <a:custGeom>
              <a:rect b="b" l="l" r="r" t="t"/>
              <a:pathLst>
                <a:path extrusionOk="0" h="6142" w="4251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1" name="Google Shape;15051;p73"/>
            <p:cNvSpPr/>
            <p:nvPr/>
          </p:nvSpPr>
          <p:spPr>
            <a:xfrm>
              <a:off x="5056535" y="2522483"/>
              <a:ext cx="109103" cy="149791"/>
            </a:xfrm>
            <a:custGeom>
              <a:rect b="b" l="l" r="r" t="t"/>
              <a:pathLst>
                <a:path extrusionOk="0" h="5732" w="4175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52" name="Google Shape;15052;p73"/>
          <p:cNvGrpSpPr/>
          <p:nvPr/>
        </p:nvGrpSpPr>
        <p:grpSpPr>
          <a:xfrm>
            <a:off x="13251218" y="4893554"/>
            <a:ext cx="728261" cy="633452"/>
            <a:chOff x="6625609" y="2446777"/>
            <a:chExt cx="364130" cy="316726"/>
          </a:xfrm>
        </p:grpSpPr>
        <p:sp>
          <p:nvSpPr>
            <p:cNvPr id="15053" name="Google Shape;15053;p73"/>
            <p:cNvSpPr/>
            <p:nvPr/>
          </p:nvSpPr>
          <p:spPr>
            <a:xfrm>
              <a:off x="6657255" y="2495096"/>
              <a:ext cx="265140" cy="240497"/>
            </a:xfrm>
            <a:custGeom>
              <a:rect b="b" l="l" r="r" t="t"/>
              <a:pathLst>
                <a:path extrusionOk="0" h="9203" w="10146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4" name="Google Shape;15054;p73"/>
            <p:cNvSpPr/>
            <p:nvPr/>
          </p:nvSpPr>
          <p:spPr>
            <a:xfrm>
              <a:off x="6693187" y="2495096"/>
              <a:ext cx="264905" cy="240497"/>
            </a:xfrm>
            <a:custGeom>
              <a:rect b="b" l="l" r="r" t="t"/>
              <a:pathLst>
                <a:path extrusionOk="0" h="9203" w="10137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5" name="Google Shape;15055;p73"/>
            <p:cNvSpPr/>
            <p:nvPr/>
          </p:nvSpPr>
          <p:spPr>
            <a:xfrm>
              <a:off x="6693187" y="2617213"/>
              <a:ext cx="229208" cy="118380"/>
            </a:xfrm>
            <a:custGeom>
              <a:rect b="b" l="l" r="r" t="t"/>
              <a:pathLst>
                <a:path extrusionOk="0" h="4530" w="8771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6" name="Google Shape;15056;p73"/>
            <p:cNvSpPr/>
            <p:nvPr/>
          </p:nvSpPr>
          <p:spPr>
            <a:xfrm>
              <a:off x="6693187" y="2707945"/>
              <a:ext cx="229208" cy="55558"/>
            </a:xfrm>
            <a:custGeom>
              <a:rect b="b" l="l" r="r" t="t"/>
              <a:pathLst>
                <a:path extrusionOk="0" h="2126" w="8771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7" name="Google Shape;15057;p73"/>
            <p:cNvSpPr/>
            <p:nvPr/>
          </p:nvSpPr>
          <p:spPr>
            <a:xfrm>
              <a:off x="6625609" y="2446777"/>
              <a:ext cx="61829" cy="67187"/>
            </a:xfrm>
            <a:custGeom>
              <a:rect b="b" l="l" r="r" t="t"/>
              <a:pathLst>
                <a:path extrusionOk="0" h="2571" w="2366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8" name="Google Shape;15058;p73"/>
            <p:cNvSpPr/>
            <p:nvPr/>
          </p:nvSpPr>
          <p:spPr>
            <a:xfrm>
              <a:off x="6635409" y="2446777"/>
              <a:ext cx="52030" cy="56629"/>
            </a:xfrm>
            <a:custGeom>
              <a:rect b="b" l="l" r="r" t="t"/>
              <a:pathLst>
                <a:path extrusionOk="0" h="2167" w="1991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9" name="Google Shape;15059;p73"/>
            <p:cNvSpPr/>
            <p:nvPr/>
          </p:nvSpPr>
          <p:spPr>
            <a:xfrm>
              <a:off x="6632769" y="2475862"/>
              <a:ext cx="72256" cy="50462"/>
            </a:xfrm>
            <a:custGeom>
              <a:rect b="b" l="l" r="r" t="t"/>
              <a:pathLst>
                <a:path extrusionOk="0" h="1931" w="2765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0" name="Google Shape;15060;p73"/>
            <p:cNvSpPr/>
            <p:nvPr/>
          </p:nvSpPr>
          <p:spPr>
            <a:xfrm>
              <a:off x="6663057" y="2475941"/>
              <a:ext cx="43667" cy="33998"/>
            </a:xfrm>
            <a:custGeom>
              <a:rect b="b" l="l" r="r" t="t"/>
              <a:pathLst>
                <a:path extrusionOk="0" h="1301" w="1671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1" name="Google Shape;15061;p73"/>
            <p:cNvSpPr/>
            <p:nvPr/>
          </p:nvSpPr>
          <p:spPr>
            <a:xfrm>
              <a:off x="6927910" y="2446777"/>
              <a:ext cx="61829" cy="67187"/>
            </a:xfrm>
            <a:custGeom>
              <a:rect b="b" l="l" r="r" t="t"/>
              <a:pathLst>
                <a:path extrusionOk="0" h="2571" w="2366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2" name="Google Shape;15062;p73"/>
            <p:cNvSpPr/>
            <p:nvPr/>
          </p:nvSpPr>
          <p:spPr>
            <a:xfrm>
              <a:off x="6927910" y="2446777"/>
              <a:ext cx="52030" cy="56629"/>
            </a:xfrm>
            <a:custGeom>
              <a:rect b="b" l="l" r="r" t="t"/>
              <a:pathLst>
                <a:path extrusionOk="0" h="2167" w="1991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3" name="Google Shape;15063;p73"/>
            <p:cNvSpPr/>
            <p:nvPr/>
          </p:nvSpPr>
          <p:spPr>
            <a:xfrm>
              <a:off x="6910322" y="2475862"/>
              <a:ext cx="72256" cy="50462"/>
            </a:xfrm>
            <a:custGeom>
              <a:rect b="b" l="l" r="r" t="t"/>
              <a:pathLst>
                <a:path extrusionOk="0" h="1931" w="2765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4" name="Google Shape;15064;p73"/>
            <p:cNvSpPr/>
            <p:nvPr/>
          </p:nvSpPr>
          <p:spPr>
            <a:xfrm>
              <a:off x="6908624" y="2475941"/>
              <a:ext cx="43694" cy="33998"/>
            </a:xfrm>
            <a:custGeom>
              <a:rect b="b" l="l" r="r" t="t"/>
              <a:pathLst>
                <a:path extrusionOk="0" h="1301" w="1672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65" name="Google Shape;15065;p73"/>
          <p:cNvGrpSpPr/>
          <p:nvPr/>
        </p:nvGrpSpPr>
        <p:grpSpPr>
          <a:xfrm>
            <a:off x="11515288" y="4024701"/>
            <a:ext cx="721257" cy="597650"/>
            <a:chOff x="5757644" y="2012350"/>
            <a:chExt cx="360628" cy="298825"/>
          </a:xfrm>
        </p:grpSpPr>
        <p:sp>
          <p:nvSpPr>
            <p:cNvPr id="15066" name="Google Shape;15066;p73"/>
            <p:cNvSpPr/>
            <p:nvPr/>
          </p:nvSpPr>
          <p:spPr>
            <a:xfrm>
              <a:off x="5768698" y="2012350"/>
              <a:ext cx="338259" cy="164164"/>
            </a:xfrm>
            <a:custGeom>
              <a:rect b="b" l="l" r="r" t="t"/>
              <a:pathLst>
                <a:path extrusionOk="0" h="6282" w="12944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7" name="Google Shape;15067;p73"/>
            <p:cNvSpPr/>
            <p:nvPr/>
          </p:nvSpPr>
          <p:spPr>
            <a:xfrm>
              <a:off x="5790571" y="2037934"/>
              <a:ext cx="294775" cy="113180"/>
            </a:xfrm>
            <a:custGeom>
              <a:rect b="b" l="l" r="r" t="t"/>
              <a:pathLst>
                <a:path extrusionOk="0" h="4331" w="1128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8" name="Google Shape;15068;p73"/>
            <p:cNvSpPr/>
            <p:nvPr/>
          </p:nvSpPr>
          <p:spPr>
            <a:xfrm>
              <a:off x="5871738" y="2201837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9" name="Google Shape;15069;p73"/>
            <p:cNvSpPr/>
            <p:nvPr/>
          </p:nvSpPr>
          <p:spPr>
            <a:xfrm>
              <a:off x="5805649" y="2201837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73"/>
            <p:cNvSpPr/>
            <p:nvPr/>
          </p:nvSpPr>
          <p:spPr>
            <a:xfrm>
              <a:off x="5937828" y="2201837"/>
              <a:ext cx="66350" cy="55819"/>
            </a:xfrm>
            <a:custGeom>
              <a:rect b="b" l="l" r="r" t="t"/>
              <a:pathLst>
                <a:path extrusionOk="0" h="2136" w="2539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1" name="Google Shape;15071;p73"/>
            <p:cNvSpPr/>
            <p:nvPr/>
          </p:nvSpPr>
          <p:spPr>
            <a:xfrm>
              <a:off x="6004152" y="2201837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2" name="Google Shape;15072;p73"/>
            <p:cNvSpPr/>
            <p:nvPr/>
          </p:nvSpPr>
          <p:spPr>
            <a:xfrm>
              <a:off x="6020485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3" name="Google Shape;15073;p73"/>
            <p:cNvSpPr/>
            <p:nvPr/>
          </p:nvSpPr>
          <p:spPr>
            <a:xfrm>
              <a:off x="5954396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4" name="Google Shape;15074;p73"/>
            <p:cNvSpPr/>
            <p:nvPr/>
          </p:nvSpPr>
          <p:spPr>
            <a:xfrm>
              <a:off x="5888071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5" name="Google Shape;15075;p73"/>
            <p:cNvSpPr/>
            <p:nvPr/>
          </p:nvSpPr>
          <p:spPr>
            <a:xfrm>
              <a:off x="5822217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6" name="Google Shape;15076;p73"/>
            <p:cNvSpPr/>
            <p:nvPr/>
          </p:nvSpPr>
          <p:spPr>
            <a:xfrm>
              <a:off x="5772461" y="2240539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7" name="Google Shape;15077;p73"/>
            <p:cNvSpPr/>
            <p:nvPr/>
          </p:nvSpPr>
          <p:spPr>
            <a:xfrm>
              <a:off x="5838550" y="2240539"/>
              <a:ext cx="66377" cy="55819"/>
            </a:xfrm>
            <a:custGeom>
              <a:rect b="b" l="l" r="r" t="t"/>
              <a:pathLst>
                <a:path extrusionOk="0" h="2136" w="254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8" name="Google Shape;15078;p73"/>
            <p:cNvSpPr/>
            <p:nvPr/>
          </p:nvSpPr>
          <p:spPr>
            <a:xfrm>
              <a:off x="5904901" y="2240539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9" name="Google Shape;15079;p73"/>
            <p:cNvSpPr/>
            <p:nvPr/>
          </p:nvSpPr>
          <p:spPr>
            <a:xfrm>
              <a:off x="5970990" y="2240539"/>
              <a:ext cx="66377" cy="55819"/>
            </a:xfrm>
            <a:custGeom>
              <a:rect b="b" l="l" r="r" t="t"/>
              <a:pathLst>
                <a:path extrusionOk="0" h="2136" w="254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0" name="Google Shape;15080;p73"/>
            <p:cNvSpPr/>
            <p:nvPr/>
          </p:nvSpPr>
          <p:spPr>
            <a:xfrm>
              <a:off x="6037340" y="2240539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1" name="Google Shape;15081;p73"/>
            <p:cNvSpPr/>
            <p:nvPr/>
          </p:nvSpPr>
          <p:spPr>
            <a:xfrm>
              <a:off x="6053673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2" name="Google Shape;15082;p73"/>
            <p:cNvSpPr/>
            <p:nvPr/>
          </p:nvSpPr>
          <p:spPr>
            <a:xfrm>
              <a:off x="5987584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3" name="Google Shape;15083;p73"/>
            <p:cNvSpPr/>
            <p:nvPr/>
          </p:nvSpPr>
          <p:spPr>
            <a:xfrm>
              <a:off x="5921233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4" name="Google Shape;15084;p73"/>
            <p:cNvSpPr/>
            <p:nvPr/>
          </p:nvSpPr>
          <p:spPr>
            <a:xfrm>
              <a:off x="5854883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5" name="Google Shape;15085;p73"/>
            <p:cNvSpPr/>
            <p:nvPr/>
          </p:nvSpPr>
          <p:spPr>
            <a:xfrm>
              <a:off x="5788794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6" name="Google Shape;15086;p73"/>
            <p:cNvSpPr/>
            <p:nvPr/>
          </p:nvSpPr>
          <p:spPr>
            <a:xfrm>
              <a:off x="5757644" y="2292308"/>
              <a:ext cx="360628" cy="18868"/>
            </a:xfrm>
            <a:custGeom>
              <a:rect b="b" l="l" r="r" t="t"/>
              <a:pathLst>
                <a:path extrusionOk="0" h="722" w="1380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7" name="Google Shape;15087;p73"/>
            <p:cNvSpPr/>
            <p:nvPr/>
          </p:nvSpPr>
          <p:spPr>
            <a:xfrm>
              <a:off x="5757644" y="2292308"/>
              <a:ext cx="360628" cy="18868"/>
            </a:xfrm>
            <a:custGeom>
              <a:rect b="b" l="l" r="r" t="t"/>
              <a:pathLst>
                <a:path extrusionOk="0" h="722" w="1380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88" name="Google Shape;15088;p73"/>
          <p:cNvGrpSpPr/>
          <p:nvPr/>
        </p:nvGrpSpPr>
        <p:grpSpPr>
          <a:xfrm>
            <a:off x="10635250" y="3966948"/>
            <a:ext cx="721257" cy="713679"/>
            <a:chOff x="5317625" y="1983474"/>
            <a:chExt cx="360628" cy="356839"/>
          </a:xfrm>
        </p:grpSpPr>
        <p:sp>
          <p:nvSpPr>
            <p:cNvPr id="15089" name="Google Shape;15089;p73"/>
            <p:cNvSpPr/>
            <p:nvPr/>
          </p:nvSpPr>
          <p:spPr>
            <a:xfrm>
              <a:off x="5642295" y="2050817"/>
              <a:ext cx="22134" cy="199051"/>
            </a:xfrm>
            <a:custGeom>
              <a:rect b="b" l="l" r="r" t="t"/>
              <a:pathLst>
                <a:path extrusionOk="0" h="7617" w="847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0" name="Google Shape;15090;p73"/>
            <p:cNvSpPr/>
            <p:nvPr/>
          </p:nvSpPr>
          <p:spPr>
            <a:xfrm>
              <a:off x="5653349" y="2050817"/>
              <a:ext cx="10845" cy="199051"/>
            </a:xfrm>
            <a:custGeom>
              <a:rect b="b" l="l" r="r" t="t"/>
              <a:pathLst>
                <a:path extrusionOk="0" h="7617" w="415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1" name="Google Shape;15091;p73"/>
            <p:cNvSpPr/>
            <p:nvPr/>
          </p:nvSpPr>
          <p:spPr>
            <a:xfrm>
              <a:off x="5635762" y="2216419"/>
              <a:ext cx="35200" cy="123894"/>
            </a:xfrm>
            <a:custGeom>
              <a:rect b="b" l="l" r="r" t="t"/>
              <a:pathLst>
                <a:path extrusionOk="0" h="4741" w="1347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2" name="Google Shape;15092;p73"/>
            <p:cNvSpPr/>
            <p:nvPr/>
          </p:nvSpPr>
          <p:spPr>
            <a:xfrm>
              <a:off x="5630980" y="2036732"/>
              <a:ext cx="47274" cy="36220"/>
            </a:xfrm>
            <a:custGeom>
              <a:rect b="b" l="l" r="r" t="t"/>
              <a:pathLst>
                <a:path extrusionOk="0" h="1386" w="1809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3" name="Google Shape;15093;p73"/>
            <p:cNvSpPr/>
            <p:nvPr/>
          </p:nvSpPr>
          <p:spPr>
            <a:xfrm>
              <a:off x="5461380" y="1986740"/>
              <a:ext cx="48267" cy="48267"/>
            </a:xfrm>
            <a:custGeom>
              <a:rect b="b" l="l" r="r" t="t"/>
              <a:pathLst>
                <a:path extrusionOk="0" h="1847" w="1847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4" name="Google Shape;15094;p73"/>
            <p:cNvSpPr/>
            <p:nvPr/>
          </p:nvSpPr>
          <p:spPr>
            <a:xfrm>
              <a:off x="5471937" y="1997298"/>
              <a:ext cx="27152" cy="27152"/>
            </a:xfrm>
            <a:custGeom>
              <a:rect b="b" l="l" r="r" t="t"/>
              <a:pathLst>
                <a:path extrusionOk="0" h="1039" w="1039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5" name="Google Shape;15095;p73"/>
            <p:cNvSpPr/>
            <p:nvPr/>
          </p:nvSpPr>
          <p:spPr>
            <a:xfrm>
              <a:off x="5416380" y="2011932"/>
              <a:ext cx="138241" cy="62248"/>
            </a:xfrm>
            <a:custGeom>
              <a:rect b="b" l="l" r="r" t="t"/>
              <a:pathLst>
                <a:path extrusionOk="0" h="2382" w="529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6" name="Google Shape;15096;p73"/>
            <p:cNvSpPr/>
            <p:nvPr/>
          </p:nvSpPr>
          <p:spPr>
            <a:xfrm>
              <a:off x="5428949" y="2022908"/>
              <a:ext cx="113363" cy="40505"/>
            </a:xfrm>
            <a:custGeom>
              <a:rect b="b" l="l" r="r" t="t"/>
              <a:pathLst>
                <a:path extrusionOk="0" h="1550" w="4338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7" name="Google Shape;15097;p73"/>
            <p:cNvSpPr/>
            <p:nvPr/>
          </p:nvSpPr>
          <p:spPr>
            <a:xfrm>
              <a:off x="5317625" y="1983474"/>
              <a:ext cx="143023" cy="142997"/>
            </a:xfrm>
            <a:custGeom>
              <a:rect b="b" l="l" r="r" t="t"/>
              <a:pathLst>
                <a:path extrusionOk="0" h="5472" w="5473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8" name="Google Shape;15098;p73"/>
            <p:cNvSpPr/>
            <p:nvPr/>
          </p:nvSpPr>
          <p:spPr>
            <a:xfrm>
              <a:off x="5338740" y="2004328"/>
              <a:ext cx="129696" cy="122744"/>
            </a:xfrm>
            <a:custGeom>
              <a:rect b="b" l="l" r="r" t="t"/>
              <a:pathLst>
                <a:path extrusionOk="0" h="4697" w="4963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9" name="Google Shape;15099;p73"/>
            <p:cNvSpPr/>
            <p:nvPr/>
          </p:nvSpPr>
          <p:spPr>
            <a:xfrm>
              <a:off x="5318383" y="2001897"/>
              <a:ext cx="123659" cy="105993"/>
            </a:xfrm>
            <a:custGeom>
              <a:rect b="b" l="l" r="r" t="t"/>
              <a:pathLst>
                <a:path extrusionOk="0" h="4056" w="4732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0" name="Google Shape;15100;p73"/>
            <p:cNvSpPr/>
            <p:nvPr/>
          </p:nvSpPr>
          <p:spPr>
            <a:xfrm>
              <a:off x="5328940" y="2009842"/>
              <a:ext cx="120392" cy="90131"/>
            </a:xfrm>
            <a:custGeom>
              <a:rect b="b" l="l" r="r" t="t"/>
              <a:pathLst>
                <a:path extrusionOk="0" h="3449" w="4607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1" name="Google Shape;15101;p73"/>
            <p:cNvSpPr/>
            <p:nvPr/>
          </p:nvSpPr>
          <p:spPr>
            <a:xfrm>
              <a:off x="5357346" y="2023169"/>
              <a:ext cx="80932" cy="76255"/>
            </a:xfrm>
            <a:custGeom>
              <a:rect b="b" l="l" r="r" t="t"/>
              <a:pathLst>
                <a:path extrusionOk="0" h="2918" w="3097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2" name="Google Shape;15102;p73"/>
            <p:cNvSpPr/>
            <p:nvPr/>
          </p:nvSpPr>
          <p:spPr>
            <a:xfrm>
              <a:off x="5510378" y="1983474"/>
              <a:ext cx="142997" cy="142997"/>
            </a:xfrm>
            <a:custGeom>
              <a:rect b="b" l="l" r="r" t="t"/>
              <a:pathLst>
                <a:path extrusionOk="0" h="5472" w="5472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3" name="Google Shape;15103;p73"/>
            <p:cNvSpPr/>
            <p:nvPr/>
          </p:nvSpPr>
          <p:spPr>
            <a:xfrm>
              <a:off x="5531232" y="2004328"/>
              <a:ext cx="129199" cy="122169"/>
            </a:xfrm>
            <a:custGeom>
              <a:rect b="b" l="l" r="r" t="t"/>
              <a:pathLst>
                <a:path extrusionOk="0" h="4675" w="4944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4" name="Google Shape;15104;p73"/>
            <p:cNvSpPr/>
            <p:nvPr/>
          </p:nvSpPr>
          <p:spPr>
            <a:xfrm>
              <a:off x="5511136" y="2001897"/>
              <a:ext cx="123659" cy="105993"/>
            </a:xfrm>
            <a:custGeom>
              <a:rect b="b" l="l" r="r" t="t"/>
              <a:pathLst>
                <a:path extrusionOk="0" h="4056" w="4732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5" name="Google Shape;15105;p73"/>
            <p:cNvSpPr/>
            <p:nvPr/>
          </p:nvSpPr>
          <p:spPr>
            <a:xfrm>
              <a:off x="5521668" y="2009842"/>
              <a:ext cx="120157" cy="90131"/>
            </a:xfrm>
            <a:custGeom>
              <a:rect b="b" l="l" r="r" t="t"/>
              <a:pathLst>
                <a:path extrusionOk="0" h="3449" w="4598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6" name="Google Shape;15106;p73"/>
            <p:cNvSpPr/>
            <p:nvPr/>
          </p:nvSpPr>
          <p:spPr>
            <a:xfrm>
              <a:off x="5550074" y="2023169"/>
              <a:ext cx="80697" cy="76255"/>
            </a:xfrm>
            <a:custGeom>
              <a:rect b="b" l="l" r="r" t="t"/>
              <a:pathLst>
                <a:path extrusionOk="0" h="2918" w="3088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7" name="Google Shape;15107;p73"/>
            <p:cNvSpPr/>
            <p:nvPr/>
          </p:nvSpPr>
          <p:spPr>
            <a:xfrm>
              <a:off x="5653349" y="2216419"/>
              <a:ext cx="17378" cy="123894"/>
            </a:xfrm>
            <a:custGeom>
              <a:rect b="b" l="l" r="r" t="t"/>
              <a:pathLst>
                <a:path extrusionOk="0" h="4741" w="665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08" name="Google Shape;15108;p73"/>
          <p:cNvGrpSpPr/>
          <p:nvPr/>
        </p:nvGrpSpPr>
        <p:grpSpPr>
          <a:xfrm>
            <a:off x="12363653" y="4927369"/>
            <a:ext cx="721257" cy="565978"/>
            <a:chOff x="6181827" y="2463685"/>
            <a:chExt cx="360629" cy="282989"/>
          </a:xfrm>
        </p:grpSpPr>
        <p:sp>
          <p:nvSpPr>
            <p:cNvPr id="15109" name="Google Shape;15109;p73"/>
            <p:cNvSpPr/>
            <p:nvPr/>
          </p:nvSpPr>
          <p:spPr>
            <a:xfrm>
              <a:off x="6274545" y="2463685"/>
              <a:ext cx="255837" cy="32430"/>
            </a:xfrm>
            <a:custGeom>
              <a:rect b="b" l="l" r="r" t="t"/>
              <a:pathLst>
                <a:path extrusionOk="0" h="1241" w="979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0" name="Google Shape;15110;p73"/>
            <p:cNvSpPr/>
            <p:nvPr/>
          </p:nvSpPr>
          <p:spPr>
            <a:xfrm>
              <a:off x="6243891" y="2463685"/>
              <a:ext cx="255837" cy="282989"/>
            </a:xfrm>
            <a:custGeom>
              <a:rect b="b" l="l" r="r" t="t"/>
              <a:pathLst>
                <a:path extrusionOk="0" h="10829" w="979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1" name="Google Shape;15111;p73"/>
            <p:cNvSpPr/>
            <p:nvPr/>
          </p:nvSpPr>
          <p:spPr>
            <a:xfrm>
              <a:off x="6400190" y="2463685"/>
              <a:ext cx="99277" cy="282989"/>
            </a:xfrm>
            <a:custGeom>
              <a:rect b="b" l="l" r="r" t="t"/>
              <a:pathLst>
                <a:path extrusionOk="0" h="10829" w="3799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2" name="Google Shape;15112;p73"/>
            <p:cNvSpPr/>
            <p:nvPr/>
          </p:nvSpPr>
          <p:spPr>
            <a:xfrm>
              <a:off x="6181827" y="2713982"/>
              <a:ext cx="255576" cy="32692"/>
            </a:xfrm>
            <a:custGeom>
              <a:rect b="b" l="l" r="r" t="t"/>
              <a:pathLst>
                <a:path extrusionOk="0" h="1251" w="978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3" name="Google Shape;15113;p73"/>
            <p:cNvSpPr/>
            <p:nvPr/>
          </p:nvSpPr>
          <p:spPr>
            <a:xfrm>
              <a:off x="6386131" y="2558598"/>
              <a:ext cx="156325" cy="97344"/>
            </a:xfrm>
            <a:custGeom>
              <a:rect b="b" l="l" r="r" t="t"/>
              <a:pathLst>
                <a:path extrusionOk="0" h="3725" w="5982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4" name="Google Shape;15114;p73"/>
            <p:cNvSpPr/>
            <p:nvPr/>
          </p:nvSpPr>
          <p:spPr>
            <a:xfrm>
              <a:off x="6386131" y="2558650"/>
              <a:ext cx="156325" cy="97291"/>
            </a:xfrm>
            <a:custGeom>
              <a:rect b="b" l="l" r="r" t="t"/>
              <a:pathLst>
                <a:path extrusionOk="0" h="3723" w="5982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5" name="Google Shape;15115;p73"/>
            <p:cNvSpPr/>
            <p:nvPr/>
          </p:nvSpPr>
          <p:spPr>
            <a:xfrm>
              <a:off x="6358718" y="2580941"/>
              <a:ext cx="122927" cy="112187"/>
            </a:xfrm>
            <a:custGeom>
              <a:rect b="b" l="l" r="r" t="t"/>
              <a:pathLst>
                <a:path extrusionOk="0" h="4293" w="4704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6" name="Google Shape;15116;p73"/>
            <p:cNvSpPr/>
            <p:nvPr/>
          </p:nvSpPr>
          <p:spPr>
            <a:xfrm>
              <a:off x="6277576" y="2518955"/>
              <a:ext cx="168868" cy="10584"/>
            </a:xfrm>
            <a:custGeom>
              <a:rect b="b" l="l" r="r" t="t"/>
              <a:pathLst>
                <a:path extrusionOk="0" h="405" w="6462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7" name="Google Shape;15117;p73"/>
            <p:cNvSpPr/>
            <p:nvPr/>
          </p:nvSpPr>
          <p:spPr>
            <a:xfrm>
              <a:off x="6277576" y="2680794"/>
              <a:ext cx="69382" cy="10584"/>
            </a:xfrm>
            <a:custGeom>
              <a:rect b="b" l="l" r="r" t="t"/>
              <a:pathLst>
                <a:path extrusionOk="0" h="405" w="2655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8" name="Google Shape;15118;p73"/>
            <p:cNvSpPr/>
            <p:nvPr/>
          </p:nvSpPr>
          <p:spPr>
            <a:xfrm>
              <a:off x="6277576" y="2626778"/>
              <a:ext cx="91490" cy="10584"/>
            </a:xfrm>
            <a:custGeom>
              <a:rect b="b" l="l" r="r" t="t"/>
              <a:pathLst>
                <a:path extrusionOk="0" h="405" w="3501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9" name="Google Shape;15119;p73"/>
            <p:cNvSpPr/>
            <p:nvPr/>
          </p:nvSpPr>
          <p:spPr>
            <a:xfrm>
              <a:off x="6277576" y="2572736"/>
              <a:ext cx="129173" cy="10584"/>
            </a:xfrm>
            <a:custGeom>
              <a:rect b="b" l="l" r="r" t="t"/>
              <a:pathLst>
                <a:path extrusionOk="0" h="405" w="4943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20" name="Google Shape;15120;p73"/>
          <p:cNvGrpSpPr/>
          <p:nvPr/>
        </p:nvGrpSpPr>
        <p:grpSpPr>
          <a:xfrm>
            <a:off x="10692585" y="6681383"/>
            <a:ext cx="582493" cy="721257"/>
            <a:chOff x="5346292" y="3340691"/>
            <a:chExt cx="291247" cy="360628"/>
          </a:xfrm>
        </p:grpSpPr>
        <p:sp>
          <p:nvSpPr>
            <p:cNvPr id="15121" name="Google Shape;15121;p73"/>
            <p:cNvSpPr/>
            <p:nvPr/>
          </p:nvSpPr>
          <p:spPr>
            <a:xfrm>
              <a:off x="5479202" y="3340691"/>
              <a:ext cx="25166" cy="31934"/>
            </a:xfrm>
            <a:custGeom>
              <a:rect b="b" l="l" r="r" t="t"/>
              <a:pathLst>
                <a:path extrusionOk="0" h="1222" w="963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2" name="Google Shape;15122;p73"/>
            <p:cNvSpPr/>
            <p:nvPr/>
          </p:nvSpPr>
          <p:spPr>
            <a:xfrm>
              <a:off x="5492033" y="3340691"/>
              <a:ext cx="12596" cy="31934"/>
            </a:xfrm>
            <a:custGeom>
              <a:rect b="b" l="l" r="r" t="t"/>
              <a:pathLst>
                <a:path extrusionOk="0" h="1222" w="482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3" name="Google Shape;15123;p73"/>
            <p:cNvSpPr/>
            <p:nvPr/>
          </p:nvSpPr>
          <p:spPr>
            <a:xfrm>
              <a:off x="5427199" y="3605048"/>
              <a:ext cx="132204" cy="11342"/>
            </a:xfrm>
            <a:custGeom>
              <a:rect b="b" l="l" r="r" t="t"/>
              <a:pathLst>
                <a:path extrusionOk="0" h="434" w="5059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4" name="Google Shape;15124;p73"/>
            <p:cNvSpPr/>
            <p:nvPr/>
          </p:nvSpPr>
          <p:spPr>
            <a:xfrm>
              <a:off x="5480718" y="3463566"/>
              <a:ext cx="22396" cy="205323"/>
            </a:xfrm>
            <a:custGeom>
              <a:rect b="b" l="l" r="r" t="t"/>
              <a:pathLst>
                <a:path extrusionOk="0" h="7857" w="857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5" name="Google Shape;15125;p73"/>
            <p:cNvSpPr/>
            <p:nvPr/>
          </p:nvSpPr>
          <p:spPr>
            <a:xfrm>
              <a:off x="5486493" y="3463566"/>
              <a:ext cx="16620" cy="205323"/>
            </a:xfrm>
            <a:custGeom>
              <a:rect b="b" l="l" r="r" t="t"/>
              <a:pathLst>
                <a:path extrusionOk="0" h="7857" w="636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6" name="Google Shape;15126;p73"/>
            <p:cNvSpPr/>
            <p:nvPr/>
          </p:nvSpPr>
          <p:spPr>
            <a:xfrm>
              <a:off x="5502068" y="3448488"/>
              <a:ext cx="96795" cy="252832"/>
            </a:xfrm>
            <a:custGeom>
              <a:rect b="b" l="l" r="r" t="t"/>
              <a:pathLst>
                <a:path extrusionOk="0" h="9675" w="3704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7" name="Google Shape;15127;p73"/>
            <p:cNvSpPr/>
            <p:nvPr/>
          </p:nvSpPr>
          <p:spPr>
            <a:xfrm>
              <a:off x="5514141" y="3448488"/>
              <a:ext cx="84722" cy="252832"/>
            </a:xfrm>
            <a:custGeom>
              <a:rect b="b" l="l" r="r" t="t"/>
              <a:pathLst>
                <a:path extrusionOk="0" h="9675" w="3242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8" name="Google Shape;15128;p73"/>
            <p:cNvSpPr/>
            <p:nvPr/>
          </p:nvSpPr>
          <p:spPr>
            <a:xfrm>
              <a:off x="5385230" y="3448488"/>
              <a:ext cx="96533" cy="252832"/>
            </a:xfrm>
            <a:custGeom>
              <a:rect b="b" l="l" r="r" t="t"/>
              <a:pathLst>
                <a:path extrusionOk="0" h="9675" w="3694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9" name="Google Shape;15129;p73"/>
            <p:cNvSpPr/>
            <p:nvPr/>
          </p:nvSpPr>
          <p:spPr>
            <a:xfrm>
              <a:off x="5391502" y="3448488"/>
              <a:ext cx="90262" cy="252832"/>
            </a:xfrm>
            <a:custGeom>
              <a:rect b="b" l="l" r="r" t="t"/>
              <a:pathLst>
                <a:path extrusionOk="0" h="9675" w="3454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0" name="Google Shape;15130;p73"/>
            <p:cNvSpPr/>
            <p:nvPr/>
          </p:nvSpPr>
          <p:spPr>
            <a:xfrm>
              <a:off x="5490518" y="3549751"/>
              <a:ext cx="3031" cy="2300"/>
            </a:xfrm>
            <a:custGeom>
              <a:rect b="b" l="l" r="r" t="t"/>
              <a:pathLst>
                <a:path extrusionOk="0" h="88" w="116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1" name="Google Shape;15131;p73"/>
            <p:cNvSpPr/>
            <p:nvPr/>
          </p:nvSpPr>
          <p:spPr>
            <a:xfrm>
              <a:off x="5360352" y="3373357"/>
              <a:ext cx="263128" cy="180210"/>
            </a:xfrm>
            <a:custGeom>
              <a:rect b="b" l="l" r="r" t="t"/>
              <a:pathLst>
                <a:path extrusionOk="0" h="6896" w="10069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2" name="Google Shape;15132;p73"/>
            <p:cNvSpPr/>
            <p:nvPr/>
          </p:nvSpPr>
          <p:spPr>
            <a:xfrm>
              <a:off x="5579237" y="3373357"/>
              <a:ext cx="44242" cy="180210"/>
            </a:xfrm>
            <a:custGeom>
              <a:rect b="b" l="l" r="r" t="t"/>
              <a:pathLst>
                <a:path extrusionOk="0" h="6896" w="1693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3" name="Google Shape;15133;p73"/>
            <p:cNvSpPr/>
            <p:nvPr/>
          </p:nvSpPr>
          <p:spPr>
            <a:xfrm>
              <a:off x="5459603" y="3362303"/>
              <a:ext cx="64364" cy="22134"/>
            </a:xfrm>
            <a:custGeom>
              <a:rect b="b" l="l" r="r" t="t"/>
              <a:pathLst>
                <a:path extrusionOk="0" h="847" w="2463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4" name="Google Shape;15134;p73"/>
            <p:cNvSpPr/>
            <p:nvPr/>
          </p:nvSpPr>
          <p:spPr>
            <a:xfrm>
              <a:off x="5385988" y="3413314"/>
              <a:ext cx="215123" cy="108842"/>
            </a:xfrm>
            <a:custGeom>
              <a:rect b="b" l="l" r="r" t="t"/>
              <a:pathLst>
                <a:path extrusionOk="0" h="4165" w="8232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5" name="Google Shape;15135;p73"/>
            <p:cNvSpPr/>
            <p:nvPr/>
          </p:nvSpPr>
          <p:spPr>
            <a:xfrm>
              <a:off x="5432477" y="3462312"/>
              <a:ext cx="41995" cy="59843"/>
            </a:xfrm>
            <a:custGeom>
              <a:rect b="b" l="l" r="r" t="t"/>
              <a:pathLst>
                <a:path extrusionOk="0" h="2290" w="1607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6" name="Google Shape;15136;p73"/>
            <p:cNvSpPr/>
            <p:nvPr/>
          </p:nvSpPr>
          <p:spPr>
            <a:xfrm>
              <a:off x="5524202" y="3413314"/>
              <a:ext cx="76908" cy="108842"/>
            </a:xfrm>
            <a:custGeom>
              <a:rect b="b" l="l" r="r" t="t"/>
              <a:pathLst>
                <a:path extrusionOk="0" h="4165" w="2943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7" name="Google Shape;15137;p73"/>
            <p:cNvSpPr/>
            <p:nvPr/>
          </p:nvSpPr>
          <p:spPr>
            <a:xfrm>
              <a:off x="5360352" y="3522129"/>
              <a:ext cx="263128" cy="31437"/>
            </a:xfrm>
            <a:custGeom>
              <a:rect b="b" l="l" r="r" t="t"/>
              <a:pathLst>
                <a:path extrusionOk="0" h="1203" w="10069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8" name="Google Shape;15138;p73"/>
            <p:cNvSpPr/>
            <p:nvPr/>
          </p:nvSpPr>
          <p:spPr>
            <a:xfrm>
              <a:off x="5360613" y="3522129"/>
              <a:ext cx="262867" cy="31437"/>
            </a:xfrm>
            <a:custGeom>
              <a:rect b="b" l="l" r="r" t="t"/>
              <a:pathLst>
                <a:path extrusionOk="0" h="1203" w="10059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9" name="Google Shape;15139;p73"/>
            <p:cNvSpPr/>
            <p:nvPr/>
          </p:nvSpPr>
          <p:spPr>
            <a:xfrm>
              <a:off x="5346292" y="3545753"/>
              <a:ext cx="291247" cy="21873"/>
            </a:xfrm>
            <a:custGeom>
              <a:rect b="b" l="l" r="r" t="t"/>
              <a:pathLst>
                <a:path extrusionOk="0" h="837" w="11145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0" name="Google Shape;15140;p73"/>
            <p:cNvSpPr/>
            <p:nvPr/>
          </p:nvSpPr>
          <p:spPr>
            <a:xfrm>
              <a:off x="5346292" y="3545753"/>
              <a:ext cx="291247" cy="21873"/>
            </a:xfrm>
            <a:custGeom>
              <a:rect b="b" l="l" r="r" t="t"/>
              <a:pathLst>
                <a:path extrusionOk="0" h="837" w="11145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73"/>
            <p:cNvSpPr/>
            <p:nvPr/>
          </p:nvSpPr>
          <p:spPr>
            <a:xfrm>
              <a:off x="5490256" y="3413314"/>
              <a:ext cx="69147" cy="51533"/>
            </a:xfrm>
            <a:custGeom>
              <a:rect b="b" l="l" r="r" t="t"/>
              <a:pathLst>
                <a:path extrusionOk="0" h="1972" w="2646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73"/>
            <p:cNvSpPr/>
            <p:nvPr/>
          </p:nvSpPr>
          <p:spPr>
            <a:xfrm>
              <a:off x="5524202" y="3413314"/>
              <a:ext cx="35200" cy="49521"/>
            </a:xfrm>
            <a:custGeom>
              <a:rect b="b" l="l" r="r" t="t"/>
              <a:pathLst>
                <a:path extrusionOk="0" h="1895" w="1347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3" name="Google Shape;15143;p73"/>
            <p:cNvSpPr/>
            <p:nvPr/>
          </p:nvSpPr>
          <p:spPr>
            <a:xfrm>
              <a:off x="5406580" y="3462312"/>
              <a:ext cx="42491" cy="39721"/>
            </a:xfrm>
            <a:custGeom>
              <a:rect b="b" l="l" r="r" t="t"/>
              <a:pathLst>
                <a:path extrusionOk="0" h="1520" w="1626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4" name="Google Shape;15144;p73"/>
            <p:cNvSpPr/>
            <p:nvPr/>
          </p:nvSpPr>
          <p:spPr>
            <a:xfrm>
              <a:off x="5432477" y="3462312"/>
              <a:ext cx="16594" cy="30680"/>
            </a:xfrm>
            <a:custGeom>
              <a:rect b="b" l="l" r="r" t="t"/>
              <a:pathLst>
                <a:path extrusionOk="0" h="1174" w="635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73"/>
            <p:cNvSpPr/>
            <p:nvPr/>
          </p:nvSpPr>
          <p:spPr>
            <a:xfrm>
              <a:off x="5491772" y="3362303"/>
              <a:ext cx="32195" cy="22134"/>
            </a:xfrm>
            <a:custGeom>
              <a:rect b="b" l="l" r="r" t="t"/>
              <a:pathLst>
                <a:path extrusionOk="0" h="847" w="1232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46" name="Google Shape;15146;p73"/>
          <p:cNvGrpSpPr/>
          <p:nvPr/>
        </p:nvGrpSpPr>
        <p:grpSpPr>
          <a:xfrm>
            <a:off x="15938527" y="3963394"/>
            <a:ext cx="675525" cy="720787"/>
            <a:chOff x="7969264" y="1981697"/>
            <a:chExt cx="337763" cy="360393"/>
          </a:xfrm>
        </p:grpSpPr>
        <p:sp>
          <p:nvSpPr>
            <p:cNvPr id="15147" name="Google Shape;15147;p73"/>
            <p:cNvSpPr/>
            <p:nvPr/>
          </p:nvSpPr>
          <p:spPr>
            <a:xfrm>
              <a:off x="8035353" y="2032159"/>
              <a:ext cx="271673" cy="247109"/>
            </a:xfrm>
            <a:custGeom>
              <a:rect b="b" l="l" r="r" t="t"/>
              <a:pathLst>
                <a:path extrusionOk="0" h="9456" w="10396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8" name="Google Shape;15148;p73"/>
            <p:cNvSpPr/>
            <p:nvPr/>
          </p:nvSpPr>
          <p:spPr>
            <a:xfrm>
              <a:off x="8229596" y="2136244"/>
              <a:ext cx="77431" cy="76934"/>
            </a:xfrm>
            <a:custGeom>
              <a:rect b="b" l="l" r="r" t="t"/>
              <a:pathLst>
                <a:path extrusionOk="0" h="2944" w="2963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9" name="Google Shape;15149;p73"/>
            <p:cNvSpPr/>
            <p:nvPr/>
          </p:nvSpPr>
          <p:spPr>
            <a:xfrm>
              <a:off x="8208480" y="2092786"/>
              <a:ext cx="96533" cy="92744"/>
            </a:xfrm>
            <a:custGeom>
              <a:rect b="b" l="l" r="r" t="t"/>
              <a:pathLst>
                <a:path extrusionOk="0" h="3549" w="3694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73"/>
            <p:cNvSpPr/>
            <p:nvPr/>
          </p:nvSpPr>
          <p:spPr>
            <a:xfrm>
              <a:off x="8186634" y="2049302"/>
              <a:ext cx="116865" cy="108084"/>
            </a:xfrm>
            <a:custGeom>
              <a:rect b="b" l="l" r="r" t="t"/>
              <a:pathLst>
                <a:path extrusionOk="0" h="4136" w="4472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73"/>
            <p:cNvSpPr/>
            <p:nvPr/>
          </p:nvSpPr>
          <p:spPr>
            <a:xfrm>
              <a:off x="8165257" y="2033465"/>
              <a:ext cx="100297" cy="95514"/>
            </a:xfrm>
            <a:custGeom>
              <a:rect b="b" l="l" r="r" t="t"/>
              <a:pathLst>
                <a:path extrusionOk="0" h="3655" w="3838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73"/>
            <p:cNvSpPr/>
            <p:nvPr/>
          </p:nvSpPr>
          <p:spPr>
            <a:xfrm>
              <a:off x="8079830" y="1981697"/>
              <a:ext cx="205820" cy="288529"/>
            </a:xfrm>
            <a:custGeom>
              <a:rect b="b" l="l" r="r" t="t"/>
              <a:pathLst>
                <a:path extrusionOk="0" h="11041" w="7876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73"/>
            <p:cNvSpPr/>
            <p:nvPr/>
          </p:nvSpPr>
          <p:spPr>
            <a:xfrm>
              <a:off x="8258995" y="2031453"/>
              <a:ext cx="26655" cy="95279"/>
            </a:xfrm>
            <a:custGeom>
              <a:rect b="b" l="l" r="r" t="t"/>
              <a:pathLst>
                <a:path extrusionOk="0" h="3646" w="102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73"/>
            <p:cNvSpPr/>
            <p:nvPr/>
          </p:nvSpPr>
          <p:spPr>
            <a:xfrm>
              <a:off x="8223298" y="2006836"/>
              <a:ext cx="26916" cy="120131"/>
            </a:xfrm>
            <a:custGeom>
              <a:rect b="b" l="l" r="r" t="t"/>
              <a:pathLst>
                <a:path extrusionOk="0" h="4597" w="103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5" name="Google Shape;15155;p73"/>
            <p:cNvSpPr/>
            <p:nvPr/>
          </p:nvSpPr>
          <p:spPr>
            <a:xfrm>
              <a:off x="8187627" y="1981697"/>
              <a:ext cx="26916" cy="145271"/>
            </a:xfrm>
            <a:custGeom>
              <a:rect b="b" l="l" r="r" t="t"/>
              <a:pathLst>
                <a:path extrusionOk="0" h="5559" w="103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6" name="Google Shape;15156;p73"/>
            <p:cNvSpPr/>
            <p:nvPr/>
          </p:nvSpPr>
          <p:spPr>
            <a:xfrm>
              <a:off x="8152191" y="2002315"/>
              <a:ext cx="26655" cy="124652"/>
            </a:xfrm>
            <a:custGeom>
              <a:rect b="b" l="l" r="r" t="t"/>
              <a:pathLst>
                <a:path extrusionOk="0" h="4770" w="102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73"/>
            <p:cNvSpPr/>
            <p:nvPr/>
          </p:nvSpPr>
          <p:spPr>
            <a:xfrm>
              <a:off x="8013741" y="2173823"/>
              <a:ext cx="106072" cy="122588"/>
            </a:xfrm>
            <a:custGeom>
              <a:rect b="b" l="l" r="r" t="t"/>
              <a:pathLst>
                <a:path extrusionOk="0" h="4691" w="4059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73"/>
            <p:cNvSpPr/>
            <p:nvPr/>
          </p:nvSpPr>
          <p:spPr>
            <a:xfrm>
              <a:off x="8053436" y="2226977"/>
              <a:ext cx="66377" cy="69539"/>
            </a:xfrm>
            <a:custGeom>
              <a:rect b="b" l="l" r="r" t="t"/>
              <a:pathLst>
                <a:path extrusionOk="0" h="2661" w="254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73"/>
            <p:cNvSpPr/>
            <p:nvPr/>
          </p:nvSpPr>
          <p:spPr>
            <a:xfrm>
              <a:off x="7969264" y="2183388"/>
              <a:ext cx="135471" cy="149896"/>
            </a:xfrm>
            <a:custGeom>
              <a:rect b="b" l="l" r="r" t="t"/>
              <a:pathLst>
                <a:path extrusionOk="0" h="5736" w="5184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73"/>
            <p:cNvSpPr/>
            <p:nvPr/>
          </p:nvSpPr>
          <p:spPr>
            <a:xfrm>
              <a:off x="8033340" y="2260635"/>
              <a:ext cx="71394" cy="72544"/>
            </a:xfrm>
            <a:custGeom>
              <a:rect b="b" l="l" r="r" t="t"/>
              <a:pathLst>
                <a:path extrusionOk="0" h="2776" w="2732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73"/>
            <p:cNvSpPr/>
            <p:nvPr/>
          </p:nvSpPr>
          <p:spPr>
            <a:xfrm>
              <a:off x="8134604" y="2256114"/>
              <a:ext cx="131211" cy="36455"/>
            </a:xfrm>
            <a:custGeom>
              <a:rect b="b" l="l" r="r" t="t"/>
              <a:pathLst>
                <a:path extrusionOk="0" h="1395" w="5021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73"/>
            <p:cNvSpPr/>
            <p:nvPr/>
          </p:nvSpPr>
          <p:spPr>
            <a:xfrm>
              <a:off x="8200196" y="2256114"/>
              <a:ext cx="65619" cy="36455"/>
            </a:xfrm>
            <a:custGeom>
              <a:rect b="b" l="l" r="r" t="t"/>
              <a:pathLst>
                <a:path extrusionOk="0" h="1395" w="2511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73"/>
            <p:cNvSpPr/>
            <p:nvPr/>
          </p:nvSpPr>
          <p:spPr>
            <a:xfrm>
              <a:off x="8125562" y="2279242"/>
              <a:ext cx="149034" cy="62849"/>
            </a:xfrm>
            <a:custGeom>
              <a:rect b="b" l="l" r="r" t="t"/>
              <a:pathLst>
                <a:path extrusionOk="0" h="2405" w="5703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73"/>
            <p:cNvSpPr/>
            <p:nvPr/>
          </p:nvSpPr>
          <p:spPr>
            <a:xfrm>
              <a:off x="8131076" y="2279242"/>
              <a:ext cx="143520" cy="62587"/>
            </a:xfrm>
            <a:custGeom>
              <a:rect b="b" l="l" r="r" t="t"/>
              <a:pathLst>
                <a:path extrusionOk="0" h="2395" w="5492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65" name="Google Shape;15165;p73"/>
          <p:cNvGrpSpPr/>
          <p:nvPr/>
        </p:nvGrpSpPr>
        <p:grpSpPr>
          <a:xfrm>
            <a:off x="11472065" y="4860000"/>
            <a:ext cx="721780" cy="700665"/>
            <a:chOff x="5736032" y="2430000"/>
            <a:chExt cx="360890" cy="350332"/>
          </a:xfrm>
        </p:grpSpPr>
        <p:sp>
          <p:nvSpPr>
            <p:cNvPr id="15166" name="Google Shape;15166;p73"/>
            <p:cNvSpPr/>
            <p:nvPr/>
          </p:nvSpPr>
          <p:spPr>
            <a:xfrm>
              <a:off x="6072018" y="2447613"/>
              <a:ext cx="18868" cy="332719"/>
            </a:xfrm>
            <a:custGeom>
              <a:rect b="b" l="l" r="r" t="t"/>
              <a:pathLst>
                <a:path extrusionOk="0" h="12732" w="722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73"/>
            <p:cNvSpPr/>
            <p:nvPr/>
          </p:nvSpPr>
          <p:spPr>
            <a:xfrm>
              <a:off x="6076774" y="2447613"/>
              <a:ext cx="14112" cy="332432"/>
            </a:xfrm>
            <a:custGeom>
              <a:rect b="b" l="l" r="r" t="t"/>
              <a:pathLst>
                <a:path extrusionOk="0" h="12721" w="54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8" name="Google Shape;15168;p73"/>
            <p:cNvSpPr/>
            <p:nvPr/>
          </p:nvSpPr>
          <p:spPr>
            <a:xfrm>
              <a:off x="5979535" y="2638328"/>
              <a:ext cx="18606" cy="137117"/>
            </a:xfrm>
            <a:custGeom>
              <a:rect b="b" l="l" r="r" t="t"/>
              <a:pathLst>
                <a:path extrusionOk="0" h="5247" w="712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9" name="Google Shape;15169;p73"/>
            <p:cNvSpPr/>
            <p:nvPr/>
          </p:nvSpPr>
          <p:spPr>
            <a:xfrm>
              <a:off x="5984056" y="2638328"/>
              <a:ext cx="14085" cy="138345"/>
            </a:xfrm>
            <a:custGeom>
              <a:rect b="b" l="l" r="r" t="t"/>
              <a:pathLst>
                <a:path extrusionOk="0" h="5294" w="539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0" name="Google Shape;15170;p73"/>
            <p:cNvSpPr/>
            <p:nvPr/>
          </p:nvSpPr>
          <p:spPr>
            <a:xfrm>
              <a:off x="5736032" y="2430000"/>
              <a:ext cx="360629" cy="122405"/>
            </a:xfrm>
            <a:custGeom>
              <a:rect b="b" l="l" r="r" t="t"/>
              <a:pathLst>
                <a:path extrusionOk="0" h="4684" w="1380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73"/>
            <p:cNvSpPr/>
            <p:nvPr/>
          </p:nvSpPr>
          <p:spPr>
            <a:xfrm>
              <a:off x="5972505" y="2430000"/>
              <a:ext cx="124417" cy="122405"/>
            </a:xfrm>
            <a:custGeom>
              <a:rect b="b" l="l" r="r" t="t"/>
              <a:pathLst>
                <a:path extrusionOk="0" h="4684" w="4761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73"/>
            <p:cNvSpPr/>
            <p:nvPr/>
          </p:nvSpPr>
          <p:spPr>
            <a:xfrm>
              <a:off x="5750353" y="2455139"/>
              <a:ext cx="156325" cy="84722"/>
            </a:xfrm>
            <a:custGeom>
              <a:rect b="b" l="l" r="r" t="t"/>
              <a:pathLst>
                <a:path extrusionOk="0" h="3242" w="5982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73"/>
            <p:cNvSpPr/>
            <p:nvPr/>
          </p:nvSpPr>
          <p:spPr>
            <a:xfrm>
              <a:off x="5763184" y="2465697"/>
              <a:ext cx="131185" cy="64600"/>
            </a:xfrm>
            <a:custGeom>
              <a:rect b="b" l="l" r="r" t="t"/>
              <a:pathLst>
                <a:path extrusionOk="0" h="2472" w="502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73"/>
            <p:cNvSpPr/>
            <p:nvPr/>
          </p:nvSpPr>
          <p:spPr>
            <a:xfrm>
              <a:off x="5926016" y="2455375"/>
              <a:ext cx="156298" cy="84486"/>
            </a:xfrm>
            <a:custGeom>
              <a:rect b="b" l="l" r="r" t="t"/>
              <a:pathLst>
                <a:path extrusionOk="0" h="3233" w="5981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73"/>
            <p:cNvSpPr/>
            <p:nvPr/>
          </p:nvSpPr>
          <p:spPr>
            <a:xfrm>
              <a:off x="5938324" y="2465697"/>
              <a:ext cx="131185" cy="64600"/>
            </a:xfrm>
            <a:custGeom>
              <a:rect b="b" l="l" r="r" t="t"/>
              <a:pathLst>
                <a:path extrusionOk="0" h="2472" w="502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73"/>
            <p:cNvSpPr/>
            <p:nvPr/>
          </p:nvSpPr>
          <p:spPr>
            <a:xfrm>
              <a:off x="6000389" y="2465932"/>
              <a:ext cx="69382" cy="64129"/>
            </a:xfrm>
            <a:custGeom>
              <a:rect b="b" l="l" r="r" t="t"/>
              <a:pathLst>
                <a:path extrusionOk="0" h="2454" w="2655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73"/>
            <p:cNvSpPr/>
            <p:nvPr/>
          </p:nvSpPr>
          <p:spPr>
            <a:xfrm>
              <a:off x="5816703" y="2491333"/>
              <a:ext cx="77666" cy="38964"/>
            </a:xfrm>
            <a:custGeom>
              <a:rect b="b" l="l" r="r" t="t"/>
              <a:pathLst>
                <a:path extrusionOk="0" h="1491" w="2972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73"/>
            <p:cNvSpPr/>
            <p:nvPr/>
          </p:nvSpPr>
          <p:spPr>
            <a:xfrm>
              <a:off x="5828751" y="2603990"/>
              <a:ext cx="175192" cy="72831"/>
            </a:xfrm>
            <a:custGeom>
              <a:rect b="b" l="l" r="r" t="t"/>
              <a:pathLst>
                <a:path extrusionOk="0" h="2787" w="6704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73"/>
            <p:cNvSpPr/>
            <p:nvPr/>
          </p:nvSpPr>
          <p:spPr>
            <a:xfrm>
              <a:off x="5828751" y="2636316"/>
              <a:ext cx="175192" cy="40505"/>
            </a:xfrm>
            <a:custGeom>
              <a:rect b="b" l="l" r="r" t="t"/>
              <a:pathLst>
                <a:path extrusionOk="0" h="1550" w="6704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0" name="Google Shape;15180;p73"/>
            <p:cNvSpPr/>
            <p:nvPr/>
          </p:nvSpPr>
          <p:spPr>
            <a:xfrm>
              <a:off x="5872993" y="2648624"/>
              <a:ext cx="86472" cy="16620"/>
            </a:xfrm>
            <a:custGeom>
              <a:rect b="b" l="l" r="r" t="t"/>
              <a:pathLst>
                <a:path extrusionOk="0" h="636" w="3309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73"/>
            <p:cNvSpPr/>
            <p:nvPr/>
          </p:nvSpPr>
          <p:spPr>
            <a:xfrm>
              <a:off x="5920972" y="2616717"/>
              <a:ext cx="50540" cy="17404"/>
            </a:xfrm>
            <a:custGeom>
              <a:rect b="b" l="l" r="r" t="t"/>
              <a:pathLst>
                <a:path extrusionOk="0" h="666" w="1934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73"/>
            <p:cNvSpPr/>
            <p:nvPr/>
          </p:nvSpPr>
          <p:spPr>
            <a:xfrm>
              <a:off x="5860920" y="2616717"/>
              <a:ext cx="50802" cy="17404"/>
            </a:xfrm>
            <a:custGeom>
              <a:rect b="b" l="l" r="r" t="t"/>
              <a:pathLst>
                <a:path extrusionOk="0" h="666" w="1944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83" name="Google Shape;15183;p73"/>
          <p:cNvGrpSpPr/>
          <p:nvPr/>
        </p:nvGrpSpPr>
        <p:grpSpPr>
          <a:xfrm>
            <a:off x="9755734" y="3991983"/>
            <a:ext cx="721257" cy="663556"/>
            <a:chOff x="4877867" y="1995991"/>
            <a:chExt cx="360628" cy="331778"/>
          </a:xfrm>
        </p:grpSpPr>
        <p:sp>
          <p:nvSpPr>
            <p:cNvPr id="15184" name="Google Shape;15184;p73"/>
            <p:cNvSpPr/>
            <p:nvPr/>
          </p:nvSpPr>
          <p:spPr>
            <a:xfrm>
              <a:off x="5151527" y="2172699"/>
              <a:ext cx="17613" cy="155070"/>
            </a:xfrm>
            <a:custGeom>
              <a:rect b="b" l="l" r="r" t="t"/>
              <a:pathLst>
                <a:path extrusionOk="0" h="5934" w="674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5" name="Google Shape;15185;p73"/>
            <p:cNvSpPr/>
            <p:nvPr/>
          </p:nvSpPr>
          <p:spPr>
            <a:xfrm>
              <a:off x="5155813" y="2172699"/>
              <a:ext cx="13328" cy="155070"/>
            </a:xfrm>
            <a:custGeom>
              <a:rect b="b" l="l" r="r" t="t"/>
              <a:pathLst>
                <a:path extrusionOk="0" h="5934" w="51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6" name="Google Shape;15186;p73"/>
            <p:cNvSpPr/>
            <p:nvPr/>
          </p:nvSpPr>
          <p:spPr>
            <a:xfrm>
              <a:off x="4941709" y="2135748"/>
              <a:ext cx="233206" cy="58877"/>
            </a:xfrm>
            <a:custGeom>
              <a:rect b="b" l="l" r="r" t="t"/>
              <a:pathLst>
                <a:path extrusionOk="0" h="2253" w="8924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7" name="Google Shape;15187;p73"/>
            <p:cNvSpPr/>
            <p:nvPr/>
          </p:nvSpPr>
          <p:spPr>
            <a:xfrm>
              <a:off x="5217119" y="2012873"/>
              <a:ext cx="17613" cy="314897"/>
            </a:xfrm>
            <a:custGeom>
              <a:rect b="b" l="l" r="r" t="t"/>
              <a:pathLst>
                <a:path extrusionOk="0" h="12050" w="674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8" name="Google Shape;15188;p73"/>
            <p:cNvSpPr/>
            <p:nvPr/>
          </p:nvSpPr>
          <p:spPr>
            <a:xfrm>
              <a:off x="5221379" y="2012873"/>
              <a:ext cx="13354" cy="314897"/>
            </a:xfrm>
            <a:custGeom>
              <a:rect b="b" l="l" r="r" t="t"/>
              <a:pathLst>
                <a:path extrusionOk="0" h="12050" w="511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9" name="Google Shape;15189;p73"/>
            <p:cNvSpPr/>
            <p:nvPr/>
          </p:nvSpPr>
          <p:spPr>
            <a:xfrm>
              <a:off x="4877867" y="1995991"/>
              <a:ext cx="360393" cy="119478"/>
            </a:xfrm>
            <a:custGeom>
              <a:rect b="b" l="l" r="r" t="t"/>
              <a:pathLst>
                <a:path extrusionOk="0" h="4572" w="13791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0" name="Google Shape;15190;p73"/>
            <p:cNvSpPr/>
            <p:nvPr/>
          </p:nvSpPr>
          <p:spPr>
            <a:xfrm>
              <a:off x="5138461" y="1997533"/>
              <a:ext cx="100035" cy="117675"/>
            </a:xfrm>
            <a:custGeom>
              <a:rect b="b" l="l" r="r" t="t"/>
              <a:pathLst>
                <a:path extrusionOk="0" h="4503" w="3828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1" name="Google Shape;15191;p73"/>
            <p:cNvSpPr/>
            <p:nvPr/>
          </p:nvSpPr>
          <p:spPr>
            <a:xfrm>
              <a:off x="5085438" y="2010077"/>
              <a:ext cx="137222" cy="91568"/>
            </a:xfrm>
            <a:custGeom>
              <a:rect b="b" l="l" r="r" t="t"/>
              <a:pathLst>
                <a:path extrusionOk="0" h="3504" w="5251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2" name="Google Shape;15192;p73"/>
            <p:cNvSpPr/>
            <p:nvPr/>
          </p:nvSpPr>
          <p:spPr>
            <a:xfrm>
              <a:off x="5089959" y="2014336"/>
              <a:ext cx="127683" cy="83023"/>
            </a:xfrm>
            <a:custGeom>
              <a:rect b="b" l="l" r="r" t="t"/>
              <a:pathLst>
                <a:path extrusionOk="0" h="3177" w="4886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3" name="Google Shape;15193;p73"/>
            <p:cNvSpPr/>
            <p:nvPr/>
          </p:nvSpPr>
          <p:spPr>
            <a:xfrm>
              <a:off x="4893704" y="2009815"/>
              <a:ext cx="136987" cy="91568"/>
            </a:xfrm>
            <a:custGeom>
              <a:rect b="b" l="l" r="r" t="t"/>
              <a:pathLst>
                <a:path extrusionOk="0" h="3504" w="5242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4" name="Google Shape;15194;p73"/>
            <p:cNvSpPr/>
            <p:nvPr/>
          </p:nvSpPr>
          <p:spPr>
            <a:xfrm>
              <a:off x="4898721" y="2014101"/>
              <a:ext cx="127683" cy="83023"/>
            </a:xfrm>
            <a:custGeom>
              <a:rect b="b" l="l" r="r" t="t"/>
              <a:pathLst>
                <a:path extrusionOk="0" h="3177" w="4886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5" name="Google Shape;15195;p73"/>
            <p:cNvSpPr/>
            <p:nvPr/>
          </p:nvSpPr>
          <p:spPr>
            <a:xfrm>
              <a:off x="4940690" y="2017133"/>
              <a:ext cx="85479" cy="79939"/>
            </a:xfrm>
            <a:custGeom>
              <a:rect b="b" l="l" r="r" t="t"/>
              <a:pathLst>
                <a:path extrusionOk="0" h="3059" w="3271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6" name="Google Shape;15196;p73"/>
            <p:cNvSpPr/>
            <p:nvPr/>
          </p:nvSpPr>
          <p:spPr>
            <a:xfrm>
              <a:off x="5139715" y="2014624"/>
              <a:ext cx="77431" cy="82500"/>
            </a:xfrm>
            <a:custGeom>
              <a:rect b="b" l="l" r="r" t="t"/>
              <a:pathLst>
                <a:path extrusionOk="0" h="3157" w="2963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7" name="Google Shape;15197;p73"/>
            <p:cNvSpPr/>
            <p:nvPr/>
          </p:nvSpPr>
          <p:spPr>
            <a:xfrm>
              <a:off x="4969096" y="2146802"/>
              <a:ext cx="177675" cy="36716"/>
            </a:xfrm>
            <a:custGeom>
              <a:rect b="b" l="l" r="r" t="t"/>
              <a:pathLst>
                <a:path extrusionOk="0" h="1405" w="6799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98" name="Google Shape;15198;p73"/>
          <p:cNvGrpSpPr/>
          <p:nvPr/>
        </p:nvGrpSpPr>
        <p:grpSpPr>
          <a:xfrm>
            <a:off x="14101778" y="5827007"/>
            <a:ext cx="727058" cy="679027"/>
            <a:chOff x="7050889" y="2913503"/>
            <a:chExt cx="363529" cy="339513"/>
          </a:xfrm>
        </p:grpSpPr>
        <p:sp>
          <p:nvSpPr>
            <p:cNvPr id="15199" name="Google Shape;15199;p73"/>
            <p:cNvSpPr/>
            <p:nvPr/>
          </p:nvSpPr>
          <p:spPr>
            <a:xfrm>
              <a:off x="7057814" y="2913503"/>
              <a:ext cx="217893" cy="268146"/>
            </a:xfrm>
            <a:custGeom>
              <a:rect b="b" l="l" r="r" t="t"/>
              <a:pathLst>
                <a:path extrusionOk="0" h="10261" w="8338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73"/>
            <p:cNvSpPr/>
            <p:nvPr/>
          </p:nvSpPr>
          <p:spPr>
            <a:xfrm>
              <a:off x="7262118" y="2972223"/>
              <a:ext cx="152300" cy="280794"/>
            </a:xfrm>
            <a:custGeom>
              <a:rect b="b" l="l" r="r" t="t"/>
              <a:pathLst>
                <a:path extrusionOk="0" h="10745" w="5828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1" name="Google Shape;15201;p73"/>
            <p:cNvSpPr/>
            <p:nvPr/>
          </p:nvSpPr>
          <p:spPr>
            <a:xfrm>
              <a:off x="7263373" y="3037136"/>
              <a:ext cx="151046" cy="214626"/>
            </a:xfrm>
            <a:custGeom>
              <a:rect b="b" l="l" r="r" t="t"/>
              <a:pathLst>
                <a:path extrusionOk="0" h="8213" w="578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2" name="Google Shape;15202;p73"/>
            <p:cNvSpPr/>
            <p:nvPr/>
          </p:nvSpPr>
          <p:spPr>
            <a:xfrm>
              <a:off x="7105323" y="2913739"/>
              <a:ext cx="170384" cy="97788"/>
            </a:xfrm>
            <a:custGeom>
              <a:rect b="b" l="l" r="r" t="t"/>
              <a:pathLst>
                <a:path extrusionOk="0" h="3742" w="652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3" name="Google Shape;15203;p73"/>
            <p:cNvSpPr/>
            <p:nvPr/>
          </p:nvSpPr>
          <p:spPr>
            <a:xfrm>
              <a:off x="7082196" y="2913503"/>
              <a:ext cx="193511" cy="267884"/>
            </a:xfrm>
            <a:custGeom>
              <a:rect b="b" l="l" r="r" t="t"/>
              <a:pathLst>
                <a:path extrusionOk="0" h="10251" w="7405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4" name="Google Shape;15204;p73"/>
            <p:cNvSpPr/>
            <p:nvPr/>
          </p:nvSpPr>
          <p:spPr>
            <a:xfrm>
              <a:off x="7354601" y="3215961"/>
              <a:ext cx="50775" cy="17195"/>
            </a:xfrm>
            <a:custGeom>
              <a:rect b="b" l="l" r="r" t="t"/>
              <a:pathLst>
                <a:path extrusionOk="0" h="658" w="1943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5" name="Google Shape;15205;p73"/>
            <p:cNvSpPr/>
            <p:nvPr/>
          </p:nvSpPr>
          <p:spPr>
            <a:xfrm>
              <a:off x="7050889" y="3195813"/>
              <a:ext cx="197431" cy="26786"/>
            </a:xfrm>
            <a:custGeom>
              <a:rect b="b" l="l" r="r" t="t"/>
              <a:pathLst>
                <a:path extrusionOk="0" h="1025" w="7555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6" name="Google Shape;15206;p73"/>
            <p:cNvSpPr/>
            <p:nvPr/>
          </p:nvSpPr>
          <p:spPr>
            <a:xfrm>
              <a:off x="7357371" y="3166361"/>
              <a:ext cx="47509" cy="16803"/>
            </a:xfrm>
            <a:custGeom>
              <a:rect b="b" l="l" r="r" t="t"/>
              <a:pathLst>
                <a:path extrusionOk="0" h="643" w="1818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7" name="Google Shape;15207;p73"/>
            <p:cNvSpPr/>
            <p:nvPr/>
          </p:nvSpPr>
          <p:spPr>
            <a:xfrm>
              <a:off x="7145855" y="3147938"/>
              <a:ext cx="145872" cy="31464"/>
            </a:xfrm>
            <a:custGeom>
              <a:rect b="b" l="l" r="r" t="t"/>
              <a:pathLst>
                <a:path extrusionOk="0" h="1204" w="5582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08" name="Google Shape;15208;p73"/>
          <p:cNvGrpSpPr/>
          <p:nvPr/>
        </p:nvGrpSpPr>
        <p:grpSpPr>
          <a:xfrm>
            <a:off x="15021799" y="3962923"/>
            <a:ext cx="745874" cy="721257"/>
            <a:chOff x="7510900" y="1981462"/>
            <a:chExt cx="372937" cy="360629"/>
          </a:xfrm>
        </p:grpSpPr>
        <p:sp>
          <p:nvSpPr>
            <p:cNvPr id="15209" name="Google Shape;15209;p73"/>
            <p:cNvSpPr/>
            <p:nvPr/>
          </p:nvSpPr>
          <p:spPr>
            <a:xfrm>
              <a:off x="7617207" y="2027455"/>
              <a:ext cx="160584" cy="264121"/>
            </a:xfrm>
            <a:custGeom>
              <a:rect b="b" l="l" r="r" t="t"/>
              <a:pathLst>
                <a:path extrusionOk="0" h="10107" w="6145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0" name="Google Shape;15210;p73"/>
            <p:cNvSpPr/>
            <p:nvPr/>
          </p:nvSpPr>
          <p:spPr>
            <a:xfrm>
              <a:off x="7739585" y="2027455"/>
              <a:ext cx="38206" cy="264121"/>
            </a:xfrm>
            <a:custGeom>
              <a:rect b="b" l="l" r="r" t="t"/>
              <a:pathLst>
                <a:path extrusionOk="0" h="10107" w="1462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73"/>
            <p:cNvSpPr/>
            <p:nvPr/>
          </p:nvSpPr>
          <p:spPr>
            <a:xfrm>
              <a:off x="7576231" y="2011619"/>
              <a:ext cx="243529" cy="64861"/>
            </a:xfrm>
            <a:custGeom>
              <a:rect b="b" l="l" r="r" t="t"/>
              <a:pathLst>
                <a:path extrusionOk="0" h="2482" w="9319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73"/>
            <p:cNvSpPr/>
            <p:nvPr/>
          </p:nvSpPr>
          <p:spPr>
            <a:xfrm>
              <a:off x="7576231" y="2011619"/>
              <a:ext cx="243529" cy="63842"/>
            </a:xfrm>
            <a:custGeom>
              <a:rect b="b" l="l" r="r" t="t"/>
              <a:pathLst>
                <a:path extrusionOk="0" h="2443" w="9319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73"/>
            <p:cNvSpPr/>
            <p:nvPr/>
          </p:nvSpPr>
          <p:spPr>
            <a:xfrm>
              <a:off x="7510900" y="1981462"/>
              <a:ext cx="372937" cy="92169"/>
            </a:xfrm>
            <a:custGeom>
              <a:rect b="b" l="l" r="r" t="t"/>
              <a:pathLst>
                <a:path extrusionOk="0" h="3527" w="14271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73"/>
            <p:cNvSpPr/>
            <p:nvPr/>
          </p:nvSpPr>
          <p:spPr>
            <a:xfrm>
              <a:off x="7785056" y="1981462"/>
              <a:ext cx="88746" cy="91986"/>
            </a:xfrm>
            <a:custGeom>
              <a:rect b="b" l="l" r="r" t="t"/>
              <a:pathLst>
                <a:path extrusionOk="0" h="3520" w="3396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73"/>
            <p:cNvSpPr/>
            <p:nvPr/>
          </p:nvSpPr>
          <p:spPr>
            <a:xfrm>
              <a:off x="7553365" y="2027455"/>
              <a:ext cx="64861" cy="46124"/>
            </a:xfrm>
            <a:custGeom>
              <a:rect b="b" l="l" r="r" t="t"/>
              <a:pathLst>
                <a:path extrusionOk="0" h="1765" w="2482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73"/>
            <p:cNvSpPr/>
            <p:nvPr/>
          </p:nvSpPr>
          <p:spPr>
            <a:xfrm>
              <a:off x="7584280" y="2275478"/>
              <a:ext cx="226438" cy="40479"/>
            </a:xfrm>
            <a:custGeom>
              <a:rect b="b" l="l" r="r" t="t"/>
              <a:pathLst>
                <a:path extrusionOk="0" h="1549" w="8665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7" name="Google Shape;15217;p73"/>
            <p:cNvSpPr/>
            <p:nvPr/>
          </p:nvSpPr>
          <p:spPr>
            <a:xfrm>
              <a:off x="7584018" y="2275478"/>
              <a:ext cx="226438" cy="40479"/>
            </a:xfrm>
            <a:custGeom>
              <a:rect b="b" l="l" r="r" t="t"/>
              <a:pathLst>
                <a:path extrusionOk="0" h="1549" w="8665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8" name="Google Shape;15218;p73"/>
            <p:cNvSpPr/>
            <p:nvPr/>
          </p:nvSpPr>
          <p:spPr>
            <a:xfrm>
              <a:off x="7549837" y="2308876"/>
              <a:ext cx="295062" cy="33214"/>
            </a:xfrm>
            <a:custGeom>
              <a:rect b="b" l="l" r="r" t="t"/>
              <a:pathLst>
                <a:path extrusionOk="0" h="1271" w="11291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9" name="Google Shape;15219;p73"/>
            <p:cNvSpPr/>
            <p:nvPr/>
          </p:nvSpPr>
          <p:spPr>
            <a:xfrm>
              <a:off x="7549837" y="2308641"/>
              <a:ext cx="295062" cy="33450"/>
            </a:xfrm>
            <a:custGeom>
              <a:rect b="b" l="l" r="r" t="t"/>
              <a:pathLst>
                <a:path extrusionOk="0" h="1280" w="11291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0" name="Google Shape;15220;p73"/>
            <p:cNvSpPr/>
            <p:nvPr/>
          </p:nvSpPr>
          <p:spPr>
            <a:xfrm>
              <a:off x="7550098" y="2006078"/>
              <a:ext cx="42988" cy="42753"/>
            </a:xfrm>
            <a:custGeom>
              <a:rect b="b" l="l" r="r" t="t"/>
              <a:pathLst>
                <a:path extrusionOk="0" h="1636" w="1645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1" name="Google Shape;15221;p73"/>
            <p:cNvSpPr/>
            <p:nvPr/>
          </p:nvSpPr>
          <p:spPr>
            <a:xfrm>
              <a:off x="7801885" y="2006078"/>
              <a:ext cx="42753" cy="42753"/>
            </a:xfrm>
            <a:custGeom>
              <a:rect b="b" l="l" r="r" t="t"/>
              <a:pathLst>
                <a:path extrusionOk="0" h="1636" w="1636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2" name="Google Shape;15222;p73"/>
            <p:cNvSpPr/>
            <p:nvPr/>
          </p:nvSpPr>
          <p:spPr>
            <a:xfrm>
              <a:off x="7642816" y="2097804"/>
              <a:ext cx="20906" cy="153319"/>
            </a:xfrm>
            <a:custGeom>
              <a:rect b="b" l="l" r="r" t="t"/>
              <a:pathLst>
                <a:path extrusionOk="0" h="5867" w="80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3" name="Google Shape;15223;p73"/>
            <p:cNvSpPr/>
            <p:nvPr/>
          </p:nvSpPr>
          <p:spPr>
            <a:xfrm>
              <a:off x="7687059" y="2097804"/>
              <a:ext cx="20880" cy="153319"/>
            </a:xfrm>
            <a:custGeom>
              <a:rect b="b" l="l" r="r" t="t"/>
              <a:pathLst>
                <a:path extrusionOk="0" h="5867" w="799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4" name="Google Shape;15224;p73"/>
            <p:cNvSpPr/>
            <p:nvPr/>
          </p:nvSpPr>
          <p:spPr>
            <a:xfrm>
              <a:off x="7731275" y="2097804"/>
              <a:ext cx="20880" cy="153319"/>
            </a:xfrm>
            <a:custGeom>
              <a:rect b="b" l="l" r="r" t="t"/>
              <a:pathLst>
                <a:path extrusionOk="0" h="5867" w="799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25" name="Google Shape;15225;p73"/>
          <p:cNvGrpSpPr/>
          <p:nvPr/>
        </p:nvGrpSpPr>
        <p:grpSpPr>
          <a:xfrm>
            <a:off x="13198953" y="5836519"/>
            <a:ext cx="721257" cy="659950"/>
            <a:chOff x="6599476" y="2918260"/>
            <a:chExt cx="360629" cy="329975"/>
          </a:xfrm>
        </p:grpSpPr>
        <p:sp>
          <p:nvSpPr>
            <p:cNvPr id="15226" name="Google Shape;15226;p73"/>
            <p:cNvSpPr/>
            <p:nvPr/>
          </p:nvSpPr>
          <p:spPr>
            <a:xfrm>
              <a:off x="6604990" y="2918521"/>
              <a:ext cx="349313" cy="329714"/>
            </a:xfrm>
            <a:custGeom>
              <a:rect b="b" l="l" r="r" t="t"/>
              <a:pathLst>
                <a:path extrusionOk="0" h="12617" w="13367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7" name="Google Shape;15227;p73"/>
            <p:cNvSpPr/>
            <p:nvPr/>
          </p:nvSpPr>
          <p:spPr>
            <a:xfrm>
              <a:off x="6604990" y="2918521"/>
              <a:ext cx="349078" cy="329714"/>
            </a:xfrm>
            <a:custGeom>
              <a:rect b="b" l="l" r="r" t="t"/>
              <a:pathLst>
                <a:path extrusionOk="0" h="12617" w="13358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8" name="Google Shape;15228;p73"/>
            <p:cNvSpPr/>
            <p:nvPr/>
          </p:nvSpPr>
          <p:spPr>
            <a:xfrm>
              <a:off x="6604990" y="3145926"/>
              <a:ext cx="349313" cy="102309"/>
            </a:xfrm>
            <a:custGeom>
              <a:rect b="b" l="l" r="r" t="t"/>
              <a:pathLst>
                <a:path extrusionOk="0" h="3915" w="13367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9" name="Google Shape;15229;p73"/>
            <p:cNvSpPr/>
            <p:nvPr/>
          </p:nvSpPr>
          <p:spPr>
            <a:xfrm>
              <a:off x="6604990" y="3145926"/>
              <a:ext cx="277449" cy="29687"/>
            </a:xfrm>
            <a:custGeom>
              <a:rect b="b" l="l" r="r" t="t"/>
              <a:pathLst>
                <a:path extrusionOk="0" h="1136" w="10617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73"/>
            <p:cNvSpPr/>
            <p:nvPr/>
          </p:nvSpPr>
          <p:spPr>
            <a:xfrm>
              <a:off x="6604990" y="2918260"/>
              <a:ext cx="150811" cy="329975"/>
            </a:xfrm>
            <a:custGeom>
              <a:rect b="b" l="l" r="r" t="t"/>
              <a:pathLst>
                <a:path extrusionOk="0" h="12627" w="5771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73"/>
            <p:cNvSpPr/>
            <p:nvPr/>
          </p:nvSpPr>
          <p:spPr>
            <a:xfrm>
              <a:off x="6604990" y="2918521"/>
              <a:ext cx="54800" cy="329714"/>
            </a:xfrm>
            <a:custGeom>
              <a:rect b="b" l="l" r="r" t="t"/>
              <a:pathLst>
                <a:path extrusionOk="0" h="12617" w="2097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73"/>
            <p:cNvSpPr/>
            <p:nvPr/>
          </p:nvSpPr>
          <p:spPr>
            <a:xfrm>
              <a:off x="6615051" y="2918521"/>
              <a:ext cx="140750" cy="329714"/>
            </a:xfrm>
            <a:custGeom>
              <a:rect b="b" l="l" r="r" t="t"/>
              <a:pathLst>
                <a:path extrusionOk="0" h="12617" w="5386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73"/>
            <p:cNvSpPr/>
            <p:nvPr/>
          </p:nvSpPr>
          <p:spPr>
            <a:xfrm>
              <a:off x="6599476" y="3080359"/>
              <a:ext cx="46516" cy="21638"/>
            </a:xfrm>
            <a:custGeom>
              <a:rect b="b" l="l" r="r" t="t"/>
              <a:pathLst>
                <a:path extrusionOk="0" h="828" w="178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73"/>
            <p:cNvSpPr/>
            <p:nvPr/>
          </p:nvSpPr>
          <p:spPr>
            <a:xfrm>
              <a:off x="6803519" y="2918260"/>
              <a:ext cx="150785" cy="329975"/>
            </a:xfrm>
            <a:custGeom>
              <a:rect b="b" l="l" r="r" t="t"/>
              <a:pathLst>
                <a:path extrusionOk="0" h="12627" w="577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5" name="Google Shape;15235;p73"/>
            <p:cNvSpPr/>
            <p:nvPr/>
          </p:nvSpPr>
          <p:spPr>
            <a:xfrm>
              <a:off x="6899765" y="2918521"/>
              <a:ext cx="54539" cy="329714"/>
            </a:xfrm>
            <a:custGeom>
              <a:rect b="b" l="l" r="r" t="t"/>
              <a:pathLst>
                <a:path extrusionOk="0" h="12617" w="2087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6" name="Google Shape;15236;p73"/>
            <p:cNvSpPr/>
            <p:nvPr/>
          </p:nvSpPr>
          <p:spPr>
            <a:xfrm>
              <a:off x="6803519" y="2918521"/>
              <a:ext cx="140750" cy="329714"/>
            </a:xfrm>
            <a:custGeom>
              <a:rect b="b" l="l" r="r" t="t"/>
              <a:pathLst>
                <a:path extrusionOk="0" h="12617" w="5386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7" name="Google Shape;15237;p73"/>
            <p:cNvSpPr/>
            <p:nvPr/>
          </p:nvSpPr>
          <p:spPr>
            <a:xfrm>
              <a:off x="6913328" y="3080359"/>
              <a:ext cx="46777" cy="21638"/>
            </a:xfrm>
            <a:custGeom>
              <a:rect b="b" l="l" r="r" t="t"/>
              <a:pathLst>
                <a:path extrusionOk="0" h="828" w="179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8" name="Google Shape;15238;p73"/>
            <p:cNvSpPr/>
            <p:nvPr/>
          </p:nvSpPr>
          <p:spPr>
            <a:xfrm>
              <a:off x="6913328" y="3085873"/>
              <a:ext cx="46777" cy="16124"/>
            </a:xfrm>
            <a:custGeom>
              <a:rect b="b" l="l" r="r" t="t"/>
              <a:pathLst>
                <a:path extrusionOk="0" h="617" w="179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73"/>
            <p:cNvSpPr/>
            <p:nvPr/>
          </p:nvSpPr>
          <p:spPr>
            <a:xfrm>
              <a:off x="6881420" y="3101971"/>
              <a:ext cx="58066" cy="146264"/>
            </a:xfrm>
            <a:custGeom>
              <a:rect b="b" l="l" r="r" t="t"/>
              <a:pathLst>
                <a:path extrusionOk="0" h="5597" w="2222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73"/>
            <p:cNvSpPr/>
            <p:nvPr/>
          </p:nvSpPr>
          <p:spPr>
            <a:xfrm>
              <a:off x="6599476" y="3085873"/>
              <a:ext cx="46516" cy="16124"/>
            </a:xfrm>
            <a:custGeom>
              <a:rect b="b" l="l" r="r" t="t"/>
              <a:pathLst>
                <a:path extrusionOk="0" h="617" w="178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73"/>
            <p:cNvSpPr/>
            <p:nvPr/>
          </p:nvSpPr>
          <p:spPr>
            <a:xfrm>
              <a:off x="6619834" y="3101971"/>
              <a:ext cx="58302" cy="146264"/>
            </a:xfrm>
            <a:custGeom>
              <a:rect b="b" l="l" r="r" t="t"/>
              <a:pathLst>
                <a:path extrusionOk="0" h="5597" w="2231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73"/>
            <p:cNvSpPr/>
            <p:nvPr/>
          </p:nvSpPr>
          <p:spPr>
            <a:xfrm>
              <a:off x="6604990" y="2918521"/>
              <a:ext cx="349313" cy="53807"/>
            </a:xfrm>
            <a:custGeom>
              <a:rect b="b" l="l" r="r" t="t"/>
              <a:pathLst>
                <a:path extrusionOk="0" h="2059" w="13367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73"/>
            <p:cNvSpPr/>
            <p:nvPr/>
          </p:nvSpPr>
          <p:spPr>
            <a:xfrm>
              <a:off x="6717073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73"/>
            <p:cNvSpPr/>
            <p:nvPr/>
          </p:nvSpPr>
          <p:spPr>
            <a:xfrm>
              <a:off x="6654250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73"/>
            <p:cNvSpPr/>
            <p:nvPr/>
          </p:nvSpPr>
          <p:spPr>
            <a:xfrm>
              <a:off x="6669825" y="3195447"/>
              <a:ext cx="47274" cy="52552"/>
            </a:xfrm>
            <a:custGeom>
              <a:rect b="b" l="l" r="r" t="t"/>
              <a:pathLst>
                <a:path extrusionOk="0" h="2011" w="1809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73"/>
            <p:cNvSpPr/>
            <p:nvPr/>
          </p:nvSpPr>
          <p:spPr>
            <a:xfrm>
              <a:off x="6732648" y="3195447"/>
              <a:ext cx="47274" cy="52552"/>
            </a:xfrm>
            <a:custGeom>
              <a:rect b="b" l="l" r="r" t="t"/>
              <a:pathLst>
                <a:path extrusionOk="0" h="2011" w="1809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73"/>
            <p:cNvSpPr/>
            <p:nvPr/>
          </p:nvSpPr>
          <p:spPr>
            <a:xfrm>
              <a:off x="6779634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73"/>
            <p:cNvSpPr/>
            <p:nvPr/>
          </p:nvSpPr>
          <p:spPr>
            <a:xfrm>
              <a:off x="6842221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73"/>
            <p:cNvSpPr/>
            <p:nvPr/>
          </p:nvSpPr>
          <p:spPr>
            <a:xfrm>
              <a:off x="6795235" y="3195447"/>
              <a:ext cx="47248" cy="52552"/>
            </a:xfrm>
            <a:custGeom>
              <a:rect b="b" l="l" r="r" t="t"/>
              <a:pathLst>
                <a:path extrusionOk="0" h="2011" w="1808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0" name="Google Shape;15250;p73"/>
            <p:cNvSpPr/>
            <p:nvPr/>
          </p:nvSpPr>
          <p:spPr>
            <a:xfrm>
              <a:off x="6858057" y="3195447"/>
              <a:ext cx="47012" cy="52552"/>
            </a:xfrm>
            <a:custGeom>
              <a:rect b="b" l="l" r="r" t="t"/>
              <a:pathLst>
                <a:path extrusionOk="0" h="2011" w="1799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51" name="Google Shape;15251;p73"/>
          <p:cNvGrpSpPr/>
          <p:nvPr/>
        </p:nvGrpSpPr>
        <p:grpSpPr>
          <a:xfrm>
            <a:off x="10580999" y="4963066"/>
            <a:ext cx="721257" cy="494584"/>
            <a:chOff x="5290499" y="2481533"/>
            <a:chExt cx="360628" cy="247292"/>
          </a:xfrm>
        </p:grpSpPr>
        <p:sp>
          <p:nvSpPr>
            <p:cNvPr id="15252" name="Google Shape;15252;p73"/>
            <p:cNvSpPr/>
            <p:nvPr/>
          </p:nvSpPr>
          <p:spPr>
            <a:xfrm>
              <a:off x="5540013" y="2624008"/>
              <a:ext cx="76673" cy="48763"/>
            </a:xfrm>
            <a:custGeom>
              <a:rect b="b" l="l" r="r" t="t"/>
              <a:pathLst>
                <a:path extrusionOk="0" h="1866" w="2934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73"/>
            <p:cNvSpPr/>
            <p:nvPr/>
          </p:nvSpPr>
          <p:spPr>
            <a:xfrm>
              <a:off x="5540013" y="2648389"/>
              <a:ext cx="76673" cy="24382"/>
            </a:xfrm>
            <a:custGeom>
              <a:rect b="b" l="l" r="r" t="t"/>
              <a:pathLst>
                <a:path extrusionOk="0" h="933" w="2934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73"/>
            <p:cNvSpPr/>
            <p:nvPr/>
          </p:nvSpPr>
          <p:spPr>
            <a:xfrm>
              <a:off x="5597582" y="2591290"/>
              <a:ext cx="53545" cy="114121"/>
            </a:xfrm>
            <a:custGeom>
              <a:rect b="b" l="l" r="r" t="t"/>
              <a:pathLst>
                <a:path extrusionOk="0" h="4367" w="2049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73"/>
            <p:cNvSpPr/>
            <p:nvPr/>
          </p:nvSpPr>
          <p:spPr>
            <a:xfrm>
              <a:off x="5317886" y="2567980"/>
              <a:ext cx="246037" cy="160584"/>
            </a:xfrm>
            <a:custGeom>
              <a:rect b="b" l="l" r="r" t="t"/>
              <a:pathLst>
                <a:path extrusionOk="0" h="6145" w="9415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6" name="Google Shape;15256;p73"/>
            <p:cNvSpPr/>
            <p:nvPr/>
          </p:nvSpPr>
          <p:spPr>
            <a:xfrm>
              <a:off x="5317886" y="2567980"/>
              <a:ext cx="246037" cy="160846"/>
            </a:xfrm>
            <a:custGeom>
              <a:rect b="b" l="l" r="r" t="t"/>
              <a:pathLst>
                <a:path extrusionOk="0" h="6155" w="9415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7" name="Google Shape;15257;p73"/>
            <p:cNvSpPr/>
            <p:nvPr/>
          </p:nvSpPr>
          <p:spPr>
            <a:xfrm>
              <a:off x="5290499" y="2481533"/>
              <a:ext cx="146760" cy="147021"/>
            </a:xfrm>
            <a:custGeom>
              <a:rect b="b" l="l" r="r" t="t"/>
              <a:pathLst>
                <a:path extrusionOk="0" h="5626" w="5616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73"/>
            <p:cNvSpPr/>
            <p:nvPr/>
          </p:nvSpPr>
          <p:spPr>
            <a:xfrm>
              <a:off x="5311850" y="2503145"/>
              <a:ext cx="132701" cy="125279"/>
            </a:xfrm>
            <a:custGeom>
              <a:rect b="b" l="l" r="r" t="t"/>
              <a:pathLst>
                <a:path extrusionOk="0" h="4794" w="5078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9" name="Google Shape;15259;p73"/>
            <p:cNvSpPr/>
            <p:nvPr/>
          </p:nvSpPr>
          <p:spPr>
            <a:xfrm>
              <a:off x="5476693" y="2650401"/>
              <a:ext cx="53807" cy="53781"/>
            </a:xfrm>
            <a:custGeom>
              <a:rect b="b" l="l" r="r" t="t"/>
              <a:pathLst>
                <a:path extrusionOk="0" h="2058" w="2059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0" name="Google Shape;15260;p73"/>
            <p:cNvSpPr/>
            <p:nvPr/>
          </p:nvSpPr>
          <p:spPr>
            <a:xfrm>
              <a:off x="5330953" y="2530401"/>
              <a:ext cx="57570" cy="49155"/>
            </a:xfrm>
            <a:custGeom>
              <a:rect b="b" l="l" r="r" t="t"/>
              <a:pathLst>
                <a:path extrusionOk="0" h="1881" w="2203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1" name="Google Shape;15261;p73"/>
            <p:cNvSpPr/>
            <p:nvPr/>
          </p:nvSpPr>
          <p:spPr>
            <a:xfrm>
              <a:off x="5456598" y="2498624"/>
              <a:ext cx="112866" cy="112840"/>
            </a:xfrm>
            <a:custGeom>
              <a:rect b="b" l="l" r="r" t="t"/>
              <a:pathLst>
                <a:path extrusionOk="0" h="4318" w="4319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2" name="Google Shape;15262;p73"/>
            <p:cNvSpPr/>
            <p:nvPr/>
          </p:nvSpPr>
          <p:spPr>
            <a:xfrm>
              <a:off x="5473427" y="2515192"/>
              <a:ext cx="101551" cy="96272"/>
            </a:xfrm>
            <a:custGeom>
              <a:rect b="b" l="l" r="r" t="t"/>
              <a:pathLst>
                <a:path extrusionOk="0" h="3684" w="3886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3" name="Google Shape;15263;p73"/>
            <p:cNvSpPr/>
            <p:nvPr/>
          </p:nvSpPr>
          <p:spPr>
            <a:xfrm>
              <a:off x="5493026" y="2539992"/>
              <a:ext cx="35200" cy="30261"/>
            </a:xfrm>
            <a:custGeom>
              <a:rect b="b" l="l" r="r" t="t"/>
              <a:pathLst>
                <a:path extrusionOk="0" h="1158" w="1347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4" name="Google Shape;15264;p73"/>
            <p:cNvSpPr/>
            <p:nvPr/>
          </p:nvSpPr>
          <p:spPr>
            <a:xfrm>
              <a:off x="5384890" y="2509782"/>
              <a:ext cx="26603" cy="22160"/>
            </a:xfrm>
            <a:custGeom>
              <a:rect b="b" l="l" r="r" t="t"/>
              <a:pathLst>
                <a:path extrusionOk="0" h="848" w="1018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5" name="Google Shape;15265;p73"/>
            <p:cNvSpPr/>
            <p:nvPr/>
          </p:nvSpPr>
          <p:spPr>
            <a:xfrm>
              <a:off x="5316109" y="2578276"/>
              <a:ext cx="26760" cy="22134"/>
            </a:xfrm>
            <a:custGeom>
              <a:rect b="b" l="l" r="r" t="t"/>
              <a:pathLst>
                <a:path extrusionOk="0" h="847" w="1024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6" name="Google Shape;15266;p73"/>
            <p:cNvSpPr/>
            <p:nvPr/>
          </p:nvSpPr>
          <p:spPr>
            <a:xfrm>
              <a:off x="5384916" y="2578276"/>
              <a:ext cx="26551" cy="22134"/>
            </a:xfrm>
            <a:custGeom>
              <a:rect b="b" l="l" r="r" t="t"/>
              <a:pathLst>
                <a:path extrusionOk="0" h="847" w="1016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7" name="Google Shape;15267;p73"/>
            <p:cNvSpPr/>
            <p:nvPr/>
          </p:nvSpPr>
          <p:spPr>
            <a:xfrm>
              <a:off x="5316083" y="2509782"/>
              <a:ext cx="26786" cy="22160"/>
            </a:xfrm>
            <a:custGeom>
              <a:rect b="b" l="l" r="r" t="t"/>
              <a:pathLst>
                <a:path extrusionOk="0" h="848" w="1025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73"/>
            <p:cNvSpPr/>
            <p:nvPr/>
          </p:nvSpPr>
          <p:spPr>
            <a:xfrm>
              <a:off x="5528802" y="2520340"/>
              <a:ext cx="21324" cy="17012"/>
            </a:xfrm>
            <a:custGeom>
              <a:rect b="b" l="l" r="r" t="t"/>
              <a:pathLst>
                <a:path extrusionOk="0" h="651" w="816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9" name="Google Shape;15269;p73"/>
            <p:cNvSpPr/>
            <p:nvPr/>
          </p:nvSpPr>
          <p:spPr>
            <a:xfrm>
              <a:off x="5476119" y="2572736"/>
              <a:ext cx="21533" cy="17117"/>
            </a:xfrm>
            <a:custGeom>
              <a:rect b="b" l="l" r="r" t="t"/>
              <a:pathLst>
                <a:path extrusionOk="0" h="655" w="824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0" name="Google Shape;15270;p73"/>
            <p:cNvSpPr/>
            <p:nvPr/>
          </p:nvSpPr>
          <p:spPr>
            <a:xfrm>
              <a:off x="5528462" y="2572736"/>
              <a:ext cx="21664" cy="17117"/>
            </a:xfrm>
            <a:custGeom>
              <a:rect b="b" l="l" r="r" t="t"/>
              <a:pathLst>
                <a:path extrusionOk="0" h="655" w="829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1" name="Google Shape;15271;p73"/>
            <p:cNvSpPr/>
            <p:nvPr/>
          </p:nvSpPr>
          <p:spPr>
            <a:xfrm>
              <a:off x="5476092" y="2520340"/>
              <a:ext cx="21612" cy="17117"/>
            </a:xfrm>
            <a:custGeom>
              <a:rect b="b" l="l" r="r" t="t"/>
              <a:pathLst>
                <a:path extrusionOk="0" h="655" w="827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2" name="Google Shape;15272;p73"/>
            <p:cNvSpPr/>
            <p:nvPr/>
          </p:nvSpPr>
          <p:spPr>
            <a:xfrm>
              <a:off x="5339994" y="2645123"/>
              <a:ext cx="104556" cy="10819"/>
            </a:xfrm>
            <a:custGeom>
              <a:rect b="b" l="l" r="r" t="t"/>
              <a:pathLst>
                <a:path extrusionOk="0" h="414" w="4001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73"/>
            <p:cNvSpPr/>
            <p:nvPr/>
          </p:nvSpPr>
          <p:spPr>
            <a:xfrm>
              <a:off x="5339994" y="2698642"/>
              <a:ext cx="104556" cy="11080"/>
            </a:xfrm>
            <a:custGeom>
              <a:rect b="b" l="l" r="r" t="t"/>
              <a:pathLst>
                <a:path extrusionOk="0" h="424" w="4001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4" name="Google Shape;15274;p73"/>
            <p:cNvSpPr/>
            <p:nvPr/>
          </p:nvSpPr>
          <p:spPr>
            <a:xfrm>
              <a:off x="5339994" y="2671752"/>
              <a:ext cx="104556" cy="11080"/>
            </a:xfrm>
            <a:custGeom>
              <a:rect b="b" l="l" r="r" t="t"/>
              <a:pathLst>
                <a:path extrusionOk="0" h="424" w="4001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5" name="Google Shape;15275;p73"/>
            <p:cNvSpPr/>
            <p:nvPr/>
          </p:nvSpPr>
          <p:spPr>
            <a:xfrm>
              <a:off x="5503584" y="2650401"/>
              <a:ext cx="26916" cy="53781"/>
            </a:xfrm>
            <a:custGeom>
              <a:rect b="b" l="l" r="r" t="t"/>
              <a:pathLst>
                <a:path extrusionOk="0" h="2058" w="103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6" name="Google Shape;15276;p73"/>
            <p:cNvSpPr/>
            <p:nvPr/>
          </p:nvSpPr>
          <p:spPr>
            <a:xfrm>
              <a:off x="5597582" y="2648128"/>
              <a:ext cx="53545" cy="57282"/>
            </a:xfrm>
            <a:custGeom>
              <a:rect b="b" l="l" r="r" t="t"/>
              <a:pathLst>
                <a:path extrusionOk="0" h="2192" w="2049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73"/>
            <p:cNvSpPr/>
            <p:nvPr/>
          </p:nvSpPr>
          <p:spPr>
            <a:xfrm>
              <a:off x="5363879" y="2530532"/>
              <a:ext cx="23650" cy="49025"/>
            </a:xfrm>
            <a:custGeom>
              <a:rect b="b" l="l" r="r" t="t"/>
              <a:pathLst>
                <a:path extrusionOk="0" h="1876" w="905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73"/>
            <p:cNvSpPr/>
            <p:nvPr/>
          </p:nvSpPr>
          <p:spPr>
            <a:xfrm>
              <a:off x="5513148" y="2540070"/>
              <a:ext cx="15078" cy="29948"/>
            </a:xfrm>
            <a:custGeom>
              <a:rect b="b" l="l" r="r" t="t"/>
              <a:pathLst>
                <a:path extrusionOk="0" h="1146" w="577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79" name="Google Shape;15279;p73"/>
          <p:cNvGrpSpPr/>
          <p:nvPr/>
        </p:nvGrpSpPr>
        <p:grpSpPr>
          <a:xfrm>
            <a:off x="12403845" y="3963028"/>
            <a:ext cx="702651" cy="721152"/>
            <a:chOff x="6201923" y="1981514"/>
            <a:chExt cx="351325" cy="360576"/>
          </a:xfrm>
        </p:grpSpPr>
        <p:sp>
          <p:nvSpPr>
            <p:cNvPr id="15280" name="Google Shape;15280;p73"/>
            <p:cNvSpPr/>
            <p:nvPr/>
          </p:nvSpPr>
          <p:spPr>
            <a:xfrm>
              <a:off x="6201923" y="2195304"/>
              <a:ext cx="351325" cy="146786"/>
            </a:xfrm>
            <a:custGeom>
              <a:rect b="b" l="l" r="r" t="t"/>
              <a:pathLst>
                <a:path extrusionOk="0" h="5617" w="13444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73"/>
            <p:cNvSpPr/>
            <p:nvPr/>
          </p:nvSpPr>
          <p:spPr>
            <a:xfrm>
              <a:off x="6231583" y="2195304"/>
              <a:ext cx="292527" cy="117126"/>
            </a:xfrm>
            <a:custGeom>
              <a:rect b="b" l="l" r="r" t="t"/>
              <a:pathLst>
                <a:path extrusionOk="0" h="4482" w="11194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2" name="Google Shape;15282;p73"/>
            <p:cNvSpPr/>
            <p:nvPr/>
          </p:nvSpPr>
          <p:spPr>
            <a:xfrm>
              <a:off x="6377820" y="2195304"/>
              <a:ext cx="146290" cy="116891"/>
            </a:xfrm>
            <a:custGeom>
              <a:rect b="b" l="l" r="r" t="t"/>
              <a:pathLst>
                <a:path extrusionOk="0" h="4473" w="5598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3" name="Google Shape;15283;p73"/>
            <p:cNvSpPr/>
            <p:nvPr/>
          </p:nvSpPr>
          <p:spPr>
            <a:xfrm>
              <a:off x="6280843" y="2023666"/>
              <a:ext cx="194008" cy="226961"/>
            </a:xfrm>
            <a:custGeom>
              <a:rect b="b" l="l" r="r" t="t"/>
              <a:pathLst>
                <a:path extrusionOk="0" h="8685" w="7424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4" name="Google Shape;15284;p73"/>
            <p:cNvSpPr/>
            <p:nvPr/>
          </p:nvSpPr>
          <p:spPr>
            <a:xfrm>
              <a:off x="6298169" y="2023927"/>
              <a:ext cx="176943" cy="226935"/>
            </a:xfrm>
            <a:custGeom>
              <a:rect b="b" l="l" r="r" t="t"/>
              <a:pathLst>
                <a:path extrusionOk="0" h="8684" w="6771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5" name="Google Shape;15285;p73"/>
            <p:cNvSpPr/>
            <p:nvPr/>
          </p:nvSpPr>
          <p:spPr>
            <a:xfrm>
              <a:off x="6280843" y="1981514"/>
              <a:ext cx="193746" cy="103746"/>
            </a:xfrm>
            <a:custGeom>
              <a:rect b="b" l="l" r="r" t="t"/>
              <a:pathLst>
                <a:path extrusionOk="0" h="3970" w="7414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6" name="Google Shape;15286;p73"/>
            <p:cNvSpPr/>
            <p:nvPr/>
          </p:nvSpPr>
          <p:spPr>
            <a:xfrm>
              <a:off x="6428335" y="2023666"/>
              <a:ext cx="46255" cy="61594"/>
            </a:xfrm>
            <a:custGeom>
              <a:rect b="b" l="l" r="r" t="t"/>
              <a:pathLst>
                <a:path extrusionOk="0" h="2357" w="177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87" name="Google Shape;15287;p73"/>
          <p:cNvGrpSpPr/>
          <p:nvPr/>
        </p:nvGrpSpPr>
        <p:grpSpPr>
          <a:xfrm>
            <a:off x="9788923" y="6681383"/>
            <a:ext cx="625769" cy="721571"/>
            <a:chOff x="4894461" y="3340691"/>
            <a:chExt cx="312884" cy="360785"/>
          </a:xfrm>
        </p:grpSpPr>
        <p:sp>
          <p:nvSpPr>
            <p:cNvPr id="15288" name="Google Shape;15288;p73"/>
            <p:cNvSpPr/>
            <p:nvPr/>
          </p:nvSpPr>
          <p:spPr>
            <a:xfrm>
              <a:off x="4894461" y="3503732"/>
              <a:ext cx="312884" cy="76202"/>
            </a:xfrm>
            <a:custGeom>
              <a:rect b="b" l="l" r="r" t="t"/>
              <a:pathLst>
                <a:path extrusionOk="0" h="2916" w="11973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9" name="Google Shape;15289;p73"/>
            <p:cNvSpPr/>
            <p:nvPr/>
          </p:nvSpPr>
          <p:spPr>
            <a:xfrm>
              <a:off x="4939200" y="3362042"/>
              <a:ext cx="223407" cy="178694"/>
            </a:xfrm>
            <a:custGeom>
              <a:rect b="b" l="l" r="r" t="t"/>
              <a:pathLst>
                <a:path extrusionOk="0" h="6838" w="8549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0" name="Google Shape;15290;p73"/>
            <p:cNvSpPr/>
            <p:nvPr/>
          </p:nvSpPr>
          <p:spPr>
            <a:xfrm>
              <a:off x="5033173" y="3362042"/>
              <a:ext cx="129434" cy="178694"/>
            </a:xfrm>
            <a:custGeom>
              <a:rect b="b" l="l" r="r" t="t"/>
              <a:pathLst>
                <a:path extrusionOk="0" h="6838" w="4953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73"/>
            <p:cNvSpPr/>
            <p:nvPr/>
          </p:nvSpPr>
          <p:spPr>
            <a:xfrm>
              <a:off x="4968338" y="3499995"/>
              <a:ext cx="165366" cy="40741"/>
            </a:xfrm>
            <a:custGeom>
              <a:rect b="b" l="l" r="r" t="t"/>
              <a:pathLst>
                <a:path extrusionOk="0" h="1559" w="6328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73"/>
            <p:cNvSpPr/>
            <p:nvPr/>
          </p:nvSpPr>
          <p:spPr>
            <a:xfrm>
              <a:off x="4968338" y="3499995"/>
              <a:ext cx="26" cy="6324"/>
            </a:xfrm>
            <a:custGeom>
              <a:rect b="b" l="l" r="r" t="t"/>
              <a:pathLst>
                <a:path extrusionOk="0" h="242" w="1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73"/>
            <p:cNvSpPr/>
            <p:nvPr/>
          </p:nvSpPr>
          <p:spPr>
            <a:xfrm>
              <a:off x="4968338" y="3499995"/>
              <a:ext cx="165366" cy="40741"/>
            </a:xfrm>
            <a:custGeom>
              <a:rect b="b" l="l" r="r" t="t"/>
              <a:pathLst>
                <a:path extrusionOk="0" h="1559" w="6328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73"/>
            <p:cNvSpPr/>
            <p:nvPr/>
          </p:nvSpPr>
          <p:spPr>
            <a:xfrm>
              <a:off x="4968077" y="3499995"/>
              <a:ext cx="165393" cy="40741"/>
            </a:xfrm>
            <a:custGeom>
              <a:rect b="b" l="l" r="r" t="t"/>
              <a:pathLst>
                <a:path extrusionOk="0" h="1559" w="6329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5" name="Google Shape;15295;p73"/>
            <p:cNvSpPr/>
            <p:nvPr/>
          </p:nvSpPr>
          <p:spPr>
            <a:xfrm>
              <a:off x="4939200" y="3340691"/>
              <a:ext cx="223407" cy="43484"/>
            </a:xfrm>
            <a:custGeom>
              <a:rect b="b" l="l" r="r" t="t"/>
              <a:pathLst>
                <a:path extrusionOk="0" h="1664" w="8549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6" name="Google Shape;15296;p73"/>
            <p:cNvSpPr/>
            <p:nvPr/>
          </p:nvSpPr>
          <p:spPr>
            <a:xfrm>
              <a:off x="4936927" y="3599847"/>
              <a:ext cx="113859" cy="101629"/>
            </a:xfrm>
            <a:custGeom>
              <a:rect b="b" l="l" r="r" t="t"/>
              <a:pathLst>
                <a:path extrusionOk="0" h="3889" w="4357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7" name="Google Shape;15297;p73"/>
            <p:cNvSpPr/>
            <p:nvPr/>
          </p:nvSpPr>
          <p:spPr>
            <a:xfrm>
              <a:off x="5051021" y="3599847"/>
              <a:ext cx="113859" cy="101629"/>
            </a:xfrm>
            <a:custGeom>
              <a:rect b="b" l="l" r="r" t="t"/>
              <a:pathLst>
                <a:path extrusionOk="0" h="3889" w="4357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8" name="Google Shape;15298;p73"/>
            <p:cNvSpPr/>
            <p:nvPr/>
          </p:nvSpPr>
          <p:spPr>
            <a:xfrm>
              <a:off x="5059044" y="3628672"/>
              <a:ext cx="46437" cy="19364"/>
            </a:xfrm>
            <a:custGeom>
              <a:rect b="b" l="l" r="r" t="t"/>
              <a:pathLst>
                <a:path extrusionOk="0" h="741" w="1777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9" name="Google Shape;15299;p73"/>
            <p:cNvSpPr/>
            <p:nvPr/>
          </p:nvSpPr>
          <p:spPr>
            <a:xfrm>
              <a:off x="5058913" y="3653053"/>
              <a:ext cx="46542" cy="19364"/>
            </a:xfrm>
            <a:custGeom>
              <a:rect b="b" l="l" r="r" t="t"/>
              <a:pathLst>
                <a:path extrusionOk="0" h="741" w="1781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0" name="Google Shape;15300;p73"/>
            <p:cNvSpPr/>
            <p:nvPr/>
          </p:nvSpPr>
          <p:spPr>
            <a:xfrm>
              <a:off x="4996326" y="3628672"/>
              <a:ext cx="46568" cy="19364"/>
            </a:xfrm>
            <a:custGeom>
              <a:rect b="b" l="l" r="r" t="t"/>
              <a:pathLst>
                <a:path extrusionOk="0" h="741" w="1782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1" name="Google Shape;15301;p73"/>
            <p:cNvSpPr/>
            <p:nvPr/>
          </p:nvSpPr>
          <p:spPr>
            <a:xfrm>
              <a:off x="4996326" y="3653053"/>
              <a:ext cx="46568" cy="19364"/>
            </a:xfrm>
            <a:custGeom>
              <a:rect b="b" l="l" r="r" t="t"/>
              <a:pathLst>
                <a:path extrusionOk="0" h="741" w="1782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2" name="Google Shape;15302;p73"/>
            <p:cNvSpPr/>
            <p:nvPr/>
          </p:nvSpPr>
          <p:spPr>
            <a:xfrm>
              <a:off x="5033434" y="3619630"/>
              <a:ext cx="34939" cy="61829"/>
            </a:xfrm>
            <a:custGeom>
              <a:rect b="b" l="l" r="r" t="t"/>
              <a:pathLst>
                <a:path extrusionOk="0" h="2366" w="1337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73"/>
            <p:cNvSpPr/>
            <p:nvPr/>
          </p:nvSpPr>
          <p:spPr>
            <a:xfrm>
              <a:off x="5042215" y="3619682"/>
              <a:ext cx="26159" cy="61542"/>
            </a:xfrm>
            <a:custGeom>
              <a:rect b="b" l="l" r="r" t="t"/>
              <a:pathLst>
                <a:path extrusionOk="0" h="2355" w="1001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4" name="Google Shape;15304;p73"/>
          <p:cNvGrpSpPr/>
          <p:nvPr/>
        </p:nvGrpSpPr>
        <p:grpSpPr>
          <a:xfrm>
            <a:off x="10678473" y="3002502"/>
            <a:ext cx="491082" cy="721257"/>
            <a:chOff x="5339237" y="1501251"/>
            <a:chExt cx="245541" cy="360628"/>
          </a:xfrm>
        </p:grpSpPr>
        <p:sp>
          <p:nvSpPr>
            <p:cNvPr id="15305" name="Google Shape;15305;p73"/>
            <p:cNvSpPr/>
            <p:nvPr/>
          </p:nvSpPr>
          <p:spPr>
            <a:xfrm>
              <a:off x="5349794" y="1654021"/>
              <a:ext cx="220402" cy="10845"/>
            </a:xfrm>
            <a:custGeom>
              <a:rect b="b" l="l" r="r" t="t"/>
              <a:pathLst>
                <a:path extrusionOk="0" h="415" w="8434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73"/>
            <p:cNvSpPr/>
            <p:nvPr/>
          </p:nvSpPr>
          <p:spPr>
            <a:xfrm>
              <a:off x="5349794" y="1659562"/>
              <a:ext cx="220402" cy="5305"/>
            </a:xfrm>
            <a:custGeom>
              <a:rect b="b" l="l" r="r" t="t"/>
              <a:pathLst>
                <a:path extrusionOk="0" h="203" w="8434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73"/>
            <p:cNvSpPr/>
            <p:nvPr/>
          </p:nvSpPr>
          <p:spPr>
            <a:xfrm>
              <a:off x="5447791" y="1779170"/>
              <a:ext cx="28432" cy="70636"/>
            </a:xfrm>
            <a:custGeom>
              <a:rect b="b" l="l" r="r" t="t"/>
              <a:pathLst>
                <a:path extrusionOk="0" h="2703" w="1088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8" name="Google Shape;15308;p73"/>
            <p:cNvSpPr/>
            <p:nvPr/>
          </p:nvSpPr>
          <p:spPr>
            <a:xfrm>
              <a:off x="5462112" y="1779170"/>
              <a:ext cx="14112" cy="70636"/>
            </a:xfrm>
            <a:custGeom>
              <a:rect b="b" l="l" r="r" t="t"/>
              <a:pathLst>
                <a:path extrusionOk="0" h="2703" w="54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9" name="Google Shape;15309;p73"/>
            <p:cNvSpPr/>
            <p:nvPr/>
          </p:nvSpPr>
          <p:spPr>
            <a:xfrm>
              <a:off x="5378958" y="1501251"/>
              <a:ext cx="166359" cy="249539"/>
            </a:xfrm>
            <a:custGeom>
              <a:rect b="b" l="l" r="r" t="t"/>
              <a:pathLst>
                <a:path extrusionOk="0" h="9549" w="6366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0" name="Google Shape;15310;p73"/>
            <p:cNvSpPr/>
            <p:nvPr/>
          </p:nvSpPr>
          <p:spPr>
            <a:xfrm>
              <a:off x="5457094" y="1501251"/>
              <a:ext cx="88223" cy="249539"/>
            </a:xfrm>
            <a:custGeom>
              <a:rect b="b" l="l" r="r" t="t"/>
              <a:pathLst>
                <a:path extrusionOk="0" h="9549" w="3376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1" name="Google Shape;15311;p73"/>
            <p:cNvSpPr/>
            <p:nvPr/>
          </p:nvSpPr>
          <p:spPr>
            <a:xfrm>
              <a:off x="5446798" y="1611060"/>
              <a:ext cx="30418" cy="30183"/>
            </a:xfrm>
            <a:custGeom>
              <a:rect b="b" l="l" r="r" t="t"/>
              <a:pathLst>
                <a:path extrusionOk="0" h="1155" w="1164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73"/>
            <p:cNvSpPr/>
            <p:nvPr/>
          </p:nvSpPr>
          <p:spPr>
            <a:xfrm>
              <a:off x="5356092" y="1836975"/>
              <a:ext cx="212091" cy="24904"/>
            </a:xfrm>
            <a:custGeom>
              <a:rect b="b" l="l" r="r" t="t"/>
              <a:pathLst>
                <a:path extrusionOk="0" h="953" w="8116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73"/>
            <p:cNvSpPr/>
            <p:nvPr/>
          </p:nvSpPr>
          <p:spPr>
            <a:xfrm>
              <a:off x="5339237" y="1637192"/>
              <a:ext cx="245541" cy="155332"/>
            </a:xfrm>
            <a:custGeom>
              <a:rect b="b" l="l" r="r" t="t"/>
              <a:pathLst>
                <a:path extrusionOk="0" h="5944" w="9396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73"/>
            <p:cNvSpPr/>
            <p:nvPr/>
          </p:nvSpPr>
          <p:spPr>
            <a:xfrm>
              <a:off x="5378697" y="1609544"/>
              <a:ext cx="56577" cy="10845"/>
            </a:xfrm>
            <a:custGeom>
              <a:rect b="b" l="l" r="r" t="t"/>
              <a:pathLst>
                <a:path extrusionOk="0" h="415" w="2165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73"/>
            <p:cNvSpPr/>
            <p:nvPr/>
          </p:nvSpPr>
          <p:spPr>
            <a:xfrm>
              <a:off x="5378697" y="1631913"/>
              <a:ext cx="55296" cy="10819"/>
            </a:xfrm>
            <a:custGeom>
              <a:rect b="b" l="l" r="r" t="t"/>
              <a:pathLst>
                <a:path extrusionOk="0" h="414" w="2116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73"/>
            <p:cNvSpPr/>
            <p:nvPr/>
          </p:nvSpPr>
          <p:spPr>
            <a:xfrm>
              <a:off x="5378697" y="1654021"/>
              <a:ext cx="71394" cy="10845"/>
            </a:xfrm>
            <a:custGeom>
              <a:rect b="b" l="l" r="r" t="t"/>
              <a:pathLst>
                <a:path extrusionOk="0" h="415" w="2732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73"/>
            <p:cNvSpPr/>
            <p:nvPr/>
          </p:nvSpPr>
          <p:spPr>
            <a:xfrm>
              <a:off x="5378697" y="1564805"/>
              <a:ext cx="72648" cy="10845"/>
            </a:xfrm>
            <a:custGeom>
              <a:rect b="b" l="l" r="r" t="t"/>
              <a:pathLst>
                <a:path extrusionOk="0" h="415" w="278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8" name="Google Shape;15318;p73"/>
            <p:cNvSpPr/>
            <p:nvPr/>
          </p:nvSpPr>
          <p:spPr>
            <a:xfrm>
              <a:off x="5378697" y="1587175"/>
              <a:ext cx="72648" cy="10845"/>
            </a:xfrm>
            <a:custGeom>
              <a:rect b="b" l="l" r="r" t="t"/>
              <a:pathLst>
                <a:path extrusionOk="0" h="415" w="278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9" name="Google Shape;15319;p73"/>
            <p:cNvSpPr/>
            <p:nvPr/>
          </p:nvSpPr>
          <p:spPr>
            <a:xfrm>
              <a:off x="5378697" y="1676391"/>
              <a:ext cx="71394" cy="10819"/>
            </a:xfrm>
            <a:custGeom>
              <a:rect b="b" l="l" r="r" t="t"/>
              <a:pathLst>
                <a:path extrusionOk="0" h="414" w="2732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73"/>
            <p:cNvSpPr/>
            <p:nvPr/>
          </p:nvSpPr>
          <p:spPr>
            <a:xfrm>
              <a:off x="5473923" y="1654257"/>
              <a:ext cx="71394" cy="10610"/>
            </a:xfrm>
            <a:custGeom>
              <a:rect b="b" l="l" r="r" t="t"/>
              <a:pathLst>
                <a:path extrusionOk="0" h="406" w="2732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73"/>
            <p:cNvSpPr/>
            <p:nvPr/>
          </p:nvSpPr>
          <p:spPr>
            <a:xfrm>
              <a:off x="5490021" y="1631913"/>
              <a:ext cx="55296" cy="10819"/>
            </a:xfrm>
            <a:custGeom>
              <a:rect b="b" l="l" r="r" t="t"/>
              <a:pathLst>
                <a:path extrusionOk="0" h="414" w="2116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2" name="Google Shape;15322;p73"/>
            <p:cNvSpPr/>
            <p:nvPr/>
          </p:nvSpPr>
          <p:spPr>
            <a:xfrm>
              <a:off x="5472669" y="1676391"/>
              <a:ext cx="72648" cy="10819"/>
            </a:xfrm>
            <a:custGeom>
              <a:rect b="b" l="l" r="r" t="t"/>
              <a:pathLst>
                <a:path extrusionOk="0" h="414" w="278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3" name="Google Shape;15323;p73"/>
            <p:cNvSpPr/>
            <p:nvPr/>
          </p:nvSpPr>
          <p:spPr>
            <a:xfrm>
              <a:off x="5473923" y="1587175"/>
              <a:ext cx="71394" cy="10845"/>
            </a:xfrm>
            <a:custGeom>
              <a:rect b="b" l="l" r="r" t="t"/>
              <a:pathLst>
                <a:path extrusionOk="0" h="415" w="2732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4" name="Google Shape;15324;p73"/>
            <p:cNvSpPr/>
            <p:nvPr/>
          </p:nvSpPr>
          <p:spPr>
            <a:xfrm>
              <a:off x="5473923" y="1564805"/>
              <a:ext cx="71394" cy="10845"/>
            </a:xfrm>
            <a:custGeom>
              <a:rect b="b" l="l" r="r" t="t"/>
              <a:pathLst>
                <a:path extrusionOk="0" h="415" w="2732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5" name="Google Shape;15325;p73"/>
            <p:cNvSpPr/>
            <p:nvPr/>
          </p:nvSpPr>
          <p:spPr>
            <a:xfrm>
              <a:off x="5490021" y="1609544"/>
              <a:ext cx="55296" cy="10845"/>
            </a:xfrm>
            <a:custGeom>
              <a:rect b="b" l="l" r="r" t="t"/>
              <a:pathLst>
                <a:path extrusionOk="0" h="415" w="2116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6" name="Google Shape;15326;p73"/>
            <p:cNvSpPr/>
            <p:nvPr/>
          </p:nvSpPr>
          <p:spPr>
            <a:xfrm>
              <a:off x="5490021" y="1501251"/>
              <a:ext cx="10819" cy="39852"/>
            </a:xfrm>
            <a:custGeom>
              <a:rect b="b" l="l" r="r" t="t"/>
              <a:pathLst>
                <a:path extrusionOk="0" h="1525" w="414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7" name="Google Shape;15327;p73"/>
            <p:cNvSpPr/>
            <p:nvPr/>
          </p:nvSpPr>
          <p:spPr>
            <a:xfrm>
              <a:off x="5423435" y="1501251"/>
              <a:ext cx="10558" cy="39852"/>
            </a:xfrm>
            <a:custGeom>
              <a:rect b="b" l="l" r="r" t="t"/>
              <a:pathLst>
                <a:path extrusionOk="0" h="1525" w="404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73"/>
            <p:cNvSpPr/>
            <p:nvPr/>
          </p:nvSpPr>
          <p:spPr>
            <a:xfrm>
              <a:off x="5467652" y="1501251"/>
              <a:ext cx="10845" cy="40479"/>
            </a:xfrm>
            <a:custGeom>
              <a:rect b="b" l="l" r="r" t="t"/>
              <a:pathLst>
                <a:path extrusionOk="0" h="1549" w="415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73"/>
            <p:cNvSpPr/>
            <p:nvPr/>
          </p:nvSpPr>
          <p:spPr>
            <a:xfrm>
              <a:off x="5490021" y="1501486"/>
              <a:ext cx="10819" cy="24904"/>
            </a:xfrm>
            <a:custGeom>
              <a:rect b="b" l="l" r="r" t="t"/>
              <a:pathLst>
                <a:path extrusionOk="0" h="953" w="414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73"/>
            <p:cNvSpPr/>
            <p:nvPr/>
          </p:nvSpPr>
          <p:spPr>
            <a:xfrm>
              <a:off x="5467652" y="1501251"/>
              <a:ext cx="10845" cy="4782"/>
            </a:xfrm>
            <a:custGeom>
              <a:rect b="b" l="l" r="r" t="t"/>
              <a:pathLst>
                <a:path extrusionOk="0" h="183" w="415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73"/>
            <p:cNvSpPr/>
            <p:nvPr/>
          </p:nvSpPr>
          <p:spPr>
            <a:xfrm>
              <a:off x="5445544" y="1501251"/>
              <a:ext cx="10819" cy="40479"/>
            </a:xfrm>
            <a:custGeom>
              <a:rect b="b" l="l" r="r" t="t"/>
              <a:pathLst>
                <a:path extrusionOk="0" h="1549" w="414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2" name="Google Shape;15332;p73"/>
            <p:cNvSpPr/>
            <p:nvPr/>
          </p:nvSpPr>
          <p:spPr>
            <a:xfrm>
              <a:off x="5490021" y="1710572"/>
              <a:ext cx="10819" cy="40218"/>
            </a:xfrm>
            <a:custGeom>
              <a:rect b="b" l="l" r="r" t="t"/>
              <a:pathLst>
                <a:path extrusionOk="0" h="1539" w="414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3" name="Google Shape;15333;p73"/>
            <p:cNvSpPr/>
            <p:nvPr/>
          </p:nvSpPr>
          <p:spPr>
            <a:xfrm>
              <a:off x="5457094" y="1501251"/>
              <a:ext cx="88223" cy="249539"/>
            </a:xfrm>
            <a:custGeom>
              <a:rect b="b" l="l" r="r" t="t"/>
              <a:pathLst>
                <a:path extrusionOk="0" h="9549" w="3376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73"/>
            <p:cNvSpPr/>
            <p:nvPr/>
          </p:nvSpPr>
          <p:spPr>
            <a:xfrm>
              <a:off x="5490021" y="1725886"/>
              <a:ext cx="10819" cy="24904"/>
            </a:xfrm>
            <a:custGeom>
              <a:rect b="b" l="l" r="r" t="t"/>
              <a:pathLst>
                <a:path extrusionOk="0" h="953" w="414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73"/>
            <p:cNvSpPr/>
            <p:nvPr/>
          </p:nvSpPr>
          <p:spPr>
            <a:xfrm>
              <a:off x="5423174" y="1710938"/>
              <a:ext cx="10819" cy="39852"/>
            </a:xfrm>
            <a:custGeom>
              <a:rect b="b" l="l" r="r" t="t"/>
              <a:pathLst>
                <a:path extrusionOk="0" h="1525" w="414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6" name="Google Shape;15336;p73"/>
            <p:cNvSpPr/>
            <p:nvPr/>
          </p:nvSpPr>
          <p:spPr>
            <a:xfrm>
              <a:off x="5445544" y="1710938"/>
              <a:ext cx="10819" cy="39852"/>
            </a:xfrm>
            <a:custGeom>
              <a:rect b="b" l="l" r="r" t="t"/>
              <a:pathLst>
                <a:path extrusionOk="0" h="1525" w="414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7" name="Google Shape;15337;p73"/>
            <p:cNvSpPr/>
            <p:nvPr/>
          </p:nvSpPr>
          <p:spPr>
            <a:xfrm>
              <a:off x="5467652" y="1710546"/>
              <a:ext cx="10845" cy="40244"/>
            </a:xfrm>
            <a:custGeom>
              <a:rect b="b" l="l" r="r" t="t"/>
              <a:pathLst>
                <a:path extrusionOk="0" h="1540" w="415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73"/>
            <p:cNvSpPr/>
            <p:nvPr/>
          </p:nvSpPr>
          <p:spPr>
            <a:xfrm>
              <a:off x="5467652" y="1746243"/>
              <a:ext cx="10845" cy="4547"/>
            </a:xfrm>
            <a:custGeom>
              <a:rect b="b" l="l" r="r" t="t"/>
              <a:pathLst>
                <a:path extrusionOk="0" h="174" w="415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9" name="Google Shape;15339;p73"/>
            <p:cNvSpPr/>
            <p:nvPr/>
          </p:nvSpPr>
          <p:spPr>
            <a:xfrm>
              <a:off x="5507608" y="1609544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0" name="Google Shape;15340;p73"/>
            <p:cNvSpPr/>
            <p:nvPr/>
          </p:nvSpPr>
          <p:spPr>
            <a:xfrm>
              <a:off x="5507608" y="1654021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1" name="Google Shape;15341;p73"/>
            <p:cNvSpPr/>
            <p:nvPr/>
          </p:nvSpPr>
          <p:spPr>
            <a:xfrm>
              <a:off x="5507608" y="1631913"/>
              <a:ext cx="37709" cy="10819"/>
            </a:xfrm>
            <a:custGeom>
              <a:rect b="b" l="l" r="r" t="t"/>
              <a:pathLst>
                <a:path extrusionOk="0" h="414" w="1443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2" name="Google Shape;15342;p73"/>
            <p:cNvSpPr/>
            <p:nvPr/>
          </p:nvSpPr>
          <p:spPr>
            <a:xfrm>
              <a:off x="5507608" y="1676391"/>
              <a:ext cx="37709" cy="10819"/>
            </a:xfrm>
            <a:custGeom>
              <a:rect b="b" l="l" r="r" t="t"/>
              <a:pathLst>
                <a:path extrusionOk="0" h="414" w="1443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3" name="Google Shape;15343;p73"/>
            <p:cNvSpPr/>
            <p:nvPr/>
          </p:nvSpPr>
          <p:spPr>
            <a:xfrm>
              <a:off x="5507608" y="1564805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4" name="Google Shape;15344;p73"/>
            <p:cNvSpPr/>
            <p:nvPr/>
          </p:nvSpPr>
          <p:spPr>
            <a:xfrm>
              <a:off x="5507608" y="1587175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5" name="Google Shape;15345;p73"/>
            <p:cNvSpPr/>
            <p:nvPr/>
          </p:nvSpPr>
          <p:spPr>
            <a:xfrm>
              <a:off x="5462112" y="1637192"/>
              <a:ext cx="122666" cy="155332"/>
            </a:xfrm>
            <a:custGeom>
              <a:rect b="b" l="l" r="r" t="t"/>
              <a:pathLst>
                <a:path extrusionOk="0" h="5944" w="4694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6" name="Google Shape;15346;p73"/>
            <p:cNvSpPr/>
            <p:nvPr/>
          </p:nvSpPr>
          <p:spPr>
            <a:xfrm>
              <a:off x="5462112" y="1836975"/>
              <a:ext cx="106072" cy="24904"/>
            </a:xfrm>
            <a:custGeom>
              <a:rect b="b" l="l" r="r" t="t"/>
              <a:pathLst>
                <a:path extrusionOk="0" h="953" w="4059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47" name="Google Shape;15347;p73"/>
          <p:cNvGrpSpPr/>
          <p:nvPr/>
        </p:nvGrpSpPr>
        <p:grpSpPr>
          <a:xfrm>
            <a:off x="15918928" y="4948432"/>
            <a:ext cx="740856" cy="523852"/>
            <a:chOff x="7959464" y="2474216"/>
            <a:chExt cx="370428" cy="261926"/>
          </a:xfrm>
        </p:grpSpPr>
        <p:sp>
          <p:nvSpPr>
            <p:cNvPr id="15348" name="Google Shape;15348;p73"/>
            <p:cNvSpPr/>
            <p:nvPr/>
          </p:nvSpPr>
          <p:spPr>
            <a:xfrm>
              <a:off x="8125301" y="2474216"/>
              <a:ext cx="204591" cy="234252"/>
            </a:xfrm>
            <a:custGeom>
              <a:rect b="b" l="l" r="r" t="t"/>
              <a:pathLst>
                <a:path extrusionOk="0" h="8964" w="7829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9" name="Google Shape;15349;p73"/>
            <p:cNvSpPr/>
            <p:nvPr/>
          </p:nvSpPr>
          <p:spPr>
            <a:xfrm>
              <a:off x="8142653" y="2500375"/>
              <a:ext cx="187239" cy="208093"/>
            </a:xfrm>
            <a:custGeom>
              <a:rect b="b" l="l" r="r" t="t"/>
              <a:pathLst>
                <a:path extrusionOk="0" h="7963" w="7165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0" name="Google Shape;15350;p73"/>
            <p:cNvSpPr/>
            <p:nvPr/>
          </p:nvSpPr>
          <p:spPr>
            <a:xfrm>
              <a:off x="8159743" y="2625053"/>
              <a:ext cx="76411" cy="48998"/>
            </a:xfrm>
            <a:custGeom>
              <a:rect b="b" l="l" r="r" t="t"/>
              <a:pathLst>
                <a:path extrusionOk="0" h="1875" w="2924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73"/>
            <p:cNvSpPr/>
            <p:nvPr/>
          </p:nvSpPr>
          <p:spPr>
            <a:xfrm>
              <a:off x="8196433" y="2565157"/>
              <a:ext cx="38206" cy="52082"/>
            </a:xfrm>
            <a:custGeom>
              <a:rect b="b" l="l" r="r" t="t"/>
              <a:pathLst>
                <a:path extrusionOk="0" h="1993" w="1462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73"/>
            <p:cNvSpPr/>
            <p:nvPr/>
          </p:nvSpPr>
          <p:spPr>
            <a:xfrm>
              <a:off x="8161259" y="2530427"/>
              <a:ext cx="55532" cy="22082"/>
            </a:xfrm>
            <a:custGeom>
              <a:rect b="b" l="l" r="r" t="t"/>
              <a:pathLst>
                <a:path extrusionOk="0" h="845" w="2125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73"/>
            <p:cNvSpPr/>
            <p:nvPr/>
          </p:nvSpPr>
          <p:spPr>
            <a:xfrm>
              <a:off x="8246686" y="2553450"/>
              <a:ext cx="50880" cy="32352"/>
            </a:xfrm>
            <a:custGeom>
              <a:rect b="b" l="l" r="r" t="t"/>
              <a:pathLst>
                <a:path extrusionOk="0" h="1238" w="1947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73"/>
            <p:cNvSpPr/>
            <p:nvPr/>
          </p:nvSpPr>
          <p:spPr>
            <a:xfrm>
              <a:off x="7959464" y="2502126"/>
              <a:ext cx="203311" cy="233990"/>
            </a:xfrm>
            <a:custGeom>
              <a:rect b="b" l="l" r="r" t="t"/>
              <a:pathLst>
                <a:path extrusionOk="0" h="8954" w="778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5" name="Google Shape;15355;p73"/>
            <p:cNvSpPr/>
            <p:nvPr/>
          </p:nvSpPr>
          <p:spPr>
            <a:xfrm>
              <a:off x="8061485" y="2502073"/>
              <a:ext cx="101290" cy="234069"/>
            </a:xfrm>
            <a:custGeom>
              <a:rect b="b" l="l" r="r" t="t"/>
              <a:pathLst>
                <a:path extrusionOk="0" h="8957" w="3876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6" name="Google Shape;15356;p73"/>
            <p:cNvSpPr/>
            <p:nvPr/>
          </p:nvSpPr>
          <p:spPr>
            <a:xfrm>
              <a:off x="8045388" y="2647370"/>
              <a:ext cx="76438" cy="47561"/>
            </a:xfrm>
            <a:custGeom>
              <a:rect b="b" l="l" r="r" t="t"/>
              <a:pathLst>
                <a:path extrusionOk="0" h="1820" w="2925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73"/>
            <p:cNvSpPr/>
            <p:nvPr/>
          </p:nvSpPr>
          <p:spPr>
            <a:xfrm>
              <a:off x="8055449" y="2591002"/>
              <a:ext cx="36246" cy="51376"/>
            </a:xfrm>
            <a:custGeom>
              <a:rect b="b" l="l" r="r" t="t"/>
              <a:pathLst>
                <a:path extrusionOk="0" h="1966" w="1387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73"/>
            <p:cNvSpPr/>
            <p:nvPr/>
          </p:nvSpPr>
          <p:spPr>
            <a:xfrm>
              <a:off x="7988758" y="2585854"/>
              <a:ext cx="54643" cy="23859"/>
            </a:xfrm>
            <a:custGeom>
              <a:rect b="b" l="l" r="r" t="t"/>
              <a:pathLst>
                <a:path extrusionOk="0" h="913" w="2091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73"/>
            <p:cNvSpPr/>
            <p:nvPr/>
          </p:nvSpPr>
          <p:spPr>
            <a:xfrm>
              <a:off x="8075309" y="2560349"/>
              <a:ext cx="53284" cy="31019"/>
            </a:xfrm>
            <a:custGeom>
              <a:rect b="b" l="l" r="r" t="t"/>
              <a:pathLst>
                <a:path extrusionOk="0" h="1187" w="2039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60" name="Google Shape;15360;p73"/>
          <p:cNvGrpSpPr/>
          <p:nvPr/>
        </p:nvGrpSpPr>
        <p:grpSpPr>
          <a:xfrm>
            <a:off x="15037374" y="4915819"/>
            <a:ext cx="721257" cy="588922"/>
            <a:chOff x="7518687" y="2457909"/>
            <a:chExt cx="360629" cy="294461"/>
          </a:xfrm>
        </p:grpSpPr>
        <p:sp>
          <p:nvSpPr>
            <p:cNvPr id="15361" name="Google Shape;15361;p73"/>
            <p:cNvSpPr/>
            <p:nvPr/>
          </p:nvSpPr>
          <p:spPr>
            <a:xfrm>
              <a:off x="7671222" y="2457909"/>
              <a:ext cx="55558" cy="265376"/>
            </a:xfrm>
            <a:custGeom>
              <a:rect b="b" l="l" r="r" t="t"/>
              <a:pathLst>
                <a:path extrusionOk="0" h="10155" w="2126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2" name="Google Shape;15362;p73"/>
            <p:cNvSpPr/>
            <p:nvPr/>
          </p:nvSpPr>
          <p:spPr>
            <a:xfrm>
              <a:off x="7699106" y="2457909"/>
              <a:ext cx="27674" cy="265376"/>
            </a:xfrm>
            <a:custGeom>
              <a:rect b="b" l="l" r="r" t="t"/>
              <a:pathLst>
                <a:path extrusionOk="0" h="10155" w="1059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3" name="Google Shape;15363;p73"/>
            <p:cNvSpPr/>
            <p:nvPr/>
          </p:nvSpPr>
          <p:spPr>
            <a:xfrm>
              <a:off x="7694088" y="2574251"/>
              <a:ext cx="9826" cy="149034"/>
            </a:xfrm>
            <a:custGeom>
              <a:rect b="b" l="l" r="r" t="t"/>
              <a:pathLst>
                <a:path extrusionOk="0" h="5703" w="376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4" name="Google Shape;15364;p73"/>
            <p:cNvSpPr/>
            <p:nvPr/>
          </p:nvSpPr>
          <p:spPr>
            <a:xfrm>
              <a:off x="7554384" y="2551516"/>
              <a:ext cx="148014" cy="171769"/>
            </a:xfrm>
            <a:custGeom>
              <a:rect b="b" l="l" r="r" t="t"/>
              <a:pathLst>
                <a:path extrusionOk="0" h="6573" w="5664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5" name="Google Shape;15365;p73"/>
            <p:cNvSpPr/>
            <p:nvPr/>
          </p:nvSpPr>
          <p:spPr>
            <a:xfrm>
              <a:off x="7554384" y="2553136"/>
              <a:ext cx="148014" cy="170149"/>
            </a:xfrm>
            <a:custGeom>
              <a:rect b="b" l="l" r="r" t="t"/>
              <a:pathLst>
                <a:path extrusionOk="0" h="6511" w="5664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73"/>
            <p:cNvSpPr/>
            <p:nvPr/>
          </p:nvSpPr>
          <p:spPr>
            <a:xfrm>
              <a:off x="7695604" y="2551516"/>
              <a:ext cx="148041" cy="171769"/>
            </a:xfrm>
            <a:custGeom>
              <a:rect b="b" l="l" r="r" t="t"/>
              <a:pathLst>
                <a:path extrusionOk="0" h="6573" w="5665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73"/>
            <p:cNvSpPr/>
            <p:nvPr/>
          </p:nvSpPr>
          <p:spPr>
            <a:xfrm>
              <a:off x="7695604" y="2553136"/>
              <a:ext cx="148041" cy="170149"/>
            </a:xfrm>
            <a:custGeom>
              <a:rect b="b" l="l" r="r" t="t"/>
              <a:pathLst>
                <a:path extrusionOk="0" h="6511" w="5665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73"/>
            <p:cNvSpPr/>
            <p:nvPr/>
          </p:nvSpPr>
          <p:spPr>
            <a:xfrm>
              <a:off x="7518687" y="2588833"/>
              <a:ext cx="180445" cy="148772"/>
            </a:xfrm>
            <a:custGeom>
              <a:rect b="b" l="l" r="r" t="t"/>
              <a:pathLst>
                <a:path extrusionOk="0" h="5693" w="690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73"/>
            <p:cNvSpPr/>
            <p:nvPr/>
          </p:nvSpPr>
          <p:spPr>
            <a:xfrm>
              <a:off x="7518687" y="2588833"/>
              <a:ext cx="180445" cy="138973"/>
            </a:xfrm>
            <a:custGeom>
              <a:rect b="b" l="l" r="r" t="t"/>
              <a:pathLst>
                <a:path extrusionOk="0" h="5318" w="6905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73"/>
            <p:cNvSpPr/>
            <p:nvPr/>
          </p:nvSpPr>
          <p:spPr>
            <a:xfrm>
              <a:off x="7699106" y="2588833"/>
              <a:ext cx="180210" cy="148772"/>
            </a:xfrm>
            <a:custGeom>
              <a:rect b="b" l="l" r="r" t="t"/>
              <a:pathLst>
                <a:path extrusionOk="0" h="5693" w="6896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73"/>
            <p:cNvSpPr/>
            <p:nvPr/>
          </p:nvSpPr>
          <p:spPr>
            <a:xfrm>
              <a:off x="7773244" y="2588833"/>
              <a:ext cx="106072" cy="148720"/>
            </a:xfrm>
            <a:custGeom>
              <a:rect b="b" l="l" r="r" t="t"/>
              <a:pathLst>
                <a:path extrusionOk="0" h="5691" w="4059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73"/>
            <p:cNvSpPr/>
            <p:nvPr/>
          </p:nvSpPr>
          <p:spPr>
            <a:xfrm>
              <a:off x="7693592" y="2625732"/>
              <a:ext cx="51298" cy="103093"/>
            </a:xfrm>
            <a:custGeom>
              <a:rect b="b" l="l" r="r" t="t"/>
              <a:pathLst>
                <a:path extrusionOk="0" h="3945" w="1963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73"/>
            <p:cNvSpPr/>
            <p:nvPr/>
          </p:nvSpPr>
          <p:spPr>
            <a:xfrm>
              <a:off x="7653139" y="2625732"/>
              <a:ext cx="51272" cy="103093"/>
            </a:xfrm>
            <a:custGeom>
              <a:rect b="b" l="l" r="r" t="t"/>
              <a:pathLst>
                <a:path extrusionOk="0" h="3945" w="1962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4" name="Google Shape;15374;p73"/>
            <p:cNvSpPr/>
            <p:nvPr/>
          </p:nvSpPr>
          <p:spPr>
            <a:xfrm>
              <a:off x="7677494" y="2691168"/>
              <a:ext cx="43014" cy="61202"/>
            </a:xfrm>
            <a:custGeom>
              <a:rect b="b" l="l" r="r" t="t"/>
              <a:pathLst>
                <a:path extrusionOk="0" h="2342" w="1646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73"/>
            <p:cNvSpPr/>
            <p:nvPr/>
          </p:nvSpPr>
          <p:spPr>
            <a:xfrm>
              <a:off x="7699106" y="2691351"/>
              <a:ext cx="21403" cy="60836"/>
            </a:xfrm>
            <a:custGeom>
              <a:rect b="b" l="l" r="r" t="t"/>
              <a:pathLst>
                <a:path extrusionOk="0" h="2328" w="819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73"/>
            <p:cNvSpPr/>
            <p:nvPr/>
          </p:nvSpPr>
          <p:spPr>
            <a:xfrm>
              <a:off x="7575734" y="2657745"/>
              <a:ext cx="88981" cy="53493"/>
            </a:xfrm>
            <a:custGeom>
              <a:rect b="b" l="l" r="r" t="t"/>
              <a:pathLst>
                <a:path extrusionOk="0" h="2047" w="3405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73"/>
            <p:cNvSpPr/>
            <p:nvPr/>
          </p:nvSpPr>
          <p:spPr>
            <a:xfrm>
              <a:off x="7581771" y="2663128"/>
              <a:ext cx="74661" cy="41446"/>
            </a:xfrm>
            <a:custGeom>
              <a:rect b="b" l="l" r="r" t="t"/>
              <a:pathLst>
                <a:path extrusionOk="0" h="1586" w="2857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73"/>
            <p:cNvSpPr/>
            <p:nvPr/>
          </p:nvSpPr>
          <p:spPr>
            <a:xfrm>
              <a:off x="7733287" y="2657745"/>
              <a:ext cx="88981" cy="53493"/>
            </a:xfrm>
            <a:custGeom>
              <a:rect b="b" l="l" r="r" t="t"/>
              <a:pathLst>
                <a:path extrusionOk="0" h="2047" w="3405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73"/>
            <p:cNvSpPr/>
            <p:nvPr/>
          </p:nvSpPr>
          <p:spPr>
            <a:xfrm>
              <a:off x="7741597" y="2663128"/>
              <a:ext cx="74634" cy="41446"/>
            </a:xfrm>
            <a:custGeom>
              <a:rect b="b" l="l" r="r" t="t"/>
              <a:pathLst>
                <a:path extrusionOk="0" h="1586" w="2856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80" name="Google Shape;15380;p73"/>
          <p:cNvGrpSpPr/>
          <p:nvPr/>
        </p:nvGrpSpPr>
        <p:grpSpPr>
          <a:xfrm>
            <a:off x="14172441" y="3963132"/>
            <a:ext cx="687598" cy="721048"/>
            <a:chOff x="7086220" y="1981566"/>
            <a:chExt cx="343799" cy="360524"/>
          </a:xfrm>
        </p:grpSpPr>
        <p:sp>
          <p:nvSpPr>
            <p:cNvPr id="15381" name="Google Shape;15381;p73"/>
            <p:cNvSpPr/>
            <p:nvPr/>
          </p:nvSpPr>
          <p:spPr>
            <a:xfrm>
              <a:off x="7111098" y="2115156"/>
              <a:ext cx="222414" cy="226935"/>
            </a:xfrm>
            <a:custGeom>
              <a:rect b="b" l="l" r="r" t="t"/>
              <a:pathLst>
                <a:path extrusionOk="0" h="8684" w="8511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73"/>
            <p:cNvSpPr/>
            <p:nvPr/>
          </p:nvSpPr>
          <p:spPr>
            <a:xfrm>
              <a:off x="7111098" y="2115156"/>
              <a:ext cx="222414" cy="226673"/>
            </a:xfrm>
            <a:custGeom>
              <a:rect b="b" l="l" r="r" t="t"/>
              <a:pathLst>
                <a:path extrusionOk="0" h="8674" w="8511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73"/>
            <p:cNvSpPr/>
            <p:nvPr/>
          </p:nvSpPr>
          <p:spPr>
            <a:xfrm>
              <a:off x="7140236" y="2115156"/>
              <a:ext cx="163616" cy="73641"/>
            </a:xfrm>
            <a:custGeom>
              <a:rect b="b" l="l" r="r" t="t"/>
              <a:pathLst>
                <a:path extrusionOk="0" h="2818" w="6261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73"/>
            <p:cNvSpPr/>
            <p:nvPr/>
          </p:nvSpPr>
          <p:spPr>
            <a:xfrm>
              <a:off x="7261622" y="2115156"/>
              <a:ext cx="42230" cy="71891"/>
            </a:xfrm>
            <a:custGeom>
              <a:rect b="b" l="l" r="r" t="t"/>
              <a:pathLst>
                <a:path extrusionOk="0" h="2751" w="1616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73"/>
            <p:cNvSpPr/>
            <p:nvPr/>
          </p:nvSpPr>
          <p:spPr>
            <a:xfrm>
              <a:off x="7086220" y="2087743"/>
              <a:ext cx="271909" cy="65619"/>
            </a:xfrm>
            <a:custGeom>
              <a:rect b="b" l="l" r="r" t="t"/>
              <a:pathLst>
                <a:path extrusionOk="0" h="2511" w="10405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6" name="Google Shape;15386;p73"/>
            <p:cNvSpPr/>
            <p:nvPr/>
          </p:nvSpPr>
          <p:spPr>
            <a:xfrm>
              <a:off x="7125916" y="2108622"/>
              <a:ext cx="192518" cy="23911"/>
            </a:xfrm>
            <a:custGeom>
              <a:rect b="b" l="l" r="r" t="t"/>
              <a:pathLst>
                <a:path extrusionOk="0" h="915" w="7367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7" name="Google Shape;15387;p73"/>
            <p:cNvSpPr/>
            <p:nvPr/>
          </p:nvSpPr>
          <p:spPr>
            <a:xfrm>
              <a:off x="7182701" y="1981566"/>
              <a:ext cx="247318" cy="90758"/>
            </a:xfrm>
            <a:custGeom>
              <a:rect b="b" l="l" r="r" t="t"/>
              <a:pathLst>
                <a:path extrusionOk="0" h="3473" w="9464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73"/>
            <p:cNvSpPr/>
            <p:nvPr/>
          </p:nvSpPr>
          <p:spPr>
            <a:xfrm>
              <a:off x="7184478" y="1993012"/>
              <a:ext cx="245541" cy="79312"/>
            </a:xfrm>
            <a:custGeom>
              <a:rect b="b" l="l" r="r" t="t"/>
              <a:pathLst>
                <a:path extrusionOk="0" h="3035" w="9396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73"/>
            <p:cNvSpPr/>
            <p:nvPr/>
          </p:nvSpPr>
          <p:spPr>
            <a:xfrm>
              <a:off x="7182466" y="2042507"/>
              <a:ext cx="52291" cy="30000"/>
            </a:xfrm>
            <a:custGeom>
              <a:rect b="b" l="l" r="r" t="t"/>
              <a:pathLst>
                <a:path extrusionOk="0" h="1148" w="2001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73"/>
            <p:cNvSpPr/>
            <p:nvPr/>
          </p:nvSpPr>
          <p:spPr>
            <a:xfrm>
              <a:off x="7184478" y="2052333"/>
              <a:ext cx="50279" cy="19103"/>
            </a:xfrm>
            <a:custGeom>
              <a:rect b="b" l="l" r="r" t="t"/>
              <a:pathLst>
                <a:path extrusionOk="0" h="731" w="1924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73"/>
            <p:cNvSpPr/>
            <p:nvPr/>
          </p:nvSpPr>
          <p:spPr>
            <a:xfrm>
              <a:off x="7113607" y="2030460"/>
              <a:ext cx="37213" cy="33685"/>
            </a:xfrm>
            <a:custGeom>
              <a:rect b="b" l="l" r="r" t="t"/>
              <a:pathLst>
                <a:path extrusionOk="0" h="1289" w="1424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73"/>
            <p:cNvSpPr/>
            <p:nvPr/>
          </p:nvSpPr>
          <p:spPr>
            <a:xfrm>
              <a:off x="7312371" y="2051314"/>
              <a:ext cx="37213" cy="33711"/>
            </a:xfrm>
            <a:custGeom>
              <a:rect b="b" l="l" r="r" t="t"/>
              <a:pathLst>
                <a:path extrusionOk="0" h="1290" w="1424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73"/>
            <p:cNvSpPr/>
            <p:nvPr/>
          </p:nvSpPr>
          <p:spPr>
            <a:xfrm>
              <a:off x="7235489" y="1982455"/>
              <a:ext cx="37213" cy="33711"/>
            </a:xfrm>
            <a:custGeom>
              <a:rect b="b" l="l" r="r" t="t"/>
              <a:pathLst>
                <a:path extrusionOk="0" h="1290" w="1424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73"/>
            <p:cNvSpPr/>
            <p:nvPr/>
          </p:nvSpPr>
          <p:spPr>
            <a:xfrm>
              <a:off x="7132213" y="2030460"/>
              <a:ext cx="18606" cy="33685"/>
            </a:xfrm>
            <a:custGeom>
              <a:rect b="b" l="l" r="r" t="t"/>
              <a:pathLst>
                <a:path extrusionOk="0" h="1289" w="712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73"/>
            <p:cNvSpPr/>
            <p:nvPr/>
          </p:nvSpPr>
          <p:spPr>
            <a:xfrm>
              <a:off x="7254069" y="1982455"/>
              <a:ext cx="18632" cy="33711"/>
            </a:xfrm>
            <a:custGeom>
              <a:rect b="b" l="l" r="r" t="t"/>
              <a:pathLst>
                <a:path extrusionOk="0" h="1290" w="713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73"/>
            <p:cNvSpPr/>
            <p:nvPr/>
          </p:nvSpPr>
          <p:spPr>
            <a:xfrm>
              <a:off x="7330977" y="2051314"/>
              <a:ext cx="18606" cy="33946"/>
            </a:xfrm>
            <a:custGeom>
              <a:rect b="b" l="l" r="r" t="t"/>
              <a:pathLst>
                <a:path extrusionOk="0" h="1299" w="712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7" name="Google Shape;15397;p73"/>
          <p:cNvGrpSpPr/>
          <p:nvPr/>
        </p:nvGrpSpPr>
        <p:grpSpPr>
          <a:xfrm>
            <a:off x="12282225" y="5855125"/>
            <a:ext cx="736832" cy="622737"/>
            <a:chOff x="6141112" y="2927563"/>
            <a:chExt cx="368416" cy="311369"/>
          </a:xfrm>
        </p:grpSpPr>
        <p:sp>
          <p:nvSpPr>
            <p:cNvPr id="15398" name="Google Shape;15398;p73"/>
            <p:cNvSpPr/>
            <p:nvPr/>
          </p:nvSpPr>
          <p:spPr>
            <a:xfrm>
              <a:off x="6141112" y="3157163"/>
              <a:ext cx="368416" cy="81769"/>
            </a:xfrm>
            <a:custGeom>
              <a:rect b="b" l="l" r="r" t="t"/>
              <a:pathLst>
                <a:path extrusionOk="0" h="3129" w="14098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73"/>
            <p:cNvSpPr/>
            <p:nvPr/>
          </p:nvSpPr>
          <p:spPr>
            <a:xfrm>
              <a:off x="6192619" y="2953460"/>
              <a:ext cx="265402" cy="248781"/>
            </a:xfrm>
            <a:custGeom>
              <a:rect b="b" l="l" r="r" t="t"/>
              <a:pathLst>
                <a:path extrusionOk="0" h="9520" w="10156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73"/>
            <p:cNvSpPr/>
            <p:nvPr/>
          </p:nvSpPr>
          <p:spPr>
            <a:xfrm>
              <a:off x="6306453" y="2953460"/>
              <a:ext cx="151568" cy="248781"/>
            </a:xfrm>
            <a:custGeom>
              <a:rect b="b" l="l" r="r" t="t"/>
              <a:pathLst>
                <a:path extrusionOk="0" h="9520" w="580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73"/>
            <p:cNvSpPr/>
            <p:nvPr/>
          </p:nvSpPr>
          <p:spPr>
            <a:xfrm>
              <a:off x="6192619" y="2927563"/>
              <a:ext cx="265402" cy="52788"/>
            </a:xfrm>
            <a:custGeom>
              <a:rect b="b" l="l" r="r" t="t"/>
              <a:pathLst>
                <a:path extrusionOk="0" h="2020" w="10156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73"/>
            <p:cNvSpPr/>
            <p:nvPr/>
          </p:nvSpPr>
          <p:spPr>
            <a:xfrm>
              <a:off x="6227062" y="3142921"/>
              <a:ext cx="196778" cy="59321"/>
            </a:xfrm>
            <a:custGeom>
              <a:rect b="b" l="l" r="r" t="t"/>
              <a:pathLst>
                <a:path extrusionOk="0" h="2270" w="753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73"/>
            <p:cNvSpPr/>
            <p:nvPr/>
          </p:nvSpPr>
          <p:spPr>
            <a:xfrm>
              <a:off x="6227062" y="3142921"/>
              <a:ext cx="523" cy="18868"/>
            </a:xfrm>
            <a:custGeom>
              <a:rect b="b" l="l" r="r" t="t"/>
              <a:pathLst>
                <a:path extrusionOk="0" h="722" w="2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73"/>
            <p:cNvSpPr/>
            <p:nvPr/>
          </p:nvSpPr>
          <p:spPr>
            <a:xfrm>
              <a:off x="6226801" y="3142921"/>
              <a:ext cx="196778" cy="59321"/>
            </a:xfrm>
            <a:custGeom>
              <a:rect b="b" l="l" r="r" t="t"/>
              <a:pathLst>
                <a:path extrusionOk="0" h="2270" w="753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05" name="Google Shape;15405;p73"/>
          <p:cNvGrpSpPr/>
          <p:nvPr/>
        </p:nvGrpSpPr>
        <p:grpSpPr>
          <a:xfrm>
            <a:off x="15041398" y="5805892"/>
            <a:ext cx="670978" cy="721257"/>
            <a:chOff x="7520699" y="2902946"/>
            <a:chExt cx="335489" cy="360629"/>
          </a:xfrm>
        </p:grpSpPr>
        <p:sp>
          <p:nvSpPr>
            <p:cNvPr id="15406" name="Google Shape;15406;p73"/>
            <p:cNvSpPr/>
            <p:nvPr/>
          </p:nvSpPr>
          <p:spPr>
            <a:xfrm>
              <a:off x="7520699" y="2946666"/>
              <a:ext cx="128441" cy="174173"/>
            </a:xfrm>
            <a:custGeom>
              <a:rect b="b" l="l" r="r" t="t"/>
              <a:pathLst>
                <a:path extrusionOk="0" h="6665" w="4915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73"/>
            <p:cNvSpPr/>
            <p:nvPr/>
          </p:nvSpPr>
          <p:spPr>
            <a:xfrm>
              <a:off x="7727512" y="2946404"/>
              <a:ext cx="128676" cy="174434"/>
            </a:xfrm>
            <a:custGeom>
              <a:rect b="b" l="l" r="r" t="t"/>
              <a:pathLst>
                <a:path extrusionOk="0" h="6675" w="4924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73"/>
            <p:cNvSpPr/>
            <p:nvPr/>
          </p:nvSpPr>
          <p:spPr>
            <a:xfrm>
              <a:off x="7639315" y="3118800"/>
              <a:ext cx="98284" cy="97030"/>
            </a:xfrm>
            <a:custGeom>
              <a:rect b="b" l="l" r="r" t="t"/>
              <a:pathLst>
                <a:path extrusionOk="0" h="3713" w="3761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9" name="Google Shape;15409;p73"/>
            <p:cNvSpPr/>
            <p:nvPr/>
          </p:nvSpPr>
          <p:spPr>
            <a:xfrm>
              <a:off x="7688313" y="3118800"/>
              <a:ext cx="49286" cy="96769"/>
            </a:xfrm>
            <a:custGeom>
              <a:rect b="b" l="l" r="r" t="t"/>
              <a:pathLst>
                <a:path extrusionOk="0" h="3703" w="1886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0" name="Google Shape;15410;p73"/>
            <p:cNvSpPr/>
            <p:nvPr/>
          </p:nvSpPr>
          <p:spPr>
            <a:xfrm>
              <a:off x="7600351" y="2917502"/>
              <a:ext cx="175950" cy="221421"/>
            </a:xfrm>
            <a:custGeom>
              <a:rect b="b" l="l" r="r" t="t"/>
              <a:pathLst>
                <a:path extrusionOk="0" h="8473" w="6733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73"/>
            <p:cNvSpPr/>
            <p:nvPr/>
          </p:nvSpPr>
          <p:spPr>
            <a:xfrm>
              <a:off x="7688313" y="2917502"/>
              <a:ext cx="87988" cy="221421"/>
            </a:xfrm>
            <a:custGeom>
              <a:rect b="b" l="l" r="r" t="t"/>
              <a:pathLst>
                <a:path extrusionOk="0" h="8473" w="3367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73"/>
            <p:cNvSpPr/>
            <p:nvPr/>
          </p:nvSpPr>
          <p:spPr>
            <a:xfrm>
              <a:off x="7585534" y="2902946"/>
              <a:ext cx="205820" cy="25139"/>
            </a:xfrm>
            <a:custGeom>
              <a:rect b="b" l="l" r="r" t="t"/>
              <a:pathLst>
                <a:path extrusionOk="0" h="962" w="7876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73"/>
            <p:cNvSpPr/>
            <p:nvPr/>
          </p:nvSpPr>
          <p:spPr>
            <a:xfrm>
              <a:off x="7585534" y="2909218"/>
              <a:ext cx="205820" cy="18868"/>
            </a:xfrm>
            <a:custGeom>
              <a:rect b="b" l="l" r="r" t="t"/>
              <a:pathLst>
                <a:path extrusionOk="0" h="722" w="7876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4" name="Google Shape;15414;p73"/>
            <p:cNvSpPr/>
            <p:nvPr/>
          </p:nvSpPr>
          <p:spPr>
            <a:xfrm>
              <a:off x="7602625" y="3194689"/>
              <a:ext cx="171664" cy="49521"/>
            </a:xfrm>
            <a:custGeom>
              <a:rect b="b" l="l" r="r" t="t"/>
              <a:pathLst>
                <a:path extrusionOk="0" h="1895" w="6569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5" name="Google Shape;15415;p73"/>
            <p:cNvSpPr/>
            <p:nvPr/>
          </p:nvSpPr>
          <p:spPr>
            <a:xfrm>
              <a:off x="7602625" y="3194689"/>
              <a:ext cx="171664" cy="49521"/>
            </a:xfrm>
            <a:custGeom>
              <a:rect b="b" l="l" r="r" t="t"/>
              <a:pathLst>
                <a:path extrusionOk="0" h="1895" w="6569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73"/>
            <p:cNvSpPr/>
            <p:nvPr/>
          </p:nvSpPr>
          <p:spPr>
            <a:xfrm>
              <a:off x="7585795" y="3240421"/>
              <a:ext cx="205323" cy="23153"/>
            </a:xfrm>
            <a:custGeom>
              <a:rect b="b" l="l" r="r" t="t"/>
              <a:pathLst>
                <a:path extrusionOk="0" h="886" w="7857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73"/>
            <p:cNvSpPr/>
            <p:nvPr/>
          </p:nvSpPr>
          <p:spPr>
            <a:xfrm>
              <a:off x="7655647" y="3121806"/>
              <a:ext cx="65357" cy="23650"/>
            </a:xfrm>
            <a:custGeom>
              <a:rect b="b" l="l" r="r" t="t"/>
              <a:pathLst>
                <a:path extrusionOk="0" h="905" w="2501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8" name="Google Shape;15418;p73"/>
            <p:cNvSpPr/>
            <p:nvPr/>
          </p:nvSpPr>
          <p:spPr>
            <a:xfrm>
              <a:off x="7655647" y="3127581"/>
              <a:ext cx="65357" cy="17639"/>
            </a:xfrm>
            <a:custGeom>
              <a:rect b="b" l="l" r="r" t="t"/>
              <a:pathLst>
                <a:path extrusionOk="0" h="675" w="2501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9" name="Google Shape;15419;p73"/>
            <p:cNvSpPr/>
            <p:nvPr/>
          </p:nvSpPr>
          <p:spPr>
            <a:xfrm>
              <a:off x="7634794" y="2953878"/>
              <a:ext cx="107065" cy="101081"/>
            </a:xfrm>
            <a:custGeom>
              <a:rect b="b" l="l" r="r" t="t"/>
              <a:pathLst>
                <a:path extrusionOk="0" h="3868" w="4097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73"/>
            <p:cNvSpPr/>
            <p:nvPr/>
          </p:nvSpPr>
          <p:spPr>
            <a:xfrm>
              <a:off x="7585795" y="3240160"/>
              <a:ext cx="205323" cy="23415"/>
            </a:xfrm>
            <a:custGeom>
              <a:rect b="b" l="l" r="r" t="t"/>
              <a:pathLst>
                <a:path extrusionOk="0" h="896" w="7857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21" name="Google Shape;15421;p73"/>
          <p:cNvGrpSpPr/>
          <p:nvPr/>
        </p:nvGrpSpPr>
        <p:grpSpPr>
          <a:xfrm>
            <a:off x="15976681" y="5805892"/>
            <a:ext cx="617772" cy="721257"/>
            <a:chOff x="7988340" y="2902946"/>
            <a:chExt cx="308886" cy="360628"/>
          </a:xfrm>
        </p:grpSpPr>
        <p:sp>
          <p:nvSpPr>
            <p:cNvPr id="15422" name="Google Shape;15422;p73"/>
            <p:cNvSpPr/>
            <p:nvPr/>
          </p:nvSpPr>
          <p:spPr>
            <a:xfrm>
              <a:off x="8048654" y="3170072"/>
              <a:ext cx="27413" cy="88223"/>
            </a:xfrm>
            <a:custGeom>
              <a:rect b="b" l="l" r="r" t="t"/>
              <a:pathLst>
                <a:path extrusionOk="0" h="3376" w="1049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73"/>
            <p:cNvSpPr/>
            <p:nvPr/>
          </p:nvSpPr>
          <p:spPr>
            <a:xfrm>
              <a:off x="8062478" y="3170072"/>
              <a:ext cx="13589" cy="88223"/>
            </a:xfrm>
            <a:custGeom>
              <a:rect b="b" l="l" r="r" t="t"/>
              <a:pathLst>
                <a:path extrusionOk="0" h="3376" w="52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73"/>
            <p:cNvSpPr/>
            <p:nvPr/>
          </p:nvSpPr>
          <p:spPr>
            <a:xfrm>
              <a:off x="8207984" y="3170072"/>
              <a:ext cx="27413" cy="88223"/>
            </a:xfrm>
            <a:custGeom>
              <a:rect b="b" l="l" r="r" t="t"/>
              <a:pathLst>
                <a:path extrusionOk="0" h="3376" w="1049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73"/>
            <p:cNvSpPr/>
            <p:nvPr/>
          </p:nvSpPr>
          <p:spPr>
            <a:xfrm>
              <a:off x="8221808" y="3170072"/>
              <a:ext cx="13589" cy="88223"/>
            </a:xfrm>
            <a:custGeom>
              <a:rect b="b" l="l" r="r" t="t"/>
              <a:pathLst>
                <a:path extrusionOk="0" h="3376" w="52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73"/>
            <p:cNvSpPr/>
            <p:nvPr/>
          </p:nvSpPr>
          <p:spPr>
            <a:xfrm>
              <a:off x="8021032" y="3149715"/>
              <a:ext cx="242248" cy="46516"/>
            </a:xfrm>
            <a:custGeom>
              <a:rect b="b" l="l" r="r" t="t"/>
              <a:pathLst>
                <a:path extrusionOk="0" h="1780" w="927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73"/>
            <p:cNvSpPr/>
            <p:nvPr/>
          </p:nvSpPr>
          <p:spPr>
            <a:xfrm>
              <a:off x="8028062" y="2902946"/>
              <a:ext cx="227954" cy="267153"/>
            </a:xfrm>
            <a:custGeom>
              <a:rect b="b" l="l" r="r" t="t"/>
              <a:pathLst>
                <a:path extrusionOk="0" h="10223" w="8723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73"/>
            <p:cNvSpPr/>
            <p:nvPr/>
          </p:nvSpPr>
          <p:spPr>
            <a:xfrm>
              <a:off x="8179578" y="2902946"/>
              <a:ext cx="76438" cy="267153"/>
            </a:xfrm>
            <a:custGeom>
              <a:rect b="b" l="l" r="r" t="t"/>
              <a:pathLst>
                <a:path extrusionOk="0" h="10223" w="2925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73"/>
            <p:cNvSpPr/>
            <p:nvPr/>
          </p:nvSpPr>
          <p:spPr>
            <a:xfrm>
              <a:off x="8001668" y="3072572"/>
              <a:ext cx="55558" cy="97526"/>
            </a:xfrm>
            <a:custGeom>
              <a:rect b="b" l="l" r="r" t="t"/>
              <a:pathLst>
                <a:path extrusionOk="0" h="3732" w="2126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73"/>
            <p:cNvSpPr/>
            <p:nvPr/>
          </p:nvSpPr>
          <p:spPr>
            <a:xfrm>
              <a:off x="8029577" y="3072572"/>
              <a:ext cx="27648" cy="97526"/>
            </a:xfrm>
            <a:custGeom>
              <a:rect b="b" l="l" r="r" t="t"/>
              <a:pathLst>
                <a:path extrusionOk="0" h="3732" w="1058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73"/>
            <p:cNvSpPr/>
            <p:nvPr/>
          </p:nvSpPr>
          <p:spPr>
            <a:xfrm>
              <a:off x="8226826" y="3072572"/>
              <a:ext cx="55558" cy="97526"/>
            </a:xfrm>
            <a:custGeom>
              <a:rect b="b" l="l" r="r" t="t"/>
              <a:pathLst>
                <a:path extrusionOk="0" h="3732" w="2126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2" name="Google Shape;15432;p73"/>
            <p:cNvSpPr/>
            <p:nvPr/>
          </p:nvSpPr>
          <p:spPr>
            <a:xfrm>
              <a:off x="8238899" y="3072572"/>
              <a:ext cx="43249" cy="97526"/>
            </a:xfrm>
            <a:custGeom>
              <a:rect b="b" l="l" r="r" t="t"/>
              <a:pathLst>
                <a:path extrusionOk="0" h="3732" w="1655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3" name="Google Shape;15433;p73"/>
            <p:cNvSpPr/>
            <p:nvPr/>
          </p:nvSpPr>
          <p:spPr>
            <a:xfrm>
              <a:off x="8057199" y="3109759"/>
              <a:ext cx="169652" cy="60340"/>
            </a:xfrm>
            <a:custGeom>
              <a:rect b="b" l="l" r="r" t="t"/>
              <a:pathLst>
                <a:path extrusionOk="0" h="2309" w="6492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73"/>
            <p:cNvSpPr/>
            <p:nvPr/>
          </p:nvSpPr>
          <p:spPr>
            <a:xfrm>
              <a:off x="8028297" y="3252729"/>
              <a:ext cx="68127" cy="10845"/>
            </a:xfrm>
            <a:custGeom>
              <a:rect b="b" l="l" r="r" t="t"/>
              <a:pathLst>
                <a:path extrusionOk="0" h="415" w="2607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5" name="Google Shape;15435;p73"/>
            <p:cNvSpPr/>
            <p:nvPr/>
          </p:nvSpPr>
          <p:spPr>
            <a:xfrm>
              <a:off x="8187627" y="3252729"/>
              <a:ext cx="67866" cy="10845"/>
            </a:xfrm>
            <a:custGeom>
              <a:rect b="b" l="l" r="r" t="t"/>
              <a:pathLst>
                <a:path extrusionOk="0" h="415" w="2597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6" name="Google Shape;15436;p73"/>
            <p:cNvSpPr/>
            <p:nvPr/>
          </p:nvSpPr>
          <p:spPr>
            <a:xfrm>
              <a:off x="7988340" y="3054723"/>
              <a:ext cx="82213" cy="25897"/>
            </a:xfrm>
            <a:custGeom>
              <a:rect b="b" l="l" r="r" t="t"/>
              <a:pathLst>
                <a:path extrusionOk="0" h="991" w="3146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73"/>
            <p:cNvSpPr/>
            <p:nvPr/>
          </p:nvSpPr>
          <p:spPr>
            <a:xfrm>
              <a:off x="7988340" y="3062014"/>
              <a:ext cx="82213" cy="18606"/>
            </a:xfrm>
            <a:custGeom>
              <a:rect b="b" l="l" r="r" t="t"/>
              <a:pathLst>
                <a:path extrusionOk="0" h="712" w="3146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73"/>
            <p:cNvSpPr/>
            <p:nvPr/>
          </p:nvSpPr>
          <p:spPr>
            <a:xfrm>
              <a:off x="8214778" y="3054959"/>
              <a:ext cx="82448" cy="25662"/>
            </a:xfrm>
            <a:custGeom>
              <a:rect b="b" l="l" r="r" t="t"/>
              <a:pathLst>
                <a:path extrusionOk="0" h="982" w="3155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73"/>
            <p:cNvSpPr/>
            <p:nvPr/>
          </p:nvSpPr>
          <p:spPr>
            <a:xfrm>
              <a:off x="8214778" y="3062250"/>
              <a:ext cx="82448" cy="18371"/>
            </a:xfrm>
            <a:custGeom>
              <a:rect b="b" l="l" r="r" t="t"/>
              <a:pathLst>
                <a:path extrusionOk="0" h="703" w="3155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73"/>
            <p:cNvSpPr/>
            <p:nvPr/>
          </p:nvSpPr>
          <p:spPr>
            <a:xfrm>
              <a:off x="8057461" y="3109759"/>
              <a:ext cx="169130" cy="30183"/>
            </a:xfrm>
            <a:custGeom>
              <a:rect b="b" l="l" r="r" t="t"/>
              <a:pathLst>
                <a:path extrusionOk="0" h="1155" w="6472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73"/>
            <p:cNvSpPr/>
            <p:nvPr/>
          </p:nvSpPr>
          <p:spPr>
            <a:xfrm>
              <a:off x="8076564" y="2952937"/>
              <a:ext cx="34939" cy="31385"/>
            </a:xfrm>
            <a:custGeom>
              <a:rect b="b" l="l" r="r" t="t"/>
              <a:pathLst>
                <a:path extrusionOk="0" h="1201" w="1337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73"/>
            <p:cNvSpPr/>
            <p:nvPr/>
          </p:nvSpPr>
          <p:spPr>
            <a:xfrm>
              <a:off x="8173803" y="2952937"/>
              <a:ext cx="34965" cy="31202"/>
            </a:xfrm>
            <a:custGeom>
              <a:rect b="b" l="l" r="r" t="t"/>
              <a:pathLst>
                <a:path extrusionOk="0" h="1194" w="1338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73"/>
            <p:cNvSpPr/>
            <p:nvPr/>
          </p:nvSpPr>
          <p:spPr>
            <a:xfrm>
              <a:off x="8076564" y="3026579"/>
              <a:ext cx="34939" cy="31359"/>
            </a:xfrm>
            <a:custGeom>
              <a:rect b="b" l="l" r="r" t="t"/>
              <a:pathLst>
                <a:path extrusionOk="0" h="1200" w="1337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73"/>
            <p:cNvSpPr/>
            <p:nvPr/>
          </p:nvSpPr>
          <p:spPr>
            <a:xfrm>
              <a:off x="8173803" y="3026579"/>
              <a:ext cx="34965" cy="31359"/>
            </a:xfrm>
            <a:custGeom>
              <a:rect b="b" l="l" r="r" t="t"/>
              <a:pathLst>
                <a:path extrusionOk="0" h="1200" w="1338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45" name="Google Shape;15445;p73"/>
          <p:cNvGrpSpPr/>
          <p:nvPr/>
        </p:nvGrpSpPr>
        <p:grpSpPr>
          <a:xfrm>
            <a:off x="11380078" y="5805996"/>
            <a:ext cx="725804" cy="720996"/>
            <a:chOff x="5690039" y="2902998"/>
            <a:chExt cx="362902" cy="360498"/>
          </a:xfrm>
        </p:grpSpPr>
        <p:sp>
          <p:nvSpPr>
            <p:cNvPr id="15446" name="Google Shape;15446;p73"/>
            <p:cNvSpPr/>
            <p:nvPr/>
          </p:nvSpPr>
          <p:spPr>
            <a:xfrm>
              <a:off x="5690039" y="2902998"/>
              <a:ext cx="361883" cy="360498"/>
            </a:xfrm>
            <a:custGeom>
              <a:rect b="b" l="l" r="r" t="t"/>
              <a:pathLst>
                <a:path extrusionOk="0" h="13795" w="13848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73"/>
            <p:cNvSpPr/>
            <p:nvPr/>
          </p:nvSpPr>
          <p:spPr>
            <a:xfrm>
              <a:off x="5808158" y="2902998"/>
              <a:ext cx="244783" cy="360498"/>
            </a:xfrm>
            <a:custGeom>
              <a:rect b="b" l="l" r="r" t="t"/>
              <a:pathLst>
                <a:path extrusionOk="0" h="13795" w="9367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73"/>
            <p:cNvSpPr/>
            <p:nvPr/>
          </p:nvSpPr>
          <p:spPr>
            <a:xfrm>
              <a:off x="5740292" y="2985551"/>
              <a:ext cx="228450" cy="228398"/>
            </a:xfrm>
            <a:custGeom>
              <a:rect b="b" l="l" r="r" t="t"/>
              <a:pathLst>
                <a:path extrusionOk="0" h="8740" w="8742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73"/>
            <p:cNvSpPr/>
            <p:nvPr/>
          </p:nvSpPr>
          <p:spPr>
            <a:xfrm>
              <a:off x="5826007" y="2985551"/>
              <a:ext cx="142997" cy="228398"/>
            </a:xfrm>
            <a:custGeom>
              <a:rect b="b" l="l" r="r" t="t"/>
              <a:pathLst>
                <a:path extrusionOk="0" h="8740" w="5472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73"/>
            <p:cNvSpPr/>
            <p:nvPr/>
          </p:nvSpPr>
          <p:spPr>
            <a:xfrm>
              <a:off x="5767940" y="3015028"/>
              <a:ext cx="116708" cy="112579"/>
            </a:xfrm>
            <a:custGeom>
              <a:rect b="b" l="l" r="r" t="t"/>
              <a:pathLst>
                <a:path extrusionOk="0" h="4308" w="4466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73"/>
            <p:cNvSpPr/>
            <p:nvPr/>
          </p:nvSpPr>
          <p:spPr>
            <a:xfrm>
              <a:off x="5796581" y="3043669"/>
              <a:ext cx="116917" cy="112605"/>
            </a:xfrm>
            <a:custGeom>
              <a:rect b="b" l="l" r="r" t="t"/>
              <a:pathLst>
                <a:path extrusionOk="0" h="4309" w="4474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73"/>
            <p:cNvSpPr/>
            <p:nvPr/>
          </p:nvSpPr>
          <p:spPr>
            <a:xfrm>
              <a:off x="5825249" y="3072311"/>
              <a:ext cx="116682" cy="112605"/>
            </a:xfrm>
            <a:custGeom>
              <a:rect b="b" l="l" r="r" t="t"/>
              <a:pathLst>
                <a:path extrusionOk="0" h="4309" w="4465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53" name="Google Shape;15453;p73"/>
          <p:cNvGrpSpPr/>
          <p:nvPr/>
        </p:nvGrpSpPr>
        <p:grpSpPr>
          <a:xfrm>
            <a:off x="9743870" y="3001979"/>
            <a:ext cx="517005" cy="721780"/>
            <a:chOff x="4871935" y="1500990"/>
            <a:chExt cx="258503" cy="360890"/>
          </a:xfrm>
        </p:grpSpPr>
        <p:sp>
          <p:nvSpPr>
            <p:cNvPr id="15454" name="Google Shape;15454;p73"/>
            <p:cNvSpPr/>
            <p:nvPr/>
          </p:nvSpPr>
          <p:spPr>
            <a:xfrm>
              <a:off x="4871935" y="1500990"/>
              <a:ext cx="258503" cy="147570"/>
            </a:xfrm>
            <a:custGeom>
              <a:rect b="b" l="l" r="r" t="t"/>
              <a:pathLst>
                <a:path extrusionOk="0" h="5647" w="9892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73"/>
            <p:cNvSpPr/>
            <p:nvPr/>
          </p:nvSpPr>
          <p:spPr>
            <a:xfrm>
              <a:off x="4984671" y="1500990"/>
              <a:ext cx="145271" cy="147544"/>
            </a:xfrm>
            <a:custGeom>
              <a:rect b="b" l="l" r="r" t="t"/>
              <a:pathLst>
                <a:path extrusionOk="0" h="5646" w="5559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73"/>
            <p:cNvSpPr/>
            <p:nvPr/>
          </p:nvSpPr>
          <p:spPr>
            <a:xfrm>
              <a:off x="4882911" y="1623107"/>
              <a:ext cx="237205" cy="238773"/>
            </a:xfrm>
            <a:custGeom>
              <a:rect b="b" l="l" r="r" t="t"/>
              <a:pathLst>
                <a:path extrusionOk="0" h="9137" w="9077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73"/>
            <p:cNvSpPr/>
            <p:nvPr/>
          </p:nvSpPr>
          <p:spPr>
            <a:xfrm>
              <a:off x="4919575" y="1623316"/>
              <a:ext cx="200828" cy="238564"/>
            </a:xfrm>
            <a:custGeom>
              <a:rect b="b" l="l" r="r" t="t"/>
              <a:pathLst>
                <a:path extrusionOk="0" h="9129" w="7685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73"/>
            <p:cNvSpPr/>
            <p:nvPr/>
          </p:nvSpPr>
          <p:spPr>
            <a:xfrm>
              <a:off x="5016840" y="1623107"/>
              <a:ext cx="56054" cy="238773"/>
            </a:xfrm>
            <a:custGeom>
              <a:rect b="b" l="l" r="r" t="t"/>
              <a:pathLst>
                <a:path extrusionOk="0" h="9137" w="2145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73"/>
            <p:cNvSpPr/>
            <p:nvPr/>
          </p:nvSpPr>
          <p:spPr>
            <a:xfrm>
              <a:off x="4919575" y="1623316"/>
              <a:ext cx="200828" cy="238564"/>
            </a:xfrm>
            <a:custGeom>
              <a:rect b="b" l="l" r="r" t="t"/>
              <a:pathLst>
                <a:path extrusionOk="0" h="9129" w="7685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73"/>
            <p:cNvSpPr/>
            <p:nvPr/>
          </p:nvSpPr>
          <p:spPr>
            <a:xfrm>
              <a:off x="5016840" y="1623107"/>
              <a:ext cx="56054" cy="238773"/>
            </a:xfrm>
            <a:custGeom>
              <a:rect b="b" l="l" r="r" t="t"/>
              <a:pathLst>
                <a:path extrusionOk="0" h="9137" w="2145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73"/>
            <p:cNvSpPr/>
            <p:nvPr/>
          </p:nvSpPr>
          <p:spPr>
            <a:xfrm>
              <a:off x="5017101" y="1750529"/>
              <a:ext cx="42988" cy="111351"/>
            </a:xfrm>
            <a:custGeom>
              <a:rect b="b" l="l" r="r" t="t"/>
              <a:pathLst>
                <a:path extrusionOk="0" h="4261" w="1645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73"/>
            <p:cNvSpPr/>
            <p:nvPr/>
          </p:nvSpPr>
          <p:spPr>
            <a:xfrm>
              <a:off x="4927624" y="1567836"/>
              <a:ext cx="34207" cy="32195"/>
            </a:xfrm>
            <a:custGeom>
              <a:rect b="b" l="l" r="r" t="t"/>
              <a:pathLst>
                <a:path extrusionOk="0" h="1232" w="1309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73"/>
            <p:cNvSpPr/>
            <p:nvPr/>
          </p:nvSpPr>
          <p:spPr>
            <a:xfrm>
              <a:off x="5039967" y="1589187"/>
              <a:ext cx="33946" cy="32195"/>
            </a:xfrm>
            <a:custGeom>
              <a:rect b="b" l="l" r="r" t="t"/>
              <a:pathLst>
                <a:path extrusionOk="0" h="1232" w="1299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4" name="Google Shape;15464;p73"/>
            <p:cNvSpPr/>
            <p:nvPr/>
          </p:nvSpPr>
          <p:spPr>
            <a:xfrm>
              <a:off x="4988146" y="1526469"/>
              <a:ext cx="39277" cy="27570"/>
            </a:xfrm>
            <a:custGeom>
              <a:rect b="b" l="l" r="r" t="t"/>
              <a:pathLst>
                <a:path extrusionOk="0" h="1055" w="1503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5" name="Google Shape;15465;p73"/>
            <p:cNvSpPr/>
            <p:nvPr/>
          </p:nvSpPr>
          <p:spPr>
            <a:xfrm>
              <a:off x="4930132" y="1623107"/>
              <a:ext cx="56080" cy="238773"/>
            </a:xfrm>
            <a:custGeom>
              <a:rect b="b" l="l" r="r" t="t"/>
              <a:pathLst>
                <a:path extrusionOk="0" h="9137" w="2146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73"/>
            <p:cNvSpPr/>
            <p:nvPr/>
          </p:nvSpPr>
          <p:spPr>
            <a:xfrm>
              <a:off x="4953260" y="1843508"/>
              <a:ext cx="32953" cy="18371"/>
            </a:xfrm>
            <a:custGeom>
              <a:rect b="b" l="l" r="r" t="t"/>
              <a:pathLst>
                <a:path extrusionOk="0" h="703" w="1261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73"/>
            <p:cNvSpPr/>
            <p:nvPr/>
          </p:nvSpPr>
          <p:spPr>
            <a:xfrm>
              <a:off x="4929636" y="1696748"/>
              <a:ext cx="143520" cy="99042"/>
            </a:xfrm>
            <a:custGeom>
              <a:rect b="b" l="l" r="r" t="t"/>
              <a:pathLst>
                <a:path extrusionOk="0" h="3790" w="5492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68" name="Google Shape;15468;p73"/>
          <p:cNvSpPr/>
          <p:nvPr/>
        </p:nvSpPr>
        <p:spPr>
          <a:xfrm>
            <a:off x="12685292" y="3698044"/>
            <a:ext cx="54826" cy="25714"/>
          </a:xfrm>
          <a:custGeom>
            <a:rect b="b" l="l" r="r" t="t"/>
            <a:pathLst>
              <a:path extrusionOk="0" h="492" w="1049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69" name="Google Shape;15469;p73"/>
          <p:cNvGrpSpPr/>
          <p:nvPr/>
        </p:nvGrpSpPr>
        <p:grpSpPr>
          <a:xfrm>
            <a:off x="12531529" y="3002502"/>
            <a:ext cx="469967" cy="721257"/>
            <a:chOff x="6265764" y="1501251"/>
            <a:chExt cx="234983" cy="360628"/>
          </a:xfrm>
        </p:grpSpPr>
        <p:sp>
          <p:nvSpPr>
            <p:cNvPr id="15470" name="Google Shape;15470;p73"/>
            <p:cNvSpPr/>
            <p:nvPr/>
          </p:nvSpPr>
          <p:spPr>
            <a:xfrm>
              <a:off x="6347167" y="1501251"/>
              <a:ext cx="118642" cy="179687"/>
            </a:xfrm>
            <a:custGeom>
              <a:rect b="b" l="l" r="r" t="t"/>
              <a:pathLst>
                <a:path extrusionOk="0" h="6876" w="454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73"/>
            <p:cNvSpPr/>
            <p:nvPr/>
          </p:nvSpPr>
          <p:spPr>
            <a:xfrm>
              <a:off x="6288369" y="1614561"/>
              <a:ext cx="189487" cy="247318"/>
            </a:xfrm>
            <a:custGeom>
              <a:rect b="b" l="l" r="r" t="t"/>
              <a:pathLst>
                <a:path extrusionOk="0" h="9464" w="7251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73"/>
            <p:cNvSpPr/>
            <p:nvPr/>
          </p:nvSpPr>
          <p:spPr>
            <a:xfrm>
              <a:off x="6314005" y="1614561"/>
              <a:ext cx="163851" cy="247318"/>
            </a:xfrm>
            <a:custGeom>
              <a:rect b="b" l="l" r="r" t="t"/>
              <a:pathLst>
                <a:path extrusionOk="0" h="9464" w="627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3" name="Google Shape;15473;p73"/>
            <p:cNvSpPr/>
            <p:nvPr/>
          </p:nvSpPr>
          <p:spPr>
            <a:xfrm>
              <a:off x="6326313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4" name="Google Shape;15474;p73"/>
            <p:cNvSpPr/>
            <p:nvPr/>
          </p:nvSpPr>
          <p:spPr>
            <a:xfrm>
              <a:off x="6326313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5" name="Google Shape;15475;p73"/>
            <p:cNvSpPr/>
            <p:nvPr/>
          </p:nvSpPr>
          <p:spPr>
            <a:xfrm>
              <a:off x="6396427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73"/>
            <p:cNvSpPr/>
            <p:nvPr/>
          </p:nvSpPr>
          <p:spPr>
            <a:xfrm>
              <a:off x="6396427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73"/>
            <p:cNvSpPr/>
            <p:nvPr/>
          </p:nvSpPr>
          <p:spPr>
            <a:xfrm>
              <a:off x="6299919" y="1575624"/>
              <a:ext cx="166647" cy="33450"/>
            </a:xfrm>
            <a:custGeom>
              <a:rect b="b" l="l" r="r" t="t"/>
              <a:pathLst>
                <a:path extrusionOk="0" h="1280" w="6377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73"/>
            <p:cNvSpPr/>
            <p:nvPr/>
          </p:nvSpPr>
          <p:spPr>
            <a:xfrm>
              <a:off x="6299919" y="1575624"/>
              <a:ext cx="166647" cy="33450"/>
            </a:xfrm>
            <a:custGeom>
              <a:rect b="b" l="l" r="r" t="t"/>
              <a:pathLst>
                <a:path extrusionOk="0" h="1280" w="6377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73"/>
            <p:cNvSpPr/>
            <p:nvPr/>
          </p:nvSpPr>
          <p:spPr>
            <a:xfrm>
              <a:off x="6265764" y="1605781"/>
              <a:ext cx="234983" cy="29425"/>
            </a:xfrm>
            <a:custGeom>
              <a:rect b="b" l="l" r="r" t="t"/>
              <a:pathLst>
                <a:path extrusionOk="0" h="1126" w="8992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73"/>
            <p:cNvSpPr/>
            <p:nvPr/>
          </p:nvSpPr>
          <p:spPr>
            <a:xfrm>
              <a:off x="6265764" y="1605781"/>
              <a:ext cx="234983" cy="29425"/>
            </a:xfrm>
            <a:custGeom>
              <a:rect b="b" l="l" r="r" t="t"/>
              <a:pathLst>
                <a:path extrusionOk="0" h="1126" w="8992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73"/>
            <p:cNvSpPr/>
            <p:nvPr/>
          </p:nvSpPr>
          <p:spPr>
            <a:xfrm>
              <a:off x="6325817" y="1708795"/>
              <a:ext cx="113859" cy="78450"/>
            </a:xfrm>
            <a:custGeom>
              <a:rect b="b" l="l" r="r" t="t"/>
              <a:pathLst>
                <a:path extrusionOk="0" h="3002" w="4357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82" name="Google Shape;15482;p73"/>
          <p:cNvGrpSpPr/>
          <p:nvPr/>
        </p:nvGrpSpPr>
        <p:grpSpPr>
          <a:xfrm>
            <a:off x="12387277" y="6803997"/>
            <a:ext cx="721257" cy="476500"/>
            <a:chOff x="6193639" y="3401998"/>
            <a:chExt cx="360628" cy="238250"/>
          </a:xfrm>
        </p:grpSpPr>
        <p:sp>
          <p:nvSpPr>
            <p:cNvPr id="15483" name="Google Shape;15483;p73"/>
            <p:cNvSpPr/>
            <p:nvPr/>
          </p:nvSpPr>
          <p:spPr>
            <a:xfrm>
              <a:off x="6417542" y="3401998"/>
              <a:ext cx="136725" cy="145532"/>
            </a:xfrm>
            <a:custGeom>
              <a:rect b="b" l="l" r="r" t="t"/>
              <a:pathLst>
                <a:path extrusionOk="0" h="5569" w="5232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73"/>
            <p:cNvSpPr/>
            <p:nvPr/>
          </p:nvSpPr>
          <p:spPr>
            <a:xfrm>
              <a:off x="6429850" y="3421781"/>
              <a:ext cx="118380" cy="125750"/>
            </a:xfrm>
            <a:custGeom>
              <a:rect b="b" l="l" r="r" t="t"/>
              <a:pathLst>
                <a:path extrusionOk="0" h="4812" w="453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73"/>
            <p:cNvSpPr/>
            <p:nvPr/>
          </p:nvSpPr>
          <p:spPr>
            <a:xfrm>
              <a:off x="6193639" y="3401998"/>
              <a:ext cx="136725" cy="145532"/>
            </a:xfrm>
            <a:custGeom>
              <a:rect b="b" l="l" r="r" t="t"/>
              <a:pathLst>
                <a:path extrusionOk="0" h="5569" w="5232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73"/>
            <p:cNvSpPr/>
            <p:nvPr/>
          </p:nvSpPr>
          <p:spPr>
            <a:xfrm>
              <a:off x="6199910" y="3421781"/>
              <a:ext cx="118380" cy="125750"/>
            </a:xfrm>
            <a:custGeom>
              <a:rect b="b" l="l" r="r" t="t"/>
              <a:pathLst>
                <a:path extrusionOk="0" h="4812" w="453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73"/>
            <p:cNvSpPr/>
            <p:nvPr/>
          </p:nvSpPr>
          <p:spPr>
            <a:xfrm>
              <a:off x="6193639" y="3522365"/>
              <a:ext cx="360628" cy="117884"/>
            </a:xfrm>
            <a:custGeom>
              <a:rect b="b" l="l" r="r" t="t"/>
              <a:pathLst>
                <a:path extrusionOk="0" h="4511" w="1380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73"/>
            <p:cNvSpPr/>
            <p:nvPr/>
          </p:nvSpPr>
          <p:spPr>
            <a:xfrm>
              <a:off x="6219510" y="3548001"/>
              <a:ext cx="128938" cy="66377"/>
            </a:xfrm>
            <a:custGeom>
              <a:rect b="b" l="l" r="r" t="t"/>
              <a:pathLst>
                <a:path extrusionOk="0" h="2540" w="4934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73"/>
            <p:cNvSpPr/>
            <p:nvPr/>
          </p:nvSpPr>
          <p:spPr>
            <a:xfrm>
              <a:off x="6306975" y="3548262"/>
              <a:ext cx="41237" cy="66350"/>
            </a:xfrm>
            <a:custGeom>
              <a:rect b="b" l="l" r="r" t="t"/>
              <a:pathLst>
                <a:path extrusionOk="0" h="2539" w="1578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73"/>
            <p:cNvSpPr/>
            <p:nvPr/>
          </p:nvSpPr>
          <p:spPr>
            <a:xfrm>
              <a:off x="6394911" y="3522365"/>
              <a:ext cx="159356" cy="117884"/>
            </a:xfrm>
            <a:custGeom>
              <a:rect b="b" l="l" r="r" t="t"/>
              <a:pathLst>
                <a:path extrusionOk="0" h="4511" w="6098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73"/>
            <p:cNvSpPr/>
            <p:nvPr/>
          </p:nvSpPr>
          <p:spPr>
            <a:xfrm>
              <a:off x="6399955" y="3548001"/>
              <a:ext cx="128676" cy="66377"/>
            </a:xfrm>
            <a:custGeom>
              <a:rect b="b" l="l" r="r" t="t"/>
              <a:pathLst>
                <a:path extrusionOk="0" h="2540" w="4924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73"/>
            <p:cNvSpPr/>
            <p:nvPr/>
          </p:nvSpPr>
          <p:spPr>
            <a:xfrm>
              <a:off x="6487394" y="3548262"/>
              <a:ext cx="41237" cy="66350"/>
            </a:xfrm>
            <a:custGeom>
              <a:rect b="b" l="l" r="r" t="t"/>
              <a:pathLst>
                <a:path extrusionOk="0" h="2539" w="1578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73"/>
            <p:cNvSpPr/>
            <p:nvPr/>
          </p:nvSpPr>
          <p:spPr>
            <a:xfrm>
              <a:off x="6193874" y="3627652"/>
              <a:ext cx="159356" cy="12596"/>
            </a:xfrm>
            <a:custGeom>
              <a:rect b="b" l="l" r="r" t="t"/>
              <a:pathLst>
                <a:path extrusionOk="0" h="482" w="6098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94" name="Google Shape;15494;p73"/>
          <p:cNvGrpSpPr/>
          <p:nvPr/>
        </p:nvGrpSpPr>
        <p:grpSpPr>
          <a:xfrm>
            <a:off x="11603250" y="3002502"/>
            <a:ext cx="492075" cy="721257"/>
            <a:chOff x="5801625" y="1501251"/>
            <a:chExt cx="246037" cy="360629"/>
          </a:xfrm>
        </p:grpSpPr>
        <p:sp>
          <p:nvSpPr>
            <p:cNvPr id="15495" name="Google Shape;15495;p73"/>
            <p:cNvSpPr/>
            <p:nvPr/>
          </p:nvSpPr>
          <p:spPr>
            <a:xfrm>
              <a:off x="5872470" y="1548054"/>
              <a:ext cx="10845" cy="307527"/>
            </a:xfrm>
            <a:custGeom>
              <a:rect b="b" l="l" r="r" t="t"/>
              <a:pathLst>
                <a:path extrusionOk="0" h="11768" w="415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73"/>
            <p:cNvSpPr/>
            <p:nvPr/>
          </p:nvSpPr>
          <p:spPr>
            <a:xfrm>
              <a:off x="5901634" y="1556077"/>
              <a:ext cx="11080" cy="244966"/>
            </a:xfrm>
            <a:custGeom>
              <a:rect b="b" l="l" r="r" t="t"/>
              <a:pathLst>
                <a:path extrusionOk="0" h="9374" w="424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73"/>
            <p:cNvSpPr/>
            <p:nvPr/>
          </p:nvSpPr>
          <p:spPr>
            <a:xfrm>
              <a:off x="5930772" y="1577688"/>
              <a:ext cx="11080" cy="178380"/>
            </a:xfrm>
            <a:custGeom>
              <a:rect b="b" l="l" r="r" t="t"/>
              <a:pathLst>
                <a:path extrusionOk="0" h="6826" w="424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73"/>
            <p:cNvSpPr/>
            <p:nvPr/>
          </p:nvSpPr>
          <p:spPr>
            <a:xfrm>
              <a:off x="5960171" y="1611870"/>
              <a:ext cx="10845" cy="107509"/>
            </a:xfrm>
            <a:custGeom>
              <a:rect b="b" l="l" r="r" t="t"/>
              <a:pathLst>
                <a:path extrusionOk="0" h="4114" w="415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73"/>
            <p:cNvSpPr/>
            <p:nvPr/>
          </p:nvSpPr>
          <p:spPr>
            <a:xfrm>
              <a:off x="5989335" y="1607845"/>
              <a:ext cx="11080" cy="67317"/>
            </a:xfrm>
            <a:custGeom>
              <a:rect b="b" l="l" r="r" t="t"/>
              <a:pathLst>
                <a:path extrusionOk="0" h="2576" w="424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73"/>
            <p:cNvSpPr/>
            <p:nvPr/>
          </p:nvSpPr>
          <p:spPr>
            <a:xfrm>
              <a:off x="5839805" y="1522366"/>
              <a:ext cx="207858" cy="329452"/>
            </a:xfrm>
            <a:custGeom>
              <a:rect b="b" l="l" r="r" t="t"/>
              <a:pathLst>
                <a:path extrusionOk="0" h="12607" w="7954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73"/>
            <p:cNvSpPr/>
            <p:nvPr/>
          </p:nvSpPr>
          <p:spPr>
            <a:xfrm>
              <a:off x="5839805" y="1542383"/>
              <a:ext cx="199809" cy="309435"/>
            </a:xfrm>
            <a:custGeom>
              <a:rect b="b" l="l" r="r" t="t"/>
              <a:pathLst>
                <a:path extrusionOk="0" h="11841" w="7646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73"/>
            <p:cNvSpPr/>
            <p:nvPr/>
          </p:nvSpPr>
          <p:spPr>
            <a:xfrm>
              <a:off x="5826738" y="1530389"/>
              <a:ext cx="24146" cy="313381"/>
            </a:xfrm>
            <a:custGeom>
              <a:rect b="b" l="l" r="r" t="t"/>
              <a:pathLst>
                <a:path extrusionOk="0" h="11992" w="924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73"/>
            <p:cNvSpPr/>
            <p:nvPr/>
          </p:nvSpPr>
          <p:spPr>
            <a:xfrm>
              <a:off x="5838812" y="1530389"/>
              <a:ext cx="12073" cy="313381"/>
            </a:xfrm>
            <a:custGeom>
              <a:rect b="b" l="l" r="r" t="t"/>
              <a:pathLst>
                <a:path extrusionOk="0" h="11992" w="462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73"/>
            <p:cNvSpPr/>
            <p:nvPr/>
          </p:nvSpPr>
          <p:spPr>
            <a:xfrm>
              <a:off x="5818951" y="1541443"/>
              <a:ext cx="39486" cy="17613"/>
            </a:xfrm>
            <a:custGeom>
              <a:rect b="b" l="l" r="r" t="t"/>
              <a:pathLst>
                <a:path extrusionOk="0" h="674" w="1511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73"/>
            <p:cNvSpPr/>
            <p:nvPr/>
          </p:nvSpPr>
          <p:spPr>
            <a:xfrm>
              <a:off x="5819447" y="1501251"/>
              <a:ext cx="38728" cy="40479"/>
            </a:xfrm>
            <a:custGeom>
              <a:rect b="b" l="l" r="r" t="t"/>
              <a:pathLst>
                <a:path extrusionOk="0" h="1549" w="1482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6" name="Google Shape;15506;p73"/>
            <p:cNvSpPr/>
            <p:nvPr/>
          </p:nvSpPr>
          <p:spPr>
            <a:xfrm>
              <a:off x="5818951" y="1780921"/>
              <a:ext cx="39486" cy="17378"/>
            </a:xfrm>
            <a:custGeom>
              <a:rect b="b" l="l" r="r" t="t"/>
              <a:pathLst>
                <a:path extrusionOk="0" h="665" w="1511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7" name="Google Shape;15507;p73"/>
            <p:cNvSpPr/>
            <p:nvPr/>
          </p:nvSpPr>
          <p:spPr>
            <a:xfrm>
              <a:off x="5819447" y="1798508"/>
              <a:ext cx="38728" cy="40244"/>
            </a:xfrm>
            <a:custGeom>
              <a:rect b="b" l="l" r="r" t="t"/>
              <a:pathLst>
                <a:path extrusionOk="0" h="1540" w="1482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73"/>
            <p:cNvSpPr/>
            <p:nvPr/>
          </p:nvSpPr>
          <p:spPr>
            <a:xfrm>
              <a:off x="5838812" y="1541704"/>
              <a:ext cx="19626" cy="17352"/>
            </a:xfrm>
            <a:custGeom>
              <a:rect b="b" l="l" r="r" t="t"/>
              <a:pathLst>
                <a:path extrusionOk="0" h="664" w="751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73"/>
            <p:cNvSpPr/>
            <p:nvPr/>
          </p:nvSpPr>
          <p:spPr>
            <a:xfrm>
              <a:off x="5838812" y="1780921"/>
              <a:ext cx="19626" cy="17613"/>
            </a:xfrm>
            <a:custGeom>
              <a:rect b="b" l="l" r="r" t="t"/>
              <a:pathLst>
                <a:path extrusionOk="0" h="674" w="751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73"/>
            <p:cNvSpPr/>
            <p:nvPr/>
          </p:nvSpPr>
          <p:spPr>
            <a:xfrm>
              <a:off x="5838812" y="1501251"/>
              <a:ext cx="19364" cy="40479"/>
            </a:xfrm>
            <a:custGeom>
              <a:rect b="b" l="l" r="r" t="t"/>
              <a:pathLst>
                <a:path extrusionOk="0" h="1549" w="741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1" name="Google Shape;15511;p73"/>
            <p:cNvSpPr/>
            <p:nvPr/>
          </p:nvSpPr>
          <p:spPr>
            <a:xfrm>
              <a:off x="5838812" y="1798508"/>
              <a:ext cx="19364" cy="40244"/>
            </a:xfrm>
            <a:custGeom>
              <a:rect b="b" l="l" r="r" t="t"/>
              <a:pathLst>
                <a:path extrusionOk="0" h="1540" w="741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2" name="Google Shape;15512;p73"/>
            <p:cNvSpPr/>
            <p:nvPr/>
          </p:nvSpPr>
          <p:spPr>
            <a:xfrm>
              <a:off x="5801625" y="1837210"/>
              <a:ext cx="141246" cy="24669"/>
            </a:xfrm>
            <a:custGeom>
              <a:rect b="b" l="l" r="r" t="t"/>
              <a:pathLst>
                <a:path extrusionOk="0" h="944" w="5405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3" name="Google Shape;15513;p73"/>
            <p:cNvSpPr/>
            <p:nvPr/>
          </p:nvSpPr>
          <p:spPr>
            <a:xfrm>
              <a:off x="5801625" y="1843743"/>
              <a:ext cx="141246" cy="18136"/>
            </a:xfrm>
            <a:custGeom>
              <a:rect b="b" l="l" r="r" t="t"/>
              <a:pathLst>
                <a:path extrusionOk="0" h="694" w="5405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14" name="Google Shape;15514;p73"/>
          <p:cNvGrpSpPr/>
          <p:nvPr/>
        </p:nvGrpSpPr>
        <p:grpSpPr>
          <a:xfrm>
            <a:off x="13283361" y="3962923"/>
            <a:ext cx="704166" cy="721727"/>
            <a:chOff x="6641680" y="1981462"/>
            <a:chExt cx="352083" cy="360864"/>
          </a:xfrm>
        </p:grpSpPr>
        <p:sp>
          <p:nvSpPr>
            <p:cNvPr id="15515" name="Google Shape;15515;p73"/>
            <p:cNvSpPr/>
            <p:nvPr/>
          </p:nvSpPr>
          <p:spPr>
            <a:xfrm>
              <a:off x="6641680" y="1981462"/>
              <a:ext cx="351848" cy="351587"/>
            </a:xfrm>
            <a:custGeom>
              <a:rect b="b" l="l" r="r" t="t"/>
              <a:pathLst>
                <a:path extrusionOk="0" h="13454" w="13464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6" name="Google Shape;15516;p73"/>
            <p:cNvSpPr/>
            <p:nvPr/>
          </p:nvSpPr>
          <p:spPr>
            <a:xfrm>
              <a:off x="6759041" y="1981462"/>
              <a:ext cx="234722" cy="351587"/>
            </a:xfrm>
            <a:custGeom>
              <a:rect b="b" l="l" r="r" t="t"/>
              <a:pathLst>
                <a:path extrusionOk="0" h="13454" w="8982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7" name="Google Shape;15517;p73"/>
            <p:cNvSpPr/>
            <p:nvPr/>
          </p:nvSpPr>
          <p:spPr>
            <a:xfrm>
              <a:off x="6641680" y="2266410"/>
              <a:ext cx="352083" cy="66873"/>
            </a:xfrm>
            <a:custGeom>
              <a:rect b="b" l="l" r="r" t="t"/>
              <a:pathLst>
                <a:path extrusionOk="0" h="2559" w="13473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8" name="Google Shape;15518;p73"/>
            <p:cNvSpPr/>
            <p:nvPr/>
          </p:nvSpPr>
          <p:spPr>
            <a:xfrm>
              <a:off x="6641680" y="2266410"/>
              <a:ext cx="34469" cy="75915"/>
            </a:xfrm>
            <a:custGeom>
              <a:rect b="b" l="l" r="r" t="t"/>
              <a:pathLst>
                <a:path extrusionOk="0" h="2905" w="1319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9" name="Google Shape;15519;p73"/>
            <p:cNvSpPr/>
            <p:nvPr/>
          </p:nvSpPr>
          <p:spPr>
            <a:xfrm>
              <a:off x="6659032" y="2266410"/>
              <a:ext cx="17117" cy="75680"/>
            </a:xfrm>
            <a:custGeom>
              <a:rect b="b" l="l" r="r" t="t"/>
              <a:pathLst>
                <a:path extrusionOk="0" h="2896" w="655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0" name="Google Shape;15520;p73"/>
            <p:cNvSpPr/>
            <p:nvPr/>
          </p:nvSpPr>
          <p:spPr>
            <a:xfrm>
              <a:off x="6959060" y="2266410"/>
              <a:ext cx="34469" cy="75680"/>
            </a:xfrm>
            <a:custGeom>
              <a:rect b="b" l="l" r="r" t="t"/>
              <a:pathLst>
                <a:path extrusionOk="0" h="2896" w="1319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1" name="Google Shape;15521;p73"/>
            <p:cNvSpPr/>
            <p:nvPr/>
          </p:nvSpPr>
          <p:spPr>
            <a:xfrm>
              <a:off x="6970375" y="2266410"/>
              <a:ext cx="23389" cy="75915"/>
            </a:xfrm>
            <a:custGeom>
              <a:rect b="b" l="l" r="r" t="t"/>
              <a:pathLst>
                <a:path extrusionOk="0" h="2905" w="895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2" name="Google Shape;15522;p73"/>
            <p:cNvSpPr/>
            <p:nvPr/>
          </p:nvSpPr>
          <p:spPr>
            <a:xfrm>
              <a:off x="6676123" y="2259146"/>
              <a:ext cx="28406" cy="73903"/>
            </a:xfrm>
            <a:custGeom>
              <a:rect b="b" l="l" r="r" t="t"/>
              <a:pathLst>
                <a:path extrusionOk="0" h="2828" w="1087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3" name="Google Shape;15523;p73"/>
            <p:cNvSpPr/>
            <p:nvPr/>
          </p:nvSpPr>
          <p:spPr>
            <a:xfrm>
              <a:off x="6704503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4" name="Google Shape;15524;p73"/>
            <p:cNvSpPr/>
            <p:nvPr/>
          </p:nvSpPr>
          <p:spPr>
            <a:xfrm>
              <a:off x="6732648" y="2259146"/>
              <a:ext cx="28432" cy="73903"/>
            </a:xfrm>
            <a:custGeom>
              <a:rect b="b" l="l" r="r" t="t"/>
              <a:pathLst>
                <a:path extrusionOk="0" h="2828" w="1088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73"/>
            <p:cNvSpPr/>
            <p:nvPr/>
          </p:nvSpPr>
          <p:spPr>
            <a:xfrm>
              <a:off x="6761054" y="2259146"/>
              <a:ext cx="28406" cy="73903"/>
            </a:xfrm>
            <a:custGeom>
              <a:rect b="b" l="l" r="r" t="t"/>
              <a:pathLst>
                <a:path extrusionOk="0" h="2828" w="1087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73"/>
            <p:cNvSpPr/>
            <p:nvPr/>
          </p:nvSpPr>
          <p:spPr>
            <a:xfrm>
              <a:off x="6789433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73"/>
            <p:cNvSpPr/>
            <p:nvPr/>
          </p:nvSpPr>
          <p:spPr>
            <a:xfrm>
              <a:off x="6817578" y="2259146"/>
              <a:ext cx="28432" cy="73903"/>
            </a:xfrm>
            <a:custGeom>
              <a:rect b="b" l="l" r="r" t="t"/>
              <a:pathLst>
                <a:path extrusionOk="0" h="2828" w="1088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8" name="Google Shape;15528;p73"/>
            <p:cNvSpPr/>
            <p:nvPr/>
          </p:nvSpPr>
          <p:spPr>
            <a:xfrm>
              <a:off x="6845984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9" name="Google Shape;15529;p73"/>
            <p:cNvSpPr/>
            <p:nvPr/>
          </p:nvSpPr>
          <p:spPr>
            <a:xfrm>
              <a:off x="6874129" y="2259146"/>
              <a:ext cx="28432" cy="73903"/>
            </a:xfrm>
            <a:custGeom>
              <a:rect b="b" l="l" r="r" t="t"/>
              <a:pathLst>
                <a:path extrusionOk="0" h="2828" w="1088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0" name="Google Shape;15530;p73"/>
            <p:cNvSpPr/>
            <p:nvPr/>
          </p:nvSpPr>
          <p:spPr>
            <a:xfrm>
              <a:off x="6902535" y="2259146"/>
              <a:ext cx="28406" cy="73903"/>
            </a:xfrm>
            <a:custGeom>
              <a:rect b="b" l="l" r="r" t="t"/>
              <a:pathLst>
                <a:path extrusionOk="0" h="2828" w="1087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1" name="Google Shape;15531;p73"/>
            <p:cNvSpPr/>
            <p:nvPr/>
          </p:nvSpPr>
          <p:spPr>
            <a:xfrm>
              <a:off x="6930915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73"/>
            <p:cNvSpPr/>
            <p:nvPr/>
          </p:nvSpPr>
          <p:spPr>
            <a:xfrm>
              <a:off x="6694207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73"/>
            <p:cNvSpPr/>
            <p:nvPr/>
          </p:nvSpPr>
          <p:spPr>
            <a:xfrm>
              <a:off x="6699224" y="2259146"/>
              <a:ext cx="15601" cy="39068"/>
            </a:xfrm>
            <a:custGeom>
              <a:rect b="b" l="l" r="r" t="t"/>
              <a:pathLst>
                <a:path extrusionOk="0" h="1495" w="597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73"/>
            <p:cNvSpPr/>
            <p:nvPr/>
          </p:nvSpPr>
          <p:spPr>
            <a:xfrm>
              <a:off x="6750757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73"/>
            <p:cNvSpPr/>
            <p:nvPr/>
          </p:nvSpPr>
          <p:spPr>
            <a:xfrm>
              <a:off x="6807282" y="2259146"/>
              <a:ext cx="20645" cy="38964"/>
            </a:xfrm>
            <a:custGeom>
              <a:rect b="b" l="l" r="r" t="t"/>
              <a:pathLst>
                <a:path extrusionOk="0" h="1491" w="79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6" name="Google Shape;15536;p73"/>
            <p:cNvSpPr/>
            <p:nvPr/>
          </p:nvSpPr>
          <p:spPr>
            <a:xfrm>
              <a:off x="6863833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7" name="Google Shape;15537;p73"/>
            <p:cNvSpPr/>
            <p:nvPr/>
          </p:nvSpPr>
          <p:spPr>
            <a:xfrm>
              <a:off x="6920619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73"/>
            <p:cNvSpPr/>
            <p:nvPr/>
          </p:nvSpPr>
          <p:spPr>
            <a:xfrm>
              <a:off x="6755775" y="2259146"/>
              <a:ext cx="15601" cy="39068"/>
            </a:xfrm>
            <a:custGeom>
              <a:rect b="b" l="l" r="r" t="t"/>
              <a:pathLst>
                <a:path extrusionOk="0" h="1495" w="597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73"/>
            <p:cNvSpPr/>
            <p:nvPr/>
          </p:nvSpPr>
          <p:spPr>
            <a:xfrm>
              <a:off x="6812561" y="2259146"/>
              <a:ext cx="15366" cy="39068"/>
            </a:xfrm>
            <a:custGeom>
              <a:rect b="b" l="l" r="r" t="t"/>
              <a:pathLst>
                <a:path extrusionOk="0" h="1495" w="588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73"/>
            <p:cNvSpPr/>
            <p:nvPr/>
          </p:nvSpPr>
          <p:spPr>
            <a:xfrm>
              <a:off x="6869111" y="2259146"/>
              <a:ext cx="15340" cy="39068"/>
            </a:xfrm>
            <a:custGeom>
              <a:rect b="b" l="l" r="r" t="t"/>
              <a:pathLst>
                <a:path extrusionOk="0" h="1495" w="587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73"/>
            <p:cNvSpPr/>
            <p:nvPr/>
          </p:nvSpPr>
          <p:spPr>
            <a:xfrm>
              <a:off x="6925636" y="2259146"/>
              <a:ext cx="15601" cy="39068"/>
            </a:xfrm>
            <a:custGeom>
              <a:rect b="b" l="l" r="r" t="t"/>
              <a:pathLst>
                <a:path extrusionOk="0" h="1495" w="597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73"/>
            <p:cNvSpPr/>
            <p:nvPr/>
          </p:nvSpPr>
          <p:spPr>
            <a:xfrm>
              <a:off x="6641680" y="2239781"/>
              <a:ext cx="352083" cy="26655"/>
            </a:xfrm>
            <a:custGeom>
              <a:rect b="b" l="l" r="r" t="t"/>
              <a:pathLst>
                <a:path extrusionOk="0" h="1020" w="13473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43" name="Google Shape;15543;p73"/>
          <p:cNvGrpSpPr/>
          <p:nvPr/>
        </p:nvGrpSpPr>
        <p:grpSpPr>
          <a:xfrm>
            <a:off x="14410664" y="3002502"/>
            <a:ext cx="396064" cy="721257"/>
            <a:chOff x="7205332" y="1501251"/>
            <a:chExt cx="198032" cy="360629"/>
          </a:xfrm>
        </p:grpSpPr>
        <p:sp>
          <p:nvSpPr>
            <p:cNvPr id="15544" name="Google Shape;15544;p73"/>
            <p:cNvSpPr/>
            <p:nvPr/>
          </p:nvSpPr>
          <p:spPr>
            <a:xfrm>
              <a:off x="7237005" y="1701766"/>
              <a:ext cx="38467" cy="10845"/>
            </a:xfrm>
            <a:custGeom>
              <a:rect b="b" l="l" r="r" t="t"/>
              <a:pathLst>
                <a:path extrusionOk="0" h="415" w="1472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73"/>
            <p:cNvSpPr/>
            <p:nvPr/>
          </p:nvSpPr>
          <p:spPr>
            <a:xfrm>
              <a:off x="7231465" y="1688778"/>
              <a:ext cx="11080" cy="36821"/>
            </a:xfrm>
            <a:custGeom>
              <a:rect b="b" l="l" r="r" t="t"/>
              <a:pathLst>
                <a:path extrusionOk="0" h="1409" w="424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73"/>
            <p:cNvSpPr/>
            <p:nvPr/>
          </p:nvSpPr>
          <p:spPr>
            <a:xfrm>
              <a:off x="7237005" y="1753273"/>
              <a:ext cx="38467" cy="10845"/>
            </a:xfrm>
            <a:custGeom>
              <a:rect b="b" l="l" r="r" t="t"/>
              <a:pathLst>
                <a:path extrusionOk="0" h="415" w="1472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73"/>
            <p:cNvSpPr/>
            <p:nvPr/>
          </p:nvSpPr>
          <p:spPr>
            <a:xfrm>
              <a:off x="7231465" y="1740285"/>
              <a:ext cx="11080" cy="36899"/>
            </a:xfrm>
            <a:custGeom>
              <a:rect b="b" l="l" r="r" t="t"/>
              <a:pathLst>
                <a:path extrusionOk="0" h="1412" w="424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8" name="Google Shape;15548;p73"/>
            <p:cNvSpPr/>
            <p:nvPr/>
          </p:nvSpPr>
          <p:spPr>
            <a:xfrm>
              <a:off x="7237005" y="1649997"/>
              <a:ext cx="38467" cy="11080"/>
            </a:xfrm>
            <a:custGeom>
              <a:rect b="b" l="l" r="r" t="t"/>
              <a:pathLst>
                <a:path extrusionOk="0" h="424" w="1472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9" name="Google Shape;15549;p73"/>
            <p:cNvSpPr/>
            <p:nvPr/>
          </p:nvSpPr>
          <p:spPr>
            <a:xfrm>
              <a:off x="7231465" y="1637192"/>
              <a:ext cx="11080" cy="36899"/>
            </a:xfrm>
            <a:custGeom>
              <a:rect b="b" l="l" r="r" t="t"/>
              <a:pathLst>
                <a:path extrusionOk="0" h="1412" w="424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0" name="Google Shape;15550;p73"/>
            <p:cNvSpPr/>
            <p:nvPr/>
          </p:nvSpPr>
          <p:spPr>
            <a:xfrm>
              <a:off x="7273669" y="1594230"/>
              <a:ext cx="107091" cy="227170"/>
            </a:xfrm>
            <a:custGeom>
              <a:rect b="b" l="l" r="r" t="t"/>
              <a:pathLst>
                <a:path extrusionOk="0" h="8693" w="4098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1" name="Google Shape;15551;p73"/>
            <p:cNvSpPr/>
            <p:nvPr/>
          </p:nvSpPr>
          <p:spPr>
            <a:xfrm>
              <a:off x="7280724" y="1601495"/>
              <a:ext cx="92483" cy="212640"/>
            </a:xfrm>
            <a:custGeom>
              <a:rect b="b" l="l" r="r" t="t"/>
              <a:pathLst>
                <a:path extrusionOk="0" h="8137" w="3539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2" name="Google Shape;15552;p73"/>
            <p:cNvSpPr/>
            <p:nvPr/>
          </p:nvSpPr>
          <p:spPr>
            <a:xfrm>
              <a:off x="7219156" y="1515807"/>
              <a:ext cx="136229" cy="332484"/>
            </a:xfrm>
            <a:custGeom>
              <a:rect b="b" l="l" r="r" t="t"/>
              <a:pathLst>
                <a:path extrusionOk="0" h="12723" w="5213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73"/>
            <p:cNvSpPr/>
            <p:nvPr/>
          </p:nvSpPr>
          <p:spPr>
            <a:xfrm>
              <a:off x="7286996" y="1515807"/>
              <a:ext cx="68389" cy="332484"/>
            </a:xfrm>
            <a:custGeom>
              <a:rect b="b" l="l" r="r" t="t"/>
              <a:pathLst>
                <a:path extrusionOk="0" h="12723" w="2617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73"/>
            <p:cNvSpPr/>
            <p:nvPr/>
          </p:nvSpPr>
          <p:spPr>
            <a:xfrm>
              <a:off x="7208599" y="1501251"/>
              <a:ext cx="157344" cy="25139"/>
            </a:xfrm>
            <a:custGeom>
              <a:rect b="b" l="l" r="r" t="t"/>
              <a:pathLst>
                <a:path extrusionOk="0" h="962" w="6021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5" name="Google Shape;15555;p73"/>
            <p:cNvSpPr/>
            <p:nvPr/>
          </p:nvSpPr>
          <p:spPr>
            <a:xfrm>
              <a:off x="7205332" y="1507523"/>
              <a:ext cx="163877" cy="18868"/>
            </a:xfrm>
            <a:custGeom>
              <a:rect b="b" l="l" r="r" t="t"/>
              <a:pathLst>
                <a:path extrusionOk="0" h="722" w="6271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6" name="Google Shape;15556;p73"/>
            <p:cNvSpPr/>
            <p:nvPr/>
          </p:nvSpPr>
          <p:spPr>
            <a:xfrm>
              <a:off x="7254592" y="1643725"/>
              <a:ext cx="145767" cy="23650"/>
            </a:xfrm>
            <a:custGeom>
              <a:rect b="b" l="l" r="r" t="t"/>
              <a:pathLst>
                <a:path extrusionOk="0" h="905" w="5578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7" name="Google Shape;15557;p73"/>
            <p:cNvSpPr/>
            <p:nvPr/>
          </p:nvSpPr>
          <p:spPr>
            <a:xfrm>
              <a:off x="7254592" y="1649501"/>
              <a:ext cx="148772" cy="18110"/>
            </a:xfrm>
            <a:custGeom>
              <a:rect b="b" l="l" r="r" t="t"/>
              <a:pathLst>
                <a:path extrusionOk="0" h="693" w="5693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8" name="Google Shape;15558;p73"/>
            <p:cNvSpPr/>
            <p:nvPr/>
          </p:nvSpPr>
          <p:spPr>
            <a:xfrm>
              <a:off x="7254592" y="1695232"/>
              <a:ext cx="145506" cy="23911"/>
            </a:xfrm>
            <a:custGeom>
              <a:rect b="b" l="l" r="r" t="t"/>
              <a:pathLst>
                <a:path extrusionOk="0" h="915" w="5568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9" name="Google Shape;15559;p73"/>
            <p:cNvSpPr/>
            <p:nvPr/>
          </p:nvSpPr>
          <p:spPr>
            <a:xfrm>
              <a:off x="7254592" y="1701530"/>
              <a:ext cx="148537" cy="17613"/>
            </a:xfrm>
            <a:custGeom>
              <a:rect b="b" l="l" r="r" t="t"/>
              <a:pathLst>
                <a:path extrusionOk="0" h="674" w="5684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0" name="Google Shape;15560;p73"/>
            <p:cNvSpPr/>
            <p:nvPr/>
          </p:nvSpPr>
          <p:spPr>
            <a:xfrm>
              <a:off x="7254592" y="1746740"/>
              <a:ext cx="145767" cy="23911"/>
            </a:xfrm>
            <a:custGeom>
              <a:rect b="b" l="l" r="r" t="t"/>
              <a:pathLst>
                <a:path extrusionOk="0" h="915" w="5578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1" name="Google Shape;15561;p73"/>
            <p:cNvSpPr/>
            <p:nvPr/>
          </p:nvSpPr>
          <p:spPr>
            <a:xfrm>
              <a:off x="7254592" y="1752776"/>
              <a:ext cx="148772" cy="17875"/>
            </a:xfrm>
            <a:custGeom>
              <a:rect b="b" l="l" r="r" t="t"/>
              <a:pathLst>
                <a:path extrusionOk="0" h="684" w="5693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2" name="Google Shape;15562;p73"/>
            <p:cNvSpPr/>
            <p:nvPr/>
          </p:nvSpPr>
          <p:spPr>
            <a:xfrm>
              <a:off x="7260864" y="1836714"/>
              <a:ext cx="52788" cy="25166"/>
            </a:xfrm>
            <a:custGeom>
              <a:rect b="b" l="l" r="r" t="t"/>
              <a:pathLst>
                <a:path extrusionOk="0" h="963" w="202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3" name="Google Shape;15563;p73"/>
            <p:cNvSpPr/>
            <p:nvPr/>
          </p:nvSpPr>
          <p:spPr>
            <a:xfrm>
              <a:off x="7287258" y="1836714"/>
              <a:ext cx="26394" cy="25166"/>
            </a:xfrm>
            <a:custGeom>
              <a:rect b="b" l="l" r="r" t="t"/>
              <a:pathLst>
                <a:path extrusionOk="0" h="963" w="101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64" name="Google Shape;15564;p73"/>
          <p:cNvGrpSpPr/>
          <p:nvPr/>
        </p:nvGrpSpPr>
        <p:grpSpPr>
          <a:xfrm>
            <a:off x="15376626" y="3002502"/>
            <a:ext cx="306116" cy="721257"/>
            <a:chOff x="7688313" y="1501251"/>
            <a:chExt cx="153058" cy="360628"/>
          </a:xfrm>
        </p:grpSpPr>
        <p:sp>
          <p:nvSpPr>
            <p:cNvPr id="15565" name="Google Shape;15565;p73"/>
            <p:cNvSpPr/>
            <p:nvPr/>
          </p:nvSpPr>
          <p:spPr>
            <a:xfrm>
              <a:off x="7688313" y="1637192"/>
              <a:ext cx="153058" cy="211098"/>
            </a:xfrm>
            <a:custGeom>
              <a:rect b="b" l="l" r="r" t="t"/>
              <a:pathLst>
                <a:path extrusionOk="0" h="8078" w="5857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73"/>
            <p:cNvSpPr/>
            <p:nvPr/>
          </p:nvSpPr>
          <p:spPr>
            <a:xfrm>
              <a:off x="7745857" y="1637192"/>
              <a:ext cx="95514" cy="211098"/>
            </a:xfrm>
            <a:custGeom>
              <a:rect b="b" l="l" r="r" t="t"/>
              <a:pathLst>
                <a:path extrusionOk="0" h="8078" w="3655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73"/>
            <p:cNvSpPr/>
            <p:nvPr/>
          </p:nvSpPr>
          <p:spPr>
            <a:xfrm>
              <a:off x="7750143" y="1792210"/>
              <a:ext cx="29634" cy="69669"/>
            </a:xfrm>
            <a:custGeom>
              <a:rect b="b" l="l" r="r" t="t"/>
              <a:pathLst>
                <a:path extrusionOk="0" h="2666" w="1134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73"/>
            <p:cNvSpPr/>
            <p:nvPr/>
          </p:nvSpPr>
          <p:spPr>
            <a:xfrm>
              <a:off x="7766214" y="1504256"/>
              <a:ext cx="23389" cy="11080"/>
            </a:xfrm>
            <a:custGeom>
              <a:rect b="b" l="l" r="r" t="t"/>
              <a:pathLst>
                <a:path extrusionOk="0" h="424" w="895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73"/>
            <p:cNvSpPr/>
            <p:nvPr/>
          </p:nvSpPr>
          <p:spPr>
            <a:xfrm>
              <a:off x="7741075" y="1503995"/>
              <a:ext cx="22657" cy="11080"/>
            </a:xfrm>
            <a:custGeom>
              <a:rect b="b" l="l" r="r" t="t"/>
              <a:pathLst>
                <a:path extrusionOk="0" h="424" w="867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73"/>
            <p:cNvSpPr/>
            <p:nvPr/>
          </p:nvSpPr>
          <p:spPr>
            <a:xfrm>
              <a:off x="7765953" y="1529134"/>
              <a:ext cx="27178" cy="10819"/>
            </a:xfrm>
            <a:custGeom>
              <a:rect b="b" l="l" r="r" t="t"/>
              <a:pathLst>
                <a:path extrusionOk="0" h="414" w="104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73"/>
            <p:cNvSpPr/>
            <p:nvPr/>
          </p:nvSpPr>
          <p:spPr>
            <a:xfrm>
              <a:off x="7737573" y="1528873"/>
              <a:ext cx="26159" cy="10845"/>
            </a:xfrm>
            <a:custGeom>
              <a:rect b="b" l="l" r="r" t="t"/>
              <a:pathLst>
                <a:path extrusionOk="0" h="415" w="1001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73"/>
            <p:cNvSpPr/>
            <p:nvPr/>
          </p:nvSpPr>
          <p:spPr>
            <a:xfrm>
              <a:off x="7751632" y="1523594"/>
              <a:ext cx="26420" cy="186482"/>
            </a:xfrm>
            <a:custGeom>
              <a:rect b="b" l="l" r="r" t="t"/>
              <a:pathLst>
                <a:path extrusionOk="0" h="7136" w="1011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3" name="Google Shape;15573;p73"/>
            <p:cNvSpPr/>
            <p:nvPr/>
          </p:nvSpPr>
          <p:spPr>
            <a:xfrm>
              <a:off x="7764960" y="1523594"/>
              <a:ext cx="13092" cy="186482"/>
            </a:xfrm>
            <a:custGeom>
              <a:rect b="b" l="l" r="r" t="t"/>
              <a:pathLst>
                <a:path extrusionOk="0" h="7136" w="501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4" name="Google Shape;15574;p73"/>
            <p:cNvSpPr/>
            <p:nvPr/>
          </p:nvSpPr>
          <p:spPr>
            <a:xfrm>
              <a:off x="7749881" y="1501251"/>
              <a:ext cx="30418" cy="41498"/>
            </a:xfrm>
            <a:custGeom>
              <a:rect b="b" l="l" r="r" t="t"/>
              <a:pathLst>
                <a:path extrusionOk="0" h="1588" w="1164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73"/>
            <p:cNvSpPr/>
            <p:nvPr/>
          </p:nvSpPr>
          <p:spPr>
            <a:xfrm>
              <a:off x="7718967" y="1737201"/>
              <a:ext cx="24904" cy="60444"/>
            </a:xfrm>
            <a:custGeom>
              <a:rect b="b" l="l" r="r" t="t"/>
              <a:pathLst>
                <a:path extrusionOk="0" h="2313" w="953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73"/>
            <p:cNvSpPr/>
            <p:nvPr/>
          </p:nvSpPr>
          <p:spPr>
            <a:xfrm>
              <a:off x="7786075" y="1737201"/>
              <a:ext cx="24904" cy="60444"/>
            </a:xfrm>
            <a:custGeom>
              <a:rect b="b" l="l" r="r" t="t"/>
              <a:pathLst>
                <a:path extrusionOk="0" h="2313" w="953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73"/>
            <p:cNvSpPr/>
            <p:nvPr/>
          </p:nvSpPr>
          <p:spPr>
            <a:xfrm>
              <a:off x="7764960" y="1792210"/>
              <a:ext cx="14608" cy="69669"/>
            </a:xfrm>
            <a:custGeom>
              <a:rect b="b" l="l" r="r" t="t"/>
              <a:pathLst>
                <a:path extrusionOk="0" h="2666" w="559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73"/>
            <p:cNvSpPr/>
            <p:nvPr/>
          </p:nvSpPr>
          <p:spPr>
            <a:xfrm>
              <a:off x="7751397" y="1814109"/>
              <a:ext cx="27152" cy="11080"/>
            </a:xfrm>
            <a:custGeom>
              <a:rect b="b" l="l" r="r" t="t"/>
              <a:pathLst>
                <a:path extrusionOk="0" h="424" w="1039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9" name="Google Shape;15579;p73"/>
            <p:cNvSpPr/>
            <p:nvPr/>
          </p:nvSpPr>
          <p:spPr>
            <a:xfrm>
              <a:off x="7764960" y="1814109"/>
              <a:ext cx="13589" cy="11080"/>
            </a:xfrm>
            <a:custGeom>
              <a:rect b="b" l="l" r="r" t="t"/>
              <a:pathLst>
                <a:path extrusionOk="0" h="424" w="52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0" name="Google Shape;15580;p73"/>
            <p:cNvSpPr/>
            <p:nvPr/>
          </p:nvSpPr>
          <p:spPr>
            <a:xfrm>
              <a:off x="7764960" y="1501251"/>
              <a:ext cx="15105" cy="41472"/>
            </a:xfrm>
            <a:custGeom>
              <a:rect b="b" l="l" r="r" t="t"/>
              <a:pathLst>
                <a:path extrusionOk="0" h="1587" w="578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81" name="Google Shape;15581;p73"/>
          <p:cNvGrpSpPr/>
          <p:nvPr/>
        </p:nvGrpSpPr>
        <p:grpSpPr>
          <a:xfrm>
            <a:off x="16300358" y="3002502"/>
            <a:ext cx="301621" cy="721257"/>
            <a:chOff x="8150179" y="1501251"/>
            <a:chExt cx="150811" cy="360628"/>
          </a:xfrm>
        </p:grpSpPr>
        <p:sp>
          <p:nvSpPr>
            <p:cNvPr id="15582" name="Google Shape;15582;p73"/>
            <p:cNvSpPr/>
            <p:nvPr/>
          </p:nvSpPr>
          <p:spPr>
            <a:xfrm>
              <a:off x="8150179" y="1656034"/>
              <a:ext cx="150549" cy="205846"/>
            </a:xfrm>
            <a:custGeom>
              <a:rect b="b" l="l" r="r" t="t"/>
              <a:pathLst>
                <a:path extrusionOk="0" h="7877" w="5761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73"/>
            <p:cNvSpPr/>
            <p:nvPr/>
          </p:nvSpPr>
          <p:spPr>
            <a:xfrm>
              <a:off x="8206468" y="1656034"/>
              <a:ext cx="94521" cy="205846"/>
            </a:xfrm>
            <a:custGeom>
              <a:rect b="b" l="l" r="r" t="t"/>
              <a:pathLst>
                <a:path extrusionOk="0" h="7877" w="3617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73"/>
            <p:cNvSpPr/>
            <p:nvPr/>
          </p:nvSpPr>
          <p:spPr>
            <a:xfrm>
              <a:off x="8209996" y="1513559"/>
              <a:ext cx="30941" cy="168894"/>
            </a:xfrm>
            <a:custGeom>
              <a:rect b="b" l="l" r="r" t="t"/>
              <a:pathLst>
                <a:path extrusionOk="0" h="6463" w="1184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73"/>
            <p:cNvSpPr/>
            <p:nvPr/>
          </p:nvSpPr>
          <p:spPr>
            <a:xfrm>
              <a:off x="8198419" y="1702785"/>
              <a:ext cx="54329" cy="54303"/>
            </a:xfrm>
            <a:custGeom>
              <a:rect b="b" l="l" r="r" t="t"/>
              <a:pathLst>
                <a:path extrusionOk="0" h="2078" w="2079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6" name="Google Shape;15586;p73"/>
            <p:cNvSpPr/>
            <p:nvPr/>
          </p:nvSpPr>
          <p:spPr>
            <a:xfrm>
              <a:off x="8189639" y="1809327"/>
              <a:ext cx="71629" cy="21141"/>
            </a:xfrm>
            <a:custGeom>
              <a:rect b="b" l="l" r="r" t="t"/>
              <a:pathLst>
                <a:path extrusionOk="0" h="809" w="2741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7" name="Google Shape;15587;p73"/>
            <p:cNvSpPr/>
            <p:nvPr/>
          </p:nvSpPr>
          <p:spPr>
            <a:xfrm>
              <a:off x="8189639" y="1817114"/>
              <a:ext cx="71629" cy="13354"/>
            </a:xfrm>
            <a:custGeom>
              <a:rect b="b" l="l" r="r" t="t"/>
              <a:pathLst>
                <a:path extrusionOk="0" h="511" w="2741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8" name="Google Shape;15588;p73"/>
            <p:cNvSpPr/>
            <p:nvPr/>
          </p:nvSpPr>
          <p:spPr>
            <a:xfrm>
              <a:off x="8225571" y="1513559"/>
              <a:ext cx="15366" cy="168894"/>
            </a:xfrm>
            <a:custGeom>
              <a:rect b="b" l="l" r="r" t="t"/>
              <a:pathLst>
                <a:path extrusionOk="0" h="6463" w="588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9" name="Google Shape;15589;p73"/>
            <p:cNvSpPr/>
            <p:nvPr/>
          </p:nvSpPr>
          <p:spPr>
            <a:xfrm>
              <a:off x="8204456" y="1501251"/>
              <a:ext cx="41995" cy="50018"/>
            </a:xfrm>
            <a:custGeom>
              <a:rect b="b" l="l" r="r" t="t"/>
              <a:pathLst>
                <a:path extrusionOk="0" h="1914" w="1607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0" name="Google Shape;15590;p73"/>
            <p:cNvSpPr/>
            <p:nvPr/>
          </p:nvSpPr>
          <p:spPr>
            <a:xfrm>
              <a:off x="8225571" y="1501251"/>
              <a:ext cx="20880" cy="50018"/>
            </a:xfrm>
            <a:custGeom>
              <a:rect b="b" l="l" r="r" t="t"/>
              <a:pathLst>
                <a:path extrusionOk="0" h="1914" w="799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91" name="Google Shape;15591;p73"/>
          <p:cNvSpPr/>
          <p:nvPr/>
        </p:nvSpPr>
        <p:spPr>
          <a:xfrm>
            <a:off x="9896171" y="5813888"/>
            <a:ext cx="65488" cy="31777"/>
          </a:xfrm>
          <a:custGeom>
            <a:rect b="b" l="l" r="r" t="t"/>
            <a:pathLst>
              <a:path extrusionOk="0" h="608" w="1253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92" name="Google Shape;15592;p73"/>
          <p:cNvGrpSpPr/>
          <p:nvPr/>
        </p:nvGrpSpPr>
        <p:grpSpPr>
          <a:xfrm>
            <a:off x="9755734" y="5805892"/>
            <a:ext cx="340297" cy="721257"/>
            <a:chOff x="4877867" y="2902946"/>
            <a:chExt cx="170149" cy="360629"/>
          </a:xfrm>
        </p:grpSpPr>
        <p:sp>
          <p:nvSpPr>
            <p:cNvPr id="15593" name="Google Shape;15593;p73"/>
            <p:cNvSpPr/>
            <p:nvPr/>
          </p:nvSpPr>
          <p:spPr>
            <a:xfrm>
              <a:off x="4942780" y="2925315"/>
              <a:ext cx="32692" cy="15915"/>
            </a:xfrm>
            <a:custGeom>
              <a:rect b="b" l="l" r="r" t="t"/>
              <a:pathLst>
                <a:path extrusionOk="0" h="609" w="1251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4" name="Google Shape;15594;p73"/>
            <p:cNvSpPr/>
            <p:nvPr/>
          </p:nvSpPr>
          <p:spPr>
            <a:xfrm>
              <a:off x="4937345" y="2943843"/>
              <a:ext cx="32927" cy="15915"/>
            </a:xfrm>
            <a:custGeom>
              <a:rect b="b" l="l" r="r" t="t"/>
              <a:pathLst>
                <a:path extrusionOk="0" h="609" w="126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5" name="Google Shape;15595;p73"/>
            <p:cNvSpPr/>
            <p:nvPr/>
          </p:nvSpPr>
          <p:spPr>
            <a:xfrm>
              <a:off x="4877867" y="3063164"/>
              <a:ext cx="170149" cy="200410"/>
            </a:xfrm>
            <a:custGeom>
              <a:rect b="b" l="l" r="r" t="t"/>
              <a:pathLst>
                <a:path extrusionOk="0" h="7669" w="6511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6" name="Google Shape;15596;p73"/>
            <p:cNvSpPr/>
            <p:nvPr/>
          </p:nvSpPr>
          <p:spPr>
            <a:xfrm>
              <a:off x="4942963" y="3088905"/>
              <a:ext cx="105053" cy="174670"/>
            </a:xfrm>
            <a:custGeom>
              <a:rect b="b" l="l" r="r" t="t"/>
              <a:pathLst>
                <a:path extrusionOk="0" h="6684" w="402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7" name="Google Shape;15597;p73"/>
            <p:cNvSpPr/>
            <p:nvPr/>
          </p:nvSpPr>
          <p:spPr>
            <a:xfrm>
              <a:off x="4949496" y="2966761"/>
              <a:ext cx="25662" cy="161368"/>
            </a:xfrm>
            <a:custGeom>
              <a:rect b="b" l="l" r="r" t="t"/>
              <a:pathLst>
                <a:path extrusionOk="0" h="6175" w="982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8" name="Google Shape;15598;p73"/>
            <p:cNvSpPr/>
            <p:nvPr/>
          </p:nvSpPr>
          <p:spPr>
            <a:xfrm>
              <a:off x="4962301" y="2967023"/>
              <a:ext cx="12857" cy="161107"/>
            </a:xfrm>
            <a:custGeom>
              <a:rect b="b" l="l" r="r" t="t"/>
              <a:pathLst>
                <a:path extrusionOk="0" h="6165" w="492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9" name="Google Shape;15599;p73"/>
            <p:cNvSpPr/>
            <p:nvPr/>
          </p:nvSpPr>
          <p:spPr>
            <a:xfrm>
              <a:off x="4948739" y="2902946"/>
              <a:ext cx="33685" cy="71394"/>
            </a:xfrm>
            <a:custGeom>
              <a:rect b="b" l="l" r="r" t="t"/>
              <a:pathLst>
                <a:path extrusionOk="0" h="2732" w="1289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0" name="Google Shape;15600;p73"/>
            <p:cNvSpPr/>
            <p:nvPr/>
          </p:nvSpPr>
          <p:spPr>
            <a:xfrm>
              <a:off x="4937423" y="3148199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1" name="Google Shape;15601;p73"/>
            <p:cNvSpPr/>
            <p:nvPr/>
          </p:nvSpPr>
          <p:spPr>
            <a:xfrm>
              <a:off x="4937423" y="3177102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2" name="Google Shape;15602;p73"/>
            <p:cNvSpPr/>
            <p:nvPr/>
          </p:nvSpPr>
          <p:spPr>
            <a:xfrm>
              <a:off x="4937423" y="3205247"/>
              <a:ext cx="49782" cy="10819"/>
            </a:xfrm>
            <a:custGeom>
              <a:rect b="b" l="l" r="r" t="t"/>
              <a:pathLst>
                <a:path extrusionOk="0" h="414" w="1905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73"/>
            <p:cNvSpPr/>
            <p:nvPr/>
          </p:nvSpPr>
          <p:spPr>
            <a:xfrm>
              <a:off x="4999253" y="3176841"/>
              <a:ext cx="11080" cy="11342"/>
            </a:xfrm>
            <a:custGeom>
              <a:rect b="b" l="l" r="r" t="t"/>
              <a:pathLst>
                <a:path extrusionOk="0" h="434" w="424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4" name="Google Shape;15604;p73"/>
            <p:cNvSpPr/>
            <p:nvPr/>
          </p:nvSpPr>
          <p:spPr>
            <a:xfrm>
              <a:off x="4999253" y="3204985"/>
              <a:ext cx="11080" cy="11342"/>
            </a:xfrm>
            <a:custGeom>
              <a:rect b="b" l="l" r="r" t="t"/>
              <a:pathLst>
                <a:path extrusionOk="0" h="434" w="424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5" name="Google Shape;15605;p73"/>
            <p:cNvSpPr/>
            <p:nvPr/>
          </p:nvSpPr>
          <p:spPr>
            <a:xfrm>
              <a:off x="4957284" y="2914235"/>
              <a:ext cx="18110" cy="53572"/>
            </a:xfrm>
            <a:custGeom>
              <a:rect b="b" l="l" r="r" t="t"/>
              <a:pathLst>
                <a:path extrusionOk="0" h="2050" w="693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06" name="Google Shape;15606;p73"/>
          <p:cNvGrpSpPr/>
          <p:nvPr/>
        </p:nvGrpSpPr>
        <p:grpSpPr>
          <a:xfrm>
            <a:off x="13483379" y="3001352"/>
            <a:ext cx="415925" cy="722407"/>
            <a:chOff x="6741689" y="1500676"/>
            <a:chExt cx="207962" cy="361203"/>
          </a:xfrm>
        </p:grpSpPr>
        <p:sp>
          <p:nvSpPr>
            <p:cNvPr id="15607" name="Google Shape;15607;p73"/>
            <p:cNvSpPr/>
            <p:nvPr/>
          </p:nvSpPr>
          <p:spPr>
            <a:xfrm>
              <a:off x="6749242" y="1500676"/>
              <a:ext cx="184469" cy="361203"/>
            </a:xfrm>
            <a:custGeom>
              <a:rect b="b" l="l" r="r" t="t"/>
              <a:pathLst>
                <a:path extrusionOk="0" h="13822" w="7059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73"/>
            <p:cNvSpPr/>
            <p:nvPr/>
          </p:nvSpPr>
          <p:spPr>
            <a:xfrm>
              <a:off x="6775113" y="1501199"/>
              <a:ext cx="37735" cy="310167"/>
            </a:xfrm>
            <a:custGeom>
              <a:rect b="b" l="l" r="r" t="t"/>
              <a:pathLst>
                <a:path extrusionOk="0" h="11869" w="1444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9" name="Google Shape;15609;p73"/>
            <p:cNvSpPr/>
            <p:nvPr/>
          </p:nvSpPr>
          <p:spPr>
            <a:xfrm>
              <a:off x="6773623" y="1645241"/>
              <a:ext cx="159330" cy="216638"/>
            </a:xfrm>
            <a:custGeom>
              <a:rect b="b" l="l" r="r" t="t"/>
              <a:pathLst>
                <a:path extrusionOk="0" h="8290" w="6097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0" name="Google Shape;15610;p73"/>
            <p:cNvSpPr/>
            <p:nvPr/>
          </p:nvSpPr>
          <p:spPr>
            <a:xfrm>
              <a:off x="6854530" y="1589082"/>
              <a:ext cx="93006" cy="108502"/>
            </a:xfrm>
            <a:custGeom>
              <a:rect b="b" l="l" r="r" t="t"/>
              <a:pathLst>
                <a:path extrusionOk="0" h="4152" w="3559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1" name="Google Shape;15611;p73"/>
            <p:cNvSpPr/>
            <p:nvPr/>
          </p:nvSpPr>
          <p:spPr>
            <a:xfrm>
              <a:off x="6857796" y="1589134"/>
              <a:ext cx="91856" cy="108398"/>
            </a:xfrm>
            <a:custGeom>
              <a:rect b="b" l="l" r="r" t="t"/>
              <a:pathLst>
                <a:path extrusionOk="0" h="4148" w="3515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2" name="Google Shape;15612;p73"/>
            <p:cNvSpPr/>
            <p:nvPr/>
          </p:nvSpPr>
          <p:spPr>
            <a:xfrm>
              <a:off x="6801245" y="1635441"/>
              <a:ext cx="31699" cy="11315"/>
            </a:xfrm>
            <a:custGeom>
              <a:rect b="b" l="l" r="r" t="t"/>
              <a:pathLst>
                <a:path extrusionOk="0" h="433" w="1213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3" name="Google Shape;15613;p73"/>
            <p:cNvSpPr/>
            <p:nvPr/>
          </p:nvSpPr>
          <p:spPr>
            <a:xfrm>
              <a:off x="6819852" y="1626765"/>
              <a:ext cx="11342" cy="28537"/>
            </a:xfrm>
            <a:custGeom>
              <a:rect b="b" l="l" r="r" t="t"/>
              <a:pathLst>
                <a:path extrusionOk="0" h="1092" w="434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4" name="Google Shape;15614;p73"/>
            <p:cNvSpPr/>
            <p:nvPr/>
          </p:nvSpPr>
          <p:spPr>
            <a:xfrm>
              <a:off x="6754756" y="1761583"/>
              <a:ext cx="29687" cy="11315"/>
            </a:xfrm>
            <a:custGeom>
              <a:rect b="b" l="l" r="r" t="t"/>
              <a:pathLst>
                <a:path extrusionOk="0" h="433" w="1136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5" name="Google Shape;15615;p73"/>
            <p:cNvSpPr/>
            <p:nvPr/>
          </p:nvSpPr>
          <p:spPr>
            <a:xfrm>
              <a:off x="6756768" y="1752907"/>
              <a:ext cx="11342" cy="28537"/>
            </a:xfrm>
            <a:custGeom>
              <a:rect b="b" l="l" r="r" t="t"/>
              <a:pathLst>
                <a:path extrusionOk="0" h="1092" w="434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6" name="Google Shape;15616;p73"/>
            <p:cNvSpPr/>
            <p:nvPr/>
          </p:nvSpPr>
          <p:spPr>
            <a:xfrm>
              <a:off x="6754756" y="1717863"/>
              <a:ext cx="31699" cy="11577"/>
            </a:xfrm>
            <a:custGeom>
              <a:rect b="b" l="l" r="r" t="t"/>
              <a:pathLst>
                <a:path extrusionOk="0" h="443" w="1213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7" name="Google Shape;15617;p73"/>
            <p:cNvSpPr/>
            <p:nvPr/>
          </p:nvSpPr>
          <p:spPr>
            <a:xfrm>
              <a:off x="6756768" y="1709422"/>
              <a:ext cx="11342" cy="28563"/>
            </a:xfrm>
            <a:custGeom>
              <a:rect b="b" l="l" r="r" t="t"/>
              <a:pathLst>
                <a:path extrusionOk="0" h="1093" w="434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8" name="Google Shape;15618;p73"/>
            <p:cNvSpPr/>
            <p:nvPr/>
          </p:nvSpPr>
          <p:spPr>
            <a:xfrm>
              <a:off x="6833414" y="1779431"/>
              <a:ext cx="43014" cy="11315"/>
            </a:xfrm>
            <a:custGeom>
              <a:rect b="b" l="l" r="r" t="t"/>
              <a:pathLst>
                <a:path extrusionOk="0" h="433" w="1646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9" name="Google Shape;15619;p73"/>
            <p:cNvSpPr/>
            <p:nvPr/>
          </p:nvSpPr>
          <p:spPr>
            <a:xfrm>
              <a:off x="6775871" y="1779431"/>
              <a:ext cx="32692" cy="11315"/>
            </a:xfrm>
            <a:custGeom>
              <a:rect b="b" l="l" r="r" t="t"/>
              <a:pathLst>
                <a:path extrusionOk="0" h="433" w="1251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0" name="Google Shape;15620;p73"/>
            <p:cNvSpPr/>
            <p:nvPr/>
          </p:nvSpPr>
          <p:spPr>
            <a:xfrm>
              <a:off x="6801245" y="1596974"/>
              <a:ext cx="31699" cy="11342"/>
            </a:xfrm>
            <a:custGeom>
              <a:rect b="b" l="l" r="r" t="t"/>
              <a:pathLst>
                <a:path extrusionOk="0" h="434" w="1213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1" name="Google Shape;15621;p73"/>
            <p:cNvSpPr/>
            <p:nvPr/>
          </p:nvSpPr>
          <p:spPr>
            <a:xfrm>
              <a:off x="6819852" y="1588560"/>
              <a:ext cx="11342" cy="28563"/>
            </a:xfrm>
            <a:custGeom>
              <a:rect b="b" l="l" r="r" t="t"/>
              <a:pathLst>
                <a:path extrusionOk="0" h="1093" w="434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2" name="Google Shape;15622;p73"/>
            <p:cNvSpPr/>
            <p:nvPr/>
          </p:nvSpPr>
          <p:spPr>
            <a:xfrm>
              <a:off x="6789956" y="1657053"/>
              <a:ext cx="10558" cy="10558"/>
            </a:xfrm>
            <a:custGeom>
              <a:rect b="b" l="l" r="r" t="t"/>
              <a:pathLst>
                <a:path extrusionOk="0" h="404" w="404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3" name="Google Shape;15623;p73"/>
            <p:cNvSpPr/>
            <p:nvPr/>
          </p:nvSpPr>
          <p:spPr>
            <a:xfrm>
              <a:off x="6788702" y="1704536"/>
              <a:ext cx="10819" cy="10584"/>
            </a:xfrm>
            <a:custGeom>
              <a:rect b="b" l="l" r="r" t="t"/>
              <a:pathLst>
                <a:path extrusionOk="0" h="405" w="414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4" name="Google Shape;15624;p73"/>
            <p:cNvSpPr/>
            <p:nvPr/>
          </p:nvSpPr>
          <p:spPr>
            <a:xfrm>
              <a:off x="6787683" y="1755050"/>
              <a:ext cx="10584" cy="10819"/>
            </a:xfrm>
            <a:custGeom>
              <a:rect b="b" l="l" r="r" t="t"/>
              <a:pathLst>
                <a:path extrusionOk="0" h="414" w="405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5" name="Google Shape;15625;p73"/>
            <p:cNvSpPr/>
            <p:nvPr/>
          </p:nvSpPr>
          <p:spPr>
            <a:xfrm>
              <a:off x="6741689" y="1509509"/>
              <a:ext cx="42753" cy="11368"/>
            </a:xfrm>
            <a:custGeom>
              <a:rect b="b" l="l" r="r" t="t"/>
              <a:pathLst>
                <a:path extrusionOk="0" h="435" w="1636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6" name="Google Shape;15626;p73"/>
          <p:cNvGrpSpPr/>
          <p:nvPr/>
        </p:nvGrpSpPr>
        <p:grpSpPr>
          <a:xfrm>
            <a:off x="11505253" y="6860809"/>
            <a:ext cx="721257" cy="362928"/>
            <a:chOff x="5752627" y="3430404"/>
            <a:chExt cx="360628" cy="181464"/>
          </a:xfrm>
        </p:grpSpPr>
        <p:sp>
          <p:nvSpPr>
            <p:cNvPr id="15627" name="Google Shape;15627;p73"/>
            <p:cNvSpPr/>
            <p:nvPr/>
          </p:nvSpPr>
          <p:spPr>
            <a:xfrm>
              <a:off x="5752627" y="3430404"/>
              <a:ext cx="360628" cy="181203"/>
            </a:xfrm>
            <a:custGeom>
              <a:rect b="b" l="l" r="r" t="t"/>
              <a:pathLst>
                <a:path extrusionOk="0" h="6934" w="1380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8" name="Google Shape;15628;p73"/>
            <p:cNvSpPr/>
            <p:nvPr/>
          </p:nvSpPr>
          <p:spPr>
            <a:xfrm>
              <a:off x="5752627" y="3430404"/>
              <a:ext cx="360628" cy="96507"/>
            </a:xfrm>
            <a:custGeom>
              <a:rect b="b" l="l" r="r" t="t"/>
              <a:pathLst>
                <a:path extrusionOk="0" h="3693" w="1380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9" name="Google Shape;15629;p73"/>
            <p:cNvSpPr/>
            <p:nvPr/>
          </p:nvSpPr>
          <p:spPr>
            <a:xfrm>
              <a:off x="5752627" y="3430404"/>
              <a:ext cx="360628" cy="96507"/>
            </a:xfrm>
            <a:custGeom>
              <a:rect b="b" l="l" r="r" t="t"/>
              <a:pathLst>
                <a:path extrusionOk="0" h="3693" w="1380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0" name="Google Shape;15630;p73"/>
            <p:cNvSpPr/>
            <p:nvPr/>
          </p:nvSpPr>
          <p:spPr>
            <a:xfrm>
              <a:off x="5788036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1" name="Google Shape;15631;p73"/>
            <p:cNvSpPr/>
            <p:nvPr/>
          </p:nvSpPr>
          <p:spPr>
            <a:xfrm>
              <a:off x="5816939" y="3526885"/>
              <a:ext cx="29190" cy="84722"/>
            </a:xfrm>
            <a:custGeom>
              <a:rect b="b" l="l" r="r" t="t"/>
              <a:pathLst>
                <a:path extrusionOk="0" h="3242" w="1117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2" name="Google Shape;15632;p73"/>
            <p:cNvSpPr/>
            <p:nvPr/>
          </p:nvSpPr>
          <p:spPr>
            <a:xfrm>
              <a:off x="5846102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3" name="Google Shape;15633;p73"/>
            <p:cNvSpPr/>
            <p:nvPr/>
          </p:nvSpPr>
          <p:spPr>
            <a:xfrm>
              <a:off x="5875005" y="3526885"/>
              <a:ext cx="28903" cy="84722"/>
            </a:xfrm>
            <a:custGeom>
              <a:rect b="b" l="l" r="r" t="t"/>
              <a:pathLst>
                <a:path extrusionOk="0" h="3242" w="1106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4" name="Google Shape;15634;p73"/>
            <p:cNvSpPr/>
            <p:nvPr/>
          </p:nvSpPr>
          <p:spPr>
            <a:xfrm>
              <a:off x="5903881" y="3526885"/>
              <a:ext cx="29190" cy="84722"/>
            </a:xfrm>
            <a:custGeom>
              <a:rect b="b" l="l" r="r" t="t"/>
              <a:pathLst>
                <a:path extrusionOk="0" h="3242" w="1117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5" name="Google Shape;15635;p73"/>
            <p:cNvSpPr/>
            <p:nvPr/>
          </p:nvSpPr>
          <p:spPr>
            <a:xfrm>
              <a:off x="5933045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6" name="Google Shape;15636;p73"/>
            <p:cNvSpPr/>
            <p:nvPr/>
          </p:nvSpPr>
          <p:spPr>
            <a:xfrm>
              <a:off x="5961948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7" name="Google Shape;15637;p73"/>
            <p:cNvSpPr/>
            <p:nvPr/>
          </p:nvSpPr>
          <p:spPr>
            <a:xfrm>
              <a:off x="5990850" y="3526885"/>
              <a:ext cx="29164" cy="84722"/>
            </a:xfrm>
            <a:custGeom>
              <a:rect b="b" l="l" r="r" t="t"/>
              <a:pathLst>
                <a:path extrusionOk="0" h="3242" w="1116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8" name="Google Shape;15638;p73"/>
            <p:cNvSpPr/>
            <p:nvPr/>
          </p:nvSpPr>
          <p:spPr>
            <a:xfrm>
              <a:off x="6019988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9" name="Google Shape;15639;p73"/>
            <p:cNvSpPr/>
            <p:nvPr/>
          </p:nvSpPr>
          <p:spPr>
            <a:xfrm>
              <a:off x="6048891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0" name="Google Shape;15640;p73"/>
            <p:cNvSpPr/>
            <p:nvPr/>
          </p:nvSpPr>
          <p:spPr>
            <a:xfrm>
              <a:off x="5806381" y="3526885"/>
              <a:ext cx="21403" cy="48032"/>
            </a:xfrm>
            <a:custGeom>
              <a:rect b="b" l="l" r="r" t="t"/>
              <a:pathLst>
                <a:path extrusionOk="0" h="1838" w="819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1" name="Google Shape;15641;p73"/>
            <p:cNvSpPr/>
            <p:nvPr/>
          </p:nvSpPr>
          <p:spPr>
            <a:xfrm>
              <a:off x="5864186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2" name="Google Shape;15642;p73"/>
            <p:cNvSpPr/>
            <p:nvPr/>
          </p:nvSpPr>
          <p:spPr>
            <a:xfrm>
              <a:off x="5922226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3" name="Google Shape;15643;p73"/>
            <p:cNvSpPr/>
            <p:nvPr/>
          </p:nvSpPr>
          <p:spPr>
            <a:xfrm>
              <a:off x="5980293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4" name="Google Shape;15644;p73"/>
            <p:cNvSpPr/>
            <p:nvPr/>
          </p:nvSpPr>
          <p:spPr>
            <a:xfrm>
              <a:off x="6038072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5" name="Google Shape;15645;p73"/>
            <p:cNvSpPr/>
            <p:nvPr/>
          </p:nvSpPr>
          <p:spPr>
            <a:xfrm>
              <a:off x="5926774" y="3454995"/>
              <a:ext cx="139234" cy="42282"/>
            </a:xfrm>
            <a:custGeom>
              <a:rect b="b" l="l" r="r" t="t"/>
              <a:pathLst>
                <a:path extrusionOk="0" h="1618" w="5328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6" name="Google Shape;15646;p73"/>
            <p:cNvSpPr/>
            <p:nvPr/>
          </p:nvSpPr>
          <p:spPr>
            <a:xfrm>
              <a:off x="5926774" y="3471615"/>
              <a:ext cx="139234" cy="25662"/>
            </a:xfrm>
            <a:custGeom>
              <a:rect b="b" l="l" r="r" t="t"/>
              <a:pathLst>
                <a:path extrusionOk="0" h="982" w="5328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7" name="Google Shape;15647;p73"/>
            <p:cNvSpPr/>
            <p:nvPr/>
          </p:nvSpPr>
          <p:spPr>
            <a:xfrm>
              <a:off x="5870981" y="3449559"/>
              <a:ext cx="10819" cy="53232"/>
            </a:xfrm>
            <a:custGeom>
              <a:rect b="b" l="l" r="r" t="t"/>
              <a:pathLst>
                <a:path extrusionOk="0" h="2037" w="414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8" name="Google Shape;15648;p73"/>
            <p:cNvSpPr/>
            <p:nvPr/>
          </p:nvSpPr>
          <p:spPr>
            <a:xfrm>
              <a:off x="5834787" y="3449559"/>
              <a:ext cx="10845" cy="53232"/>
            </a:xfrm>
            <a:custGeom>
              <a:rect b="b" l="l" r="r" t="t"/>
              <a:pathLst>
                <a:path extrusionOk="0" h="2037" w="415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9" name="Google Shape;15649;p73"/>
            <p:cNvSpPr/>
            <p:nvPr/>
          </p:nvSpPr>
          <p:spPr>
            <a:xfrm>
              <a:off x="5797601" y="3449559"/>
              <a:ext cx="11080" cy="53232"/>
            </a:xfrm>
            <a:custGeom>
              <a:rect b="b" l="l" r="r" t="t"/>
              <a:pathLst>
                <a:path extrusionOk="0" h="2037" w="424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0" name="Google Shape;15650;p73"/>
            <p:cNvSpPr/>
            <p:nvPr/>
          </p:nvSpPr>
          <p:spPr>
            <a:xfrm>
              <a:off x="6094361" y="3526885"/>
              <a:ext cx="18632" cy="84983"/>
            </a:xfrm>
            <a:custGeom>
              <a:rect b="b" l="l" r="r" t="t"/>
              <a:pathLst>
                <a:path extrusionOk="0" h="3252" w="713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1" name="Google Shape;15651;p73"/>
            <p:cNvSpPr/>
            <p:nvPr/>
          </p:nvSpPr>
          <p:spPr>
            <a:xfrm>
              <a:off x="5769456" y="3526885"/>
              <a:ext cx="18606" cy="84983"/>
            </a:xfrm>
            <a:custGeom>
              <a:rect b="b" l="l" r="r" t="t"/>
              <a:pathLst>
                <a:path extrusionOk="0" h="3252" w="712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2" name="Google Shape;15652;p73"/>
            <p:cNvSpPr/>
            <p:nvPr/>
          </p:nvSpPr>
          <p:spPr>
            <a:xfrm>
              <a:off x="5860684" y="3457530"/>
              <a:ext cx="31437" cy="10845"/>
            </a:xfrm>
            <a:custGeom>
              <a:rect b="b" l="l" r="r" t="t"/>
              <a:pathLst>
                <a:path extrusionOk="0" h="415" w="1203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3" name="Google Shape;15653;p73"/>
            <p:cNvSpPr/>
            <p:nvPr/>
          </p:nvSpPr>
          <p:spPr>
            <a:xfrm>
              <a:off x="5824491" y="3477652"/>
              <a:ext cx="31673" cy="11080"/>
            </a:xfrm>
            <a:custGeom>
              <a:rect b="b" l="l" r="r" t="t"/>
              <a:pathLst>
                <a:path extrusionOk="0" h="424" w="1212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4" name="Google Shape;15654;p73"/>
            <p:cNvSpPr/>
            <p:nvPr/>
          </p:nvSpPr>
          <p:spPr>
            <a:xfrm>
              <a:off x="5787304" y="3457530"/>
              <a:ext cx="31673" cy="10845"/>
            </a:xfrm>
            <a:custGeom>
              <a:rect b="b" l="l" r="r" t="t"/>
              <a:pathLst>
                <a:path extrusionOk="0" h="415" w="1212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55" name="Google Shape;15655;p73"/>
          <p:cNvGrpSpPr/>
          <p:nvPr/>
        </p:nvGrpSpPr>
        <p:grpSpPr>
          <a:xfrm>
            <a:off x="10471399" y="5805996"/>
            <a:ext cx="723818" cy="721518"/>
            <a:chOff x="5235700" y="2902998"/>
            <a:chExt cx="361909" cy="360759"/>
          </a:xfrm>
        </p:grpSpPr>
        <p:sp>
          <p:nvSpPr>
            <p:cNvPr id="15656" name="Google Shape;15656;p73"/>
            <p:cNvSpPr/>
            <p:nvPr/>
          </p:nvSpPr>
          <p:spPr>
            <a:xfrm>
              <a:off x="5235700" y="2902998"/>
              <a:ext cx="361909" cy="360498"/>
            </a:xfrm>
            <a:custGeom>
              <a:rect b="b" l="l" r="r" t="t"/>
              <a:pathLst>
                <a:path extrusionOk="0" h="13795" w="13849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7" name="Google Shape;15657;p73"/>
            <p:cNvSpPr/>
            <p:nvPr/>
          </p:nvSpPr>
          <p:spPr>
            <a:xfrm>
              <a:off x="5353061" y="2902998"/>
              <a:ext cx="244287" cy="360759"/>
            </a:xfrm>
            <a:custGeom>
              <a:rect b="b" l="l" r="r" t="t"/>
              <a:pathLst>
                <a:path extrusionOk="0" h="13805" w="9348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8" name="Google Shape;15658;p73"/>
            <p:cNvSpPr/>
            <p:nvPr/>
          </p:nvSpPr>
          <p:spPr>
            <a:xfrm>
              <a:off x="5294001" y="2977267"/>
              <a:ext cx="228712" cy="228372"/>
            </a:xfrm>
            <a:custGeom>
              <a:rect b="b" l="l" r="r" t="t"/>
              <a:pathLst>
                <a:path extrusionOk="0" h="8739" w="8752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9" name="Google Shape;15659;p73"/>
            <p:cNvSpPr/>
            <p:nvPr/>
          </p:nvSpPr>
          <p:spPr>
            <a:xfrm>
              <a:off x="5374672" y="2977267"/>
              <a:ext cx="148041" cy="228372"/>
            </a:xfrm>
            <a:custGeom>
              <a:rect b="b" l="l" r="r" t="t"/>
              <a:pathLst>
                <a:path extrusionOk="0" h="8739" w="5665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0" name="Google Shape;15660;p73"/>
            <p:cNvSpPr/>
            <p:nvPr/>
          </p:nvSpPr>
          <p:spPr>
            <a:xfrm>
              <a:off x="5335473" y="3083783"/>
              <a:ext cx="73145" cy="71499"/>
            </a:xfrm>
            <a:custGeom>
              <a:rect b="b" l="l" r="r" t="t"/>
              <a:pathLst>
                <a:path extrusionOk="0" h="2736" w="2799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1" name="Google Shape;15661;p73"/>
            <p:cNvSpPr/>
            <p:nvPr/>
          </p:nvSpPr>
          <p:spPr>
            <a:xfrm>
              <a:off x="5380447" y="3068025"/>
              <a:ext cx="57831" cy="56237"/>
            </a:xfrm>
            <a:custGeom>
              <a:rect b="b" l="l" r="r" t="t"/>
              <a:pathLst>
                <a:path extrusionOk="0" h="2152" w="2213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2" name="Google Shape;15662;p73"/>
            <p:cNvSpPr/>
            <p:nvPr/>
          </p:nvSpPr>
          <p:spPr>
            <a:xfrm>
              <a:off x="5399289" y="3031309"/>
              <a:ext cx="58850" cy="74425"/>
            </a:xfrm>
            <a:custGeom>
              <a:rect b="b" l="l" r="r" t="t"/>
              <a:pathLst>
                <a:path extrusionOk="0" h="2848" w="2252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63" name="Google Shape;15663;p73"/>
          <p:cNvGrpSpPr/>
          <p:nvPr/>
        </p:nvGrpSpPr>
        <p:grpSpPr>
          <a:xfrm>
            <a:off x="13269824" y="6789937"/>
            <a:ext cx="720734" cy="504619"/>
            <a:chOff x="6634912" y="3394969"/>
            <a:chExt cx="360367" cy="252309"/>
          </a:xfrm>
        </p:grpSpPr>
        <p:sp>
          <p:nvSpPr>
            <p:cNvPr id="15664" name="Google Shape;15664;p73"/>
            <p:cNvSpPr/>
            <p:nvPr/>
          </p:nvSpPr>
          <p:spPr>
            <a:xfrm>
              <a:off x="6784913" y="3403749"/>
              <a:ext cx="106830" cy="39748"/>
            </a:xfrm>
            <a:custGeom>
              <a:rect b="b" l="l" r="r" t="t"/>
              <a:pathLst>
                <a:path extrusionOk="0" h="1521" w="4088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5" name="Google Shape;15665;p73"/>
            <p:cNvSpPr/>
            <p:nvPr/>
          </p:nvSpPr>
          <p:spPr>
            <a:xfrm>
              <a:off x="6916333" y="3417835"/>
              <a:ext cx="56080" cy="30444"/>
            </a:xfrm>
            <a:custGeom>
              <a:rect b="b" l="l" r="r" t="t"/>
              <a:pathLst>
                <a:path extrusionOk="0" h="1165" w="2146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6" name="Google Shape;15666;p73"/>
            <p:cNvSpPr/>
            <p:nvPr/>
          </p:nvSpPr>
          <p:spPr>
            <a:xfrm>
              <a:off x="6634912" y="3442974"/>
              <a:ext cx="360367" cy="204304"/>
            </a:xfrm>
            <a:custGeom>
              <a:rect b="b" l="l" r="r" t="t"/>
              <a:pathLst>
                <a:path extrusionOk="0" h="7818" w="1379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7" name="Google Shape;15667;p73"/>
            <p:cNvSpPr/>
            <p:nvPr/>
          </p:nvSpPr>
          <p:spPr>
            <a:xfrm>
              <a:off x="6943981" y="3477129"/>
              <a:ext cx="51298" cy="142762"/>
            </a:xfrm>
            <a:custGeom>
              <a:rect b="b" l="l" r="r" t="t"/>
              <a:pathLst>
                <a:path extrusionOk="0" h="5463" w="1963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8" name="Google Shape;15668;p73"/>
            <p:cNvSpPr/>
            <p:nvPr/>
          </p:nvSpPr>
          <p:spPr>
            <a:xfrm>
              <a:off x="6723344" y="3457530"/>
              <a:ext cx="205846" cy="176081"/>
            </a:xfrm>
            <a:custGeom>
              <a:rect b="b" l="l" r="r" t="t"/>
              <a:pathLst>
                <a:path extrusionOk="0" h="6738" w="7877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9" name="Google Shape;15669;p73"/>
            <p:cNvSpPr/>
            <p:nvPr/>
          </p:nvSpPr>
          <p:spPr>
            <a:xfrm>
              <a:off x="6743702" y="3472870"/>
              <a:ext cx="170410" cy="145793"/>
            </a:xfrm>
            <a:custGeom>
              <a:rect b="b" l="l" r="r" t="t"/>
              <a:pathLst>
                <a:path extrusionOk="0" h="5579" w="6521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0" name="Google Shape;15670;p73"/>
            <p:cNvSpPr/>
            <p:nvPr/>
          </p:nvSpPr>
          <p:spPr>
            <a:xfrm>
              <a:off x="6781411" y="3491816"/>
              <a:ext cx="119373" cy="106046"/>
            </a:xfrm>
            <a:custGeom>
              <a:rect b="b" l="l" r="r" t="t"/>
              <a:pathLst>
                <a:path extrusionOk="0" h="4058" w="4568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1" name="Google Shape;15671;p73"/>
            <p:cNvSpPr/>
            <p:nvPr/>
          </p:nvSpPr>
          <p:spPr>
            <a:xfrm>
              <a:off x="6783867" y="3491711"/>
              <a:ext cx="116159" cy="106176"/>
            </a:xfrm>
            <a:custGeom>
              <a:rect b="b" l="l" r="r" t="t"/>
              <a:pathLst>
                <a:path extrusionOk="0" h="4063" w="4445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2" name="Google Shape;15672;p73"/>
            <p:cNvSpPr/>
            <p:nvPr/>
          </p:nvSpPr>
          <p:spPr>
            <a:xfrm>
              <a:off x="6833414" y="3519595"/>
              <a:ext cx="33450" cy="33450"/>
            </a:xfrm>
            <a:custGeom>
              <a:rect b="b" l="l" r="r" t="t"/>
              <a:pathLst>
                <a:path extrusionOk="0" h="1280" w="128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3" name="Google Shape;15673;p73"/>
            <p:cNvSpPr/>
            <p:nvPr/>
          </p:nvSpPr>
          <p:spPr>
            <a:xfrm>
              <a:off x="6667055" y="3394969"/>
              <a:ext cx="34469" cy="30183"/>
            </a:xfrm>
            <a:custGeom>
              <a:rect b="b" l="l" r="r" t="t"/>
              <a:pathLst>
                <a:path extrusionOk="0" h="1155" w="1319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4" name="Google Shape;15674;p73"/>
            <p:cNvSpPr/>
            <p:nvPr/>
          </p:nvSpPr>
          <p:spPr>
            <a:xfrm>
              <a:off x="6634912" y="3416580"/>
              <a:ext cx="99016" cy="230463"/>
            </a:xfrm>
            <a:custGeom>
              <a:rect b="b" l="l" r="r" t="t"/>
              <a:pathLst>
                <a:path extrusionOk="0" h="8819" w="3789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5" name="Google Shape;15675;p73"/>
            <p:cNvSpPr/>
            <p:nvPr/>
          </p:nvSpPr>
          <p:spPr>
            <a:xfrm>
              <a:off x="6634912" y="3416580"/>
              <a:ext cx="77666" cy="204827"/>
            </a:xfrm>
            <a:custGeom>
              <a:rect b="b" l="l" r="r" t="t"/>
              <a:pathLst>
                <a:path extrusionOk="0" h="7838" w="2972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6" name="Google Shape;15676;p73"/>
            <p:cNvSpPr/>
            <p:nvPr/>
          </p:nvSpPr>
          <p:spPr>
            <a:xfrm>
              <a:off x="6915836" y="3461058"/>
              <a:ext cx="22134" cy="22134"/>
            </a:xfrm>
            <a:custGeom>
              <a:rect b="b" l="l" r="r" t="t"/>
              <a:pathLst>
                <a:path extrusionOk="0" h="847" w="847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7" name="Google Shape;15677;p73"/>
          <p:cNvGrpSpPr/>
          <p:nvPr/>
        </p:nvGrpSpPr>
        <p:grpSpPr>
          <a:xfrm>
            <a:off x="14118660" y="6681592"/>
            <a:ext cx="754341" cy="721309"/>
            <a:chOff x="7059330" y="3340796"/>
            <a:chExt cx="377170" cy="360655"/>
          </a:xfrm>
        </p:grpSpPr>
        <p:sp>
          <p:nvSpPr>
            <p:cNvPr id="15678" name="Google Shape;15678;p73"/>
            <p:cNvSpPr/>
            <p:nvPr/>
          </p:nvSpPr>
          <p:spPr>
            <a:xfrm>
              <a:off x="7059330" y="3424629"/>
              <a:ext cx="317144" cy="276822"/>
            </a:xfrm>
            <a:custGeom>
              <a:rect b="b" l="l" r="r" t="t"/>
              <a:pathLst>
                <a:path extrusionOk="0" h="10593" w="12136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9" name="Google Shape;15679;p73"/>
            <p:cNvSpPr/>
            <p:nvPr/>
          </p:nvSpPr>
          <p:spPr>
            <a:xfrm>
              <a:off x="7076917" y="3424629"/>
              <a:ext cx="299322" cy="254583"/>
            </a:xfrm>
            <a:custGeom>
              <a:rect b="b" l="l" r="r" t="t"/>
              <a:pathLst>
                <a:path extrusionOk="0" h="9742" w="11454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0" name="Google Shape;15680;p73"/>
            <p:cNvSpPr/>
            <p:nvPr/>
          </p:nvSpPr>
          <p:spPr>
            <a:xfrm>
              <a:off x="7155079" y="3466232"/>
              <a:ext cx="80671" cy="49390"/>
            </a:xfrm>
            <a:custGeom>
              <a:rect b="b" l="l" r="r" t="t"/>
              <a:pathLst>
                <a:path extrusionOk="0" h="1890" w="3087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1" name="Google Shape;15681;p73"/>
            <p:cNvSpPr/>
            <p:nvPr/>
          </p:nvSpPr>
          <p:spPr>
            <a:xfrm>
              <a:off x="7175437" y="3466336"/>
              <a:ext cx="60575" cy="48528"/>
            </a:xfrm>
            <a:custGeom>
              <a:rect b="b" l="l" r="r" t="t"/>
              <a:pathLst>
                <a:path extrusionOk="0" h="1857" w="2318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2" name="Google Shape;15682;p73"/>
            <p:cNvSpPr/>
            <p:nvPr/>
          </p:nvSpPr>
          <p:spPr>
            <a:xfrm>
              <a:off x="7199296" y="3550457"/>
              <a:ext cx="64103" cy="71838"/>
            </a:xfrm>
            <a:custGeom>
              <a:rect b="b" l="l" r="r" t="t"/>
              <a:pathLst>
                <a:path extrusionOk="0" h="2749" w="2453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3" name="Google Shape;15683;p73"/>
            <p:cNvSpPr/>
            <p:nvPr/>
          </p:nvSpPr>
          <p:spPr>
            <a:xfrm>
              <a:off x="7216648" y="3550457"/>
              <a:ext cx="47012" cy="63920"/>
            </a:xfrm>
            <a:custGeom>
              <a:rect b="b" l="l" r="r" t="t"/>
              <a:pathLst>
                <a:path extrusionOk="0" h="2446" w="1799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4" name="Google Shape;15684;p73"/>
            <p:cNvSpPr/>
            <p:nvPr/>
          </p:nvSpPr>
          <p:spPr>
            <a:xfrm>
              <a:off x="7106316" y="3524690"/>
              <a:ext cx="68127" cy="69565"/>
            </a:xfrm>
            <a:custGeom>
              <a:rect b="b" l="l" r="r" t="t"/>
              <a:pathLst>
                <a:path extrusionOk="0" h="2662" w="2607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5" name="Google Shape;15685;p73"/>
            <p:cNvSpPr/>
            <p:nvPr/>
          </p:nvSpPr>
          <p:spPr>
            <a:xfrm>
              <a:off x="7113607" y="3541049"/>
              <a:ext cx="60836" cy="53206"/>
            </a:xfrm>
            <a:custGeom>
              <a:rect b="b" l="l" r="r" t="t"/>
              <a:pathLst>
                <a:path extrusionOk="0" h="2036" w="2328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6" name="Google Shape;15686;p73"/>
            <p:cNvSpPr/>
            <p:nvPr/>
          </p:nvSpPr>
          <p:spPr>
            <a:xfrm>
              <a:off x="7312632" y="3340796"/>
              <a:ext cx="123868" cy="140645"/>
            </a:xfrm>
            <a:custGeom>
              <a:rect b="b" l="l" r="r" t="t"/>
              <a:pathLst>
                <a:path extrusionOk="0" h="5382" w="474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7" name="Google Shape;15687;p73"/>
            <p:cNvSpPr/>
            <p:nvPr/>
          </p:nvSpPr>
          <p:spPr>
            <a:xfrm>
              <a:off x="7331735" y="3413575"/>
              <a:ext cx="46516" cy="44242"/>
            </a:xfrm>
            <a:custGeom>
              <a:rect b="b" l="l" r="r" t="t"/>
              <a:pathLst>
                <a:path extrusionOk="0" h="1693" w="178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8" name="Google Shape;15688;p73"/>
            <p:cNvSpPr/>
            <p:nvPr/>
          </p:nvSpPr>
          <p:spPr>
            <a:xfrm>
              <a:off x="7231465" y="3453140"/>
              <a:ext cx="117622" cy="80122"/>
            </a:xfrm>
            <a:custGeom>
              <a:rect b="b" l="l" r="r" t="t"/>
              <a:pathLst>
                <a:path extrusionOk="0" h="3066" w="4501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9" name="Google Shape;15689;p73"/>
            <p:cNvSpPr/>
            <p:nvPr/>
          </p:nvSpPr>
          <p:spPr>
            <a:xfrm>
              <a:off x="7245785" y="3452878"/>
              <a:ext cx="93502" cy="59713"/>
            </a:xfrm>
            <a:custGeom>
              <a:rect b="b" l="l" r="r" t="t"/>
              <a:pathLst>
                <a:path extrusionOk="0" h="2285" w="3578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90" name="Google Shape;15690;p73"/>
          <p:cNvGrpSpPr/>
          <p:nvPr/>
        </p:nvGrpSpPr>
        <p:grpSpPr>
          <a:xfrm>
            <a:off x="15915896" y="6751261"/>
            <a:ext cx="721257" cy="582023"/>
            <a:chOff x="7957948" y="3375631"/>
            <a:chExt cx="360629" cy="291012"/>
          </a:xfrm>
        </p:grpSpPr>
        <p:sp>
          <p:nvSpPr>
            <p:cNvPr id="15691" name="Google Shape;15691;p73"/>
            <p:cNvSpPr/>
            <p:nvPr/>
          </p:nvSpPr>
          <p:spPr>
            <a:xfrm>
              <a:off x="7957948" y="3393714"/>
              <a:ext cx="360629" cy="261116"/>
            </a:xfrm>
            <a:custGeom>
              <a:rect b="b" l="l" r="r" t="t"/>
              <a:pathLst>
                <a:path extrusionOk="0" h="9992" w="1380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2" name="Google Shape;15692;p73"/>
            <p:cNvSpPr/>
            <p:nvPr/>
          </p:nvSpPr>
          <p:spPr>
            <a:xfrm>
              <a:off x="8286643" y="3393714"/>
              <a:ext cx="31934" cy="261116"/>
            </a:xfrm>
            <a:custGeom>
              <a:rect b="b" l="l" r="r" t="t"/>
              <a:pathLst>
                <a:path extrusionOk="0" h="9992" w="1222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3" name="Google Shape;15693;p73"/>
            <p:cNvSpPr/>
            <p:nvPr/>
          </p:nvSpPr>
          <p:spPr>
            <a:xfrm>
              <a:off x="7978541" y="3597757"/>
              <a:ext cx="159853" cy="33946"/>
            </a:xfrm>
            <a:custGeom>
              <a:rect b="b" l="l" r="r" t="t"/>
              <a:pathLst>
                <a:path extrusionOk="0" h="1299" w="6117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4" name="Google Shape;15694;p73"/>
            <p:cNvSpPr/>
            <p:nvPr/>
          </p:nvSpPr>
          <p:spPr>
            <a:xfrm>
              <a:off x="8138367" y="3597757"/>
              <a:ext cx="159591" cy="33946"/>
            </a:xfrm>
            <a:custGeom>
              <a:rect b="b" l="l" r="r" t="t"/>
              <a:pathLst>
                <a:path extrusionOk="0" h="1299" w="6107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5" name="Google Shape;15695;p73"/>
            <p:cNvSpPr/>
            <p:nvPr/>
          </p:nvSpPr>
          <p:spPr>
            <a:xfrm>
              <a:off x="8122531" y="3631677"/>
              <a:ext cx="31202" cy="34965"/>
            </a:xfrm>
            <a:custGeom>
              <a:rect b="b" l="l" r="r" t="t"/>
              <a:pathLst>
                <a:path extrusionOk="0" h="1338" w="1194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6" name="Google Shape;15696;p73"/>
            <p:cNvSpPr/>
            <p:nvPr/>
          </p:nvSpPr>
          <p:spPr>
            <a:xfrm>
              <a:off x="7978541" y="3375631"/>
              <a:ext cx="159853" cy="234226"/>
            </a:xfrm>
            <a:custGeom>
              <a:rect b="b" l="l" r="r" t="t"/>
              <a:pathLst>
                <a:path extrusionOk="0" h="8963" w="6117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7" name="Google Shape;15697;p73"/>
            <p:cNvSpPr/>
            <p:nvPr/>
          </p:nvSpPr>
          <p:spPr>
            <a:xfrm>
              <a:off x="8138367" y="3375631"/>
              <a:ext cx="159591" cy="234252"/>
            </a:xfrm>
            <a:custGeom>
              <a:rect b="b" l="l" r="r" t="t"/>
              <a:pathLst>
                <a:path extrusionOk="0" h="8964" w="6107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8" name="Google Shape;15698;p73"/>
            <p:cNvSpPr/>
            <p:nvPr/>
          </p:nvSpPr>
          <p:spPr>
            <a:xfrm>
              <a:off x="8033576" y="3407277"/>
              <a:ext cx="80958" cy="10584"/>
            </a:xfrm>
            <a:custGeom>
              <a:rect b="b" l="l" r="r" t="t"/>
              <a:pathLst>
                <a:path extrusionOk="0" h="405" w="3098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9" name="Google Shape;15699;p73"/>
            <p:cNvSpPr/>
            <p:nvPr/>
          </p:nvSpPr>
          <p:spPr>
            <a:xfrm>
              <a:off x="8003184" y="3428889"/>
              <a:ext cx="111351" cy="10584"/>
            </a:xfrm>
            <a:custGeom>
              <a:rect b="b" l="l" r="r" t="t"/>
              <a:pathLst>
                <a:path extrusionOk="0" h="405" w="4261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0" name="Google Shape;15700;p73"/>
            <p:cNvSpPr/>
            <p:nvPr/>
          </p:nvSpPr>
          <p:spPr>
            <a:xfrm>
              <a:off x="8003184" y="3450761"/>
              <a:ext cx="111351" cy="10584"/>
            </a:xfrm>
            <a:custGeom>
              <a:rect b="b" l="l" r="r" t="t"/>
              <a:pathLst>
                <a:path extrusionOk="0" h="405" w="4261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1" name="Google Shape;15701;p73"/>
            <p:cNvSpPr/>
            <p:nvPr/>
          </p:nvSpPr>
          <p:spPr>
            <a:xfrm>
              <a:off x="8003184" y="3472608"/>
              <a:ext cx="88720" cy="10584"/>
            </a:xfrm>
            <a:custGeom>
              <a:rect b="b" l="l" r="r" t="t"/>
              <a:pathLst>
                <a:path extrusionOk="0" h="405" w="3395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2" name="Google Shape;15702;p73"/>
            <p:cNvSpPr/>
            <p:nvPr/>
          </p:nvSpPr>
          <p:spPr>
            <a:xfrm>
              <a:off x="8033576" y="3515831"/>
              <a:ext cx="80958" cy="10584"/>
            </a:xfrm>
            <a:custGeom>
              <a:rect b="b" l="l" r="r" t="t"/>
              <a:pathLst>
                <a:path extrusionOk="0" h="405" w="3098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3" name="Google Shape;15703;p73"/>
            <p:cNvSpPr/>
            <p:nvPr/>
          </p:nvSpPr>
          <p:spPr>
            <a:xfrm>
              <a:off x="8003184" y="3537443"/>
              <a:ext cx="111351" cy="10584"/>
            </a:xfrm>
            <a:custGeom>
              <a:rect b="b" l="l" r="r" t="t"/>
              <a:pathLst>
                <a:path extrusionOk="0" h="405" w="4261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4" name="Google Shape;15704;p73"/>
            <p:cNvSpPr/>
            <p:nvPr/>
          </p:nvSpPr>
          <p:spPr>
            <a:xfrm>
              <a:off x="8003184" y="3559316"/>
              <a:ext cx="55296" cy="10584"/>
            </a:xfrm>
            <a:custGeom>
              <a:rect b="b" l="l" r="r" t="t"/>
              <a:pathLst>
                <a:path extrusionOk="0" h="405" w="2116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5" name="Google Shape;15705;p73"/>
            <p:cNvSpPr/>
            <p:nvPr/>
          </p:nvSpPr>
          <p:spPr>
            <a:xfrm>
              <a:off x="8190632" y="3479664"/>
              <a:ext cx="81194" cy="10558"/>
            </a:xfrm>
            <a:custGeom>
              <a:rect b="b" l="l" r="r" t="t"/>
              <a:pathLst>
                <a:path extrusionOk="0" h="404" w="3107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6" name="Google Shape;15706;p73"/>
            <p:cNvSpPr/>
            <p:nvPr/>
          </p:nvSpPr>
          <p:spPr>
            <a:xfrm>
              <a:off x="8160240" y="3501511"/>
              <a:ext cx="111586" cy="10584"/>
            </a:xfrm>
            <a:custGeom>
              <a:rect b="b" l="l" r="r" t="t"/>
              <a:pathLst>
                <a:path extrusionOk="0" h="405" w="427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7" name="Google Shape;15707;p73"/>
            <p:cNvSpPr/>
            <p:nvPr/>
          </p:nvSpPr>
          <p:spPr>
            <a:xfrm>
              <a:off x="8160475" y="3523122"/>
              <a:ext cx="55061" cy="10584"/>
            </a:xfrm>
            <a:custGeom>
              <a:rect b="b" l="l" r="r" t="t"/>
              <a:pathLst>
                <a:path extrusionOk="0" h="405" w="2107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8" name="Google Shape;15708;p73"/>
            <p:cNvSpPr/>
            <p:nvPr/>
          </p:nvSpPr>
          <p:spPr>
            <a:xfrm>
              <a:off x="8169778" y="3412556"/>
              <a:ext cx="97291" cy="36220"/>
            </a:xfrm>
            <a:custGeom>
              <a:rect b="b" l="l" r="r" t="t"/>
              <a:pathLst>
                <a:path extrusionOk="0" h="1386" w="3723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09" name="Google Shape;15709;p73"/>
          <p:cNvGrpSpPr/>
          <p:nvPr/>
        </p:nvGrpSpPr>
        <p:grpSpPr>
          <a:xfrm>
            <a:off x="12397312" y="7735777"/>
            <a:ext cx="695124" cy="455908"/>
            <a:chOff x="6198656" y="3867888"/>
            <a:chExt cx="347562" cy="227954"/>
          </a:xfrm>
        </p:grpSpPr>
        <p:sp>
          <p:nvSpPr>
            <p:cNvPr id="15710" name="Google Shape;15710;p73"/>
            <p:cNvSpPr/>
            <p:nvPr/>
          </p:nvSpPr>
          <p:spPr>
            <a:xfrm>
              <a:off x="6198656" y="3867888"/>
              <a:ext cx="347562" cy="227954"/>
            </a:xfrm>
            <a:custGeom>
              <a:rect b="b" l="l" r="r" t="t"/>
              <a:pathLst>
                <a:path extrusionOk="0" h="8723" w="1330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1" name="Google Shape;15711;p73"/>
            <p:cNvSpPr/>
            <p:nvPr/>
          </p:nvSpPr>
          <p:spPr>
            <a:xfrm>
              <a:off x="6234353" y="3885998"/>
              <a:ext cx="275933" cy="191760"/>
            </a:xfrm>
            <a:custGeom>
              <a:rect b="b" l="l" r="r" t="t"/>
              <a:pathLst>
                <a:path extrusionOk="0" h="7338" w="10559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2" name="Google Shape;15712;p73"/>
            <p:cNvSpPr/>
            <p:nvPr/>
          </p:nvSpPr>
          <p:spPr>
            <a:xfrm>
              <a:off x="6210468" y="3970119"/>
              <a:ext cx="12335" cy="23964"/>
            </a:xfrm>
            <a:custGeom>
              <a:rect b="b" l="l" r="r" t="t"/>
              <a:pathLst>
                <a:path extrusionOk="0" h="917" w="472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3" name="Google Shape;15713;p73"/>
            <p:cNvSpPr/>
            <p:nvPr/>
          </p:nvSpPr>
          <p:spPr>
            <a:xfrm>
              <a:off x="6522333" y="3963899"/>
              <a:ext cx="12073" cy="35958"/>
            </a:xfrm>
            <a:custGeom>
              <a:rect b="b" l="l" r="r" t="t"/>
              <a:pathLst>
                <a:path extrusionOk="0" h="1376" w="462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4" name="Google Shape;15714;p73"/>
            <p:cNvSpPr/>
            <p:nvPr/>
          </p:nvSpPr>
          <p:spPr>
            <a:xfrm>
              <a:off x="6520321" y="3885998"/>
              <a:ext cx="16098" cy="12073"/>
            </a:xfrm>
            <a:custGeom>
              <a:rect b="b" l="l" r="r" t="t"/>
              <a:pathLst>
                <a:path extrusionOk="0" h="462" w="616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5" name="Google Shape;15715;p73"/>
            <p:cNvSpPr/>
            <p:nvPr/>
          </p:nvSpPr>
          <p:spPr>
            <a:xfrm>
              <a:off x="6210468" y="3940014"/>
              <a:ext cx="12099" cy="17875"/>
            </a:xfrm>
            <a:custGeom>
              <a:rect b="b" l="l" r="r" t="t"/>
              <a:pathLst>
                <a:path extrusionOk="0" h="684" w="463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6" name="Google Shape;15716;p73"/>
            <p:cNvSpPr/>
            <p:nvPr/>
          </p:nvSpPr>
          <p:spPr>
            <a:xfrm>
              <a:off x="6210468" y="4005842"/>
              <a:ext cx="12099" cy="18136"/>
            </a:xfrm>
            <a:custGeom>
              <a:rect b="b" l="l" r="r" t="t"/>
              <a:pathLst>
                <a:path extrusionOk="0" h="694" w="463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7" name="Google Shape;15717;p73"/>
            <p:cNvSpPr/>
            <p:nvPr/>
          </p:nvSpPr>
          <p:spPr>
            <a:xfrm>
              <a:off x="6312489" y="3915894"/>
              <a:ext cx="119896" cy="95776"/>
            </a:xfrm>
            <a:custGeom>
              <a:rect b="b" l="l" r="r" t="t"/>
              <a:pathLst>
                <a:path extrusionOk="0" h="3665" w="4588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8" name="Google Shape;15718;p73"/>
            <p:cNvSpPr/>
            <p:nvPr/>
          </p:nvSpPr>
          <p:spPr>
            <a:xfrm>
              <a:off x="6252437" y="4035764"/>
              <a:ext cx="240001" cy="12073"/>
            </a:xfrm>
            <a:custGeom>
              <a:rect b="b" l="l" r="r" t="t"/>
              <a:pathLst>
                <a:path extrusionOk="0" h="462" w="9184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9" name="Google Shape;15719;p73"/>
            <p:cNvSpPr/>
            <p:nvPr/>
          </p:nvSpPr>
          <p:spPr>
            <a:xfrm>
              <a:off x="6252437" y="4035764"/>
              <a:ext cx="54042" cy="12073"/>
            </a:xfrm>
            <a:custGeom>
              <a:rect b="b" l="l" r="r" t="t"/>
              <a:pathLst>
                <a:path extrusionOk="0" h="462" w="2068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0" name="Google Shape;15720;p73"/>
            <p:cNvSpPr/>
            <p:nvPr/>
          </p:nvSpPr>
          <p:spPr>
            <a:xfrm>
              <a:off x="6294406" y="4029727"/>
              <a:ext cx="24146" cy="24146"/>
            </a:xfrm>
            <a:custGeom>
              <a:rect b="b" l="l" r="r" t="t"/>
              <a:pathLst>
                <a:path extrusionOk="0" h="924" w="924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21" name="Google Shape;15721;p73"/>
          <p:cNvGrpSpPr/>
          <p:nvPr/>
        </p:nvGrpSpPr>
        <p:grpSpPr>
          <a:xfrm>
            <a:off x="11413789" y="7638303"/>
            <a:ext cx="698783" cy="650908"/>
            <a:chOff x="5706895" y="3819151"/>
            <a:chExt cx="349392" cy="325454"/>
          </a:xfrm>
        </p:grpSpPr>
        <p:sp>
          <p:nvSpPr>
            <p:cNvPr id="15722" name="Google Shape;15722;p73"/>
            <p:cNvSpPr/>
            <p:nvPr/>
          </p:nvSpPr>
          <p:spPr>
            <a:xfrm>
              <a:off x="5761172" y="4052332"/>
              <a:ext cx="43484" cy="43511"/>
            </a:xfrm>
            <a:custGeom>
              <a:rect b="b" l="l" r="r" t="t"/>
              <a:pathLst>
                <a:path extrusionOk="0" h="1665" w="1664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3" name="Google Shape;15723;p73"/>
            <p:cNvSpPr/>
            <p:nvPr/>
          </p:nvSpPr>
          <p:spPr>
            <a:xfrm>
              <a:off x="5903881" y="3938498"/>
              <a:ext cx="101316" cy="86995"/>
            </a:xfrm>
            <a:custGeom>
              <a:rect b="b" l="l" r="r" t="t"/>
              <a:pathLst>
                <a:path extrusionOk="0" h="3329" w="3877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4" name="Google Shape;15724;p73"/>
            <p:cNvSpPr/>
            <p:nvPr/>
          </p:nvSpPr>
          <p:spPr>
            <a:xfrm>
              <a:off x="5913942" y="3973699"/>
              <a:ext cx="95514" cy="51795"/>
            </a:xfrm>
            <a:custGeom>
              <a:rect b="b" l="l" r="r" t="t"/>
              <a:pathLst>
                <a:path extrusionOk="0" h="1982" w="3655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5" name="Google Shape;15725;p73"/>
            <p:cNvSpPr/>
            <p:nvPr/>
          </p:nvSpPr>
          <p:spPr>
            <a:xfrm>
              <a:off x="5788297" y="3840998"/>
              <a:ext cx="146525" cy="281891"/>
            </a:xfrm>
            <a:custGeom>
              <a:rect b="b" l="l" r="r" t="t"/>
              <a:pathLst>
                <a:path extrusionOk="0" h="10787" w="5607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6" name="Google Shape;15726;p73"/>
            <p:cNvSpPr/>
            <p:nvPr/>
          </p:nvSpPr>
          <p:spPr>
            <a:xfrm>
              <a:off x="5788297" y="4009135"/>
              <a:ext cx="146525" cy="113755"/>
            </a:xfrm>
            <a:custGeom>
              <a:rect b="b" l="l" r="r" t="t"/>
              <a:pathLst>
                <a:path extrusionOk="0" h="4353" w="5607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7" name="Google Shape;15727;p73"/>
            <p:cNvSpPr/>
            <p:nvPr/>
          </p:nvSpPr>
          <p:spPr>
            <a:xfrm>
              <a:off x="5923742" y="3819151"/>
              <a:ext cx="43511" cy="325454"/>
            </a:xfrm>
            <a:custGeom>
              <a:rect b="b" l="l" r="r" t="t"/>
              <a:pathLst>
                <a:path extrusionOk="0" h="12454" w="1665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8" name="Google Shape;15728;p73"/>
            <p:cNvSpPr/>
            <p:nvPr/>
          </p:nvSpPr>
          <p:spPr>
            <a:xfrm>
              <a:off x="5923742" y="4117428"/>
              <a:ext cx="43511" cy="27178"/>
            </a:xfrm>
            <a:custGeom>
              <a:rect b="b" l="l" r="r" t="t"/>
              <a:pathLst>
                <a:path extrusionOk="0" h="1040" w="1665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9" name="Google Shape;15729;p73"/>
            <p:cNvSpPr/>
            <p:nvPr/>
          </p:nvSpPr>
          <p:spPr>
            <a:xfrm>
              <a:off x="5706895" y="3933220"/>
              <a:ext cx="43484" cy="97291"/>
            </a:xfrm>
            <a:custGeom>
              <a:rect b="b" l="l" r="r" t="t"/>
              <a:pathLst>
                <a:path extrusionOk="0" h="3723" w="1664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0" name="Google Shape;15730;p73"/>
            <p:cNvSpPr/>
            <p:nvPr/>
          </p:nvSpPr>
          <p:spPr>
            <a:xfrm>
              <a:off x="5706895" y="3938002"/>
              <a:ext cx="43484" cy="92509"/>
            </a:xfrm>
            <a:custGeom>
              <a:rect b="b" l="l" r="r" t="t"/>
              <a:pathLst>
                <a:path extrusionOk="0" h="3540" w="1664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1" name="Google Shape;15731;p73"/>
            <p:cNvSpPr/>
            <p:nvPr/>
          </p:nvSpPr>
          <p:spPr>
            <a:xfrm>
              <a:off x="5744839" y="3932985"/>
              <a:ext cx="54303" cy="97762"/>
            </a:xfrm>
            <a:custGeom>
              <a:rect b="b" l="l" r="r" t="t"/>
              <a:pathLst>
                <a:path extrusionOk="0" h="3741" w="2078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2" name="Google Shape;15732;p73"/>
            <p:cNvSpPr/>
            <p:nvPr/>
          </p:nvSpPr>
          <p:spPr>
            <a:xfrm>
              <a:off x="5744839" y="4014387"/>
              <a:ext cx="54303" cy="16359"/>
            </a:xfrm>
            <a:custGeom>
              <a:rect b="b" l="l" r="r" t="t"/>
              <a:pathLst>
                <a:path extrusionOk="0" h="626" w="2078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3" name="Google Shape;15733;p73"/>
            <p:cNvSpPr/>
            <p:nvPr/>
          </p:nvSpPr>
          <p:spPr>
            <a:xfrm>
              <a:off x="5744839" y="4030720"/>
              <a:ext cx="54539" cy="86734"/>
            </a:xfrm>
            <a:custGeom>
              <a:rect b="b" l="l" r="r" t="t"/>
              <a:pathLst>
                <a:path extrusionOk="0" h="3319" w="2087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4" name="Google Shape;15734;p73"/>
            <p:cNvSpPr/>
            <p:nvPr/>
          </p:nvSpPr>
          <p:spPr>
            <a:xfrm>
              <a:off x="6025528" y="3976443"/>
              <a:ext cx="30758" cy="10871"/>
            </a:xfrm>
            <a:custGeom>
              <a:rect b="b" l="l" r="r" t="t"/>
              <a:pathLst>
                <a:path extrusionOk="0" h="416" w="1177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5" name="Google Shape;15735;p73"/>
            <p:cNvSpPr/>
            <p:nvPr/>
          </p:nvSpPr>
          <p:spPr>
            <a:xfrm>
              <a:off x="6004675" y="3914718"/>
              <a:ext cx="26786" cy="22814"/>
            </a:xfrm>
            <a:custGeom>
              <a:rect b="b" l="l" r="r" t="t"/>
              <a:pathLst>
                <a:path extrusionOk="0" h="873" w="1025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6" name="Google Shape;15736;p73"/>
            <p:cNvSpPr/>
            <p:nvPr/>
          </p:nvSpPr>
          <p:spPr>
            <a:xfrm>
              <a:off x="6003368" y="4025886"/>
              <a:ext cx="26943" cy="22709"/>
            </a:xfrm>
            <a:custGeom>
              <a:rect b="b" l="l" r="r" t="t"/>
              <a:pathLst>
                <a:path extrusionOk="0" h="869" w="1031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37" name="Google Shape;15737;p73"/>
          <p:cNvGrpSpPr/>
          <p:nvPr/>
        </p:nvGrpSpPr>
        <p:grpSpPr>
          <a:xfrm>
            <a:off x="15297236" y="6681487"/>
            <a:ext cx="194530" cy="720787"/>
            <a:chOff x="7648618" y="3340744"/>
            <a:chExt cx="97265" cy="360393"/>
          </a:xfrm>
        </p:grpSpPr>
        <p:sp>
          <p:nvSpPr>
            <p:cNvPr id="15738" name="Google Shape;15738;p73"/>
            <p:cNvSpPr/>
            <p:nvPr/>
          </p:nvSpPr>
          <p:spPr>
            <a:xfrm>
              <a:off x="7648618" y="3340744"/>
              <a:ext cx="97265" cy="307057"/>
            </a:xfrm>
            <a:custGeom>
              <a:rect b="b" l="l" r="r" t="t"/>
              <a:pathLst>
                <a:path extrusionOk="0" h="11750" w="3722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9" name="Google Shape;15739;p73"/>
            <p:cNvSpPr/>
            <p:nvPr/>
          </p:nvSpPr>
          <p:spPr>
            <a:xfrm>
              <a:off x="7672477" y="3346467"/>
              <a:ext cx="73406" cy="284740"/>
            </a:xfrm>
            <a:custGeom>
              <a:rect b="b" l="l" r="r" t="t"/>
              <a:pathLst>
                <a:path extrusionOk="0" h="10896" w="2809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0" name="Google Shape;15740;p73"/>
            <p:cNvSpPr/>
            <p:nvPr/>
          </p:nvSpPr>
          <p:spPr>
            <a:xfrm>
              <a:off x="7656562" y="3376571"/>
              <a:ext cx="80018" cy="324566"/>
            </a:xfrm>
            <a:custGeom>
              <a:rect b="b" l="l" r="r" t="t"/>
              <a:pathLst>
                <a:path extrusionOk="0" h="12420" w="3062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41" name="Google Shape;15741;p73"/>
          <p:cNvGrpSpPr/>
          <p:nvPr/>
        </p:nvGrpSpPr>
        <p:grpSpPr>
          <a:xfrm>
            <a:off x="14328713" y="7581334"/>
            <a:ext cx="771013" cy="765003"/>
            <a:chOff x="7164356" y="3790667"/>
            <a:chExt cx="385507" cy="382501"/>
          </a:xfrm>
        </p:grpSpPr>
        <p:sp>
          <p:nvSpPr>
            <p:cNvPr id="15742" name="Google Shape;15742;p73"/>
            <p:cNvSpPr/>
            <p:nvPr/>
          </p:nvSpPr>
          <p:spPr>
            <a:xfrm>
              <a:off x="7241526" y="3981983"/>
              <a:ext cx="114852" cy="114852"/>
            </a:xfrm>
            <a:custGeom>
              <a:rect b="b" l="l" r="r" t="t"/>
              <a:pathLst>
                <a:path extrusionOk="0" h="4395" w="4395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3" name="Google Shape;15743;p73"/>
            <p:cNvSpPr/>
            <p:nvPr/>
          </p:nvSpPr>
          <p:spPr>
            <a:xfrm>
              <a:off x="7247536" y="3984988"/>
              <a:ext cx="56838" cy="56577"/>
            </a:xfrm>
            <a:custGeom>
              <a:rect b="b" l="l" r="r" t="t"/>
              <a:pathLst>
                <a:path extrusionOk="0" h="2165" w="2175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4" name="Google Shape;15744;p73"/>
            <p:cNvSpPr/>
            <p:nvPr/>
          </p:nvSpPr>
          <p:spPr>
            <a:xfrm>
              <a:off x="7296561" y="4033987"/>
              <a:ext cx="56812" cy="56838"/>
            </a:xfrm>
            <a:custGeom>
              <a:rect b="b" l="l" r="r" t="t"/>
              <a:pathLst>
                <a:path extrusionOk="0" h="2175" w="2174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5" name="Google Shape;15745;p73"/>
            <p:cNvSpPr/>
            <p:nvPr/>
          </p:nvSpPr>
          <p:spPr>
            <a:xfrm>
              <a:off x="7445307" y="3826468"/>
              <a:ext cx="68859" cy="64312"/>
            </a:xfrm>
            <a:custGeom>
              <a:rect b="b" l="l" r="r" t="t"/>
              <a:pathLst>
                <a:path extrusionOk="0" h="2461" w="2635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6" name="Google Shape;15746;p73"/>
            <p:cNvSpPr/>
            <p:nvPr/>
          </p:nvSpPr>
          <p:spPr>
            <a:xfrm>
              <a:off x="7423957" y="3793097"/>
              <a:ext cx="33789" cy="83363"/>
            </a:xfrm>
            <a:custGeom>
              <a:rect b="b" l="l" r="r" t="t"/>
              <a:pathLst>
                <a:path extrusionOk="0" h="3190" w="1293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7" name="Google Shape;15747;p73"/>
            <p:cNvSpPr/>
            <p:nvPr/>
          </p:nvSpPr>
          <p:spPr>
            <a:xfrm>
              <a:off x="7378852" y="3790667"/>
              <a:ext cx="35331" cy="82788"/>
            </a:xfrm>
            <a:custGeom>
              <a:rect b="b" l="l" r="r" t="t"/>
              <a:pathLst>
                <a:path extrusionOk="0" h="3168" w="1352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8" name="Google Shape;15748;p73"/>
            <p:cNvSpPr/>
            <p:nvPr/>
          </p:nvSpPr>
          <p:spPr>
            <a:xfrm>
              <a:off x="7459392" y="3881477"/>
              <a:ext cx="88354" cy="32169"/>
            </a:xfrm>
            <a:custGeom>
              <a:rect b="b" l="l" r="r" t="t"/>
              <a:pathLst>
                <a:path extrusionOk="0" h="1231" w="3381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9" name="Google Shape;15749;p73"/>
            <p:cNvSpPr/>
            <p:nvPr/>
          </p:nvSpPr>
          <p:spPr>
            <a:xfrm>
              <a:off x="7462084" y="3924883"/>
              <a:ext cx="87779" cy="33502"/>
            </a:xfrm>
            <a:custGeom>
              <a:rect b="b" l="l" r="r" t="t"/>
              <a:pathLst>
                <a:path extrusionOk="0" h="1282" w="3359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0" name="Google Shape;15750;p73"/>
            <p:cNvSpPr/>
            <p:nvPr/>
          </p:nvSpPr>
          <p:spPr>
            <a:xfrm>
              <a:off x="7325202" y="3850406"/>
              <a:ext cx="74399" cy="66167"/>
            </a:xfrm>
            <a:custGeom>
              <a:rect b="b" l="l" r="r" t="t"/>
              <a:pathLst>
                <a:path extrusionOk="0" h="2532" w="2847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1" name="Google Shape;15751;p73"/>
            <p:cNvSpPr/>
            <p:nvPr/>
          </p:nvSpPr>
          <p:spPr>
            <a:xfrm>
              <a:off x="7309627" y="3852392"/>
              <a:ext cx="84460" cy="83885"/>
            </a:xfrm>
            <a:custGeom>
              <a:rect b="b" l="l" r="r" t="t"/>
              <a:pathLst>
                <a:path extrusionOk="0" h="3210" w="3232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2" name="Google Shape;15752;p73"/>
            <p:cNvSpPr/>
            <p:nvPr/>
          </p:nvSpPr>
          <p:spPr>
            <a:xfrm>
              <a:off x="7309627" y="3859604"/>
              <a:ext cx="76647" cy="76673"/>
            </a:xfrm>
            <a:custGeom>
              <a:rect b="b" l="l" r="r" t="t"/>
              <a:pathLst>
                <a:path extrusionOk="0" h="2934" w="2933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3" name="Google Shape;15753;p73"/>
            <p:cNvSpPr/>
            <p:nvPr/>
          </p:nvSpPr>
          <p:spPr>
            <a:xfrm>
              <a:off x="7187980" y="3869927"/>
              <a:ext cx="188755" cy="187971"/>
            </a:xfrm>
            <a:custGeom>
              <a:rect b="b" l="l" r="r" t="t"/>
              <a:pathLst>
                <a:path extrusionOk="0" h="7193" w="7223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4" name="Google Shape;15754;p73"/>
            <p:cNvSpPr/>
            <p:nvPr/>
          </p:nvSpPr>
          <p:spPr>
            <a:xfrm>
              <a:off x="7187980" y="3922924"/>
              <a:ext cx="188755" cy="134974"/>
            </a:xfrm>
            <a:custGeom>
              <a:rect b="b" l="l" r="r" t="t"/>
              <a:pathLst>
                <a:path extrusionOk="0" h="5165" w="7223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5" name="Google Shape;15755;p73"/>
            <p:cNvSpPr/>
            <p:nvPr/>
          </p:nvSpPr>
          <p:spPr>
            <a:xfrm>
              <a:off x="7164356" y="4005215"/>
              <a:ext cx="76934" cy="75680"/>
            </a:xfrm>
            <a:custGeom>
              <a:rect b="b" l="l" r="r" t="t"/>
              <a:pathLst>
                <a:path extrusionOk="0" h="2896" w="2944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6" name="Google Shape;15756;p73"/>
            <p:cNvSpPr/>
            <p:nvPr/>
          </p:nvSpPr>
          <p:spPr>
            <a:xfrm>
              <a:off x="7164356" y="4015406"/>
              <a:ext cx="66115" cy="65488"/>
            </a:xfrm>
            <a:custGeom>
              <a:rect b="b" l="l" r="r" t="t"/>
              <a:pathLst>
                <a:path extrusionOk="0" h="2506" w="253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7" name="Google Shape;15757;p73"/>
            <p:cNvSpPr/>
            <p:nvPr/>
          </p:nvSpPr>
          <p:spPr>
            <a:xfrm>
              <a:off x="7217379" y="3915580"/>
              <a:ext cx="86211" cy="94835"/>
            </a:xfrm>
            <a:custGeom>
              <a:rect b="b" l="l" r="r" t="t"/>
              <a:pathLst>
                <a:path extrusionOk="0" h="3629" w="3299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8" name="Google Shape;15758;p73"/>
            <p:cNvSpPr/>
            <p:nvPr/>
          </p:nvSpPr>
          <p:spPr>
            <a:xfrm>
              <a:off x="7417424" y="3942732"/>
              <a:ext cx="74661" cy="66220"/>
            </a:xfrm>
            <a:custGeom>
              <a:rect b="b" l="l" r="r" t="t"/>
              <a:pathLst>
                <a:path extrusionOk="0" h="2534" w="2857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9" name="Google Shape;15759;p73"/>
            <p:cNvSpPr/>
            <p:nvPr/>
          </p:nvSpPr>
          <p:spPr>
            <a:xfrm>
              <a:off x="7402084" y="3944666"/>
              <a:ext cx="84460" cy="84094"/>
            </a:xfrm>
            <a:custGeom>
              <a:rect b="b" l="l" r="r" t="t"/>
              <a:pathLst>
                <a:path extrusionOk="0" h="3218" w="3232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0" name="Google Shape;15760;p73"/>
            <p:cNvSpPr/>
            <p:nvPr/>
          </p:nvSpPr>
          <p:spPr>
            <a:xfrm>
              <a:off x="7402084" y="3952087"/>
              <a:ext cx="76438" cy="76673"/>
            </a:xfrm>
            <a:custGeom>
              <a:rect b="b" l="l" r="r" t="t"/>
              <a:pathLst>
                <a:path extrusionOk="0" h="2934" w="2925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1" name="Google Shape;15761;p73"/>
            <p:cNvSpPr/>
            <p:nvPr/>
          </p:nvSpPr>
          <p:spPr>
            <a:xfrm>
              <a:off x="7280202" y="3962279"/>
              <a:ext cx="189016" cy="188102"/>
            </a:xfrm>
            <a:custGeom>
              <a:rect b="b" l="l" r="r" t="t"/>
              <a:pathLst>
                <a:path extrusionOk="0" h="7198" w="7233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2" name="Google Shape;15762;p73"/>
            <p:cNvSpPr/>
            <p:nvPr/>
          </p:nvSpPr>
          <p:spPr>
            <a:xfrm>
              <a:off x="7280202" y="4015406"/>
              <a:ext cx="188755" cy="134974"/>
            </a:xfrm>
            <a:custGeom>
              <a:rect b="b" l="l" r="r" t="t"/>
              <a:pathLst>
                <a:path extrusionOk="0" h="5165" w="7223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3" name="Google Shape;15763;p73"/>
            <p:cNvSpPr/>
            <p:nvPr/>
          </p:nvSpPr>
          <p:spPr>
            <a:xfrm>
              <a:off x="7256839" y="4097698"/>
              <a:ext cx="76673" cy="75471"/>
            </a:xfrm>
            <a:custGeom>
              <a:rect b="b" l="l" r="r" t="t"/>
              <a:pathLst>
                <a:path extrusionOk="0" h="2888" w="2934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4" name="Google Shape;15764;p73"/>
            <p:cNvSpPr/>
            <p:nvPr/>
          </p:nvSpPr>
          <p:spPr>
            <a:xfrm>
              <a:off x="7256839" y="4107628"/>
              <a:ext cx="66115" cy="65540"/>
            </a:xfrm>
            <a:custGeom>
              <a:rect b="b" l="l" r="r" t="t"/>
              <a:pathLst>
                <a:path extrusionOk="0" h="2508" w="253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5" name="Google Shape;15765;p73"/>
            <p:cNvSpPr/>
            <p:nvPr/>
          </p:nvSpPr>
          <p:spPr>
            <a:xfrm>
              <a:off x="7309862" y="4008011"/>
              <a:ext cx="86002" cy="94626"/>
            </a:xfrm>
            <a:custGeom>
              <a:rect b="b" l="l" r="r" t="t"/>
              <a:pathLst>
                <a:path extrusionOk="0" h="3621" w="3291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66" name="Google Shape;15766;p73"/>
          <p:cNvGrpSpPr/>
          <p:nvPr/>
        </p:nvGrpSpPr>
        <p:grpSpPr>
          <a:xfrm>
            <a:off x="13340800" y="7652937"/>
            <a:ext cx="775822" cy="621692"/>
            <a:chOff x="6670400" y="3826468"/>
            <a:chExt cx="387911" cy="310846"/>
          </a:xfrm>
        </p:grpSpPr>
        <p:sp>
          <p:nvSpPr>
            <p:cNvPr id="15767" name="Google Shape;15767;p73"/>
            <p:cNvSpPr/>
            <p:nvPr/>
          </p:nvSpPr>
          <p:spPr>
            <a:xfrm>
              <a:off x="6732648" y="3971687"/>
              <a:ext cx="263625" cy="165628"/>
            </a:xfrm>
            <a:custGeom>
              <a:rect b="b" l="l" r="r" t="t"/>
              <a:pathLst>
                <a:path extrusionOk="0" h="6338" w="10088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8" name="Google Shape;15768;p73"/>
            <p:cNvSpPr/>
            <p:nvPr/>
          </p:nvSpPr>
          <p:spPr>
            <a:xfrm>
              <a:off x="6980175" y="3971687"/>
              <a:ext cx="16098" cy="145271"/>
            </a:xfrm>
            <a:custGeom>
              <a:rect b="b" l="l" r="r" t="t"/>
              <a:pathLst>
                <a:path extrusionOk="0" h="5559" w="616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9" name="Google Shape;15769;p73"/>
            <p:cNvSpPr/>
            <p:nvPr/>
          </p:nvSpPr>
          <p:spPr>
            <a:xfrm>
              <a:off x="6858789" y="3989823"/>
              <a:ext cx="11342" cy="147492"/>
            </a:xfrm>
            <a:custGeom>
              <a:rect b="b" l="l" r="r" t="t"/>
              <a:pathLst>
                <a:path extrusionOk="0" h="5644" w="434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0" name="Google Shape;15770;p73"/>
            <p:cNvSpPr/>
            <p:nvPr/>
          </p:nvSpPr>
          <p:spPr>
            <a:xfrm>
              <a:off x="6772108" y="3989770"/>
              <a:ext cx="11342" cy="72910"/>
            </a:xfrm>
            <a:custGeom>
              <a:rect b="b" l="l" r="r" t="t"/>
              <a:pathLst>
                <a:path extrusionOk="0" h="2790" w="434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1" name="Google Shape;15771;p73"/>
            <p:cNvSpPr/>
            <p:nvPr/>
          </p:nvSpPr>
          <p:spPr>
            <a:xfrm>
              <a:off x="6772108" y="4074701"/>
              <a:ext cx="11342" cy="54303"/>
            </a:xfrm>
            <a:custGeom>
              <a:rect b="b" l="l" r="r" t="t"/>
              <a:pathLst>
                <a:path extrusionOk="0" h="2078" w="434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2" name="Google Shape;15772;p73"/>
            <p:cNvSpPr/>
            <p:nvPr/>
          </p:nvSpPr>
          <p:spPr>
            <a:xfrm>
              <a:off x="6945235" y="3989823"/>
              <a:ext cx="11342" cy="139182"/>
            </a:xfrm>
            <a:custGeom>
              <a:rect b="b" l="l" r="r" t="t"/>
              <a:pathLst>
                <a:path extrusionOk="0" h="5326" w="434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3" name="Google Shape;15773;p73"/>
            <p:cNvSpPr/>
            <p:nvPr/>
          </p:nvSpPr>
          <p:spPr>
            <a:xfrm>
              <a:off x="6732412" y="3961887"/>
              <a:ext cx="263860" cy="63084"/>
            </a:xfrm>
            <a:custGeom>
              <a:rect b="b" l="l" r="r" t="t"/>
              <a:pathLst>
                <a:path extrusionOk="0" h="2414" w="10097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4" name="Google Shape;15774;p73"/>
            <p:cNvSpPr/>
            <p:nvPr/>
          </p:nvSpPr>
          <p:spPr>
            <a:xfrm>
              <a:off x="6980175" y="3961887"/>
              <a:ext cx="16098" cy="42727"/>
            </a:xfrm>
            <a:custGeom>
              <a:rect b="b" l="l" r="r" t="t"/>
              <a:pathLst>
                <a:path extrusionOk="0" h="1635" w="616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5" name="Google Shape;15775;p73"/>
            <p:cNvSpPr/>
            <p:nvPr/>
          </p:nvSpPr>
          <p:spPr>
            <a:xfrm>
              <a:off x="6732412" y="3922924"/>
              <a:ext cx="263860" cy="77692"/>
            </a:xfrm>
            <a:custGeom>
              <a:rect b="b" l="l" r="r" t="t"/>
              <a:pathLst>
                <a:path extrusionOk="0" h="2973" w="10097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6" name="Google Shape;15776;p73"/>
            <p:cNvSpPr/>
            <p:nvPr/>
          </p:nvSpPr>
          <p:spPr>
            <a:xfrm>
              <a:off x="6843475" y="3922924"/>
              <a:ext cx="152797" cy="77692"/>
            </a:xfrm>
            <a:custGeom>
              <a:rect b="b" l="l" r="r" t="t"/>
              <a:pathLst>
                <a:path extrusionOk="0" h="2973" w="5847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7" name="Google Shape;15777;p73"/>
            <p:cNvSpPr/>
            <p:nvPr/>
          </p:nvSpPr>
          <p:spPr>
            <a:xfrm>
              <a:off x="6884190" y="3826678"/>
              <a:ext cx="131708" cy="127448"/>
            </a:xfrm>
            <a:custGeom>
              <a:rect b="b" l="l" r="r" t="t"/>
              <a:pathLst>
                <a:path extrusionOk="0" h="4877" w="504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8" name="Google Shape;15778;p73"/>
            <p:cNvSpPr/>
            <p:nvPr/>
          </p:nvSpPr>
          <p:spPr>
            <a:xfrm>
              <a:off x="6878153" y="3942026"/>
              <a:ext cx="19861" cy="19887"/>
            </a:xfrm>
            <a:custGeom>
              <a:rect b="b" l="l" r="r" t="t"/>
              <a:pathLst>
                <a:path extrusionOk="0" h="761" w="76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9" name="Google Shape;15779;p73"/>
            <p:cNvSpPr/>
            <p:nvPr/>
          </p:nvSpPr>
          <p:spPr>
            <a:xfrm>
              <a:off x="6712996" y="3826468"/>
              <a:ext cx="131499" cy="127657"/>
            </a:xfrm>
            <a:custGeom>
              <a:rect b="b" l="l" r="r" t="t"/>
              <a:pathLst>
                <a:path extrusionOk="0" h="4885" w="5032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0" name="Google Shape;15780;p73"/>
            <p:cNvSpPr/>
            <p:nvPr/>
          </p:nvSpPr>
          <p:spPr>
            <a:xfrm>
              <a:off x="6830906" y="3942026"/>
              <a:ext cx="19626" cy="19887"/>
            </a:xfrm>
            <a:custGeom>
              <a:rect b="b" l="l" r="r" t="t"/>
              <a:pathLst>
                <a:path extrusionOk="0" h="761" w="751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1" name="Google Shape;15781;p73"/>
            <p:cNvSpPr/>
            <p:nvPr/>
          </p:nvSpPr>
          <p:spPr>
            <a:xfrm>
              <a:off x="6706933" y="3869822"/>
              <a:ext cx="45601" cy="58903"/>
            </a:xfrm>
            <a:custGeom>
              <a:rect b="b" l="l" r="r" t="t"/>
              <a:pathLst>
                <a:path extrusionOk="0" h="2254" w="1745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2" name="Google Shape;15782;p73"/>
            <p:cNvSpPr/>
            <p:nvPr/>
          </p:nvSpPr>
          <p:spPr>
            <a:xfrm>
              <a:off x="6670400" y="3912653"/>
              <a:ext cx="65201" cy="31673"/>
            </a:xfrm>
            <a:custGeom>
              <a:rect b="b" l="l" r="r" t="t"/>
              <a:pathLst>
                <a:path extrusionOk="0" h="1212" w="2495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3" name="Google Shape;15783;p73"/>
            <p:cNvSpPr/>
            <p:nvPr/>
          </p:nvSpPr>
          <p:spPr>
            <a:xfrm>
              <a:off x="6976412" y="3869822"/>
              <a:ext cx="45340" cy="58903"/>
            </a:xfrm>
            <a:custGeom>
              <a:rect b="b" l="l" r="r" t="t"/>
              <a:pathLst>
                <a:path extrusionOk="0" h="2254" w="1735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4" name="Google Shape;15784;p73"/>
            <p:cNvSpPr/>
            <p:nvPr/>
          </p:nvSpPr>
          <p:spPr>
            <a:xfrm>
              <a:off x="6993084" y="3912653"/>
              <a:ext cx="65227" cy="31673"/>
            </a:xfrm>
            <a:custGeom>
              <a:rect b="b" l="l" r="r" t="t"/>
              <a:pathLst>
                <a:path extrusionOk="0" h="1212" w="2496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85" name="Google Shape;15785;p73"/>
          <p:cNvGrpSpPr/>
          <p:nvPr/>
        </p:nvGrpSpPr>
        <p:grpSpPr>
          <a:xfrm>
            <a:off x="15324361" y="7606891"/>
            <a:ext cx="605647" cy="720996"/>
            <a:chOff x="7662181" y="3803446"/>
            <a:chExt cx="302823" cy="360498"/>
          </a:xfrm>
        </p:grpSpPr>
        <p:sp>
          <p:nvSpPr>
            <p:cNvPr id="15786" name="Google Shape;15786;p73"/>
            <p:cNvSpPr/>
            <p:nvPr/>
          </p:nvSpPr>
          <p:spPr>
            <a:xfrm>
              <a:off x="7801388" y="4144161"/>
              <a:ext cx="22683" cy="19782"/>
            </a:xfrm>
            <a:custGeom>
              <a:rect b="b" l="l" r="r" t="t"/>
              <a:pathLst>
                <a:path extrusionOk="0" h="757" w="868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7" name="Google Shape;15787;p73"/>
            <p:cNvSpPr/>
            <p:nvPr/>
          </p:nvSpPr>
          <p:spPr>
            <a:xfrm>
              <a:off x="7662181" y="4059283"/>
              <a:ext cx="199286" cy="89399"/>
            </a:xfrm>
            <a:custGeom>
              <a:rect b="b" l="l" r="r" t="t"/>
              <a:pathLst>
                <a:path extrusionOk="0" h="3421" w="7626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8" name="Google Shape;15788;p73"/>
            <p:cNvSpPr/>
            <p:nvPr/>
          </p:nvSpPr>
          <p:spPr>
            <a:xfrm>
              <a:off x="7673731" y="4032497"/>
              <a:ext cx="55819" cy="55401"/>
            </a:xfrm>
            <a:custGeom>
              <a:rect b="b" l="l" r="r" t="t"/>
              <a:pathLst>
                <a:path extrusionOk="0" h="2120" w="2136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9" name="Google Shape;15789;p73"/>
            <p:cNvSpPr/>
            <p:nvPr/>
          </p:nvSpPr>
          <p:spPr>
            <a:xfrm>
              <a:off x="7680264" y="4043055"/>
              <a:ext cx="49286" cy="44948"/>
            </a:xfrm>
            <a:custGeom>
              <a:rect b="b" l="l" r="r" t="t"/>
              <a:pathLst>
                <a:path extrusionOk="0" h="1720" w="1886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0" name="Google Shape;15790;p73"/>
            <p:cNvSpPr/>
            <p:nvPr/>
          </p:nvSpPr>
          <p:spPr>
            <a:xfrm>
              <a:off x="7693331" y="3857096"/>
              <a:ext cx="211882" cy="211072"/>
            </a:xfrm>
            <a:custGeom>
              <a:rect b="b" l="l" r="r" t="t"/>
              <a:pathLst>
                <a:path extrusionOk="0" h="8077" w="8108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1" name="Google Shape;15791;p73"/>
            <p:cNvSpPr/>
            <p:nvPr/>
          </p:nvSpPr>
          <p:spPr>
            <a:xfrm>
              <a:off x="7704385" y="3886495"/>
              <a:ext cx="200828" cy="181542"/>
            </a:xfrm>
            <a:custGeom>
              <a:rect b="b" l="l" r="r" t="t"/>
              <a:pathLst>
                <a:path extrusionOk="0" h="6947" w="7685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2" name="Google Shape;15792;p73"/>
            <p:cNvSpPr/>
            <p:nvPr/>
          </p:nvSpPr>
          <p:spPr>
            <a:xfrm>
              <a:off x="7799376" y="3803446"/>
              <a:ext cx="165628" cy="138555"/>
            </a:xfrm>
            <a:custGeom>
              <a:rect b="b" l="l" r="r" t="t"/>
              <a:pathLst>
                <a:path extrusionOk="0" h="5302" w="6338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3" name="Google Shape;15793;p73"/>
            <p:cNvSpPr/>
            <p:nvPr/>
          </p:nvSpPr>
          <p:spPr>
            <a:xfrm>
              <a:off x="7833296" y="3810606"/>
              <a:ext cx="131708" cy="131394"/>
            </a:xfrm>
            <a:custGeom>
              <a:rect b="b" l="l" r="r" t="t"/>
              <a:pathLst>
                <a:path extrusionOk="0" h="5028" w="504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4" name="Google Shape;15794;p73"/>
            <p:cNvSpPr/>
            <p:nvPr/>
          </p:nvSpPr>
          <p:spPr>
            <a:xfrm>
              <a:off x="7804158" y="3929457"/>
              <a:ext cx="28667" cy="28432"/>
            </a:xfrm>
            <a:custGeom>
              <a:rect b="b" l="l" r="r" t="t"/>
              <a:pathLst>
                <a:path extrusionOk="0" h="1088" w="1097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5" name="Google Shape;15795;p73"/>
            <p:cNvSpPr/>
            <p:nvPr/>
          </p:nvSpPr>
          <p:spPr>
            <a:xfrm>
              <a:off x="7806929" y="4129710"/>
              <a:ext cx="29922" cy="28929"/>
            </a:xfrm>
            <a:custGeom>
              <a:rect b="b" l="l" r="r" t="t"/>
              <a:pathLst>
                <a:path extrusionOk="0" h="1107" w="1145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96" name="Google Shape;15796;p73"/>
          <p:cNvGrpSpPr/>
          <p:nvPr/>
        </p:nvGrpSpPr>
        <p:grpSpPr>
          <a:xfrm>
            <a:off x="10413124" y="7607989"/>
            <a:ext cx="727790" cy="711327"/>
            <a:chOff x="5206562" y="3803994"/>
            <a:chExt cx="363895" cy="355663"/>
          </a:xfrm>
        </p:grpSpPr>
        <p:sp>
          <p:nvSpPr>
            <p:cNvPr id="15797" name="Google Shape;15797;p73"/>
            <p:cNvSpPr/>
            <p:nvPr/>
          </p:nvSpPr>
          <p:spPr>
            <a:xfrm>
              <a:off x="5284724" y="3924701"/>
              <a:ext cx="212849" cy="192753"/>
            </a:xfrm>
            <a:custGeom>
              <a:rect b="b" l="l" r="r" t="t"/>
              <a:pathLst>
                <a:path extrusionOk="0" h="7376" w="8145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8" name="Google Shape;15798;p73"/>
            <p:cNvSpPr/>
            <p:nvPr/>
          </p:nvSpPr>
          <p:spPr>
            <a:xfrm>
              <a:off x="5241240" y="3803994"/>
              <a:ext cx="294539" cy="96586"/>
            </a:xfrm>
            <a:custGeom>
              <a:rect b="b" l="l" r="r" t="t"/>
              <a:pathLst>
                <a:path extrusionOk="0" h="3696" w="11271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9" name="Google Shape;15799;p73"/>
            <p:cNvSpPr/>
            <p:nvPr/>
          </p:nvSpPr>
          <p:spPr>
            <a:xfrm>
              <a:off x="5277172" y="3828820"/>
              <a:ext cx="222675" cy="73014"/>
            </a:xfrm>
            <a:custGeom>
              <a:rect b="b" l="l" r="r" t="t"/>
              <a:pathLst>
                <a:path extrusionOk="0" h="2794" w="8521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0" name="Google Shape;15800;p73"/>
            <p:cNvSpPr/>
            <p:nvPr/>
          </p:nvSpPr>
          <p:spPr>
            <a:xfrm>
              <a:off x="5238731" y="3888507"/>
              <a:ext cx="299557" cy="36220"/>
            </a:xfrm>
            <a:custGeom>
              <a:rect b="b" l="l" r="r" t="t"/>
              <a:pathLst>
                <a:path extrusionOk="0" h="1386" w="11463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1" name="Google Shape;15801;p73"/>
            <p:cNvSpPr/>
            <p:nvPr/>
          </p:nvSpPr>
          <p:spPr>
            <a:xfrm>
              <a:off x="5284724" y="3924701"/>
              <a:ext cx="212849" cy="186978"/>
            </a:xfrm>
            <a:custGeom>
              <a:rect b="b" l="l" r="r" t="t"/>
              <a:pathLst>
                <a:path extrusionOk="0" h="7155" w="8145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2" name="Google Shape;15802;p73"/>
            <p:cNvSpPr/>
            <p:nvPr/>
          </p:nvSpPr>
          <p:spPr>
            <a:xfrm>
              <a:off x="5245421" y="3924701"/>
              <a:ext cx="77012" cy="170645"/>
            </a:xfrm>
            <a:custGeom>
              <a:rect b="b" l="l" r="r" t="t"/>
              <a:pathLst>
                <a:path extrusionOk="0" h="6530" w="2947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3" name="Google Shape;15803;p73"/>
            <p:cNvSpPr/>
            <p:nvPr/>
          </p:nvSpPr>
          <p:spPr>
            <a:xfrm>
              <a:off x="5262093" y="4095058"/>
              <a:ext cx="40479" cy="20880"/>
            </a:xfrm>
            <a:custGeom>
              <a:rect b="b" l="l" r="r" t="t"/>
              <a:pathLst>
                <a:path extrusionOk="0" h="799" w="1549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4" name="Google Shape;15804;p73"/>
            <p:cNvSpPr/>
            <p:nvPr/>
          </p:nvSpPr>
          <p:spPr>
            <a:xfrm>
              <a:off x="5353479" y="3924701"/>
              <a:ext cx="77012" cy="170645"/>
            </a:xfrm>
            <a:custGeom>
              <a:rect b="b" l="l" r="r" t="t"/>
              <a:pathLst>
                <a:path extrusionOk="0" h="6530" w="2947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5" name="Google Shape;15805;p73"/>
            <p:cNvSpPr/>
            <p:nvPr/>
          </p:nvSpPr>
          <p:spPr>
            <a:xfrm>
              <a:off x="5370151" y="4095058"/>
              <a:ext cx="40741" cy="20880"/>
            </a:xfrm>
            <a:custGeom>
              <a:rect b="b" l="l" r="r" t="t"/>
              <a:pathLst>
                <a:path extrusionOk="0" h="799" w="1559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6" name="Google Shape;15806;p73"/>
            <p:cNvSpPr/>
            <p:nvPr/>
          </p:nvSpPr>
          <p:spPr>
            <a:xfrm>
              <a:off x="5462033" y="3924701"/>
              <a:ext cx="77012" cy="170645"/>
            </a:xfrm>
            <a:custGeom>
              <a:rect b="b" l="l" r="r" t="t"/>
              <a:pathLst>
                <a:path extrusionOk="0" h="6530" w="2947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7" name="Google Shape;15807;p73"/>
            <p:cNvSpPr/>
            <p:nvPr/>
          </p:nvSpPr>
          <p:spPr>
            <a:xfrm>
              <a:off x="5478470" y="4095058"/>
              <a:ext cx="40479" cy="20880"/>
            </a:xfrm>
            <a:custGeom>
              <a:rect b="b" l="l" r="r" t="t"/>
              <a:pathLst>
                <a:path extrusionOk="0" h="799" w="1549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8" name="Google Shape;15808;p73"/>
            <p:cNvSpPr/>
            <p:nvPr/>
          </p:nvSpPr>
          <p:spPr>
            <a:xfrm>
              <a:off x="5240247" y="4111652"/>
              <a:ext cx="296525" cy="25139"/>
            </a:xfrm>
            <a:custGeom>
              <a:rect b="b" l="l" r="r" t="t"/>
              <a:pathLst>
                <a:path extrusionOk="0" h="962" w="11347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9" name="Google Shape;15809;p73"/>
            <p:cNvSpPr/>
            <p:nvPr/>
          </p:nvSpPr>
          <p:spPr>
            <a:xfrm>
              <a:off x="5229166" y="4133003"/>
              <a:ext cx="318686" cy="21403"/>
            </a:xfrm>
            <a:custGeom>
              <a:rect b="b" l="l" r="r" t="t"/>
              <a:pathLst>
                <a:path extrusionOk="0" h="819" w="12195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0" name="Google Shape;15810;p73"/>
            <p:cNvSpPr/>
            <p:nvPr/>
          </p:nvSpPr>
          <p:spPr>
            <a:xfrm>
              <a:off x="5206562" y="4149100"/>
              <a:ext cx="363895" cy="10558"/>
            </a:xfrm>
            <a:custGeom>
              <a:rect b="b" l="l" r="r" t="t"/>
              <a:pathLst>
                <a:path extrusionOk="0" h="404" w="13925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814" name="Shape 15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5" name="Google Shape;15815;p74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816" name="Google Shape;15816;p74"/>
          <p:cNvGrpSpPr/>
          <p:nvPr/>
        </p:nvGrpSpPr>
        <p:grpSpPr>
          <a:xfrm>
            <a:off x="9365051" y="3024433"/>
            <a:ext cx="739896" cy="740263"/>
            <a:chOff x="4682526" y="1512217"/>
            <a:chExt cx="369948" cy="370132"/>
          </a:xfrm>
        </p:grpSpPr>
        <p:sp>
          <p:nvSpPr>
            <p:cNvPr id="15817" name="Google Shape;15817;p74"/>
            <p:cNvSpPr/>
            <p:nvPr/>
          </p:nvSpPr>
          <p:spPr>
            <a:xfrm>
              <a:off x="4921192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8" name="Google Shape;15818;p74"/>
            <p:cNvSpPr/>
            <p:nvPr/>
          </p:nvSpPr>
          <p:spPr>
            <a:xfrm>
              <a:off x="4945036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9" name="Google Shape;15819;p74"/>
            <p:cNvSpPr/>
            <p:nvPr/>
          </p:nvSpPr>
          <p:spPr>
            <a:xfrm>
              <a:off x="4682526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0" name="Google Shape;15820;p74"/>
            <p:cNvSpPr/>
            <p:nvPr/>
          </p:nvSpPr>
          <p:spPr>
            <a:xfrm>
              <a:off x="4706343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1" name="Google Shape;15821;p74"/>
            <p:cNvSpPr/>
            <p:nvPr/>
          </p:nvSpPr>
          <p:spPr>
            <a:xfrm>
              <a:off x="4694434" y="1547942"/>
              <a:ext cx="346131" cy="320006"/>
            </a:xfrm>
            <a:custGeom>
              <a:rect b="b" l="l" r="r" t="t"/>
              <a:pathLst>
                <a:path extrusionOk="0" h="12200" w="13196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2" name="Google Shape;15822;p74"/>
            <p:cNvSpPr/>
            <p:nvPr/>
          </p:nvSpPr>
          <p:spPr>
            <a:xfrm>
              <a:off x="4694434" y="1547942"/>
              <a:ext cx="174849" cy="320163"/>
            </a:xfrm>
            <a:custGeom>
              <a:rect b="b" l="l" r="r" t="t"/>
              <a:pathLst>
                <a:path extrusionOk="0" h="12206" w="6666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3" name="Google Shape;15823;p74"/>
            <p:cNvSpPr/>
            <p:nvPr/>
          </p:nvSpPr>
          <p:spPr>
            <a:xfrm>
              <a:off x="4826397" y="1738975"/>
              <a:ext cx="82021" cy="143373"/>
            </a:xfrm>
            <a:custGeom>
              <a:rect b="b" l="l" r="r" t="t"/>
              <a:pathLst>
                <a:path extrusionOk="0" h="5466" w="3127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4" name="Google Shape;15824;p74"/>
            <p:cNvSpPr/>
            <p:nvPr/>
          </p:nvSpPr>
          <p:spPr>
            <a:xfrm>
              <a:off x="4826397" y="1738975"/>
              <a:ext cx="82205" cy="101484"/>
            </a:xfrm>
            <a:custGeom>
              <a:rect b="b" l="l" r="r" t="t"/>
              <a:pathLst>
                <a:path extrusionOk="0" h="3869" w="3134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5" name="Google Shape;15825;p74"/>
            <p:cNvSpPr/>
            <p:nvPr/>
          </p:nvSpPr>
          <p:spPr>
            <a:xfrm>
              <a:off x="4766121" y="1685256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6" name="Google Shape;15826;p74"/>
            <p:cNvSpPr/>
            <p:nvPr/>
          </p:nvSpPr>
          <p:spPr>
            <a:xfrm>
              <a:off x="4783905" y="1685256"/>
              <a:ext cx="24027" cy="41811"/>
            </a:xfrm>
            <a:custGeom>
              <a:rect b="b" l="l" r="r" t="t"/>
              <a:pathLst>
                <a:path extrusionOk="0" h="1594" w="916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7" name="Google Shape;15827;p74"/>
            <p:cNvSpPr/>
            <p:nvPr/>
          </p:nvSpPr>
          <p:spPr>
            <a:xfrm>
              <a:off x="4778029" y="1691315"/>
              <a:ext cx="17810" cy="17810"/>
            </a:xfrm>
            <a:custGeom>
              <a:rect b="b" l="l" r="r" t="t"/>
              <a:pathLst>
                <a:path extrusionOk="0" h="679" w="679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8" name="Google Shape;15828;p74"/>
            <p:cNvSpPr/>
            <p:nvPr/>
          </p:nvSpPr>
          <p:spPr>
            <a:xfrm>
              <a:off x="4927252" y="1685256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9" name="Google Shape;15829;p74"/>
            <p:cNvSpPr/>
            <p:nvPr/>
          </p:nvSpPr>
          <p:spPr>
            <a:xfrm>
              <a:off x="4945219" y="1685256"/>
              <a:ext cx="23843" cy="41811"/>
            </a:xfrm>
            <a:custGeom>
              <a:rect b="b" l="l" r="r" t="t"/>
              <a:pathLst>
                <a:path extrusionOk="0" h="1594" w="909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0" name="Google Shape;15830;p74"/>
            <p:cNvSpPr/>
            <p:nvPr/>
          </p:nvSpPr>
          <p:spPr>
            <a:xfrm>
              <a:off x="4939160" y="1691315"/>
              <a:ext cx="17810" cy="17810"/>
            </a:xfrm>
            <a:custGeom>
              <a:rect b="b" l="l" r="r" t="t"/>
              <a:pathLst>
                <a:path extrusionOk="0" h="679" w="679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1" name="Google Shape;15831;p74"/>
            <p:cNvSpPr/>
            <p:nvPr/>
          </p:nvSpPr>
          <p:spPr>
            <a:xfrm>
              <a:off x="4810922" y="1739001"/>
              <a:ext cx="111005" cy="107412"/>
            </a:xfrm>
            <a:custGeom>
              <a:rect b="b" l="l" r="r" t="t"/>
              <a:pathLst>
                <a:path extrusionOk="0" h="4095" w="4232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32" name="Google Shape;15832;p74"/>
          <p:cNvGrpSpPr/>
          <p:nvPr/>
        </p:nvGrpSpPr>
        <p:grpSpPr>
          <a:xfrm>
            <a:off x="7184866" y="3960425"/>
            <a:ext cx="763083" cy="740158"/>
            <a:chOff x="3592433" y="1980212"/>
            <a:chExt cx="381542" cy="370079"/>
          </a:xfrm>
        </p:grpSpPr>
        <p:sp>
          <p:nvSpPr>
            <p:cNvPr id="15833" name="Google Shape;15833;p74"/>
            <p:cNvSpPr/>
            <p:nvPr/>
          </p:nvSpPr>
          <p:spPr>
            <a:xfrm>
              <a:off x="3790916" y="1980212"/>
              <a:ext cx="165800" cy="370079"/>
            </a:xfrm>
            <a:custGeom>
              <a:rect b="b" l="l" r="r" t="t"/>
              <a:pathLst>
                <a:path extrusionOk="0" h="14109" w="6321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4" name="Google Shape;15834;p74"/>
            <p:cNvSpPr/>
            <p:nvPr/>
          </p:nvSpPr>
          <p:spPr>
            <a:xfrm>
              <a:off x="3601509" y="2157448"/>
              <a:ext cx="11935" cy="19777"/>
            </a:xfrm>
            <a:custGeom>
              <a:rect b="b" l="l" r="r" t="t"/>
              <a:pathLst>
                <a:path extrusionOk="0" h="754" w="455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5" name="Google Shape;15835;p74"/>
            <p:cNvSpPr/>
            <p:nvPr/>
          </p:nvSpPr>
          <p:spPr>
            <a:xfrm>
              <a:off x="3592433" y="2165291"/>
              <a:ext cx="29902" cy="35778"/>
            </a:xfrm>
            <a:custGeom>
              <a:rect b="b" l="l" r="r" t="t"/>
              <a:pathLst>
                <a:path extrusionOk="0" h="1364" w="114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6" name="Google Shape;15836;p74"/>
            <p:cNvSpPr/>
            <p:nvPr/>
          </p:nvSpPr>
          <p:spPr>
            <a:xfrm>
              <a:off x="3722088" y="2190551"/>
              <a:ext cx="61404" cy="80054"/>
            </a:xfrm>
            <a:custGeom>
              <a:rect b="b" l="l" r="r" t="t"/>
              <a:pathLst>
                <a:path extrusionOk="0" h="3052" w="2341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7" name="Google Shape;15837;p74"/>
            <p:cNvSpPr/>
            <p:nvPr/>
          </p:nvSpPr>
          <p:spPr>
            <a:xfrm>
              <a:off x="3701471" y="2022364"/>
              <a:ext cx="15004" cy="26440"/>
            </a:xfrm>
            <a:custGeom>
              <a:rect b="b" l="l" r="r" t="t"/>
              <a:pathLst>
                <a:path extrusionOk="0" h="1008" w="572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8" name="Google Shape;15838;p74"/>
            <p:cNvSpPr/>
            <p:nvPr/>
          </p:nvSpPr>
          <p:spPr>
            <a:xfrm>
              <a:off x="3611109" y="2065040"/>
              <a:ext cx="319455" cy="285068"/>
            </a:xfrm>
            <a:custGeom>
              <a:rect b="b" l="l" r="r" t="t"/>
              <a:pathLst>
                <a:path extrusionOk="0" h="10868" w="12179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9" name="Google Shape;15839;p74"/>
            <p:cNvSpPr/>
            <p:nvPr/>
          </p:nvSpPr>
          <p:spPr>
            <a:xfrm>
              <a:off x="3685628" y="2035636"/>
              <a:ext cx="34361" cy="50886"/>
            </a:xfrm>
            <a:custGeom>
              <a:rect b="b" l="l" r="r" t="t"/>
              <a:pathLst>
                <a:path extrusionOk="0" h="1940" w="131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0" name="Google Shape;15840;p74"/>
            <p:cNvSpPr/>
            <p:nvPr/>
          </p:nvSpPr>
          <p:spPr>
            <a:xfrm>
              <a:off x="3658244" y="2099480"/>
              <a:ext cx="17810" cy="17994"/>
            </a:xfrm>
            <a:custGeom>
              <a:rect b="b" l="l" r="r" t="t"/>
              <a:pathLst>
                <a:path extrusionOk="0" h="686" w="679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1" name="Google Shape;15841;p74"/>
            <p:cNvSpPr/>
            <p:nvPr/>
          </p:nvSpPr>
          <p:spPr>
            <a:xfrm>
              <a:off x="3645077" y="2133264"/>
              <a:ext cx="89497" cy="35594"/>
            </a:xfrm>
            <a:custGeom>
              <a:rect b="b" l="l" r="r" t="t"/>
              <a:pathLst>
                <a:path extrusionOk="0" h="1357" w="3412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2" name="Google Shape;15842;p74"/>
            <p:cNvSpPr/>
            <p:nvPr/>
          </p:nvSpPr>
          <p:spPr>
            <a:xfrm>
              <a:off x="3623752" y="2119231"/>
              <a:ext cx="20459" cy="24394"/>
            </a:xfrm>
            <a:custGeom>
              <a:rect b="b" l="l" r="r" t="t"/>
              <a:pathLst>
                <a:path extrusionOk="0" h="930" w="78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3" name="Google Shape;15843;p74"/>
            <p:cNvSpPr/>
            <p:nvPr/>
          </p:nvSpPr>
          <p:spPr>
            <a:xfrm>
              <a:off x="3744856" y="2237660"/>
              <a:ext cx="88421" cy="88789"/>
            </a:xfrm>
            <a:custGeom>
              <a:rect b="b" l="l" r="r" t="t"/>
              <a:pathLst>
                <a:path extrusionOk="0" h="3385" w="3371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4" name="Google Shape;15844;p74"/>
            <p:cNvSpPr/>
            <p:nvPr/>
          </p:nvSpPr>
          <p:spPr>
            <a:xfrm>
              <a:off x="3829159" y="1998626"/>
              <a:ext cx="144816" cy="333147"/>
            </a:xfrm>
            <a:custGeom>
              <a:rect b="b" l="l" r="r" t="t"/>
              <a:pathLst>
                <a:path extrusionOk="0" h="12701" w="5521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45" name="Google Shape;15845;p74"/>
          <p:cNvGrpSpPr/>
          <p:nvPr/>
        </p:nvGrpSpPr>
        <p:grpSpPr>
          <a:xfrm>
            <a:off x="2797164" y="5946980"/>
            <a:ext cx="742781" cy="470251"/>
            <a:chOff x="1398582" y="2973490"/>
            <a:chExt cx="371391" cy="235126"/>
          </a:xfrm>
        </p:grpSpPr>
        <p:sp>
          <p:nvSpPr>
            <p:cNvPr id="15846" name="Google Shape;15846;p74"/>
            <p:cNvSpPr/>
            <p:nvPr/>
          </p:nvSpPr>
          <p:spPr>
            <a:xfrm>
              <a:off x="1398582" y="2973490"/>
              <a:ext cx="44302" cy="114704"/>
            </a:xfrm>
            <a:custGeom>
              <a:rect b="b" l="l" r="r" t="t"/>
              <a:pathLst>
                <a:path extrusionOk="0" h="4373" w="1689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7" name="Google Shape;15847;p74"/>
            <p:cNvSpPr/>
            <p:nvPr/>
          </p:nvSpPr>
          <p:spPr>
            <a:xfrm>
              <a:off x="1403907" y="2991903"/>
              <a:ext cx="38847" cy="96290"/>
            </a:xfrm>
            <a:custGeom>
              <a:rect b="b" l="l" r="r" t="t"/>
              <a:pathLst>
                <a:path extrusionOk="0" h="3671" w="1481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8" name="Google Shape;15848;p74"/>
            <p:cNvSpPr/>
            <p:nvPr/>
          </p:nvSpPr>
          <p:spPr>
            <a:xfrm>
              <a:off x="1459226" y="3099210"/>
              <a:ext cx="280320" cy="80001"/>
            </a:xfrm>
            <a:custGeom>
              <a:rect b="b" l="l" r="r" t="t"/>
              <a:pathLst>
                <a:path extrusionOk="0" h="3050" w="10687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9" name="Google Shape;15849;p74"/>
            <p:cNvSpPr/>
            <p:nvPr/>
          </p:nvSpPr>
          <p:spPr>
            <a:xfrm>
              <a:off x="1459226" y="3099210"/>
              <a:ext cx="276071" cy="71870"/>
            </a:xfrm>
            <a:custGeom>
              <a:rect b="b" l="l" r="r" t="t"/>
              <a:pathLst>
                <a:path extrusionOk="0" h="2740" w="10525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0" name="Google Shape;15850;p74"/>
            <p:cNvSpPr/>
            <p:nvPr/>
          </p:nvSpPr>
          <p:spPr>
            <a:xfrm>
              <a:off x="1446609" y="3061780"/>
              <a:ext cx="323363" cy="65732"/>
            </a:xfrm>
            <a:custGeom>
              <a:rect b="b" l="l" r="r" t="t"/>
              <a:pathLst>
                <a:path extrusionOk="0" h="2506" w="12328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1" name="Google Shape;15851;p74"/>
            <p:cNvSpPr/>
            <p:nvPr/>
          </p:nvSpPr>
          <p:spPr>
            <a:xfrm>
              <a:off x="1404615" y="3076076"/>
              <a:ext cx="72237" cy="102481"/>
            </a:xfrm>
            <a:custGeom>
              <a:rect b="b" l="l" r="r" t="t"/>
              <a:pathLst>
                <a:path extrusionOk="0" h="3907" w="2754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2" name="Google Shape;15852;p74"/>
            <p:cNvSpPr/>
            <p:nvPr/>
          </p:nvSpPr>
          <p:spPr>
            <a:xfrm>
              <a:off x="1650967" y="3040324"/>
              <a:ext cx="110455" cy="168292"/>
            </a:xfrm>
            <a:custGeom>
              <a:rect b="b" l="l" r="r" t="t"/>
              <a:pathLst>
                <a:path extrusionOk="0" h="6416" w="4211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3" name="Google Shape;15853;p74"/>
            <p:cNvSpPr/>
            <p:nvPr/>
          </p:nvSpPr>
          <p:spPr>
            <a:xfrm>
              <a:off x="1521312" y="3032953"/>
              <a:ext cx="138730" cy="154259"/>
            </a:xfrm>
            <a:custGeom>
              <a:rect b="b" l="l" r="r" t="t"/>
              <a:pathLst>
                <a:path extrusionOk="0" h="5881" w="5289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4" name="Google Shape;15854;p74"/>
            <p:cNvSpPr/>
            <p:nvPr/>
          </p:nvSpPr>
          <p:spPr>
            <a:xfrm>
              <a:off x="1428642" y="3100260"/>
              <a:ext cx="30086" cy="36145"/>
            </a:xfrm>
            <a:custGeom>
              <a:rect b="b" l="l" r="r" t="t"/>
              <a:pathLst>
                <a:path extrusionOk="0" h="1378" w="1147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5" name="Google Shape;15855;p74"/>
            <p:cNvSpPr/>
            <p:nvPr/>
          </p:nvSpPr>
          <p:spPr>
            <a:xfrm>
              <a:off x="1446609" y="3100443"/>
              <a:ext cx="12118" cy="23948"/>
            </a:xfrm>
            <a:custGeom>
              <a:rect b="b" l="l" r="r" t="t"/>
              <a:pathLst>
                <a:path extrusionOk="0" h="913" w="462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6" name="Google Shape;15856;p74"/>
            <p:cNvSpPr/>
            <p:nvPr/>
          </p:nvSpPr>
          <p:spPr>
            <a:xfrm>
              <a:off x="1440734" y="3106319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7" name="Google Shape;15857;p74"/>
            <p:cNvSpPr/>
            <p:nvPr/>
          </p:nvSpPr>
          <p:spPr>
            <a:xfrm>
              <a:off x="1404615" y="3081584"/>
              <a:ext cx="56054" cy="96972"/>
            </a:xfrm>
            <a:custGeom>
              <a:rect b="b" l="l" r="r" t="t"/>
              <a:pathLst>
                <a:path extrusionOk="0" h="3697" w="2137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8" name="Google Shape;15858;p74"/>
            <p:cNvSpPr/>
            <p:nvPr/>
          </p:nvSpPr>
          <p:spPr>
            <a:xfrm>
              <a:off x="1414582" y="3154005"/>
              <a:ext cx="76513" cy="54611"/>
            </a:xfrm>
            <a:custGeom>
              <a:rect b="b" l="l" r="r" t="t"/>
              <a:pathLst>
                <a:path extrusionOk="0" h="2082" w="2917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9" name="Google Shape;15859;p74"/>
            <p:cNvSpPr/>
            <p:nvPr/>
          </p:nvSpPr>
          <p:spPr>
            <a:xfrm>
              <a:off x="1474702" y="3154372"/>
              <a:ext cx="32210" cy="54244"/>
            </a:xfrm>
            <a:custGeom>
              <a:rect b="b" l="l" r="r" t="t"/>
              <a:pathLst>
                <a:path extrusionOk="0" h="2068" w="1228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0" name="Google Shape;15860;p74"/>
            <p:cNvSpPr/>
            <p:nvPr/>
          </p:nvSpPr>
          <p:spPr>
            <a:xfrm>
              <a:off x="1469534" y="3061859"/>
              <a:ext cx="102664" cy="48027"/>
            </a:xfrm>
            <a:custGeom>
              <a:rect b="b" l="l" r="r" t="t"/>
              <a:pathLst>
                <a:path extrusionOk="0" h="1831" w="3914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61" name="Google Shape;15861;p74"/>
          <p:cNvGrpSpPr/>
          <p:nvPr/>
        </p:nvGrpSpPr>
        <p:grpSpPr>
          <a:xfrm>
            <a:off x="1701590" y="3024433"/>
            <a:ext cx="740263" cy="740263"/>
            <a:chOff x="850795" y="1512217"/>
            <a:chExt cx="370132" cy="370132"/>
          </a:xfrm>
        </p:grpSpPr>
        <p:sp>
          <p:nvSpPr>
            <p:cNvPr id="15862" name="Google Shape;15862;p74"/>
            <p:cNvSpPr/>
            <p:nvPr/>
          </p:nvSpPr>
          <p:spPr>
            <a:xfrm>
              <a:off x="1089462" y="1512217"/>
              <a:ext cx="131465" cy="131281"/>
            </a:xfrm>
            <a:custGeom>
              <a:rect b="b" l="l" r="r" t="t"/>
              <a:pathLst>
                <a:path extrusionOk="0" h="5005" w="5012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3" name="Google Shape;15863;p74"/>
            <p:cNvSpPr/>
            <p:nvPr/>
          </p:nvSpPr>
          <p:spPr>
            <a:xfrm>
              <a:off x="1113488" y="1536034"/>
              <a:ext cx="83438" cy="83621"/>
            </a:xfrm>
            <a:custGeom>
              <a:rect b="b" l="l" r="r" t="t"/>
              <a:pathLst>
                <a:path extrusionOk="0" h="3188" w="3181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4" name="Google Shape;15864;p74"/>
            <p:cNvSpPr/>
            <p:nvPr/>
          </p:nvSpPr>
          <p:spPr>
            <a:xfrm>
              <a:off x="850795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5" name="Google Shape;15865;p74"/>
            <p:cNvSpPr/>
            <p:nvPr/>
          </p:nvSpPr>
          <p:spPr>
            <a:xfrm>
              <a:off x="874612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6" name="Google Shape;15866;p74"/>
            <p:cNvSpPr/>
            <p:nvPr/>
          </p:nvSpPr>
          <p:spPr>
            <a:xfrm>
              <a:off x="862703" y="1547942"/>
              <a:ext cx="346315" cy="334406"/>
            </a:xfrm>
            <a:custGeom>
              <a:rect b="b" l="l" r="r" t="t"/>
              <a:pathLst>
                <a:path extrusionOk="0" h="12749" w="13203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7" name="Google Shape;15867;p74"/>
            <p:cNvSpPr/>
            <p:nvPr/>
          </p:nvSpPr>
          <p:spPr>
            <a:xfrm>
              <a:off x="1058353" y="1661387"/>
              <a:ext cx="120789" cy="115202"/>
            </a:xfrm>
            <a:custGeom>
              <a:rect b="b" l="l" r="r" t="t"/>
              <a:pathLst>
                <a:path extrusionOk="0" h="4392" w="4605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8" name="Google Shape;15868;p74"/>
            <p:cNvSpPr/>
            <p:nvPr/>
          </p:nvSpPr>
          <p:spPr>
            <a:xfrm>
              <a:off x="862703" y="1552034"/>
              <a:ext cx="165249" cy="330131"/>
            </a:xfrm>
            <a:custGeom>
              <a:rect b="b" l="l" r="r" t="t"/>
              <a:pathLst>
                <a:path extrusionOk="0" h="12586" w="630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9" name="Google Shape;15869;p74"/>
            <p:cNvSpPr/>
            <p:nvPr/>
          </p:nvSpPr>
          <p:spPr>
            <a:xfrm>
              <a:off x="1089462" y="1691315"/>
              <a:ext cx="35961" cy="41811"/>
            </a:xfrm>
            <a:custGeom>
              <a:rect b="b" l="l" r="r" t="t"/>
              <a:pathLst>
                <a:path extrusionOk="0" h="1594" w="1371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0" name="Google Shape;15870;p74"/>
            <p:cNvSpPr/>
            <p:nvPr/>
          </p:nvSpPr>
          <p:spPr>
            <a:xfrm>
              <a:off x="1107429" y="1691315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1" name="Google Shape;15871;p74"/>
            <p:cNvSpPr/>
            <p:nvPr/>
          </p:nvSpPr>
          <p:spPr>
            <a:xfrm>
              <a:off x="1101554" y="1697164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2" name="Google Shape;15872;p74"/>
            <p:cNvSpPr/>
            <p:nvPr/>
          </p:nvSpPr>
          <p:spPr>
            <a:xfrm>
              <a:off x="976174" y="1780759"/>
              <a:ext cx="119373" cy="77562"/>
            </a:xfrm>
            <a:custGeom>
              <a:rect b="b" l="l" r="r" t="t"/>
              <a:pathLst>
                <a:path extrusionOk="0" h="2957" w="4551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3" name="Google Shape;15873;p74"/>
            <p:cNvSpPr/>
            <p:nvPr/>
          </p:nvSpPr>
          <p:spPr>
            <a:xfrm>
              <a:off x="1006050" y="1762976"/>
              <a:ext cx="59621" cy="41653"/>
            </a:xfrm>
            <a:custGeom>
              <a:rect b="b" l="l" r="r" t="t"/>
              <a:pathLst>
                <a:path extrusionOk="0" h="1588" w="2273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4" name="Google Shape;15874;p74"/>
            <p:cNvSpPr/>
            <p:nvPr/>
          </p:nvSpPr>
          <p:spPr>
            <a:xfrm>
              <a:off x="975282" y="1798360"/>
              <a:ext cx="121156" cy="33024"/>
            </a:xfrm>
            <a:custGeom>
              <a:rect b="b" l="l" r="r" t="t"/>
              <a:pathLst>
                <a:path extrusionOk="0" h="1259" w="4619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5" name="Google Shape;15875;p74"/>
            <p:cNvSpPr/>
            <p:nvPr/>
          </p:nvSpPr>
          <p:spPr>
            <a:xfrm>
              <a:off x="1006050" y="1765992"/>
              <a:ext cx="49470" cy="38820"/>
            </a:xfrm>
            <a:custGeom>
              <a:rect b="b" l="l" r="r" t="t"/>
              <a:pathLst>
                <a:path extrusionOk="0" h="1480" w="1886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6" name="Google Shape;15876;p74"/>
            <p:cNvSpPr/>
            <p:nvPr/>
          </p:nvSpPr>
          <p:spPr>
            <a:xfrm>
              <a:off x="892396" y="1661387"/>
              <a:ext cx="120789" cy="115202"/>
            </a:xfrm>
            <a:custGeom>
              <a:rect b="b" l="l" r="r" t="t"/>
              <a:pathLst>
                <a:path extrusionOk="0" h="4392" w="4605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7" name="Google Shape;15877;p74"/>
            <p:cNvSpPr/>
            <p:nvPr/>
          </p:nvSpPr>
          <p:spPr>
            <a:xfrm>
              <a:off x="946298" y="1691315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8" name="Google Shape;15878;p74"/>
            <p:cNvSpPr/>
            <p:nvPr/>
          </p:nvSpPr>
          <p:spPr>
            <a:xfrm>
              <a:off x="964266" y="1691315"/>
              <a:ext cx="17810" cy="29771"/>
            </a:xfrm>
            <a:custGeom>
              <a:rect b="b" l="l" r="r" t="t"/>
              <a:pathLst>
                <a:path extrusionOk="0" h="1135" w="679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9" name="Google Shape;15879;p74"/>
            <p:cNvSpPr/>
            <p:nvPr/>
          </p:nvSpPr>
          <p:spPr>
            <a:xfrm>
              <a:off x="958207" y="1697164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0" name="Google Shape;15880;p74"/>
          <p:cNvGrpSpPr/>
          <p:nvPr/>
        </p:nvGrpSpPr>
        <p:grpSpPr>
          <a:xfrm>
            <a:off x="16076994" y="5812158"/>
            <a:ext cx="473137" cy="740211"/>
            <a:chOff x="8038497" y="2906079"/>
            <a:chExt cx="236568" cy="370105"/>
          </a:xfrm>
        </p:grpSpPr>
        <p:sp>
          <p:nvSpPr>
            <p:cNvPr id="15881" name="Google Shape;15881;p74"/>
            <p:cNvSpPr/>
            <p:nvPr/>
          </p:nvSpPr>
          <p:spPr>
            <a:xfrm>
              <a:off x="8114616" y="3032508"/>
              <a:ext cx="55345" cy="237801"/>
            </a:xfrm>
            <a:custGeom>
              <a:rect b="b" l="l" r="r" t="t"/>
              <a:pathLst>
                <a:path extrusionOk="0" h="9066" w="211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2" name="Google Shape;15882;p74"/>
            <p:cNvSpPr/>
            <p:nvPr/>
          </p:nvSpPr>
          <p:spPr>
            <a:xfrm>
              <a:off x="8114800" y="2997123"/>
              <a:ext cx="83070" cy="273185"/>
            </a:xfrm>
            <a:custGeom>
              <a:rect b="b" l="l" r="r" t="t"/>
              <a:pathLst>
                <a:path extrusionOk="0" h="10415" w="3167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3" name="Google Shape;15883;p74"/>
            <p:cNvSpPr/>
            <p:nvPr/>
          </p:nvSpPr>
          <p:spPr>
            <a:xfrm>
              <a:off x="8104649" y="3264433"/>
              <a:ext cx="74729" cy="11751"/>
            </a:xfrm>
            <a:custGeom>
              <a:rect b="b" l="l" r="r" t="t"/>
              <a:pathLst>
                <a:path extrusionOk="0" h="448" w="2849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4" name="Google Shape;15884;p74"/>
            <p:cNvSpPr/>
            <p:nvPr/>
          </p:nvSpPr>
          <p:spPr>
            <a:xfrm>
              <a:off x="8139666" y="2906079"/>
              <a:ext cx="60355" cy="104763"/>
            </a:xfrm>
            <a:custGeom>
              <a:rect b="b" l="l" r="r" t="t"/>
              <a:pathLst>
                <a:path extrusionOk="0" h="3994" w="2301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5" name="Google Shape;15885;p74"/>
            <p:cNvSpPr/>
            <p:nvPr/>
          </p:nvSpPr>
          <p:spPr>
            <a:xfrm>
              <a:off x="8038497" y="2975169"/>
              <a:ext cx="133065" cy="50598"/>
            </a:xfrm>
            <a:custGeom>
              <a:rect b="b" l="l" r="r" t="t"/>
              <a:pathLst>
                <a:path extrusionOk="0" h="1929" w="5073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6" name="Google Shape;15886;p74"/>
            <p:cNvSpPr/>
            <p:nvPr/>
          </p:nvSpPr>
          <p:spPr>
            <a:xfrm>
              <a:off x="8171535" y="2996048"/>
              <a:ext cx="93221" cy="82152"/>
            </a:xfrm>
            <a:custGeom>
              <a:rect b="b" l="l" r="r" t="t"/>
              <a:pathLst>
                <a:path extrusionOk="0" h="3132" w="3554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7" name="Google Shape;15887;p74"/>
            <p:cNvSpPr/>
            <p:nvPr/>
          </p:nvSpPr>
          <p:spPr>
            <a:xfrm>
              <a:off x="8067297" y="2917646"/>
              <a:ext cx="207768" cy="93195"/>
            </a:xfrm>
            <a:custGeom>
              <a:rect b="b" l="l" r="r" t="t"/>
              <a:pathLst>
                <a:path extrusionOk="0" h="3553" w="7921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8" name="Google Shape;15888;p74"/>
          <p:cNvGrpSpPr/>
          <p:nvPr/>
        </p:nvGrpSpPr>
        <p:grpSpPr>
          <a:xfrm>
            <a:off x="12648260" y="3132606"/>
            <a:ext cx="741260" cy="523603"/>
            <a:chOff x="6324130" y="1566303"/>
            <a:chExt cx="370630" cy="261802"/>
          </a:xfrm>
        </p:grpSpPr>
        <p:sp>
          <p:nvSpPr>
            <p:cNvPr id="15889" name="Google Shape;15889;p74"/>
            <p:cNvSpPr/>
            <p:nvPr/>
          </p:nvSpPr>
          <p:spPr>
            <a:xfrm>
              <a:off x="6536147" y="1780418"/>
              <a:ext cx="57286" cy="47686"/>
            </a:xfrm>
            <a:custGeom>
              <a:rect b="b" l="l" r="r" t="t"/>
              <a:pathLst>
                <a:path extrusionOk="0" h="1818" w="2184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0" name="Google Shape;15890;p74"/>
            <p:cNvSpPr/>
            <p:nvPr/>
          </p:nvSpPr>
          <p:spPr>
            <a:xfrm>
              <a:off x="6404525" y="1787343"/>
              <a:ext cx="51253" cy="40761"/>
            </a:xfrm>
            <a:custGeom>
              <a:rect b="b" l="l" r="r" t="t"/>
              <a:pathLst>
                <a:path extrusionOk="0" h="1554" w="1954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1" name="Google Shape;15891;p74"/>
            <p:cNvSpPr/>
            <p:nvPr/>
          </p:nvSpPr>
          <p:spPr>
            <a:xfrm>
              <a:off x="6566023" y="1780418"/>
              <a:ext cx="57286" cy="47686"/>
            </a:xfrm>
            <a:custGeom>
              <a:rect b="b" l="l" r="r" t="t"/>
              <a:pathLst>
                <a:path extrusionOk="0" h="1818" w="2184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2" name="Google Shape;15892;p74"/>
            <p:cNvSpPr/>
            <p:nvPr/>
          </p:nvSpPr>
          <p:spPr>
            <a:xfrm>
              <a:off x="6434401" y="1787343"/>
              <a:ext cx="51253" cy="40761"/>
            </a:xfrm>
            <a:custGeom>
              <a:rect b="b" l="l" r="r" t="t"/>
              <a:pathLst>
                <a:path extrusionOk="0" h="1554" w="1954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3" name="Google Shape;15893;p74"/>
            <p:cNvSpPr/>
            <p:nvPr/>
          </p:nvSpPr>
          <p:spPr>
            <a:xfrm>
              <a:off x="6324314" y="1684889"/>
              <a:ext cx="362315" cy="112212"/>
            </a:xfrm>
            <a:custGeom>
              <a:rect b="b" l="l" r="r" t="t"/>
              <a:pathLst>
                <a:path extrusionOk="0" h="4278" w="13813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4" name="Google Shape;15894;p74"/>
            <p:cNvSpPr/>
            <p:nvPr/>
          </p:nvSpPr>
          <p:spPr>
            <a:xfrm>
              <a:off x="6324314" y="1715316"/>
              <a:ext cx="362315" cy="81785"/>
            </a:xfrm>
            <a:custGeom>
              <a:rect b="b" l="l" r="r" t="t"/>
              <a:pathLst>
                <a:path extrusionOk="0" h="3118" w="13813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5" name="Google Shape;15895;p74"/>
            <p:cNvSpPr/>
            <p:nvPr/>
          </p:nvSpPr>
          <p:spPr>
            <a:xfrm>
              <a:off x="6324130" y="1684836"/>
              <a:ext cx="117405" cy="98258"/>
            </a:xfrm>
            <a:custGeom>
              <a:rect b="b" l="l" r="r" t="t"/>
              <a:pathLst>
                <a:path extrusionOk="0" h="3746" w="4476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6" name="Google Shape;15896;p74"/>
            <p:cNvSpPr/>
            <p:nvPr/>
          </p:nvSpPr>
          <p:spPr>
            <a:xfrm>
              <a:off x="6382833" y="1566303"/>
              <a:ext cx="311927" cy="177498"/>
            </a:xfrm>
            <a:custGeom>
              <a:rect b="b" l="l" r="r" t="t"/>
              <a:pathLst>
                <a:path extrusionOk="0" h="6767" w="11892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7" name="Google Shape;15897;p74"/>
            <p:cNvSpPr/>
            <p:nvPr/>
          </p:nvSpPr>
          <p:spPr>
            <a:xfrm>
              <a:off x="6382833" y="1566303"/>
              <a:ext cx="275520" cy="125904"/>
            </a:xfrm>
            <a:custGeom>
              <a:rect b="b" l="l" r="r" t="t"/>
              <a:pathLst>
                <a:path extrusionOk="0" h="4800" w="10504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8" name="Google Shape;15898;p74"/>
            <p:cNvSpPr/>
            <p:nvPr/>
          </p:nvSpPr>
          <p:spPr>
            <a:xfrm>
              <a:off x="6389941" y="1714607"/>
              <a:ext cx="24027" cy="23843"/>
            </a:xfrm>
            <a:custGeom>
              <a:rect b="b" l="l" r="r" t="t"/>
              <a:pathLst>
                <a:path extrusionOk="0" h="909" w="916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9" name="Google Shape;15899;p74"/>
            <p:cNvSpPr/>
            <p:nvPr/>
          </p:nvSpPr>
          <p:spPr>
            <a:xfrm>
              <a:off x="6456644" y="1601792"/>
              <a:ext cx="49365" cy="43830"/>
            </a:xfrm>
            <a:custGeom>
              <a:rect b="b" l="l" r="r" t="t"/>
              <a:pathLst>
                <a:path extrusionOk="0" h="1671" w="1882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0" name="Google Shape;15900;p74"/>
            <p:cNvSpPr/>
            <p:nvPr/>
          </p:nvSpPr>
          <p:spPr>
            <a:xfrm>
              <a:off x="6516763" y="1605753"/>
              <a:ext cx="49286" cy="26519"/>
            </a:xfrm>
            <a:custGeom>
              <a:rect b="b" l="l" r="r" t="t"/>
              <a:pathLst>
                <a:path extrusionOk="0" h="1011" w="1879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1" name="Google Shape;15901;p74"/>
            <p:cNvSpPr/>
            <p:nvPr/>
          </p:nvSpPr>
          <p:spPr>
            <a:xfrm>
              <a:off x="6575440" y="1631012"/>
              <a:ext cx="44145" cy="13194"/>
            </a:xfrm>
            <a:custGeom>
              <a:rect b="b" l="l" r="r" t="t"/>
              <a:pathLst>
                <a:path extrusionOk="0" h="503" w="1683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2" name="Google Shape;15902;p74"/>
            <p:cNvSpPr/>
            <p:nvPr/>
          </p:nvSpPr>
          <p:spPr>
            <a:xfrm>
              <a:off x="6632962" y="1667026"/>
              <a:ext cx="32499" cy="19856"/>
            </a:xfrm>
            <a:custGeom>
              <a:rect b="b" l="l" r="r" t="t"/>
              <a:pathLst>
                <a:path extrusionOk="0" h="757" w="1239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3" name="Google Shape;15903;p74"/>
            <p:cNvSpPr/>
            <p:nvPr/>
          </p:nvSpPr>
          <p:spPr>
            <a:xfrm>
              <a:off x="6428526" y="1678594"/>
              <a:ext cx="52067" cy="35568"/>
            </a:xfrm>
            <a:custGeom>
              <a:rect b="b" l="l" r="r" t="t"/>
              <a:pathLst>
                <a:path extrusionOk="0" h="1356" w="1985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4" name="Google Shape;15904;p74"/>
            <p:cNvSpPr/>
            <p:nvPr/>
          </p:nvSpPr>
          <p:spPr>
            <a:xfrm>
              <a:off x="6324314" y="1715316"/>
              <a:ext cx="103713" cy="67778"/>
            </a:xfrm>
            <a:custGeom>
              <a:rect b="b" l="l" r="r" t="t"/>
              <a:pathLst>
                <a:path extrusionOk="0" h="2584" w="3954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5" name="Google Shape;15905;p74"/>
            <p:cNvSpPr/>
            <p:nvPr/>
          </p:nvSpPr>
          <p:spPr>
            <a:xfrm>
              <a:off x="6324130" y="1708024"/>
              <a:ext cx="24210" cy="30086"/>
            </a:xfrm>
            <a:custGeom>
              <a:rect b="b" l="l" r="r" t="t"/>
              <a:pathLst>
                <a:path extrusionOk="0" h="1147" w="923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06" name="Google Shape;15906;p74"/>
          <p:cNvGrpSpPr/>
          <p:nvPr/>
        </p:nvGrpSpPr>
        <p:grpSpPr>
          <a:xfrm>
            <a:off x="10464561" y="4053174"/>
            <a:ext cx="741679" cy="706426"/>
            <a:chOff x="5232280" y="2026587"/>
            <a:chExt cx="370840" cy="353213"/>
          </a:xfrm>
        </p:grpSpPr>
        <p:sp>
          <p:nvSpPr>
            <p:cNvPr id="15907" name="Google Shape;15907;p74"/>
            <p:cNvSpPr/>
            <p:nvPr/>
          </p:nvSpPr>
          <p:spPr>
            <a:xfrm>
              <a:off x="5232280" y="2058561"/>
              <a:ext cx="370840" cy="321239"/>
            </a:xfrm>
            <a:custGeom>
              <a:rect b="b" l="l" r="r" t="t"/>
              <a:pathLst>
                <a:path extrusionOk="0" h="12247" w="14138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8" name="Google Shape;15908;p74"/>
            <p:cNvSpPr/>
            <p:nvPr/>
          </p:nvSpPr>
          <p:spPr>
            <a:xfrm>
              <a:off x="5287048" y="2026587"/>
              <a:ext cx="105550" cy="71687"/>
            </a:xfrm>
            <a:custGeom>
              <a:rect b="b" l="l" r="r" t="t"/>
              <a:pathLst>
                <a:path extrusionOk="0" h="2733" w="4024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9" name="Google Shape;15909;p74"/>
            <p:cNvSpPr/>
            <p:nvPr/>
          </p:nvSpPr>
          <p:spPr>
            <a:xfrm>
              <a:off x="5276740" y="2088621"/>
              <a:ext cx="15135" cy="11961"/>
            </a:xfrm>
            <a:custGeom>
              <a:rect b="b" l="l" r="r" t="t"/>
              <a:pathLst>
                <a:path extrusionOk="0" h="456" w="577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0" name="Google Shape;15910;p74"/>
            <p:cNvSpPr/>
            <p:nvPr/>
          </p:nvSpPr>
          <p:spPr>
            <a:xfrm>
              <a:off x="5370827" y="2355406"/>
              <a:ext cx="29902" cy="24394"/>
            </a:xfrm>
            <a:custGeom>
              <a:rect b="b" l="l" r="r" t="t"/>
              <a:pathLst>
                <a:path extrusionOk="0" h="930" w="114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1" name="Google Shape;15911;p74"/>
            <p:cNvSpPr/>
            <p:nvPr/>
          </p:nvSpPr>
          <p:spPr>
            <a:xfrm>
              <a:off x="5561126" y="2355223"/>
              <a:ext cx="31345" cy="24578"/>
            </a:xfrm>
            <a:custGeom>
              <a:rect b="b" l="l" r="r" t="t"/>
              <a:pathLst>
                <a:path extrusionOk="0" h="937" w="1195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2" name="Google Shape;15912;p74"/>
            <p:cNvSpPr/>
            <p:nvPr/>
          </p:nvSpPr>
          <p:spPr>
            <a:xfrm>
              <a:off x="5232280" y="2095756"/>
              <a:ext cx="46978" cy="46689"/>
            </a:xfrm>
            <a:custGeom>
              <a:rect b="b" l="l" r="r" t="t"/>
              <a:pathLst>
                <a:path extrusionOk="0" h="1780" w="1791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3" name="Google Shape;15913;p74"/>
            <p:cNvSpPr/>
            <p:nvPr/>
          </p:nvSpPr>
          <p:spPr>
            <a:xfrm>
              <a:off x="5232621" y="2121933"/>
              <a:ext cx="9469" cy="9574"/>
            </a:xfrm>
            <a:custGeom>
              <a:rect b="b" l="l" r="r" t="t"/>
              <a:pathLst>
                <a:path extrusionOk="0" h="365" w="361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4" name="Google Shape;15914;p74"/>
            <p:cNvSpPr/>
            <p:nvPr/>
          </p:nvSpPr>
          <p:spPr>
            <a:xfrm>
              <a:off x="5305908" y="2118235"/>
              <a:ext cx="65654" cy="132802"/>
            </a:xfrm>
            <a:custGeom>
              <a:rect b="b" l="l" r="r" t="t"/>
              <a:pathLst>
                <a:path extrusionOk="0" h="5063" w="2503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5" name="Google Shape;15915;p74"/>
            <p:cNvSpPr/>
            <p:nvPr/>
          </p:nvSpPr>
          <p:spPr>
            <a:xfrm>
              <a:off x="5406762" y="2226302"/>
              <a:ext cx="120947" cy="37745"/>
            </a:xfrm>
            <a:custGeom>
              <a:rect b="b" l="l" r="r" t="t"/>
              <a:pathLst>
                <a:path extrusionOk="0" h="1439" w="4611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6" name="Google Shape;15916;p74"/>
            <p:cNvSpPr/>
            <p:nvPr/>
          </p:nvSpPr>
          <p:spPr>
            <a:xfrm>
              <a:off x="5302524" y="2046207"/>
              <a:ext cx="73680" cy="48001"/>
            </a:xfrm>
            <a:custGeom>
              <a:rect b="b" l="l" r="r" t="t"/>
              <a:pathLst>
                <a:path extrusionOk="0" h="1830" w="2809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17" name="Google Shape;15917;p74"/>
          <p:cNvGrpSpPr/>
          <p:nvPr/>
        </p:nvGrpSpPr>
        <p:grpSpPr>
          <a:xfrm>
            <a:off x="15937922" y="4870658"/>
            <a:ext cx="759096" cy="730663"/>
            <a:chOff x="7968961" y="2435329"/>
            <a:chExt cx="379548" cy="365331"/>
          </a:xfrm>
        </p:grpSpPr>
        <p:sp>
          <p:nvSpPr>
            <p:cNvPr id="15918" name="Google Shape;15918;p74"/>
            <p:cNvSpPr/>
            <p:nvPr/>
          </p:nvSpPr>
          <p:spPr>
            <a:xfrm>
              <a:off x="8154276" y="2638638"/>
              <a:ext cx="118297" cy="162023"/>
            </a:xfrm>
            <a:custGeom>
              <a:rect b="b" l="l" r="r" t="t"/>
              <a:pathLst>
                <a:path extrusionOk="0" h="6177" w="451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9" name="Google Shape;15919;p74"/>
            <p:cNvSpPr/>
            <p:nvPr/>
          </p:nvSpPr>
          <p:spPr>
            <a:xfrm>
              <a:off x="8154276" y="2638638"/>
              <a:ext cx="107805" cy="162023"/>
            </a:xfrm>
            <a:custGeom>
              <a:rect b="b" l="l" r="r" t="t"/>
              <a:pathLst>
                <a:path extrusionOk="0" h="6177" w="411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0" name="Google Shape;15920;p74"/>
            <p:cNvSpPr/>
            <p:nvPr/>
          </p:nvSpPr>
          <p:spPr>
            <a:xfrm>
              <a:off x="8145332" y="2435382"/>
              <a:ext cx="203178" cy="195886"/>
            </a:xfrm>
            <a:custGeom>
              <a:rect b="b" l="l" r="r" t="t"/>
              <a:pathLst>
                <a:path extrusionOk="0" h="7468" w="7746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1" name="Google Shape;15921;p74"/>
            <p:cNvSpPr/>
            <p:nvPr/>
          </p:nvSpPr>
          <p:spPr>
            <a:xfrm>
              <a:off x="8145489" y="2435329"/>
              <a:ext cx="196095" cy="195886"/>
            </a:xfrm>
            <a:custGeom>
              <a:rect b="b" l="l" r="r" t="t"/>
              <a:pathLst>
                <a:path extrusionOk="0" h="7468" w="7476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2" name="Google Shape;15922;p74"/>
            <p:cNvSpPr/>
            <p:nvPr/>
          </p:nvSpPr>
          <p:spPr>
            <a:xfrm>
              <a:off x="7968961" y="2488183"/>
              <a:ext cx="136606" cy="226968"/>
            </a:xfrm>
            <a:custGeom>
              <a:rect b="b" l="l" r="r" t="t"/>
              <a:pathLst>
                <a:path extrusionOk="0" h="8653" w="5208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3" name="Google Shape;15923;p74"/>
            <p:cNvSpPr/>
            <p:nvPr/>
          </p:nvSpPr>
          <p:spPr>
            <a:xfrm>
              <a:off x="7968961" y="2488104"/>
              <a:ext cx="117038" cy="227047"/>
            </a:xfrm>
            <a:custGeom>
              <a:rect b="b" l="l" r="r" t="t"/>
              <a:pathLst>
                <a:path extrusionOk="0" h="8656" w="4462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24" name="Google Shape;15924;p74"/>
          <p:cNvGrpSpPr/>
          <p:nvPr/>
        </p:nvGrpSpPr>
        <p:grpSpPr>
          <a:xfrm>
            <a:off x="8273359" y="4230646"/>
            <a:ext cx="746611" cy="446435"/>
            <a:chOff x="4136679" y="2115323"/>
            <a:chExt cx="373305" cy="223217"/>
          </a:xfrm>
        </p:grpSpPr>
        <p:sp>
          <p:nvSpPr>
            <p:cNvPr id="15925" name="Google Shape;15925;p74"/>
            <p:cNvSpPr/>
            <p:nvPr/>
          </p:nvSpPr>
          <p:spPr>
            <a:xfrm>
              <a:off x="4453092" y="2115323"/>
              <a:ext cx="56893" cy="53903"/>
            </a:xfrm>
            <a:custGeom>
              <a:rect b="b" l="l" r="r" t="t"/>
              <a:pathLst>
                <a:path extrusionOk="0" h="2055" w="2169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6" name="Google Shape;15926;p74"/>
            <p:cNvSpPr/>
            <p:nvPr/>
          </p:nvSpPr>
          <p:spPr>
            <a:xfrm>
              <a:off x="4136679" y="2131691"/>
              <a:ext cx="367823" cy="206850"/>
            </a:xfrm>
            <a:custGeom>
              <a:rect b="b" l="l" r="r" t="t"/>
              <a:pathLst>
                <a:path extrusionOk="0" h="7886" w="14023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7" name="Google Shape;15927;p74"/>
            <p:cNvSpPr/>
            <p:nvPr/>
          </p:nvSpPr>
          <p:spPr>
            <a:xfrm>
              <a:off x="4191998" y="2139481"/>
              <a:ext cx="33810" cy="38952"/>
            </a:xfrm>
            <a:custGeom>
              <a:rect b="b" l="l" r="r" t="t"/>
              <a:pathLst>
                <a:path extrusionOk="0" h="1485" w="1289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8" name="Google Shape;15928;p74"/>
            <p:cNvSpPr/>
            <p:nvPr/>
          </p:nvSpPr>
          <p:spPr>
            <a:xfrm>
              <a:off x="4178123" y="2194275"/>
              <a:ext cx="15686" cy="11777"/>
            </a:xfrm>
            <a:custGeom>
              <a:rect b="b" l="l" r="r" t="t"/>
              <a:pathLst>
                <a:path extrusionOk="0" h="449" w="598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9" name="Google Shape;15929;p74"/>
            <p:cNvSpPr/>
            <p:nvPr/>
          </p:nvSpPr>
          <p:spPr>
            <a:xfrm>
              <a:off x="4152339" y="2228637"/>
              <a:ext cx="29902" cy="15817"/>
            </a:xfrm>
            <a:custGeom>
              <a:rect b="b" l="l" r="r" t="t"/>
              <a:pathLst>
                <a:path extrusionOk="0" h="603" w="114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0" name="Google Shape;15930;p74"/>
            <p:cNvSpPr/>
            <p:nvPr/>
          </p:nvSpPr>
          <p:spPr>
            <a:xfrm>
              <a:off x="4136863" y="2204584"/>
              <a:ext cx="15502" cy="29194"/>
            </a:xfrm>
            <a:custGeom>
              <a:rect b="b" l="l" r="r" t="t"/>
              <a:pathLst>
                <a:path extrusionOk="0" h="1113" w="591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1" name="Google Shape;15931;p74"/>
            <p:cNvSpPr/>
            <p:nvPr/>
          </p:nvSpPr>
          <p:spPr>
            <a:xfrm>
              <a:off x="4269246" y="2253477"/>
              <a:ext cx="169629" cy="27410"/>
            </a:xfrm>
            <a:custGeom>
              <a:rect b="b" l="l" r="r" t="t"/>
              <a:pathLst>
                <a:path extrusionOk="0" h="1045" w="6467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2" name="Google Shape;15932;p74"/>
            <p:cNvSpPr/>
            <p:nvPr/>
          </p:nvSpPr>
          <p:spPr>
            <a:xfrm>
              <a:off x="4171355" y="2249044"/>
              <a:ext cx="63870" cy="14794"/>
            </a:xfrm>
            <a:custGeom>
              <a:rect b="b" l="l" r="r" t="t"/>
              <a:pathLst>
                <a:path extrusionOk="0" h="564" w="2435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3" name="Google Shape;15933;p74"/>
            <p:cNvSpPr/>
            <p:nvPr/>
          </p:nvSpPr>
          <p:spPr>
            <a:xfrm>
              <a:off x="4443492" y="2324822"/>
              <a:ext cx="25994" cy="13718"/>
            </a:xfrm>
            <a:custGeom>
              <a:rect b="b" l="l" r="r" t="t"/>
              <a:pathLst>
                <a:path extrusionOk="0" h="523" w="991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4" name="Google Shape;15934;p74"/>
            <p:cNvSpPr/>
            <p:nvPr/>
          </p:nvSpPr>
          <p:spPr>
            <a:xfrm>
              <a:off x="4243042" y="2324822"/>
              <a:ext cx="24210" cy="13718"/>
            </a:xfrm>
            <a:custGeom>
              <a:rect b="b" l="l" r="r" t="t"/>
              <a:pathLst>
                <a:path extrusionOk="0" h="523" w="923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35" name="Google Shape;15935;p74"/>
          <p:cNvGrpSpPr/>
          <p:nvPr/>
        </p:nvGrpSpPr>
        <p:grpSpPr>
          <a:xfrm>
            <a:off x="14847646" y="4928154"/>
            <a:ext cx="744093" cy="615461"/>
            <a:chOff x="7423823" y="2464077"/>
            <a:chExt cx="372046" cy="307730"/>
          </a:xfrm>
        </p:grpSpPr>
        <p:sp>
          <p:nvSpPr>
            <p:cNvPr id="15936" name="Google Shape;15936;p74"/>
            <p:cNvSpPr/>
            <p:nvPr/>
          </p:nvSpPr>
          <p:spPr>
            <a:xfrm>
              <a:off x="7423823" y="2464077"/>
              <a:ext cx="212909" cy="149249"/>
            </a:xfrm>
            <a:custGeom>
              <a:rect b="b" l="l" r="r" t="t"/>
              <a:pathLst>
                <a:path extrusionOk="0" h="5690" w="8117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7" name="Google Shape;15937;p74"/>
            <p:cNvSpPr/>
            <p:nvPr/>
          </p:nvSpPr>
          <p:spPr>
            <a:xfrm>
              <a:off x="7434840" y="2507645"/>
              <a:ext cx="359115" cy="258287"/>
            </a:xfrm>
            <a:custGeom>
              <a:rect b="b" l="l" r="r" t="t"/>
              <a:pathLst>
                <a:path extrusionOk="0" h="9847" w="13691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8" name="Google Shape;15938;p74"/>
            <p:cNvSpPr/>
            <p:nvPr/>
          </p:nvSpPr>
          <p:spPr>
            <a:xfrm>
              <a:off x="7434656" y="2507645"/>
              <a:ext cx="302406" cy="223060"/>
            </a:xfrm>
            <a:custGeom>
              <a:rect b="b" l="l" r="r" t="t"/>
              <a:pathLst>
                <a:path extrusionOk="0" h="8504" w="11529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9" name="Google Shape;15939;p74"/>
            <p:cNvSpPr/>
            <p:nvPr/>
          </p:nvSpPr>
          <p:spPr>
            <a:xfrm>
              <a:off x="7434840" y="2507645"/>
              <a:ext cx="129865" cy="173433"/>
            </a:xfrm>
            <a:custGeom>
              <a:rect b="b" l="l" r="r" t="t"/>
              <a:pathLst>
                <a:path extrusionOk="0" h="6612" w="4951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0" name="Google Shape;15940;p74"/>
            <p:cNvSpPr/>
            <p:nvPr/>
          </p:nvSpPr>
          <p:spPr>
            <a:xfrm>
              <a:off x="7459915" y="2490045"/>
              <a:ext cx="205932" cy="82729"/>
            </a:xfrm>
            <a:custGeom>
              <a:rect b="b" l="l" r="r" t="t"/>
              <a:pathLst>
                <a:path extrusionOk="0" h="3154" w="7851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1" name="Google Shape;15941;p74"/>
            <p:cNvSpPr/>
            <p:nvPr/>
          </p:nvSpPr>
          <p:spPr>
            <a:xfrm>
              <a:off x="7423823" y="2553469"/>
              <a:ext cx="102192" cy="177236"/>
            </a:xfrm>
            <a:custGeom>
              <a:rect b="b" l="l" r="r" t="t"/>
              <a:pathLst>
                <a:path extrusionOk="0" h="6757" w="3896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2" name="Google Shape;15942;p74"/>
            <p:cNvSpPr/>
            <p:nvPr/>
          </p:nvSpPr>
          <p:spPr>
            <a:xfrm>
              <a:off x="7423823" y="2581456"/>
              <a:ext cx="41102" cy="149249"/>
            </a:xfrm>
            <a:custGeom>
              <a:rect b="b" l="l" r="r" t="t"/>
              <a:pathLst>
                <a:path extrusionOk="0" h="5690" w="1567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3" name="Google Shape;15943;p74"/>
            <p:cNvSpPr/>
            <p:nvPr/>
          </p:nvSpPr>
          <p:spPr>
            <a:xfrm>
              <a:off x="7445882" y="2660251"/>
              <a:ext cx="347915" cy="111556"/>
            </a:xfrm>
            <a:custGeom>
              <a:rect b="b" l="l" r="r" t="t"/>
              <a:pathLst>
                <a:path extrusionOk="0" h="4253" w="13264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4" name="Google Shape;15944;p74"/>
            <p:cNvSpPr/>
            <p:nvPr/>
          </p:nvSpPr>
          <p:spPr>
            <a:xfrm>
              <a:off x="7446040" y="2660251"/>
              <a:ext cx="349830" cy="111556"/>
            </a:xfrm>
            <a:custGeom>
              <a:rect b="b" l="l" r="r" t="t"/>
              <a:pathLst>
                <a:path extrusionOk="0" h="4253" w="13337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5" name="Google Shape;15945;p74"/>
            <p:cNvSpPr/>
            <p:nvPr/>
          </p:nvSpPr>
          <p:spPr>
            <a:xfrm>
              <a:off x="7433423" y="2624133"/>
              <a:ext cx="118533" cy="106572"/>
            </a:xfrm>
            <a:custGeom>
              <a:rect b="b" l="l" r="r" t="t"/>
              <a:pathLst>
                <a:path extrusionOk="0" h="4063" w="4519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6" name="Google Shape;15946;p74"/>
            <p:cNvSpPr/>
            <p:nvPr/>
          </p:nvSpPr>
          <p:spPr>
            <a:xfrm>
              <a:off x="7439823" y="2642126"/>
              <a:ext cx="99149" cy="88579"/>
            </a:xfrm>
            <a:custGeom>
              <a:rect b="b" l="l" r="r" t="t"/>
              <a:pathLst>
                <a:path extrusionOk="0" h="3377" w="378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7" name="Google Shape;15947;p74"/>
            <p:cNvSpPr/>
            <p:nvPr/>
          </p:nvSpPr>
          <p:spPr>
            <a:xfrm>
              <a:off x="7744196" y="2725669"/>
              <a:ext cx="26650" cy="14112"/>
            </a:xfrm>
            <a:custGeom>
              <a:rect b="b" l="l" r="r" t="t"/>
              <a:pathLst>
                <a:path extrusionOk="0" h="538" w="1016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8" name="Google Shape;15948;p74"/>
            <p:cNvSpPr/>
            <p:nvPr/>
          </p:nvSpPr>
          <p:spPr>
            <a:xfrm>
              <a:off x="7596679" y="2685694"/>
              <a:ext cx="24578" cy="16027"/>
            </a:xfrm>
            <a:custGeom>
              <a:rect b="b" l="l" r="r" t="t"/>
              <a:pathLst>
                <a:path extrusionOk="0" h="611" w="937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49" name="Google Shape;15949;p74"/>
          <p:cNvGrpSpPr/>
          <p:nvPr/>
        </p:nvGrpSpPr>
        <p:grpSpPr>
          <a:xfrm>
            <a:off x="7765021" y="6730313"/>
            <a:ext cx="590123" cy="740525"/>
            <a:chOff x="3882511" y="3365156"/>
            <a:chExt cx="295061" cy="370263"/>
          </a:xfrm>
        </p:grpSpPr>
        <p:sp>
          <p:nvSpPr>
            <p:cNvPr id="15950" name="Google Shape;15950;p74"/>
            <p:cNvSpPr/>
            <p:nvPr/>
          </p:nvSpPr>
          <p:spPr>
            <a:xfrm>
              <a:off x="3882511" y="3365156"/>
              <a:ext cx="295061" cy="282209"/>
            </a:xfrm>
            <a:custGeom>
              <a:rect b="b" l="l" r="r" t="t"/>
              <a:pathLst>
                <a:path extrusionOk="0" h="10759" w="11249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1" name="Google Shape;15951;p74"/>
            <p:cNvSpPr/>
            <p:nvPr/>
          </p:nvSpPr>
          <p:spPr>
            <a:xfrm>
              <a:off x="3882511" y="3365314"/>
              <a:ext cx="166875" cy="282051"/>
            </a:xfrm>
            <a:custGeom>
              <a:rect b="b" l="l" r="r" t="t"/>
              <a:pathLst>
                <a:path extrusionOk="0" h="10753" w="6362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2" name="Google Shape;15952;p74"/>
            <p:cNvSpPr/>
            <p:nvPr/>
          </p:nvSpPr>
          <p:spPr>
            <a:xfrm>
              <a:off x="4023208" y="3614656"/>
              <a:ext cx="35227" cy="114887"/>
            </a:xfrm>
            <a:custGeom>
              <a:rect b="b" l="l" r="r" t="t"/>
              <a:pathLst>
                <a:path extrusionOk="0" h="4380" w="1343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3" name="Google Shape;15953;p74"/>
            <p:cNvSpPr/>
            <p:nvPr/>
          </p:nvSpPr>
          <p:spPr>
            <a:xfrm>
              <a:off x="4023208" y="3614656"/>
              <a:ext cx="30269" cy="114887"/>
            </a:xfrm>
            <a:custGeom>
              <a:rect b="b" l="l" r="r" t="t"/>
              <a:pathLst>
                <a:path extrusionOk="0" h="4380" w="1154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4" name="Google Shape;15954;p74"/>
            <p:cNvSpPr/>
            <p:nvPr/>
          </p:nvSpPr>
          <p:spPr>
            <a:xfrm>
              <a:off x="4003641" y="3723642"/>
              <a:ext cx="74362" cy="11777"/>
            </a:xfrm>
            <a:custGeom>
              <a:rect b="b" l="l" r="r" t="t"/>
              <a:pathLst>
                <a:path extrusionOk="0" h="449" w="2835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55" name="Google Shape;15955;p74"/>
          <p:cNvGrpSpPr/>
          <p:nvPr/>
        </p:nvGrpSpPr>
        <p:grpSpPr>
          <a:xfrm>
            <a:off x="10459577" y="3024433"/>
            <a:ext cx="740263" cy="740263"/>
            <a:chOff x="5229788" y="1512217"/>
            <a:chExt cx="370132" cy="370132"/>
          </a:xfrm>
        </p:grpSpPr>
        <p:sp>
          <p:nvSpPr>
            <p:cNvPr id="15956" name="Google Shape;15956;p74"/>
            <p:cNvSpPr/>
            <p:nvPr/>
          </p:nvSpPr>
          <p:spPr>
            <a:xfrm>
              <a:off x="5468639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7" name="Google Shape;15957;p74"/>
            <p:cNvSpPr/>
            <p:nvPr/>
          </p:nvSpPr>
          <p:spPr>
            <a:xfrm>
              <a:off x="5492482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8" name="Google Shape;15958;p74"/>
            <p:cNvSpPr/>
            <p:nvPr/>
          </p:nvSpPr>
          <p:spPr>
            <a:xfrm>
              <a:off x="5229788" y="1512217"/>
              <a:ext cx="131465" cy="131281"/>
            </a:xfrm>
            <a:custGeom>
              <a:rect b="b" l="l" r="r" t="t"/>
              <a:pathLst>
                <a:path extrusionOk="0" h="5005" w="5012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9" name="Google Shape;15959;p74"/>
            <p:cNvSpPr/>
            <p:nvPr/>
          </p:nvSpPr>
          <p:spPr>
            <a:xfrm>
              <a:off x="5253789" y="1536034"/>
              <a:ext cx="83438" cy="83621"/>
            </a:xfrm>
            <a:custGeom>
              <a:rect b="b" l="l" r="r" t="t"/>
              <a:pathLst>
                <a:path extrusionOk="0" h="3188" w="3181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0" name="Google Shape;15960;p74"/>
            <p:cNvSpPr/>
            <p:nvPr/>
          </p:nvSpPr>
          <p:spPr>
            <a:xfrm>
              <a:off x="5241697" y="1547942"/>
              <a:ext cx="346315" cy="334406"/>
            </a:xfrm>
            <a:custGeom>
              <a:rect b="b" l="l" r="r" t="t"/>
              <a:pathLst>
                <a:path extrusionOk="0" h="12749" w="13203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1" name="Google Shape;15961;p74"/>
            <p:cNvSpPr/>
            <p:nvPr/>
          </p:nvSpPr>
          <p:spPr>
            <a:xfrm>
              <a:off x="5370119" y="1786819"/>
              <a:ext cx="89471" cy="71687"/>
            </a:xfrm>
            <a:custGeom>
              <a:rect b="b" l="l" r="r" t="t"/>
              <a:pathLst>
                <a:path extrusionOk="0" h="2733" w="3411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2" name="Google Shape;15962;p74"/>
            <p:cNvSpPr/>
            <p:nvPr/>
          </p:nvSpPr>
          <p:spPr>
            <a:xfrm>
              <a:off x="5241880" y="1552034"/>
              <a:ext cx="165065" cy="330131"/>
            </a:xfrm>
            <a:custGeom>
              <a:rect b="b" l="l" r="r" t="t"/>
              <a:pathLst>
                <a:path extrusionOk="0" h="12586" w="6293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3" name="Google Shape;15963;p74"/>
            <p:cNvSpPr/>
            <p:nvPr/>
          </p:nvSpPr>
          <p:spPr>
            <a:xfrm>
              <a:off x="5325292" y="1691315"/>
              <a:ext cx="35961" cy="41811"/>
            </a:xfrm>
            <a:custGeom>
              <a:rect b="b" l="l" r="r" t="t"/>
              <a:pathLst>
                <a:path extrusionOk="0" h="1594" w="1371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4" name="Google Shape;15964;p74"/>
            <p:cNvSpPr/>
            <p:nvPr/>
          </p:nvSpPr>
          <p:spPr>
            <a:xfrm>
              <a:off x="5343259" y="1691315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5" name="Google Shape;15965;p74"/>
            <p:cNvSpPr/>
            <p:nvPr/>
          </p:nvSpPr>
          <p:spPr>
            <a:xfrm>
              <a:off x="5337200" y="1697164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6" name="Google Shape;15966;p74"/>
            <p:cNvSpPr/>
            <p:nvPr/>
          </p:nvSpPr>
          <p:spPr>
            <a:xfrm>
              <a:off x="5468639" y="1691315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7" name="Google Shape;15967;p74"/>
            <p:cNvSpPr/>
            <p:nvPr/>
          </p:nvSpPr>
          <p:spPr>
            <a:xfrm>
              <a:off x="5486423" y="1691315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8" name="Google Shape;15968;p74"/>
            <p:cNvSpPr/>
            <p:nvPr/>
          </p:nvSpPr>
          <p:spPr>
            <a:xfrm>
              <a:off x="5480573" y="1697164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9" name="Google Shape;15969;p74"/>
            <p:cNvSpPr/>
            <p:nvPr/>
          </p:nvSpPr>
          <p:spPr>
            <a:xfrm>
              <a:off x="5355168" y="1780759"/>
              <a:ext cx="119373" cy="47870"/>
            </a:xfrm>
            <a:custGeom>
              <a:rect b="b" l="l" r="r" t="t"/>
              <a:pathLst>
                <a:path extrusionOk="0" h="1825" w="4551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0" name="Google Shape;15970;p74"/>
            <p:cNvSpPr/>
            <p:nvPr/>
          </p:nvSpPr>
          <p:spPr>
            <a:xfrm>
              <a:off x="5385044" y="1762976"/>
              <a:ext cx="59804" cy="41653"/>
            </a:xfrm>
            <a:custGeom>
              <a:rect b="b" l="l" r="r" t="t"/>
              <a:pathLst>
                <a:path extrusionOk="0" h="1588" w="228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1" name="Google Shape;15971;p74"/>
            <p:cNvSpPr/>
            <p:nvPr/>
          </p:nvSpPr>
          <p:spPr>
            <a:xfrm>
              <a:off x="5354276" y="1798543"/>
              <a:ext cx="121340" cy="32761"/>
            </a:xfrm>
            <a:custGeom>
              <a:rect b="b" l="l" r="r" t="t"/>
              <a:pathLst>
                <a:path extrusionOk="0" h="1249" w="4626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2" name="Google Shape;15972;p74"/>
            <p:cNvSpPr/>
            <p:nvPr/>
          </p:nvSpPr>
          <p:spPr>
            <a:xfrm>
              <a:off x="5385044" y="1765992"/>
              <a:ext cx="49470" cy="38820"/>
            </a:xfrm>
            <a:custGeom>
              <a:rect b="b" l="l" r="r" t="t"/>
              <a:pathLst>
                <a:path extrusionOk="0" h="1480" w="1886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73" name="Google Shape;15973;p74"/>
          <p:cNvGrpSpPr/>
          <p:nvPr/>
        </p:nvGrpSpPr>
        <p:grpSpPr>
          <a:xfrm>
            <a:off x="12083738" y="6730785"/>
            <a:ext cx="747765" cy="740106"/>
            <a:chOff x="6041869" y="3365392"/>
            <a:chExt cx="373882" cy="370053"/>
          </a:xfrm>
        </p:grpSpPr>
        <p:sp>
          <p:nvSpPr>
            <p:cNvPr id="15974" name="Google Shape;15974;p74"/>
            <p:cNvSpPr/>
            <p:nvPr/>
          </p:nvSpPr>
          <p:spPr>
            <a:xfrm>
              <a:off x="6082080" y="3626355"/>
              <a:ext cx="70795" cy="68854"/>
            </a:xfrm>
            <a:custGeom>
              <a:rect b="b" l="l" r="r" t="t"/>
              <a:pathLst>
                <a:path extrusionOk="0" h="2625" w="2699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5" name="Google Shape;15975;p74"/>
            <p:cNvSpPr/>
            <p:nvPr/>
          </p:nvSpPr>
          <p:spPr>
            <a:xfrm>
              <a:off x="6304746" y="3405603"/>
              <a:ext cx="70821" cy="68723"/>
            </a:xfrm>
            <a:custGeom>
              <a:rect b="b" l="l" r="r" t="t"/>
              <a:pathLst>
                <a:path extrusionOk="0" h="2620" w="270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6" name="Google Shape;15976;p74"/>
            <p:cNvSpPr/>
            <p:nvPr/>
          </p:nvSpPr>
          <p:spPr>
            <a:xfrm>
              <a:off x="6180128" y="3388344"/>
              <a:ext cx="97418" cy="52171"/>
            </a:xfrm>
            <a:custGeom>
              <a:rect b="b" l="l" r="r" t="t"/>
              <a:pathLst>
                <a:path extrusionOk="0" h="1989" w="3714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7" name="Google Shape;15977;p74"/>
            <p:cNvSpPr/>
            <p:nvPr/>
          </p:nvSpPr>
          <p:spPr>
            <a:xfrm>
              <a:off x="6180075" y="3660375"/>
              <a:ext cx="96946" cy="52093"/>
            </a:xfrm>
            <a:custGeom>
              <a:rect b="b" l="l" r="r" t="t"/>
              <a:pathLst>
                <a:path extrusionOk="0" h="1986" w="3696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8" name="Google Shape;15978;p74"/>
            <p:cNvSpPr/>
            <p:nvPr/>
          </p:nvSpPr>
          <p:spPr>
            <a:xfrm>
              <a:off x="6338190" y="3503939"/>
              <a:ext cx="55109" cy="92749"/>
            </a:xfrm>
            <a:custGeom>
              <a:rect b="b" l="l" r="r" t="t"/>
              <a:pathLst>
                <a:path extrusionOk="0" h="3536" w="2101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9" name="Google Shape;15979;p74"/>
            <p:cNvSpPr/>
            <p:nvPr/>
          </p:nvSpPr>
          <p:spPr>
            <a:xfrm>
              <a:off x="6064506" y="3503939"/>
              <a:ext cx="55109" cy="92749"/>
            </a:xfrm>
            <a:custGeom>
              <a:rect b="b" l="l" r="r" t="t"/>
              <a:pathLst>
                <a:path extrusionOk="0" h="3536" w="2101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0" name="Google Shape;15980;p74"/>
            <p:cNvSpPr/>
            <p:nvPr/>
          </p:nvSpPr>
          <p:spPr>
            <a:xfrm>
              <a:off x="6304746" y="3626355"/>
              <a:ext cx="70821" cy="68854"/>
            </a:xfrm>
            <a:custGeom>
              <a:rect b="b" l="l" r="r" t="t"/>
              <a:pathLst>
                <a:path extrusionOk="0" h="2625" w="270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1" name="Google Shape;15981;p74"/>
            <p:cNvSpPr/>
            <p:nvPr/>
          </p:nvSpPr>
          <p:spPr>
            <a:xfrm>
              <a:off x="6082080" y="3405603"/>
              <a:ext cx="70795" cy="68723"/>
            </a:xfrm>
            <a:custGeom>
              <a:rect b="b" l="l" r="r" t="t"/>
              <a:pathLst>
                <a:path extrusionOk="0" h="2620" w="2699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2" name="Google Shape;15982;p74"/>
            <p:cNvSpPr/>
            <p:nvPr/>
          </p:nvSpPr>
          <p:spPr>
            <a:xfrm>
              <a:off x="6041869" y="3365392"/>
              <a:ext cx="373882" cy="370053"/>
            </a:xfrm>
            <a:custGeom>
              <a:rect b="b" l="l" r="r" t="t"/>
              <a:pathLst>
                <a:path extrusionOk="0" h="14108" w="14254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3" name="Google Shape;15983;p74"/>
            <p:cNvSpPr/>
            <p:nvPr/>
          </p:nvSpPr>
          <p:spPr>
            <a:xfrm>
              <a:off x="6141832" y="3463755"/>
              <a:ext cx="173957" cy="173302"/>
            </a:xfrm>
            <a:custGeom>
              <a:rect b="b" l="l" r="r" t="t"/>
              <a:pathLst>
                <a:path extrusionOk="0" h="6607" w="6632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84" name="Google Shape;15984;p74"/>
          <p:cNvGrpSpPr/>
          <p:nvPr/>
        </p:nvGrpSpPr>
        <p:grpSpPr>
          <a:xfrm>
            <a:off x="9368619" y="4174986"/>
            <a:ext cx="749496" cy="558279"/>
            <a:chOff x="4684309" y="2087493"/>
            <a:chExt cx="374748" cy="279140"/>
          </a:xfrm>
        </p:grpSpPr>
        <p:sp>
          <p:nvSpPr>
            <p:cNvPr id="15985" name="Google Shape;15985;p74"/>
            <p:cNvSpPr/>
            <p:nvPr/>
          </p:nvSpPr>
          <p:spPr>
            <a:xfrm>
              <a:off x="4994977" y="2140268"/>
              <a:ext cx="64080" cy="144029"/>
            </a:xfrm>
            <a:custGeom>
              <a:rect b="b" l="l" r="r" t="t"/>
              <a:pathLst>
                <a:path extrusionOk="0" h="5491" w="2443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6" name="Google Shape;15986;p74"/>
            <p:cNvSpPr/>
            <p:nvPr/>
          </p:nvSpPr>
          <p:spPr>
            <a:xfrm>
              <a:off x="4684309" y="2118707"/>
              <a:ext cx="342931" cy="247926"/>
            </a:xfrm>
            <a:custGeom>
              <a:rect b="b" l="l" r="r" t="t"/>
              <a:pathLst>
                <a:path extrusionOk="0" h="9452" w="13074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7" name="Google Shape;15987;p74"/>
            <p:cNvSpPr/>
            <p:nvPr/>
          </p:nvSpPr>
          <p:spPr>
            <a:xfrm>
              <a:off x="4716494" y="2087493"/>
              <a:ext cx="48762" cy="52198"/>
            </a:xfrm>
            <a:custGeom>
              <a:rect b="b" l="l" r="r" t="t"/>
              <a:pathLst>
                <a:path extrusionOk="0" h="1990" w="1859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8" name="Google Shape;15988;p74"/>
            <p:cNvSpPr/>
            <p:nvPr/>
          </p:nvSpPr>
          <p:spPr>
            <a:xfrm>
              <a:off x="4759721" y="2118681"/>
              <a:ext cx="36827" cy="23948"/>
            </a:xfrm>
            <a:custGeom>
              <a:rect b="b" l="l" r="r" t="t"/>
              <a:pathLst>
                <a:path extrusionOk="0" h="913" w="1404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9" name="Google Shape;15989;p74"/>
            <p:cNvSpPr/>
            <p:nvPr/>
          </p:nvSpPr>
          <p:spPr>
            <a:xfrm>
              <a:off x="4778554" y="2342973"/>
              <a:ext cx="43620" cy="23502"/>
            </a:xfrm>
            <a:custGeom>
              <a:rect b="b" l="l" r="r" t="t"/>
              <a:pathLst>
                <a:path extrusionOk="0" h="896" w="1663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0" name="Google Shape;15990;p74"/>
            <p:cNvSpPr/>
            <p:nvPr/>
          </p:nvSpPr>
          <p:spPr>
            <a:xfrm>
              <a:off x="4979895" y="2341714"/>
              <a:ext cx="40211" cy="24761"/>
            </a:xfrm>
            <a:custGeom>
              <a:rect b="b" l="l" r="r" t="t"/>
              <a:pathLst>
                <a:path extrusionOk="0" h="944" w="1533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1" name="Google Shape;15991;p74"/>
            <p:cNvSpPr/>
            <p:nvPr/>
          </p:nvSpPr>
          <p:spPr>
            <a:xfrm>
              <a:off x="4731969" y="2155140"/>
              <a:ext cx="11751" cy="11777"/>
            </a:xfrm>
            <a:custGeom>
              <a:rect b="b" l="l" r="r" t="t"/>
              <a:pathLst>
                <a:path extrusionOk="0" h="449" w="448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2" name="Google Shape;15992;p74"/>
            <p:cNvSpPr/>
            <p:nvPr/>
          </p:nvSpPr>
          <p:spPr>
            <a:xfrm>
              <a:off x="4741569" y="2191311"/>
              <a:ext cx="64578" cy="74493"/>
            </a:xfrm>
            <a:custGeom>
              <a:rect b="b" l="l" r="r" t="t"/>
              <a:pathLst>
                <a:path extrusionOk="0" h="2840" w="2462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3" name="Google Shape;15993;p74"/>
            <p:cNvSpPr/>
            <p:nvPr/>
          </p:nvSpPr>
          <p:spPr>
            <a:xfrm>
              <a:off x="4837073" y="2244716"/>
              <a:ext cx="143924" cy="39581"/>
            </a:xfrm>
            <a:custGeom>
              <a:rect b="b" l="l" r="r" t="t"/>
              <a:pathLst>
                <a:path extrusionOk="0" h="1509" w="5487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4" name="Google Shape;15994;p74"/>
            <p:cNvSpPr/>
            <p:nvPr/>
          </p:nvSpPr>
          <p:spPr>
            <a:xfrm>
              <a:off x="4684309" y="2161199"/>
              <a:ext cx="47503" cy="48237"/>
            </a:xfrm>
            <a:custGeom>
              <a:rect b="b" l="l" r="r" t="t"/>
              <a:pathLst>
                <a:path extrusionOk="0" h="1839" w="1811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5" name="Google Shape;15995;p74"/>
            <p:cNvSpPr/>
            <p:nvPr/>
          </p:nvSpPr>
          <p:spPr>
            <a:xfrm>
              <a:off x="4716494" y="2087913"/>
              <a:ext cx="44670" cy="51935"/>
            </a:xfrm>
            <a:custGeom>
              <a:rect b="b" l="l" r="r" t="t"/>
              <a:pathLst>
                <a:path extrusionOk="0" h="1980" w="1703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6" name="Google Shape;15996;p74"/>
            <p:cNvSpPr/>
            <p:nvPr/>
          </p:nvSpPr>
          <p:spPr>
            <a:xfrm>
              <a:off x="4684309" y="2177200"/>
              <a:ext cx="10518" cy="17102"/>
            </a:xfrm>
            <a:custGeom>
              <a:rect b="b" l="l" r="r" t="t"/>
              <a:pathLst>
                <a:path extrusionOk="0" h="652" w="401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97" name="Google Shape;15997;p74"/>
          <p:cNvGrpSpPr/>
          <p:nvPr/>
        </p:nvGrpSpPr>
        <p:grpSpPr>
          <a:xfrm>
            <a:off x="15042220" y="5812263"/>
            <a:ext cx="350800" cy="740106"/>
            <a:chOff x="7521110" y="2906131"/>
            <a:chExt cx="175400" cy="370053"/>
          </a:xfrm>
        </p:grpSpPr>
        <p:sp>
          <p:nvSpPr>
            <p:cNvPr id="15998" name="Google Shape;15998;p74"/>
            <p:cNvSpPr/>
            <p:nvPr/>
          </p:nvSpPr>
          <p:spPr>
            <a:xfrm>
              <a:off x="7590646" y="3215698"/>
              <a:ext cx="36302" cy="54453"/>
            </a:xfrm>
            <a:custGeom>
              <a:rect b="b" l="l" r="r" t="t"/>
              <a:pathLst>
                <a:path extrusionOk="0" h="2076" w="1384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9" name="Google Shape;15999;p74"/>
            <p:cNvSpPr/>
            <p:nvPr/>
          </p:nvSpPr>
          <p:spPr>
            <a:xfrm>
              <a:off x="7608797" y="3233823"/>
              <a:ext cx="18151" cy="36329"/>
            </a:xfrm>
            <a:custGeom>
              <a:rect b="b" l="l" r="r" t="t"/>
              <a:pathLst>
                <a:path extrusionOk="0" h="1385" w="692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0" name="Google Shape;16000;p74"/>
            <p:cNvSpPr/>
            <p:nvPr/>
          </p:nvSpPr>
          <p:spPr>
            <a:xfrm>
              <a:off x="7570554" y="3264066"/>
              <a:ext cx="76513" cy="12118"/>
            </a:xfrm>
            <a:custGeom>
              <a:rect b="b" l="l" r="r" t="t"/>
              <a:pathLst>
                <a:path extrusionOk="0" h="462" w="2917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1" name="Google Shape;16001;p74"/>
            <p:cNvSpPr/>
            <p:nvPr/>
          </p:nvSpPr>
          <p:spPr>
            <a:xfrm>
              <a:off x="7526094" y="3064351"/>
              <a:ext cx="165433" cy="109038"/>
            </a:xfrm>
            <a:custGeom>
              <a:rect b="b" l="l" r="r" t="t"/>
              <a:pathLst>
                <a:path extrusionOk="0" h="4157" w="6307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2" name="Google Shape;16002;p74"/>
            <p:cNvSpPr/>
            <p:nvPr/>
          </p:nvSpPr>
          <p:spPr>
            <a:xfrm>
              <a:off x="7521110" y="3173363"/>
              <a:ext cx="175400" cy="48394"/>
            </a:xfrm>
            <a:custGeom>
              <a:rect b="b" l="l" r="r" t="t"/>
              <a:pathLst>
                <a:path extrusionOk="0" h="1845" w="6687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3" name="Google Shape;16003;p74"/>
            <p:cNvSpPr/>
            <p:nvPr/>
          </p:nvSpPr>
          <p:spPr>
            <a:xfrm>
              <a:off x="7521110" y="3173363"/>
              <a:ext cx="156541" cy="48421"/>
            </a:xfrm>
            <a:custGeom>
              <a:rect b="b" l="l" r="r" t="t"/>
              <a:pathLst>
                <a:path extrusionOk="0" h="1846" w="5968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4" name="Google Shape;16004;p74"/>
            <p:cNvSpPr/>
            <p:nvPr/>
          </p:nvSpPr>
          <p:spPr>
            <a:xfrm>
              <a:off x="7526094" y="3064351"/>
              <a:ext cx="135189" cy="109038"/>
            </a:xfrm>
            <a:custGeom>
              <a:rect b="b" l="l" r="r" t="t"/>
              <a:pathLst>
                <a:path extrusionOk="0" h="4157" w="5154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5" name="Google Shape;16005;p74"/>
            <p:cNvSpPr/>
            <p:nvPr/>
          </p:nvSpPr>
          <p:spPr>
            <a:xfrm>
              <a:off x="7537635" y="2906131"/>
              <a:ext cx="142140" cy="182587"/>
            </a:xfrm>
            <a:custGeom>
              <a:rect b="b" l="l" r="r" t="t"/>
              <a:pathLst>
                <a:path extrusionOk="0" h="6961" w="5419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6" name="Google Shape;16006;p74"/>
            <p:cNvSpPr/>
            <p:nvPr/>
          </p:nvSpPr>
          <p:spPr>
            <a:xfrm>
              <a:off x="7537635" y="2906210"/>
              <a:ext cx="71188" cy="182508"/>
            </a:xfrm>
            <a:custGeom>
              <a:rect b="b" l="l" r="r" t="t"/>
              <a:pathLst>
                <a:path extrusionOk="0" h="6958" w="2714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07" name="Google Shape;16007;p74"/>
          <p:cNvGrpSpPr/>
          <p:nvPr/>
        </p:nvGrpSpPr>
        <p:grpSpPr>
          <a:xfrm>
            <a:off x="7173850" y="3046572"/>
            <a:ext cx="742047" cy="695829"/>
            <a:chOff x="3586925" y="1523286"/>
            <a:chExt cx="371023" cy="347915"/>
          </a:xfrm>
        </p:grpSpPr>
        <p:sp>
          <p:nvSpPr>
            <p:cNvPr id="16008" name="Google Shape;16008;p74"/>
            <p:cNvSpPr/>
            <p:nvPr/>
          </p:nvSpPr>
          <p:spPr>
            <a:xfrm>
              <a:off x="3732580" y="1530158"/>
              <a:ext cx="225211" cy="212935"/>
            </a:xfrm>
            <a:custGeom>
              <a:rect b="b" l="l" r="r" t="t"/>
              <a:pathLst>
                <a:path extrusionOk="0" h="8118" w="8586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9" name="Google Shape;16009;p74"/>
            <p:cNvSpPr/>
            <p:nvPr/>
          </p:nvSpPr>
          <p:spPr>
            <a:xfrm>
              <a:off x="3732580" y="1530263"/>
              <a:ext cx="138573" cy="126560"/>
            </a:xfrm>
            <a:custGeom>
              <a:rect b="b" l="l" r="r" t="t"/>
              <a:pathLst>
                <a:path extrusionOk="0" h="4825" w="5283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0" name="Google Shape;16010;p74"/>
            <p:cNvSpPr/>
            <p:nvPr/>
          </p:nvSpPr>
          <p:spPr>
            <a:xfrm>
              <a:off x="3881094" y="1554185"/>
              <a:ext cx="38453" cy="145498"/>
            </a:xfrm>
            <a:custGeom>
              <a:rect b="b" l="l" r="r" t="t"/>
              <a:pathLst>
                <a:path extrusionOk="0" h="5547" w="1466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1" name="Google Shape;16011;p74"/>
            <p:cNvSpPr/>
            <p:nvPr/>
          </p:nvSpPr>
          <p:spPr>
            <a:xfrm>
              <a:off x="3910262" y="1590828"/>
              <a:ext cx="43070" cy="130730"/>
            </a:xfrm>
            <a:custGeom>
              <a:rect b="b" l="l" r="r" t="t"/>
              <a:pathLst>
                <a:path extrusionOk="0" h="4984" w="1642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2" name="Google Shape;16012;p74"/>
            <p:cNvSpPr/>
            <p:nvPr/>
          </p:nvSpPr>
          <p:spPr>
            <a:xfrm>
              <a:off x="3586925" y="1573569"/>
              <a:ext cx="370866" cy="297527"/>
            </a:xfrm>
            <a:custGeom>
              <a:rect b="b" l="l" r="r" t="t"/>
              <a:pathLst>
                <a:path extrusionOk="0" h="11343" w="14139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3" name="Google Shape;16013;p74"/>
            <p:cNvSpPr/>
            <p:nvPr/>
          </p:nvSpPr>
          <p:spPr>
            <a:xfrm>
              <a:off x="3586925" y="1687381"/>
              <a:ext cx="144973" cy="109536"/>
            </a:xfrm>
            <a:custGeom>
              <a:rect b="b" l="l" r="r" t="t"/>
              <a:pathLst>
                <a:path extrusionOk="0" h="4176" w="5527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4" name="Google Shape;16014;p74"/>
            <p:cNvSpPr/>
            <p:nvPr/>
          </p:nvSpPr>
          <p:spPr>
            <a:xfrm>
              <a:off x="3601692" y="1735224"/>
              <a:ext cx="26886" cy="21377"/>
            </a:xfrm>
            <a:custGeom>
              <a:rect b="b" l="l" r="r" t="t"/>
              <a:pathLst>
                <a:path extrusionOk="0" h="815" w="1025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5" name="Google Shape;16015;p74"/>
            <p:cNvSpPr/>
            <p:nvPr/>
          </p:nvSpPr>
          <p:spPr>
            <a:xfrm>
              <a:off x="3775807" y="1523286"/>
              <a:ext cx="44670" cy="70585"/>
            </a:xfrm>
            <a:custGeom>
              <a:rect b="b" l="l" r="r" t="t"/>
              <a:pathLst>
                <a:path extrusionOk="0" h="2691" w="1703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6" name="Google Shape;16016;p74"/>
            <p:cNvSpPr/>
            <p:nvPr/>
          </p:nvSpPr>
          <p:spPr>
            <a:xfrm>
              <a:off x="3635477" y="1755054"/>
              <a:ext cx="49837" cy="33574"/>
            </a:xfrm>
            <a:custGeom>
              <a:rect b="b" l="l" r="r" t="t"/>
              <a:pathLst>
                <a:path extrusionOk="0" h="1280" w="190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7" name="Google Shape;16017;p74"/>
            <p:cNvSpPr/>
            <p:nvPr/>
          </p:nvSpPr>
          <p:spPr>
            <a:xfrm>
              <a:off x="3656120" y="1655905"/>
              <a:ext cx="139098" cy="103189"/>
            </a:xfrm>
            <a:custGeom>
              <a:rect b="b" l="l" r="r" t="t"/>
              <a:pathLst>
                <a:path extrusionOk="0" h="3934" w="5303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8" name="Google Shape;16018;p74"/>
            <p:cNvSpPr/>
            <p:nvPr/>
          </p:nvSpPr>
          <p:spPr>
            <a:xfrm>
              <a:off x="3742915" y="1626737"/>
              <a:ext cx="35751" cy="41837"/>
            </a:xfrm>
            <a:custGeom>
              <a:rect b="b" l="l" r="r" t="t"/>
              <a:pathLst>
                <a:path extrusionOk="0" h="1595" w="1363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9" name="Google Shape;16019;p74"/>
            <p:cNvSpPr/>
            <p:nvPr/>
          </p:nvSpPr>
          <p:spPr>
            <a:xfrm>
              <a:off x="3760856" y="1626737"/>
              <a:ext cx="17810" cy="29771"/>
            </a:xfrm>
            <a:custGeom>
              <a:rect b="b" l="l" r="r" t="t"/>
              <a:pathLst>
                <a:path extrusionOk="0" h="1135" w="679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0" name="Google Shape;16020;p74"/>
            <p:cNvSpPr/>
            <p:nvPr/>
          </p:nvSpPr>
          <p:spPr>
            <a:xfrm>
              <a:off x="3754823" y="1632612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1" name="Google Shape;16021;p74"/>
            <p:cNvSpPr/>
            <p:nvPr/>
          </p:nvSpPr>
          <p:spPr>
            <a:xfrm>
              <a:off x="3807283" y="1622252"/>
              <a:ext cx="57654" cy="131150"/>
            </a:xfrm>
            <a:custGeom>
              <a:rect b="b" l="l" r="r" t="t"/>
              <a:pathLst>
                <a:path extrusionOk="0" h="5000" w="2198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2" name="Google Shape;16022;p74"/>
            <p:cNvSpPr/>
            <p:nvPr/>
          </p:nvSpPr>
          <p:spPr>
            <a:xfrm>
              <a:off x="3801958" y="1653859"/>
              <a:ext cx="32027" cy="90467"/>
            </a:xfrm>
            <a:custGeom>
              <a:rect b="b" l="l" r="r" t="t"/>
              <a:pathLst>
                <a:path extrusionOk="0" h="3449" w="1221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74"/>
            <p:cNvSpPr/>
            <p:nvPr/>
          </p:nvSpPr>
          <p:spPr>
            <a:xfrm>
              <a:off x="3817434" y="1617845"/>
              <a:ext cx="96605" cy="162233"/>
            </a:xfrm>
            <a:custGeom>
              <a:rect b="b" l="l" r="r" t="t"/>
              <a:pathLst>
                <a:path extrusionOk="0" h="6185" w="3683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4" name="Google Shape;16024;p74"/>
            <p:cNvSpPr/>
            <p:nvPr/>
          </p:nvSpPr>
          <p:spPr>
            <a:xfrm>
              <a:off x="3830943" y="1657872"/>
              <a:ext cx="113130" cy="152265"/>
            </a:xfrm>
            <a:custGeom>
              <a:rect b="b" l="l" r="r" t="t"/>
              <a:pathLst>
                <a:path extrusionOk="0" h="5805" w="4313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5" name="Google Shape;16025;p74"/>
            <p:cNvSpPr/>
            <p:nvPr/>
          </p:nvSpPr>
          <p:spPr>
            <a:xfrm>
              <a:off x="3843743" y="1701624"/>
              <a:ext cx="114048" cy="138914"/>
            </a:xfrm>
            <a:custGeom>
              <a:rect b="b" l="l" r="r" t="t"/>
              <a:pathLst>
                <a:path extrusionOk="0" h="5296" w="4348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74"/>
            <p:cNvSpPr/>
            <p:nvPr/>
          </p:nvSpPr>
          <p:spPr>
            <a:xfrm>
              <a:off x="3856018" y="1769926"/>
              <a:ext cx="101930" cy="101274"/>
            </a:xfrm>
            <a:custGeom>
              <a:rect b="b" l="l" r="r" t="t"/>
              <a:pathLst>
                <a:path extrusionOk="0" h="3861" w="3886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27" name="Google Shape;16027;p74"/>
          <p:cNvGrpSpPr/>
          <p:nvPr/>
        </p:nvGrpSpPr>
        <p:grpSpPr>
          <a:xfrm>
            <a:off x="13752019" y="4950922"/>
            <a:ext cx="740316" cy="570240"/>
            <a:chOff x="6876009" y="2475461"/>
            <a:chExt cx="370158" cy="285120"/>
          </a:xfrm>
        </p:grpSpPr>
        <p:sp>
          <p:nvSpPr>
            <p:cNvPr id="16028" name="Google Shape;16028;p74"/>
            <p:cNvSpPr/>
            <p:nvPr/>
          </p:nvSpPr>
          <p:spPr>
            <a:xfrm>
              <a:off x="6876009" y="2510688"/>
              <a:ext cx="370158" cy="241001"/>
            </a:xfrm>
            <a:custGeom>
              <a:rect b="b" l="l" r="r" t="t"/>
              <a:pathLst>
                <a:path extrusionOk="0" h="9188" w="14112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9" name="Google Shape;16029;p74"/>
            <p:cNvSpPr/>
            <p:nvPr/>
          </p:nvSpPr>
          <p:spPr>
            <a:xfrm>
              <a:off x="6876009" y="2600132"/>
              <a:ext cx="158324" cy="151452"/>
            </a:xfrm>
            <a:custGeom>
              <a:rect b="b" l="l" r="r" t="t"/>
              <a:pathLst>
                <a:path extrusionOk="0" h="5774" w="6036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0" name="Google Shape;16030;p74"/>
            <p:cNvSpPr/>
            <p:nvPr/>
          </p:nvSpPr>
          <p:spPr>
            <a:xfrm>
              <a:off x="6876193" y="2630008"/>
              <a:ext cx="222352" cy="121655"/>
            </a:xfrm>
            <a:custGeom>
              <a:rect b="b" l="l" r="r" t="t"/>
              <a:pathLst>
                <a:path extrusionOk="0" h="4638" w="8477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74"/>
            <p:cNvSpPr/>
            <p:nvPr/>
          </p:nvSpPr>
          <p:spPr>
            <a:xfrm>
              <a:off x="6904128" y="2629851"/>
              <a:ext cx="194417" cy="119347"/>
            </a:xfrm>
            <a:custGeom>
              <a:rect b="b" l="l" r="r" t="t"/>
              <a:pathLst>
                <a:path extrusionOk="0" h="4550" w="7412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74"/>
            <p:cNvSpPr/>
            <p:nvPr/>
          </p:nvSpPr>
          <p:spPr>
            <a:xfrm>
              <a:off x="7043199" y="2618100"/>
              <a:ext cx="23869" cy="23869"/>
            </a:xfrm>
            <a:custGeom>
              <a:rect b="b" l="l" r="r" t="t"/>
              <a:pathLst>
                <a:path extrusionOk="0" h="910" w="91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74"/>
            <p:cNvSpPr/>
            <p:nvPr/>
          </p:nvSpPr>
          <p:spPr>
            <a:xfrm>
              <a:off x="7072210" y="2697524"/>
              <a:ext cx="58152" cy="63057"/>
            </a:xfrm>
            <a:custGeom>
              <a:rect b="b" l="l" r="r" t="t"/>
              <a:pathLst>
                <a:path extrusionOk="0" h="2404" w="2217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4" name="Google Shape;16034;p74"/>
            <p:cNvSpPr/>
            <p:nvPr/>
          </p:nvSpPr>
          <p:spPr>
            <a:xfrm>
              <a:off x="6876009" y="2624159"/>
              <a:ext cx="151216" cy="11935"/>
            </a:xfrm>
            <a:custGeom>
              <a:rect b="b" l="l" r="r" t="t"/>
              <a:pathLst>
                <a:path extrusionOk="0" h="455" w="5765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5" name="Google Shape;16035;p74"/>
            <p:cNvSpPr/>
            <p:nvPr/>
          </p:nvSpPr>
          <p:spPr>
            <a:xfrm>
              <a:off x="7051934" y="2621483"/>
              <a:ext cx="12118" cy="11935"/>
            </a:xfrm>
            <a:custGeom>
              <a:rect b="b" l="l" r="r" t="t"/>
              <a:pathLst>
                <a:path extrusionOk="0" h="455" w="462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74"/>
            <p:cNvSpPr/>
            <p:nvPr/>
          </p:nvSpPr>
          <p:spPr>
            <a:xfrm>
              <a:off x="7096551" y="2475461"/>
              <a:ext cx="72421" cy="94480"/>
            </a:xfrm>
            <a:custGeom>
              <a:rect b="b" l="l" r="r" t="t"/>
              <a:pathLst>
                <a:path extrusionOk="0" h="3602" w="2761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37" name="Google Shape;16037;p74"/>
          <p:cNvGrpSpPr/>
          <p:nvPr/>
        </p:nvGrpSpPr>
        <p:grpSpPr>
          <a:xfrm>
            <a:off x="12656444" y="4891695"/>
            <a:ext cx="740316" cy="688538"/>
            <a:chOff x="6328222" y="2445847"/>
            <a:chExt cx="370158" cy="344269"/>
          </a:xfrm>
        </p:grpSpPr>
        <p:sp>
          <p:nvSpPr>
            <p:cNvPr id="16038" name="Google Shape;16038;p74"/>
            <p:cNvSpPr/>
            <p:nvPr/>
          </p:nvSpPr>
          <p:spPr>
            <a:xfrm>
              <a:off x="6556423" y="2453585"/>
              <a:ext cx="128081" cy="56237"/>
            </a:xfrm>
            <a:custGeom>
              <a:rect b="b" l="l" r="r" t="t"/>
              <a:pathLst>
                <a:path extrusionOk="0" h="2144" w="4883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74"/>
            <p:cNvSpPr/>
            <p:nvPr/>
          </p:nvSpPr>
          <p:spPr>
            <a:xfrm>
              <a:off x="6328222" y="2445847"/>
              <a:ext cx="370158" cy="344269"/>
            </a:xfrm>
            <a:custGeom>
              <a:rect b="b" l="l" r="r" t="t"/>
              <a:pathLst>
                <a:path extrusionOk="0" h="13125" w="14112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0" name="Google Shape;16040;p74"/>
            <p:cNvSpPr/>
            <p:nvPr/>
          </p:nvSpPr>
          <p:spPr>
            <a:xfrm>
              <a:off x="6328222" y="2465546"/>
              <a:ext cx="367115" cy="303219"/>
            </a:xfrm>
            <a:custGeom>
              <a:rect b="b" l="l" r="r" t="t"/>
              <a:pathLst>
                <a:path extrusionOk="0" h="11560" w="13996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1" name="Google Shape;16041;p74"/>
            <p:cNvSpPr/>
            <p:nvPr/>
          </p:nvSpPr>
          <p:spPr>
            <a:xfrm>
              <a:off x="6441877" y="2460536"/>
              <a:ext cx="23843" cy="23843"/>
            </a:xfrm>
            <a:custGeom>
              <a:rect b="b" l="l" r="r" t="t"/>
              <a:pathLst>
                <a:path extrusionOk="0" h="909" w="909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2" name="Google Shape;16042;p74"/>
            <p:cNvSpPr/>
            <p:nvPr/>
          </p:nvSpPr>
          <p:spPr>
            <a:xfrm>
              <a:off x="6511071" y="2472051"/>
              <a:ext cx="30978" cy="38820"/>
            </a:xfrm>
            <a:custGeom>
              <a:rect b="b" l="l" r="r" t="t"/>
              <a:pathLst>
                <a:path extrusionOk="0" h="1480" w="1181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3" name="Google Shape;16043;p74"/>
            <p:cNvSpPr/>
            <p:nvPr/>
          </p:nvSpPr>
          <p:spPr>
            <a:xfrm>
              <a:off x="6537905" y="2480261"/>
              <a:ext cx="24945" cy="34702"/>
            </a:xfrm>
            <a:custGeom>
              <a:rect b="b" l="l" r="r" t="t"/>
              <a:pathLst>
                <a:path extrusionOk="0" h="1323" w="951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4" name="Google Shape;16044;p74"/>
            <p:cNvSpPr/>
            <p:nvPr/>
          </p:nvSpPr>
          <p:spPr>
            <a:xfrm>
              <a:off x="6561407" y="2488655"/>
              <a:ext cx="22610" cy="29876"/>
            </a:xfrm>
            <a:custGeom>
              <a:rect b="b" l="l" r="r" t="t"/>
              <a:pathLst>
                <a:path extrusionOk="0" h="1139" w="862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5" name="Google Shape;16045;p74"/>
            <p:cNvSpPr/>
            <p:nvPr/>
          </p:nvSpPr>
          <p:spPr>
            <a:xfrm>
              <a:off x="6388866" y="2518242"/>
              <a:ext cx="86244" cy="15240"/>
            </a:xfrm>
            <a:custGeom>
              <a:rect b="b" l="l" r="r" t="t"/>
              <a:pathLst>
                <a:path extrusionOk="0" h="581" w="3288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46" name="Google Shape;16046;p74"/>
          <p:cNvGrpSpPr/>
          <p:nvPr/>
        </p:nvGrpSpPr>
        <p:grpSpPr>
          <a:xfrm>
            <a:off x="10499079" y="4865884"/>
            <a:ext cx="703279" cy="740368"/>
            <a:chOff x="5249540" y="2432942"/>
            <a:chExt cx="351639" cy="370184"/>
          </a:xfrm>
        </p:grpSpPr>
        <p:sp>
          <p:nvSpPr>
            <p:cNvPr id="16047" name="Google Shape;16047;p74"/>
            <p:cNvSpPr/>
            <p:nvPr/>
          </p:nvSpPr>
          <p:spPr>
            <a:xfrm>
              <a:off x="5268556" y="2532721"/>
              <a:ext cx="131281" cy="68854"/>
            </a:xfrm>
            <a:custGeom>
              <a:rect b="b" l="l" r="r" t="t"/>
              <a:pathLst>
                <a:path extrusionOk="0" h="2625" w="5005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74"/>
            <p:cNvSpPr/>
            <p:nvPr/>
          </p:nvSpPr>
          <p:spPr>
            <a:xfrm>
              <a:off x="5476482" y="2439054"/>
              <a:ext cx="96946" cy="67726"/>
            </a:xfrm>
            <a:custGeom>
              <a:rect b="b" l="l" r="r" t="t"/>
              <a:pathLst>
                <a:path extrusionOk="0" h="2582" w="3696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74"/>
            <p:cNvSpPr/>
            <p:nvPr/>
          </p:nvSpPr>
          <p:spPr>
            <a:xfrm>
              <a:off x="5249540" y="2432942"/>
              <a:ext cx="342931" cy="370184"/>
            </a:xfrm>
            <a:custGeom>
              <a:rect b="b" l="l" r="r" t="t"/>
              <a:pathLst>
                <a:path extrusionOk="0" h="14113" w="13074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74"/>
            <p:cNvSpPr/>
            <p:nvPr/>
          </p:nvSpPr>
          <p:spPr>
            <a:xfrm>
              <a:off x="5249540" y="2484196"/>
              <a:ext cx="351639" cy="318931"/>
            </a:xfrm>
            <a:custGeom>
              <a:rect b="b" l="l" r="r" t="t"/>
              <a:pathLst>
                <a:path extrusionOk="0" h="12159" w="13406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74"/>
            <p:cNvSpPr/>
            <p:nvPr/>
          </p:nvSpPr>
          <p:spPr>
            <a:xfrm>
              <a:off x="5369227" y="2515540"/>
              <a:ext cx="191820" cy="234549"/>
            </a:xfrm>
            <a:custGeom>
              <a:rect b="b" l="l" r="r" t="t"/>
              <a:pathLst>
                <a:path extrusionOk="0" h="8942" w="7313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2" name="Google Shape;16052;p74"/>
            <p:cNvSpPr/>
            <p:nvPr/>
          </p:nvSpPr>
          <p:spPr>
            <a:xfrm>
              <a:off x="5352335" y="2493245"/>
              <a:ext cx="24027" cy="30086"/>
            </a:xfrm>
            <a:custGeom>
              <a:rect b="b" l="l" r="r" t="t"/>
              <a:pathLst>
                <a:path extrusionOk="0" h="1147" w="916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3" name="Google Shape;16053;p74"/>
            <p:cNvSpPr/>
            <p:nvPr/>
          </p:nvSpPr>
          <p:spPr>
            <a:xfrm>
              <a:off x="5358184" y="2499304"/>
              <a:ext cx="12118" cy="11935"/>
            </a:xfrm>
            <a:custGeom>
              <a:rect b="b" l="l" r="r" t="t"/>
              <a:pathLst>
                <a:path extrusionOk="0" h="455" w="462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54" name="Google Shape;16054;p74"/>
          <p:cNvGrpSpPr/>
          <p:nvPr/>
        </p:nvGrpSpPr>
        <p:grpSpPr>
          <a:xfrm>
            <a:off x="8274093" y="4964352"/>
            <a:ext cx="742204" cy="543171"/>
            <a:chOff x="4137047" y="2482176"/>
            <a:chExt cx="371102" cy="271585"/>
          </a:xfrm>
        </p:grpSpPr>
        <p:sp>
          <p:nvSpPr>
            <p:cNvPr id="16055" name="Google Shape;16055;p74"/>
            <p:cNvSpPr/>
            <p:nvPr/>
          </p:nvSpPr>
          <p:spPr>
            <a:xfrm>
              <a:off x="4264367" y="2702062"/>
              <a:ext cx="108540" cy="51699"/>
            </a:xfrm>
            <a:custGeom>
              <a:rect b="b" l="l" r="r" t="t"/>
              <a:pathLst>
                <a:path extrusionOk="0" h="1971" w="4138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74"/>
            <p:cNvSpPr/>
            <p:nvPr/>
          </p:nvSpPr>
          <p:spPr>
            <a:xfrm>
              <a:off x="4240026" y="2482176"/>
              <a:ext cx="181958" cy="104841"/>
            </a:xfrm>
            <a:custGeom>
              <a:rect b="b" l="l" r="r" t="t"/>
              <a:pathLst>
                <a:path extrusionOk="0" h="3997" w="6937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74"/>
            <p:cNvSpPr/>
            <p:nvPr/>
          </p:nvSpPr>
          <p:spPr>
            <a:xfrm>
              <a:off x="4415924" y="2545049"/>
              <a:ext cx="92225" cy="168528"/>
            </a:xfrm>
            <a:custGeom>
              <a:rect b="b" l="l" r="r" t="t"/>
              <a:pathLst>
                <a:path extrusionOk="0" h="6425" w="3516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74"/>
            <p:cNvSpPr/>
            <p:nvPr/>
          </p:nvSpPr>
          <p:spPr>
            <a:xfrm>
              <a:off x="4137047" y="2520104"/>
              <a:ext cx="315363" cy="218443"/>
            </a:xfrm>
            <a:custGeom>
              <a:rect b="b" l="l" r="r" t="t"/>
              <a:pathLst>
                <a:path extrusionOk="0" h="8328" w="12023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74"/>
            <p:cNvSpPr/>
            <p:nvPr/>
          </p:nvSpPr>
          <p:spPr>
            <a:xfrm>
              <a:off x="4148955" y="2618283"/>
              <a:ext cx="303455" cy="120265"/>
            </a:xfrm>
            <a:custGeom>
              <a:rect b="b" l="l" r="r" t="t"/>
              <a:pathLst>
                <a:path extrusionOk="0" h="4585" w="11569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74"/>
            <p:cNvSpPr/>
            <p:nvPr/>
          </p:nvSpPr>
          <p:spPr>
            <a:xfrm>
              <a:off x="4137047" y="2520996"/>
              <a:ext cx="151714" cy="216817"/>
            </a:xfrm>
            <a:custGeom>
              <a:rect b="b" l="l" r="r" t="t"/>
              <a:pathLst>
                <a:path extrusionOk="0" h="8266" w="5784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74"/>
            <p:cNvSpPr/>
            <p:nvPr/>
          </p:nvSpPr>
          <p:spPr>
            <a:xfrm>
              <a:off x="4148771" y="2649759"/>
              <a:ext cx="131281" cy="88054"/>
            </a:xfrm>
            <a:custGeom>
              <a:rect b="b" l="l" r="r" t="t"/>
              <a:pathLst>
                <a:path extrusionOk="0" h="3357" w="5005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74"/>
            <p:cNvSpPr/>
            <p:nvPr/>
          </p:nvSpPr>
          <p:spPr>
            <a:xfrm>
              <a:off x="4315411" y="2615608"/>
              <a:ext cx="77588" cy="55109"/>
            </a:xfrm>
            <a:custGeom>
              <a:rect b="b" l="l" r="r" t="t"/>
              <a:pathLst>
                <a:path extrusionOk="0" h="2101" w="2958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74"/>
            <p:cNvSpPr/>
            <p:nvPr/>
          </p:nvSpPr>
          <p:spPr>
            <a:xfrm>
              <a:off x="4173323" y="2580748"/>
              <a:ext cx="24394" cy="30453"/>
            </a:xfrm>
            <a:custGeom>
              <a:rect b="b" l="l" r="r" t="t"/>
              <a:pathLst>
                <a:path extrusionOk="0" h="1161" w="93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74"/>
            <p:cNvSpPr/>
            <p:nvPr/>
          </p:nvSpPr>
          <p:spPr>
            <a:xfrm>
              <a:off x="4179356" y="2586807"/>
              <a:ext cx="12118" cy="12302"/>
            </a:xfrm>
            <a:custGeom>
              <a:rect b="b" l="l" r="r" t="t"/>
              <a:pathLst>
                <a:path extrusionOk="0" h="469" w="462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74"/>
            <p:cNvSpPr/>
            <p:nvPr/>
          </p:nvSpPr>
          <p:spPr>
            <a:xfrm>
              <a:off x="4334978" y="2629300"/>
              <a:ext cx="52145" cy="16918"/>
            </a:xfrm>
            <a:custGeom>
              <a:rect b="b" l="l" r="r" t="t"/>
              <a:pathLst>
                <a:path extrusionOk="0" h="645" w="1988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66" name="Google Shape;16066;p74"/>
          <p:cNvGrpSpPr/>
          <p:nvPr/>
        </p:nvGrpSpPr>
        <p:grpSpPr>
          <a:xfrm>
            <a:off x="9372868" y="4865832"/>
            <a:ext cx="734755" cy="740158"/>
            <a:chOff x="4686434" y="2432916"/>
            <a:chExt cx="367377" cy="370079"/>
          </a:xfrm>
        </p:grpSpPr>
        <p:sp>
          <p:nvSpPr>
            <p:cNvPr id="16067" name="Google Shape;16067;p74"/>
            <p:cNvSpPr/>
            <p:nvPr/>
          </p:nvSpPr>
          <p:spPr>
            <a:xfrm>
              <a:off x="4795105" y="2432916"/>
              <a:ext cx="175426" cy="76198"/>
            </a:xfrm>
            <a:custGeom>
              <a:rect b="b" l="l" r="r" t="t"/>
              <a:pathLst>
                <a:path extrusionOk="0" h="2905" w="6688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8" name="Google Shape;16068;p74"/>
            <p:cNvSpPr/>
            <p:nvPr/>
          </p:nvSpPr>
          <p:spPr>
            <a:xfrm>
              <a:off x="4795105" y="2726771"/>
              <a:ext cx="175374" cy="76224"/>
            </a:xfrm>
            <a:custGeom>
              <a:rect b="b" l="l" r="r" t="t"/>
              <a:pathLst>
                <a:path extrusionOk="0" h="2906" w="6686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74"/>
            <p:cNvSpPr/>
            <p:nvPr/>
          </p:nvSpPr>
          <p:spPr>
            <a:xfrm>
              <a:off x="4686434" y="2485428"/>
              <a:ext cx="367377" cy="265028"/>
            </a:xfrm>
            <a:custGeom>
              <a:rect b="b" l="l" r="r" t="t"/>
              <a:pathLst>
                <a:path extrusionOk="0" h="10104" w="14006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74"/>
            <p:cNvSpPr/>
            <p:nvPr/>
          </p:nvSpPr>
          <p:spPr>
            <a:xfrm>
              <a:off x="4686434" y="2517980"/>
              <a:ext cx="238719" cy="232476"/>
            </a:xfrm>
            <a:custGeom>
              <a:rect b="b" l="l" r="r" t="t"/>
              <a:pathLst>
                <a:path extrusionOk="0" h="8863" w="9101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74"/>
            <p:cNvSpPr/>
            <p:nvPr/>
          </p:nvSpPr>
          <p:spPr>
            <a:xfrm>
              <a:off x="4725386" y="2593916"/>
              <a:ext cx="30086" cy="30086"/>
            </a:xfrm>
            <a:custGeom>
              <a:rect b="b" l="l" r="r" t="t"/>
              <a:pathLst>
                <a:path extrusionOk="0" h="1147" w="1147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2" name="Google Shape;16072;p74"/>
            <p:cNvSpPr/>
            <p:nvPr/>
          </p:nvSpPr>
          <p:spPr>
            <a:xfrm>
              <a:off x="4737478" y="2599949"/>
              <a:ext cx="12118" cy="11961"/>
            </a:xfrm>
            <a:custGeom>
              <a:rect b="b" l="l" r="r" t="t"/>
              <a:pathLst>
                <a:path extrusionOk="0" h="456" w="462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3" name="Google Shape;16073;p74"/>
            <p:cNvSpPr/>
            <p:nvPr/>
          </p:nvSpPr>
          <p:spPr>
            <a:xfrm>
              <a:off x="4772862" y="2488261"/>
              <a:ext cx="51253" cy="259336"/>
            </a:xfrm>
            <a:custGeom>
              <a:rect b="b" l="l" r="r" t="t"/>
              <a:pathLst>
                <a:path extrusionOk="0" h="9887" w="1954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74"/>
            <p:cNvSpPr/>
            <p:nvPr/>
          </p:nvSpPr>
          <p:spPr>
            <a:xfrm>
              <a:off x="4772862" y="2606900"/>
              <a:ext cx="51253" cy="140698"/>
            </a:xfrm>
            <a:custGeom>
              <a:rect b="b" l="l" r="r" t="t"/>
              <a:pathLst>
                <a:path extrusionOk="0" h="5364" w="1954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5" name="Google Shape;16075;p74"/>
            <p:cNvSpPr/>
            <p:nvPr/>
          </p:nvSpPr>
          <p:spPr>
            <a:xfrm>
              <a:off x="4847381" y="2485769"/>
              <a:ext cx="47529" cy="264503"/>
            </a:xfrm>
            <a:custGeom>
              <a:rect b="b" l="l" r="r" t="t"/>
              <a:pathLst>
                <a:path extrusionOk="0" h="10084" w="1812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6" name="Google Shape;16076;p74"/>
            <p:cNvSpPr/>
            <p:nvPr/>
          </p:nvSpPr>
          <p:spPr>
            <a:xfrm>
              <a:off x="4853440" y="2704528"/>
              <a:ext cx="41470" cy="45745"/>
            </a:xfrm>
            <a:custGeom>
              <a:rect b="b" l="l" r="r" t="t"/>
              <a:pathLst>
                <a:path extrusionOk="0" h="1744" w="1581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74"/>
            <p:cNvSpPr/>
            <p:nvPr/>
          </p:nvSpPr>
          <p:spPr>
            <a:xfrm>
              <a:off x="4915868" y="2510845"/>
              <a:ext cx="46611" cy="214168"/>
            </a:xfrm>
            <a:custGeom>
              <a:rect b="b" l="l" r="r" t="t"/>
              <a:pathLst>
                <a:path extrusionOk="0" h="8165" w="1777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8" name="Google Shape;16078;p74"/>
          <p:cNvGrpSpPr/>
          <p:nvPr/>
        </p:nvGrpSpPr>
        <p:grpSpPr>
          <a:xfrm>
            <a:off x="12656444" y="4112611"/>
            <a:ext cx="744198" cy="587972"/>
            <a:chOff x="6328222" y="2056306"/>
            <a:chExt cx="372099" cy="293986"/>
          </a:xfrm>
        </p:grpSpPr>
        <p:sp>
          <p:nvSpPr>
            <p:cNvPr id="16079" name="Google Shape;16079;p74"/>
            <p:cNvSpPr/>
            <p:nvPr/>
          </p:nvSpPr>
          <p:spPr>
            <a:xfrm>
              <a:off x="6581656" y="2179875"/>
              <a:ext cx="58021" cy="170416"/>
            </a:xfrm>
            <a:custGeom>
              <a:rect b="b" l="l" r="r" t="t"/>
              <a:pathLst>
                <a:path extrusionOk="0" h="6497" w="2212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0" name="Google Shape;16080;p74"/>
            <p:cNvSpPr/>
            <p:nvPr/>
          </p:nvSpPr>
          <p:spPr>
            <a:xfrm>
              <a:off x="6488461" y="2209227"/>
              <a:ext cx="51253" cy="141065"/>
            </a:xfrm>
            <a:custGeom>
              <a:rect b="b" l="l" r="r" t="t"/>
              <a:pathLst>
                <a:path extrusionOk="0" h="5378" w="1954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1" name="Google Shape;16081;p74"/>
            <p:cNvSpPr/>
            <p:nvPr/>
          </p:nvSpPr>
          <p:spPr>
            <a:xfrm>
              <a:off x="6642720" y="2150524"/>
              <a:ext cx="57601" cy="88238"/>
            </a:xfrm>
            <a:custGeom>
              <a:rect b="b" l="l" r="r" t="t"/>
              <a:pathLst>
                <a:path extrusionOk="0" h="3364" w="2196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74"/>
            <p:cNvSpPr/>
            <p:nvPr/>
          </p:nvSpPr>
          <p:spPr>
            <a:xfrm>
              <a:off x="6328222" y="2056620"/>
              <a:ext cx="352190" cy="293671"/>
            </a:xfrm>
            <a:custGeom>
              <a:rect b="b" l="l" r="r" t="t"/>
              <a:pathLst>
                <a:path extrusionOk="0" h="11196" w="13427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74"/>
            <p:cNvSpPr/>
            <p:nvPr/>
          </p:nvSpPr>
          <p:spPr>
            <a:xfrm>
              <a:off x="6371633" y="2068896"/>
              <a:ext cx="18151" cy="11751"/>
            </a:xfrm>
            <a:custGeom>
              <a:rect b="b" l="l" r="r" t="t"/>
              <a:pathLst>
                <a:path extrusionOk="0" h="448" w="692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74"/>
            <p:cNvSpPr/>
            <p:nvPr/>
          </p:nvSpPr>
          <p:spPr>
            <a:xfrm>
              <a:off x="6396158" y="2056306"/>
              <a:ext cx="25102" cy="18702"/>
            </a:xfrm>
            <a:custGeom>
              <a:rect b="b" l="l" r="r" t="t"/>
              <a:pathLst>
                <a:path extrusionOk="0" h="713" w="957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74"/>
            <p:cNvSpPr/>
            <p:nvPr/>
          </p:nvSpPr>
          <p:spPr>
            <a:xfrm>
              <a:off x="6380682" y="2097697"/>
              <a:ext cx="88605" cy="117589"/>
            </a:xfrm>
            <a:custGeom>
              <a:rect b="b" l="l" r="r" t="t"/>
              <a:pathLst>
                <a:path extrusionOk="0" h="4483" w="3378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74"/>
            <p:cNvSpPr/>
            <p:nvPr/>
          </p:nvSpPr>
          <p:spPr>
            <a:xfrm>
              <a:off x="6328406" y="2070496"/>
              <a:ext cx="23318" cy="27227"/>
            </a:xfrm>
            <a:custGeom>
              <a:rect b="b" l="l" r="r" t="t"/>
              <a:pathLst>
                <a:path extrusionOk="0" h="1038" w="889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74"/>
            <p:cNvSpPr/>
            <p:nvPr/>
          </p:nvSpPr>
          <p:spPr>
            <a:xfrm>
              <a:off x="6495937" y="2180347"/>
              <a:ext cx="120448" cy="41889"/>
            </a:xfrm>
            <a:custGeom>
              <a:rect b="b" l="l" r="r" t="t"/>
              <a:pathLst>
                <a:path extrusionOk="0" h="1597" w="4592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88" name="Google Shape;16088;p74"/>
          <p:cNvGrpSpPr/>
          <p:nvPr/>
        </p:nvGrpSpPr>
        <p:grpSpPr>
          <a:xfrm>
            <a:off x="11578654" y="4865937"/>
            <a:ext cx="705062" cy="740263"/>
            <a:chOff x="5789327" y="2432968"/>
            <a:chExt cx="352531" cy="370132"/>
          </a:xfrm>
        </p:grpSpPr>
        <p:sp>
          <p:nvSpPr>
            <p:cNvPr id="16089" name="Google Shape;16089;p74"/>
            <p:cNvSpPr/>
            <p:nvPr/>
          </p:nvSpPr>
          <p:spPr>
            <a:xfrm>
              <a:off x="5794651" y="2568132"/>
              <a:ext cx="341882" cy="228935"/>
            </a:xfrm>
            <a:custGeom>
              <a:rect b="b" l="l" r="r" t="t"/>
              <a:pathLst>
                <a:path extrusionOk="0" h="8728" w="13034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74"/>
            <p:cNvSpPr/>
            <p:nvPr/>
          </p:nvSpPr>
          <p:spPr>
            <a:xfrm>
              <a:off x="5998826" y="2544656"/>
              <a:ext cx="143032" cy="117405"/>
            </a:xfrm>
            <a:custGeom>
              <a:rect b="b" l="l" r="r" t="t"/>
              <a:pathLst>
                <a:path extrusionOk="0" h="4476" w="5453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74"/>
            <p:cNvSpPr/>
            <p:nvPr/>
          </p:nvSpPr>
          <p:spPr>
            <a:xfrm>
              <a:off x="5846062" y="2667360"/>
              <a:ext cx="238877" cy="135740"/>
            </a:xfrm>
            <a:custGeom>
              <a:rect b="b" l="l" r="r" t="t"/>
              <a:pathLst>
                <a:path extrusionOk="0" h="5175" w="9107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74"/>
            <p:cNvSpPr/>
            <p:nvPr/>
          </p:nvSpPr>
          <p:spPr>
            <a:xfrm>
              <a:off x="5898339" y="2432968"/>
              <a:ext cx="134481" cy="211492"/>
            </a:xfrm>
            <a:custGeom>
              <a:rect b="b" l="l" r="r" t="t"/>
              <a:pathLst>
                <a:path extrusionOk="0" h="8063" w="5127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3" name="Google Shape;16093;p74"/>
            <p:cNvSpPr/>
            <p:nvPr/>
          </p:nvSpPr>
          <p:spPr>
            <a:xfrm>
              <a:off x="5898522" y="2433309"/>
              <a:ext cx="59962" cy="175925"/>
            </a:xfrm>
            <a:custGeom>
              <a:rect b="b" l="l" r="r" t="t"/>
              <a:pathLst>
                <a:path extrusionOk="0" h="6707" w="2286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4" name="Google Shape;16094;p74"/>
            <p:cNvSpPr/>
            <p:nvPr/>
          </p:nvSpPr>
          <p:spPr>
            <a:xfrm>
              <a:off x="5804960" y="2667045"/>
              <a:ext cx="141065" cy="88920"/>
            </a:xfrm>
            <a:custGeom>
              <a:rect b="b" l="l" r="r" t="t"/>
              <a:pathLst>
                <a:path extrusionOk="0" h="3390" w="5378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5" name="Google Shape;16095;p74"/>
            <p:cNvSpPr/>
            <p:nvPr/>
          </p:nvSpPr>
          <p:spPr>
            <a:xfrm>
              <a:off x="5912739" y="2597483"/>
              <a:ext cx="29378" cy="23502"/>
            </a:xfrm>
            <a:custGeom>
              <a:rect b="b" l="l" r="r" t="t"/>
              <a:pathLst>
                <a:path extrusionOk="0" h="896" w="112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6" name="Google Shape;16096;p74"/>
            <p:cNvSpPr/>
            <p:nvPr/>
          </p:nvSpPr>
          <p:spPr>
            <a:xfrm>
              <a:off x="5989042" y="2597483"/>
              <a:ext cx="29378" cy="23502"/>
            </a:xfrm>
            <a:custGeom>
              <a:rect b="b" l="l" r="r" t="t"/>
              <a:pathLst>
                <a:path extrusionOk="0" h="896" w="112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7" name="Google Shape;16097;p74"/>
            <p:cNvSpPr/>
            <p:nvPr/>
          </p:nvSpPr>
          <p:spPr>
            <a:xfrm>
              <a:off x="5789327" y="2544656"/>
              <a:ext cx="142849" cy="117405"/>
            </a:xfrm>
            <a:custGeom>
              <a:rect b="b" l="l" r="r" t="t"/>
              <a:pathLst>
                <a:path extrusionOk="0" h="4476" w="5446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8" name="Google Shape;16098;p74"/>
            <p:cNvSpPr/>
            <p:nvPr/>
          </p:nvSpPr>
          <p:spPr>
            <a:xfrm>
              <a:off x="5985134" y="2666940"/>
              <a:ext cx="141065" cy="89025"/>
            </a:xfrm>
            <a:custGeom>
              <a:rect b="b" l="l" r="r" t="t"/>
              <a:pathLst>
                <a:path extrusionOk="0" h="3394" w="5378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99" name="Google Shape;16099;p74"/>
          <p:cNvGrpSpPr/>
          <p:nvPr/>
        </p:nvGrpSpPr>
        <p:grpSpPr>
          <a:xfrm>
            <a:off x="1749223" y="3960267"/>
            <a:ext cx="644628" cy="740316"/>
            <a:chOff x="874612" y="1980134"/>
            <a:chExt cx="322314" cy="370158"/>
          </a:xfrm>
        </p:grpSpPr>
        <p:sp>
          <p:nvSpPr>
            <p:cNvPr id="16100" name="Google Shape;16100;p74"/>
            <p:cNvSpPr/>
            <p:nvPr/>
          </p:nvSpPr>
          <p:spPr>
            <a:xfrm>
              <a:off x="1067586" y="1980134"/>
              <a:ext cx="129340" cy="193709"/>
            </a:xfrm>
            <a:custGeom>
              <a:rect b="b" l="l" r="r" t="t"/>
              <a:pathLst>
                <a:path extrusionOk="0" h="7385" w="4931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1" name="Google Shape;16101;p74"/>
            <p:cNvSpPr/>
            <p:nvPr/>
          </p:nvSpPr>
          <p:spPr>
            <a:xfrm>
              <a:off x="1095521" y="1980317"/>
              <a:ext cx="101405" cy="193525"/>
            </a:xfrm>
            <a:custGeom>
              <a:rect b="b" l="l" r="r" t="t"/>
              <a:pathLst>
                <a:path extrusionOk="0" h="7378" w="3866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2" name="Google Shape;16102;p74"/>
            <p:cNvSpPr/>
            <p:nvPr/>
          </p:nvSpPr>
          <p:spPr>
            <a:xfrm>
              <a:off x="874612" y="1980134"/>
              <a:ext cx="129681" cy="193709"/>
            </a:xfrm>
            <a:custGeom>
              <a:rect b="b" l="l" r="r" t="t"/>
              <a:pathLst>
                <a:path extrusionOk="0" h="7385" w="494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74"/>
            <p:cNvSpPr/>
            <p:nvPr/>
          </p:nvSpPr>
          <p:spPr>
            <a:xfrm>
              <a:off x="874612" y="1980317"/>
              <a:ext cx="101589" cy="193525"/>
            </a:xfrm>
            <a:custGeom>
              <a:rect b="b" l="l" r="r" t="t"/>
              <a:pathLst>
                <a:path extrusionOk="0" h="7378" w="3873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74"/>
            <p:cNvSpPr/>
            <p:nvPr/>
          </p:nvSpPr>
          <p:spPr>
            <a:xfrm>
              <a:off x="922455" y="2123481"/>
              <a:ext cx="226785" cy="226811"/>
            </a:xfrm>
            <a:custGeom>
              <a:rect b="b" l="l" r="r" t="t"/>
              <a:pathLst>
                <a:path extrusionOk="0" h="8647" w="8646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74"/>
            <p:cNvSpPr/>
            <p:nvPr/>
          </p:nvSpPr>
          <p:spPr>
            <a:xfrm>
              <a:off x="922455" y="2123664"/>
              <a:ext cx="106205" cy="222876"/>
            </a:xfrm>
            <a:custGeom>
              <a:rect b="b" l="l" r="r" t="t"/>
              <a:pathLst>
                <a:path extrusionOk="0" h="8497" w="4049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6" name="Google Shape;16106;p74"/>
            <p:cNvSpPr/>
            <p:nvPr/>
          </p:nvSpPr>
          <p:spPr>
            <a:xfrm>
              <a:off x="964082" y="2219010"/>
              <a:ext cx="35935" cy="41627"/>
            </a:xfrm>
            <a:custGeom>
              <a:rect b="b" l="l" r="r" t="t"/>
              <a:pathLst>
                <a:path extrusionOk="0" h="1587" w="137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7" name="Google Shape;16107;p74"/>
            <p:cNvSpPr/>
            <p:nvPr/>
          </p:nvSpPr>
          <p:spPr>
            <a:xfrm>
              <a:off x="982050" y="2218984"/>
              <a:ext cx="17968" cy="29797"/>
            </a:xfrm>
            <a:custGeom>
              <a:rect b="b" l="l" r="r" t="t"/>
              <a:pathLst>
                <a:path extrusionOk="0" h="1136" w="685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74"/>
            <p:cNvSpPr/>
            <p:nvPr/>
          </p:nvSpPr>
          <p:spPr>
            <a:xfrm>
              <a:off x="976174" y="2224860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74"/>
            <p:cNvSpPr/>
            <p:nvPr/>
          </p:nvSpPr>
          <p:spPr>
            <a:xfrm>
              <a:off x="1071678" y="2219010"/>
              <a:ext cx="35778" cy="41627"/>
            </a:xfrm>
            <a:custGeom>
              <a:rect b="b" l="l" r="r" t="t"/>
              <a:pathLst>
                <a:path extrusionOk="0" h="1587" w="1364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0" name="Google Shape;16110;p74"/>
            <p:cNvSpPr/>
            <p:nvPr/>
          </p:nvSpPr>
          <p:spPr>
            <a:xfrm>
              <a:off x="1089462" y="2218984"/>
              <a:ext cx="17994" cy="29797"/>
            </a:xfrm>
            <a:custGeom>
              <a:rect b="b" l="l" r="r" t="t"/>
              <a:pathLst>
                <a:path extrusionOk="0" h="1136" w="686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1" name="Google Shape;16111;p74"/>
            <p:cNvSpPr/>
            <p:nvPr/>
          </p:nvSpPr>
          <p:spPr>
            <a:xfrm>
              <a:off x="1083586" y="2224860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74"/>
            <p:cNvSpPr/>
            <p:nvPr/>
          </p:nvSpPr>
          <p:spPr>
            <a:xfrm>
              <a:off x="949682" y="2219010"/>
              <a:ext cx="172357" cy="131281"/>
            </a:xfrm>
            <a:custGeom>
              <a:rect b="b" l="l" r="r" t="t"/>
              <a:pathLst>
                <a:path extrusionOk="0" h="5005" w="6571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74"/>
            <p:cNvSpPr/>
            <p:nvPr/>
          </p:nvSpPr>
          <p:spPr>
            <a:xfrm>
              <a:off x="985984" y="2318238"/>
              <a:ext cx="99700" cy="24027"/>
            </a:xfrm>
            <a:custGeom>
              <a:rect b="b" l="l" r="r" t="t"/>
              <a:pathLst>
                <a:path extrusionOk="0" h="916" w="3801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4" name="Google Shape;16114;p74"/>
            <p:cNvSpPr/>
            <p:nvPr/>
          </p:nvSpPr>
          <p:spPr>
            <a:xfrm>
              <a:off x="1008726" y="2278579"/>
              <a:ext cx="54270" cy="41784"/>
            </a:xfrm>
            <a:custGeom>
              <a:rect b="b" l="l" r="r" t="t"/>
              <a:pathLst>
                <a:path extrusionOk="0" h="1593" w="2069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5" name="Google Shape;16115;p74"/>
            <p:cNvSpPr/>
            <p:nvPr/>
          </p:nvSpPr>
          <p:spPr>
            <a:xfrm>
              <a:off x="1008726" y="2279811"/>
              <a:ext cx="36827" cy="40552"/>
            </a:xfrm>
            <a:custGeom>
              <a:rect b="b" l="l" r="r" t="t"/>
              <a:pathLst>
                <a:path extrusionOk="0" h="1546" w="1404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74"/>
            <p:cNvSpPr/>
            <p:nvPr/>
          </p:nvSpPr>
          <p:spPr>
            <a:xfrm>
              <a:off x="950023" y="2286395"/>
              <a:ext cx="51070" cy="59962"/>
            </a:xfrm>
            <a:custGeom>
              <a:rect b="b" l="l" r="r" t="t"/>
              <a:pathLst>
                <a:path extrusionOk="0" h="2286" w="1947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17" name="Google Shape;16117;p74"/>
          <p:cNvGrpSpPr/>
          <p:nvPr/>
        </p:nvGrpSpPr>
        <p:grpSpPr>
          <a:xfrm>
            <a:off x="6079324" y="5029560"/>
            <a:ext cx="748447" cy="659527"/>
            <a:chOff x="3039662" y="2514780"/>
            <a:chExt cx="374223" cy="329764"/>
          </a:xfrm>
        </p:grpSpPr>
        <p:sp>
          <p:nvSpPr>
            <p:cNvPr id="16118" name="Google Shape;16118;p74"/>
            <p:cNvSpPr/>
            <p:nvPr/>
          </p:nvSpPr>
          <p:spPr>
            <a:xfrm>
              <a:off x="3270171" y="2554964"/>
              <a:ext cx="64395" cy="72762"/>
            </a:xfrm>
            <a:custGeom>
              <a:rect b="b" l="l" r="r" t="t"/>
              <a:pathLst>
                <a:path extrusionOk="0" h="2774" w="2455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74"/>
            <p:cNvSpPr/>
            <p:nvPr/>
          </p:nvSpPr>
          <p:spPr>
            <a:xfrm>
              <a:off x="3245804" y="2514780"/>
              <a:ext cx="97838" cy="179571"/>
            </a:xfrm>
            <a:custGeom>
              <a:rect b="b" l="l" r="r" t="t"/>
              <a:pathLst>
                <a:path extrusionOk="0" h="6846" w="373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74"/>
            <p:cNvSpPr/>
            <p:nvPr/>
          </p:nvSpPr>
          <p:spPr>
            <a:xfrm>
              <a:off x="3119165" y="2554964"/>
              <a:ext cx="64395" cy="72762"/>
            </a:xfrm>
            <a:custGeom>
              <a:rect b="b" l="l" r="r" t="t"/>
              <a:pathLst>
                <a:path extrusionOk="0" h="2774" w="2455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74"/>
            <p:cNvSpPr/>
            <p:nvPr/>
          </p:nvSpPr>
          <p:spPr>
            <a:xfrm>
              <a:off x="3254512" y="2624867"/>
              <a:ext cx="17627" cy="28827"/>
            </a:xfrm>
            <a:custGeom>
              <a:rect b="b" l="l" r="r" t="t"/>
              <a:pathLst>
                <a:path extrusionOk="0" h="1099" w="672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2" name="Google Shape;16122;p74"/>
            <p:cNvSpPr/>
            <p:nvPr/>
          </p:nvSpPr>
          <p:spPr>
            <a:xfrm>
              <a:off x="3255745" y="2607424"/>
              <a:ext cx="23161" cy="23161"/>
            </a:xfrm>
            <a:custGeom>
              <a:rect b="b" l="l" r="r" t="t"/>
              <a:pathLst>
                <a:path extrusionOk="0" h="883" w="883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3" name="Google Shape;16123;p74"/>
            <p:cNvSpPr/>
            <p:nvPr/>
          </p:nvSpPr>
          <p:spPr>
            <a:xfrm>
              <a:off x="3181593" y="2624867"/>
              <a:ext cx="17627" cy="28827"/>
            </a:xfrm>
            <a:custGeom>
              <a:rect b="b" l="l" r="r" t="t"/>
              <a:pathLst>
                <a:path extrusionOk="0" h="1099" w="672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4" name="Google Shape;16124;p74"/>
            <p:cNvSpPr/>
            <p:nvPr/>
          </p:nvSpPr>
          <p:spPr>
            <a:xfrm>
              <a:off x="3288480" y="2694219"/>
              <a:ext cx="125406" cy="52145"/>
            </a:xfrm>
            <a:custGeom>
              <a:rect b="b" l="l" r="r" t="t"/>
              <a:pathLst>
                <a:path extrusionOk="0" h="1988" w="4781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5" name="Google Shape;16125;p74"/>
            <p:cNvSpPr/>
            <p:nvPr/>
          </p:nvSpPr>
          <p:spPr>
            <a:xfrm>
              <a:off x="3276204" y="2705813"/>
              <a:ext cx="118140" cy="78952"/>
            </a:xfrm>
            <a:custGeom>
              <a:rect b="b" l="l" r="r" t="t"/>
              <a:pathLst>
                <a:path extrusionOk="0" h="3010" w="4504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6" name="Google Shape;16126;p74"/>
            <p:cNvSpPr/>
            <p:nvPr/>
          </p:nvSpPr>
          <p:spPr>
            <a:xfrm>
              <a:off x="3265240" y="2711793"/>
              <a:ext cx="104186" cy="103399"/>
            </a:xfrm>
            <a:custGeom>
              <a:rect b="b" l="l" r="r" t="t"/>
              <a:pathLst>
                <a:path extrusionOk="0" h="3942" w="3972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7" name="Google Shape;16127;p74"/>
            <p:cNvSpPr/>
            <p:nvPr/>
          </p:nvSpPr>
          <p:spPr>
            <a:xfrm>
              <a:off x="3247430" y="2717223"/>
              <a:ext cx="88920" cy="127320"/>
            </a:xfrm>
            <a:custGeom>
              <a:rect b="b" l="l" r="r" t="t"/>
              <a:pathLst>
                <a:path extrusionOk="0" h="4854" w="339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8" name="Google Shape;16128;p74"/>
            <p:cNvSpPr/>
            <p:nvPr/>
          </p:nvSpPr>
          <p:spPr>
            <a:xfrm>
              <a:off x="3039662" y="2694219"/>
              <a:ext cx="125406" cy="52145"/>
            </a:xfrm>
            <a:custGeom>
              <a:rect b="b" l="l" r="r" t="t"/>
              <a:pathLst>
                <a:path extrusionOk="0" h="1988" w="4781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9" name="Google Shape;16129;p74"/>
            <p:cNvSpPr/>
            <p:nvPr/>
          </p:nvSpPr>
          <p:spPr>
            <a:xfrm>
              <a:off x="3059230" y="2705813"/>
              <a:ext cx="118297" cy="78952"/>
            </a:xfrm>
            <a:custGeom>
              <a:rect b="b" l="l" r="r" t="t"/>
              <a:pathLst>
                <a:path extrusionOk="0" h="3010" w="451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0" name="Google Shape;16130;p74"/>
            <p:cNvSpPr/>
            <p:nvPr/>
          </p:nvSpPr>
          <p:spPr>
            <a:xfrm>
              <a:off x="3084306" y="2711793"/>
              <a:ext cx="104186" cy="103399"/>
            </a:xfrm>
            <a:custGeom>
              <a:rect b="b" l="l" r="r" t="t"/>
              <a:pathLst>
                <a:path extrusionOk="0" h="3942" w="3972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1" name="Google Shape;16131;p74"/>
            <p:cNvSpPr/>
            <p:nvPr/>
          </p:nvSpPr>
          <p:spPr>
            <a:xfrm>
              <a:off x="3117198" y="2717223"/>
              <a:ext cx="88972" cy="127320"/>
            </a:xfrm>
            <a:custGeom>
              <a:rect b="b" l="l" r="r" t="t"/>
              <a:pathLst>
                <a:path extrusionOk="0" h="4854" w="3392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2" name="Google Shape;16132;p74"/>
            <p:cNvSpPr/>
            <p:nvPr/>
          </p:nvSpPr>
          <p:spPr>
            <a:xfrm>
              <a:off x="3145841" y="2642100"/>
              <a:ext cx="161865" cy="121524"/>
            </a:xfrm>
            <a:custGeom>
              <a:rect b="b" l="l" r="r" t="t"/>
              <a:pathLst>
                <a:path extrusionOk="0" h="4633" w="6171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3" name="Google Shape;16133;p74"/>
            <p:cNvSpPr/>
            <p:nvPr/>
          </p:nvSpPr>
          <p:spPr>
            <a:xfrm>
              <a:off x="3109906" y="2514780"/>
              <a:ext cx="97864" cy="179571"/>
            </a:xfrm>
            <a:custGeom>
              <a:rect b="b" l="l" r="r" t="t"/>
              <a:pathLst>
                <a:path extrusionOk="0" h="6846" w="3731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4" name="Google Shape;16134;p74"/>
            <p:cNvSpPr/>
            <p:nvPr/>
          </p:nvSpPr>
          <p:spPr>
            <a:xfrm>
              <a:off x="3174825" y="2607424"/>
              <a:ext cx="23161" cy="23161"/>
            </a:xfrm>
            <a:custGeom>
              <a:rect b="b" l="l" r="r" t="t"/>
              <a:pathLst>
                <a:path extrusionOk="0" h="883" w="883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5" name="Google Shape;16135;p74"/>
            <p:cNvSpPr/>
            <p:nvPr/>
          </p:nvSpPr>
          <p:spPr>
            <a:xfrm>
              <a:off x="3145841" y="2642651"/>
              <a:ext cx="79529" cy="120973"/>
            </a:xfrm>
            <a:custGeom>
              <a:rect b="b" l="l" r="r" t="t"/>
              <a:pathLst>
                <a:path extrusionOk="0" h="4612" w="3032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36" name="Google Shape;16136;p74"/>
          <p:cNvGrpSpPr/>
          <p:nvPr/>
        </p:nvGrpSpPr>
        <p:grpSpPr>
          <a:xfrm>
            <a:off x="3892739" y="5126243"/>
            <a:ext cx="748132" cy="466789"/>
            <a:chOff x="1946369" y="2563122"/>
            <a:chExt cx="374066" cy="233395"/>
          </a:xfrm>
        </p:grpSpPr>
        <p:sp>
          <p:nvSpPr>
            <p:cNvPr id="16137" name="Google Shape;16137;p74"/>
            <p:cNvSpPr/>
            <p:nvPr/>
          </p:nvSpPr>
          <p:spPr>
            <a:xfrm>
              <a:off x="1946369" y="2563148"/>
              <a:ext cx="334223" cy="215401"/>
            </a:xfrm>
            <a:custGeom>
              <a:rect b="b" l="l" r="r" t="t"/>
              <a:pathLst>
                <a:path extrusionOk="0" h="8212" w="12742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8" name="Google Shape;16138;p74"/>
            <p:cNvSpPr/>
            <p:nvPr/>
          </p:nvSpPr>
          <p:spPr>
            <a:xfrm>
              <a:off x="1995656" y="2698836"/>
              <a:ext cx="107254" cy="97497"/>
            </a:xfrm>
            <a:custGeom>
              <a:rect b="b" l="l" r="r" t="t"/>
              <a:pathLst>
                <a:path extrusionOk="0" h="3717" w="4089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9" name="Google Shape;16139;p74"/>
            <p:cNvSpPr/>
            <p:nvPr/>
          </p:nvSpPr>
          <p:spPr>
            <a:xfrm>
              <a:off x="2186846" y="2736738"/>
              <a:ext cx="57811" cy="59778"/>
            </a:xfrm>
            <a:custGeom>
              <a:rect b="b" l="l" r="r" t="t"/>
              <a:pathLst>
                <a:path extrusionOk="0" h="2279" w="2204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0" name="Google Shape;16140;p74"/>
            <p:cNvSpPr/>
            <p:nvPr/>
          </p:nvSpPr>
          <p:spPr>
            <a:xfrm>
              <a:off x="1974645" y="2580433"/>
              <a:ext cx="14977" cy="20433"/>
            </a:xfrm>
            <a:custGeom>
              <a:rect b="b" l="l" r="r" t="t"/>
              <a:pathLst>
                <a:path extrusionOk="0" h="779" w="571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1" name="Google Shape;16141;p74"/>
            <p:cNvSpPr/>
            <p:nvPr/>
          </p:nvSpPr>
          <p:spPr>
            <a:xfrm>
              <a:off x="1952429" y="2612408"/>
              <a:ext cx="38506" cy="16918"/>
            </a:xfrm>
            <a:custGeom>
              <a:rect b="b" l="l" r="r" t="t"/>
              <a:pathLst>
                <a:path extrusionOk="0" h="645" w="1468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2" name="Google Shape;16142;p74"/>
            <p:cNvSpPr/>
            <p:nvPr/>
          </p:nvSpPr>
          <p:spPr>
            <a:xfrm>
              <a:off x="1978029" y="2563122"/>
              <a:ext cx="51962" cy="90048"/>
            </a:xfrm>
            <a:custGeom>
              <a:rect b="b" l="l" r="r" t="t"/>
              <a:pathLst>
                <a:path extrusionOk="0" h="3433" w="1981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3" name="Google Shape;16143;p74"/>
            <p:cNvSpPr/>
            <p:nvPr/>
          </p:nvSpPr>
          <p:spPr>
            <a:xfrm>
              <a:off x="2029781" y="2601417"/>
              <a:ext cx="290655" cy="147098"/>
            </a:xfrm>
            <a:custGeom>
              <a:rect b="b" l="l" r="r" t="t"/>
              <a:pathLst>
                <a:path extrusionOk="0" h="5608" w="11081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4" name="Google Shape;16144;p74"/>
            <p:cNvSpPr/>
            <p:nvPr/>
          </p:nvSpPr>
          <p:spPr>
            <a:xfrm>
              <a:off x="2029781" y="2604932"/>
              <a:ext cx="286379" cy="143635"/>
            </a:xfrm>
            <a:custGeom>
              <a:rect b="b" l="l" r="r" t="t"/>
              <a:pathLst>
                <a:path extrusionOk="0" h="5476" w="10918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45" name="Google Shape;16145;p74"/>
          <p:cNvGrpSpPr/>
          <p:nvPr/>
        </p:nvGrpSpPr>
        <p:grpSpPr>
          <a:xfrm>
            <a:off x="8270526" y="5812368"/>
            <a:ext cx="748080" cy="740368"/>
            <a:chOff x="4135263" y="2906184"/>
            <a:chExt cx="374040" cy="370184"/>
          </a:xfrm>
        </p:grpSpPr>
        <p:sp>
          <p:nvSpPr>
            <p:cNvPr id="16146" name="Google Shape;16146;p74"/>
            <p:cNvSpPr/>
            <p:nvPr/>
          </p:nvSpPr>
          <p:spPr>
            <a:xfrm>
              <a:off x="4165139" y="2935037"/>
              <a:ext cx="314288" cy="312347"/>
            </a:xfrm>
            <a:custGeom>
              <a:rect b="b" l="l" r="r" t="t"/>
              <a:pathLst>
                <a:path extrusionOk="0" h="11908" w="11982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7" name="Google Shape;16147;p74"/>
            <p:cNvSpPr/>
            <p:nvPr/>
          </p:nvSpPr>
          <p:spPr>
            <a:xfrm>
              <a:off x="4228799" y="2998802"/>
              <a:ext cx="187151" cy="184895"/>
            </a:xfrm>
            <a:custGeom>
              <a:rect b="b" l="l" r="r" t="t"/>
              <a:pathLst>
                <a:path extrusionOk="0" h="7049" w="7135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8" name="Google Shape;16148;p74"/>
            <p:cNvSpPr/>
            <p:nvPr/>
          </p:nvSpPr>
          <p:spPr>
            <a:xfrm>
              <a:off x="4135263" y="2906184"/>
              <a:ext cx="374040" cy="370184"/>
            </a:xfrm>
            <a:custGeom>
              <a:rect b="b" l="l" r="r" t="t"/>
              <a:pathLst>
                <a:path extrusionOk="0" h="14113" w="1426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49" name="Google Shape;16149;p74"/>
          <p:cNvGrpSpPr/>
          <p:nvPr/>
        </p:nvGrpSpPr>
        <p:grpSpPr>
          <a:xfrm>
            <a:off x="9367202" y="5812368"/>
            <a:ext cx="745352" cy="740368"/>
            <a:chOff x="4683601" y="2906184"/>
            <a:chExt cx="372676" cy="370184"/>
          </a:xfrm>
        </p:grpSpPr>
        <p:sp>
          <p:nvSpPr>
            <p:cNvPr id="16150" name="Google Shape;16150;p74"/>
            <p:cNvSpPr/>
            <p:nvPr/>
          </p:nvSpPr>
          <p:spPr>
            <a:xfrm>
              <a:off x="4846516" y="3004205"/>
              <a:ext cx="20538" cy="69588"/>
            </a:xfrm>
            <a:custGeom>
              <a:rect b="b" l="l" r="r" t="t"/>
              <a:pathLst>
                <a:path extrusionOk="0" h="2653" w="783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1" name="Google Shape;16151;p74"/>
            <p:cNvSpPr/>
            <p:nvPr/>
          </p:nvSpPr>
          <p:spPr>
            <a:xfrm>
              <a:off x="4875133" y="3004415"/>
              <a:ext cx="18361" cy="69378"/>
            </a:xfrm>
            <a:custGeom>
              <a:rect b="b" l="l" r="r" t="t"/>
              <a:pathLst>
                <a:path extrusionOk="0" h="2645" w="70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2" name="Google Shape;16152;p74"/>
            <p:cNvSpPr/>
            <p:nvPr/>
          </p:nvSpPr>
          <p:spPr>
            <a:xfrm>
              <a:off x="4846857" y="3027524"/>
              <a:ext cx="46270" cy="46270"/>
            </a:xfrm>
            <a:custGeom>
              <a:rect b="b" l="l" r="r" t="t"/>
              <a:pathLst>
                <a:path extrusionOk="0" h="1764" w="1764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74"/>
            <p:cNvSpPr/>
            <p:nvPr/>
          </p:nvSpPr>
          <p:spPr>
            <a:xfrm>
              <a:off x="4683601" y="2906184"/>
              <a:ext cx="372676" cy="370184"/>
            </a:xfrm>
            <a:custGeom>
              <a:rect b="b" l="l" r="r" t="t"/>
              <a:pathLst>
                <a:path extrusionOk="0" h="14113" w="14208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4" name="Google Shape;16154;p74"/>
            <p:cNvSpPr/>
            <p:nvPr/>
          </p:nvSpPr>
          <p:spPr>
            <a:xfrm>
              <a:off x="4818056" y="3102751"/>
              <a:ext cx="104054" cy="104081"/>
            </a:xfrm>
            <a:custGeom>
              <a:rect b="b" l="l" r="r" t="t"/>
              <a:pathLst>
                <a:path extrusionOk="0" h="3968" w="3967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5" name="Google Shape;16155;p74"/>
            <p:cNvSpPr/>
            <p:nvPr/>
          </p:nvSpPr>
          <p:spPr>
            <a:xfrm>
              <a:off x="4817872" y="3102935"/>
              <a:ext cx="54086" cy="103897"/>
            </a:xfrm>
            <a:custGeom>
              <a:rect b="b" l="l" r="r" t="t"/>
              <a:pathLst>
                <a:path extrusionOk="0" h="3961" w="2062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56" name="Google Shape;16156;p74"/>
          <p:cNvGrpSpPr/>
          <p:nvPr/>
        </p:nvGrpSpPr>
        <p:grpSpPr>
          <a:xfrm>
            <a:off x="1741617" y="5812105"/>
            <a:ext cx="658268" cy="740263"/>
            <a:chOff x="870808" y="2906053"/>
            <a:chExt cx="329134" cy="370132"/>
          </a:xfrm>
        </p:grpSpPr>
        <p:sp>
          <p:nvSpPr>
            <p:cNvPr id="16157" name="Google Shape;16157;p74"/>
            <p:cNvSpPr/>
            <p:nvPr/>
          </p:nvSpPr>
          <p:spPr>
            <a:xfrm>
              <a:off x="907530" y="3114004"/>
              <a:ext cx="113943" cy="162180"/>
            </a:xfrm>
            <a:custGeom>
              <a:rect b="b" l="l" r="r" t="t"/>
              <a:pathLst>
                <a:path extrusionOk="0" h="6183" w="4344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8" name="Google Shape;16158;p74"/>
            <p:cNvSpPr/>
            <p:nvPr/>
          </p:nvSpPr>
          <p:spPr>
            <a:xfrm>
              <a:off x="1050169" y="3114030"/>
              <a:ext cx="113838" cy="162154"/>
            </a:xfrm>
            <a:custGeom>
              <a:rect b="b" l="l" r="r" t="t"/>
              <a:pathLst>
                <a:path extrusionOk="0" h="6182" w="434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9" name="Google Shape;16159;p74"/>
            <p:cNvSpPr/>
            <p:nvPr/>
          </p:nvSpPr>
          <p:spPr>
            <a:xfrm>
              <a:off x="870808" y="3073951"/>
              <a:ext cx="329134" cy="52250"/>
            </a:xfrm>
            <a:custGeom>
              <a:rect b="b" l="l" r="r" t="t"/>
              <a:pathLst>
                <a:path extrusionOk="0" h="1992" w="12548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0" name="Google Shape;16160;p74"/>
            <p:cNvSpPr/>
            <p:nvPr/>
          </p:nvSpPr>
          <p:spPr>
            <a:xfrm>
              <a:off x="889038" y="2975536"/>
              <a:ext cx="293828" cy="86690"/>
            </a:xfrm>
            <a:custGeom>
              <a:rect b="b" l="l" r="r" t="t"/>
              <a:pathLst>
                <a:path extrusionOk="0" h="3305" w="11202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1" name="Google Shape;16161;p74"/>
            <p:cNvSpPr/>
            <p:nvPr/>
          </p:nvSpPr>
          <p:spPr>
            <a:xfrm>
              <a:off x="983807" y="3021832"/>
              <a:ext cx="104081" cy="225368"/>
            </a:xfrm>
            <a:custGeom>
              <a:rect b="b" l="l" r="r" t="t"/>
              <a:pathLst>
                <a:path extrusionOk="0" h="8592" w="3968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2" name="Google Shape;16162;p74"/>
            <p:cNvSpPr/>
            <p:nvPr/>
          </p:nvSpPr>
          <p:spPr>
            <a:xfrm>
              <a:off x="1042326" y="3108968"/>
              <a:ext cx="210" cy="26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3" name="Google Shape;16163;p74"/>
            <p:cNvSpPr/>
            <p:nvPr/>
          </p:nvSpPr>
          <p:spPr>
            <a:xfrm>
              <a:off x="983650" y="3021648"/>
              <a:ext cx="70270" cy="225552"/>
            </a:xfrm>
            <a:custGeom>
              <a:rect b="b" l="l" r="r" t="t"/>
              <a:pathLst>
                <a:path extrusionOk="0" h="8599" w="2679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4" name="Google Shape;16164;p74"/>
            <p:cNvSpPr/>
            <p:nvPr/>
          </p:nvSpPr>
          <p:spPr>
            <a:xfrm>
              <a:off x="983807" y="3151120"/>
              <a:ext cx="104081" cy="26728"/>
            </a:xfrm>
            <a:custGeom>
              <a:rect b="b" l="l" r="r" t="t"/>
              <a:pathLst>
                <a:path extrusionOk="0" h="1019" w="3968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5" name="Google Shape;16165;p74"/>
            <p:cNvSpPr/>
            <p:nvPr/>
          </p:nvSpPr>
          <p:spPr>
            <a:xfrm>
              <a:off x="988633" y="3194347"/>
              <a:ext cx="94271" cy="24053"/>
            </a:xfrm>
            <a:custGeom>
              <a:rect b="b" l="l" r="r" t="t"/>
              <a:pathLst>
                <a:path extrusionOk="0" h="917" w="3594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6" name="Google Shape;16166;p74"/>
            <p:cNvSpPr/>
            <p:nvPr/>
          </p:nvSpPr>
          <p:spPr>
            <a:xfrm>
              <a:off x="1024201" y="3151120"/>
              <a:ext cx="63503" cy="26728"/>
            </a:xfrm>
            <a:custGeom>
              <a:rect b="b" l="l" r="r" t="t"/>
              <a:pathLst>
                <a:path extrusionOk="0" h="1019" w="2421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7" name="Google Shape;16167;p74"/>
            <p:cNvSpPr/>
            <p:nvPr/>
          </p:nvSpPr>
          <p:spPr>
            <a:xfrm>
              <a:off x="985066" y="315096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8" name="Google Shape;16168;p74"/>
            <p:cNvSpPr/>
            <p:nvPr/>
          </p:nvSpPr>
          <p:spPr>
            <a:xfrm>
              <a:off x="984174" y="315736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9" name="Google Shape;16169;p74"/>
            <p:cNvSpPr/>
            <p:nvPr/>
          </p:nvSpPr>
          <p:spPr>
            <a:xfrm>
              <a:off x="991834" y="3202714"/>
              <a:ext cx="367" cy="734"/>
            </a:xfrm>
            <a:custGeom>
              <a:rect b="b" l="l" r="r" t="t"/>
              <a:pathLst>
                <a:path extrusionOk="0" h="28" w="14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0" name="Google Shape;16170;p74"/>
            <p:cNvSpPr/>
            <p:nvPr/>
          </p:nvSpPr>
          <p:spPr>
            <a:xfrm>
              <a:off x="1029159" y="3194347"/>
              <a:ext cx="53745" cy="24053"/>
            </a:xfrm>
            <a:custGeom>
              <a:rect b="b" l="l" r="r" t="t"/>
              <a:pathLst>
                <a:path extrusionOk="0" h="917" w="2049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1" name="Google Shape;16171;p74"/>
            <p:cNvSpPr/>
            <p:nvPr/>
          </p:nvSpPr>
          <p:spPr>
            <a:xfrm>
              <a:off x="935282" y="2906053"/>
              <a:ext cx="201341" cy="63686"/>
            </a:xfrm>
            <a:custGeom>
              <a:rect b="b" l="l" r="r" t="t"/>
              <a:pathLst>
                <a:path extrusionOk="0" h="2428" w="7676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2" name="Google Shape;16172;p74"/>
            <p:cNvSpPr/>
            <p:nvPr/>
          </p:nvSpPr>
          <p:spPr>
            <a:xfrm>
              <a:off x="1001066" y="2958172"/>
              <a:ext cx="69405" cy="69378"/>
            </a:xfrm>
            <a:custGeom>
              <a:rect b="b" l="l" r="r" t="t"/>
              <a:pathLst>
                <a:path extrusionOk="0" h="2645" w="2646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3" name="Google Shape;16173;p74"/>
            <p:cNvSpPr/>
            <p:nvPr/>
          </p:nvSpPr>
          <p:spPr>
            <a:xfrm>
              <a:off x="1001066" y="2958172"/>
              <a:ext cx="37378" cy="69378"/>
            </a:xfrm>
            <a:custGeom>
              <a:rect b="b" l="l" r="r" t="t"/>
              <a:pathLst>
                <a:path extrusionOk="0" h="2645" w="1425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4" name="Google Shape;16174;p74"/>
            <p:cNvSpPr/>
            <p:nvPr/>
          </p:nvSpPr>
          <p:spPr>
            <a:xfrm>
              <a:off x="1001066" y="2987156"/>
              <a:ext cx="23161" cy="23135"/>
            </a:xfrm>
            <a:custGeom>
              <a:rect b="b" l="l" r="r" t="t"/>
              <a:pathLst>
                <a:path extrusionOk="0" h="882" w="883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5" name="Google Shape;16175;p74"/>
            <p:cNvSpPr/>
            <p:nvPr/>
          </p:nvSpPr>
          <p:spPr>
            <a:xfrm>
              <a:off x="1047310" y="2987156"/>
              <a:ext cx="23161" cy="23135"/>
            </a:xfrm>
            <a:custGeom>
              <a:rect b="b" l="l" r="r" t="t"/>
              <a:pathLst>
                <a:path extrusionOk="0" h="882" w="883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76" name="Google Shape;16176;p74"/>
          <p:cNvGrpSpPr/>
          <p:nvPr/>
        </p:nvGrpSpPr>
        <p:grpSpPr>
          <a:xfrm>
            <a:off x="3887755" y="5818138"/>
            <a:ext cx="749548" cy="728564"/>
            <a:chOff x="1943878" y="2909069"/>
            <a:chExt cx="374774" cy="364282"/>
          </a:xfrm>
        </p:grpSpPr>
        <p:sp>
          <p:nvSpPr>
            <p:cNvPr id="16177" name="Google Shape;16177;p74"/>
            <p:cNvSpPr/>
            <p:nvPr/>
          </p:nvSpPr>
          <p:spPr>
            <a:xfrm>
              <a:off x="2142911" y="2909069"/>
              <a:ext cx="65470" cy="50178"/>
            </a:xfrm>
            <a:custGeom>
              <a:rect b="b" l="l" r="r" t="t"/>
              <a:pathLst>
                <a:path extrusionOk="0" h="1913" w="2496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8" name="Google Shape;16178;p74"/>
            <p:cNvSpPr/>
            <p:nvPr/>
          </p:nvSpPr>
          <p:spPr>
            <a:xfrm>
              <a:off x="2193063" y="2938316"/>
              <a:ext cx="90231" cy="51699"/>
            </a:xfrm>
            <a:custGeom>
              <a:rect b="b" l="l" r="r" t="t"/>
              <a:pathLst>
                <a:path extrusionOk="0" h="1971" w="344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9" name="Google Shape;16179;p74"/>
            <p:cNvSpPr/>
            <p:nvPr/>
          </p:nvSpPr>
          <p:spPr>
            <a:xfrm>
              <a:off x="2239306" y="3065216"/>
              <a:ext cx="79346" cy="75096"/>
            </a:xfrm>
            <a:custGeom>
              <a:rect b="b" l="l" r="r" t="t"/>
              <a:pathLst>
                <a:path extrusionOk="0" h="2863" w="3025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0" name="Google Shape;16180;p74"/>
            <p:cNvSpPr/>
            <p:nvPr/>
          </p:nvSpPr>
          <p:spPr>
            <a:xfrm>
              <a:off x="2232696" y="3151723"/>
              <a:ext cx="43096" cy="98494"/>
            </a:xfrm>
            <a:custGeom>
              <a:rect b="b" l="l" r="r" t="t"/>
              <a:pathLst>
                <a:path extrusionOk="0" h="3755" w="1643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1" name="Google Shape;16181;p74"/>
            <p:cNvSpPr/>
            <p:nvPr/>
          </p:nvSpPr>
          <p:spPr>
            <a:xfrm>
              <a:off x="2054149" y="2909069"/>
              <a:ext cx="65654" cy="50178"/>
            </a:xfrm>
            <a:custGeom>
              <a:rect b="b" l="l" r="r" t="t"/>
              <a:pathLst>
                <a:path extrusionOk="0" h="1913" w="2503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2" name="Google Shape;16182;p74"/>
            <p:cNvSpPr/>
            <p:nvPr/>
          </p:nvSpPr>
          <p:spPr>
            <a:xfrm>
              <a:off x="1978344" y="2937634"/>
              <a:ext cx="91307" cy="52381"/>
            </a:xfrm>
            <a:custGeom>
              <a:rect b="b" l="l" r="r" t="t"/>
              <a:pathLst>
                <a:path extrusionOk="0" h="1997" w="3481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3" name="Google Shape;16183;p74"/>
            <p:cNvSpPr/>
            <p:nvPr/>
          </p:nvSpPr>
          <p:spPr>
            <a:xfrm>
              <a:off x="1943878" y="3065216"/>
              <a:ext cx="79529" cy="75096"/>
            </a:xfrm>
            <a:custGeom>
              <a:rect b="b" l="l" r="r" t="t"/>
              <a:pathLst>
                <a:path extrusionOk="0" h="2863" w="3032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4" name="Google Shape;16184;p74"/>
            <p:cNvSpPr/>
            <p:nvPr/>
          </p:nvSpPr>
          <p:spPr>
            <a:xfrm>
              <a:off x="1986737" y="3151723"/>
              <a:ext cx="43122" cy="98494"/>
            </a:xfrm>
            <a:custGeom>
              <a:rect b="b" l="l" r="r" t="t"/>
              <a:pathLst>
                <a:path extrusionOk="0" h="3755" w="1644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5" name="Google Shape;16185;p74"/>
            <p:cNvSpPr/>
            <p:nvPr/>
          </p:nvSpPr>
          <p:spPr>
            <a:xfrm>
              <a:off x="2003813" y="3007432"/>
              <a:ext cx="254903" cy="265920"/>
            </a:xfrm>
            <a:custGeom>
              <a:rect b="b" l="l" r="r" t="t"/>
              <a:pathLst>
                <a:path extrusionOk="0" h="10138" w="9718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6" name="Google Shape;16186;p74"/>
            <p:cNvSpPr/>
            <p:nvPr/>
          </p:nvSpPr>
          <p:spPr>
            <a:xfrm>
              <a:off x="2125468" y="3007432"/>
              <a:ext cx="11594" cy="248529"/>
            </a:xfrm>
            <a:custGeom>
              <a:rect b="b" l="l" r="r" t="t"/>
              <a:pathLst>
                <a:path extrusionOk="0" h="9475" w="442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7" name="Google Shape;16187;p74"/>
            <p:cNvSpPr/>
            <p:nvPr/>
          </p:nvSpPr>
          <p:spPr>
            <a:xfrm>
              <a:off x="2003813" y="3007432"/>
              <a:ext cx="129865" cy="265736"/>
            </a:xfrm>
            <a:custGeom>
              <a:rect b="b" l="l" r="r" t="t"/>
              <a:pathLst>
                <a:path extrusionOk="0" h="10131" w="4951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8" name="Google Shape;16188;p74"/>
            <p:cNvSpPr/>
            <p:nvPr/>
          </p:nvSpPr>
          <p:spPr>
            <a:xfrm>
              <a:off x="2044732" y="2937896"/>
              <a:ext cx="173433" cy="92487"/>
            </a:xfrm>
            <a:custGeom>
              <a:rect b="b" l="l" r="r" t="t"/>
              <a:pathLst>
                <a:path extrusionOk="0" h="3526" w="6612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9" name="Google Shape;16189;p74"/>
            <p:cNvSpPr/>
            <p:nvPr/>
          </p:nvSpPr>
          <p:spPr>
            <a:xfrm>
              <a:off x="2044548" y="2937896"/>
              <a:ext cx="99805" cy="91962"/>
            </a:xfrm>
            <a:custGeom>
              <a:rect b="b" l="l" r="r" t="t"/>
              <a:pathLst>
                <a:path extrusionOk="0" h="3506" w="3805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0" name="Google Shape;16190;p74"/>
            <p:cNvSpPr/>
            <p:nvPr/>
          </p:nvSpPr>
          <p:spPr>
            <a:xfrm>
              <a:off x="2153219" y="2943404"/>
              <a:ext cx="47162" cy="35070"/>
            </a:xfrm>
            <a:custGeom>
              <a:rect b="b" l="l" r="r" t="t"/>
              <a:pathLst>
                <a:path extrusionOk="0" h="1337" w="1798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1" name="Google Shape;16191;p74"/>
            <p:cNvSpPr/>
            <p:nvPr/>
          </p:nvSpPr>
          <p:spPr>
            <a:xfrm>
              <a:off x="2062332" y="2943404"/>
              <a:ext cx="47162" cy="35070"/>
            </a:xfrm>
            <a:custGeom>
              <a:rect b="b" l="l" r="r" t="t"/>
              <a:pathLst>
                <a:path extrusionOk="0" h="1337" w="1798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2" name="Google Shape;16192;p74"/>
            <p:cNvSpPr/>
            <p:nvPr/>
          </p:nvSpPr>
          <p:spPr>
            <a:xfrm>
              <a:off x="2061991" y="3123027"/>
              <a:ext cx="40394" cy="40394"/>
            </a:xfrm>
            <a:custGeom>
              <a:rect b="b" l="l" r="r" t="t"/>
              <a:pathLst>
                <a:path extrusionOk="0" h="1540" w="154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3" name="Google Shape;16193;p74"/>
            <p:cNvSpPr/>
            <p:nvPr/>
          </p:nvSpPr>
          <p:spPr>
            <a:xfrm>
              <a:off x="2039407" y="3209665"/>
              <a:ext cx="38794" cy="34519"/>
            </a:xfrm>
            <a:custGeom>
              <a:rect b="b" l="l" r="r" t="t"/>
              <a:pathLst>
                <a:path extrusionOk="0" h="1316" w="1479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4" name="Google Shape;16194;p74"/>
            <p:cNvSpPr/>
            <p:nvPr/>
          </p:nvSpPr>
          <p:spPr>
            <a:xfrm>
              <a:off x="2015748" y="3065216"/>
              <a:ext cx="28827" cy="28853"/>
            </a:xfrm>
            <a:custGeom>
              <a:rect b="b" l="l" r="r" t="t"/>
              <a:pathLst>
                <a:path extrusionOk="0" h="1100" w="1099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5" name="Google Shape;16195;p74"/>
            <p:cNvSpPr/>
            <p:nvPr/>
          </p:nvSpPr>
          <p:spPr>
            <a:xfrm>
              <a:off x="2160170" y="3123027"/>
              <a:ext cx="40578" cy="40394"/>
            </a:xfrm>
            <a:custGeom>
              <a:rect b="b" l="l" r="r" t="t"/>
              <a:pathLst>
                <a:path extrusionOk="0" h="1540" w="1547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6" name="Google Shape;16196;p74"/>
            <p:cNvSpPr/>
            <p:nvPr/>
          </p:nvSpPr>
          <p:spPr>
            <a:xfrm>
              <a:off x="2184354" y="3209665"/>
              <a:ext cx="38794" cy="34519"/>
            </a:xfrm>
            <a:custGeom>
              <a:rect b="b" l="l" r="r" t="t"/>
              <a:pathLst>
                <a:path extrusionOk="0" h="1316" w="1479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7" name="Google Shape;16197;p74"/>
            <p:cNvSpPr/>
            <p:nvPr/>
          </p:nvSpPr>
          <p:spPr>
            <a:xfrm>
              <a:off x="2218138" y="3065216"/>
              <a:ext cx="28853" cy="28853"/>
            </a:xfrm>
            <a:custGeom>
              <a:rect b="b" l="l" r="r" t="t"/>
              <a:pathLst>
                <a:path extrusionOk="0" h="1100" w="110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98" name="Google Shape;16198;p74"/>
          <p:cNvGrpSpPr/>
          <p:nvPr/>
        </p:nvGrpSpPr>
        <p:grpSpPr>
          <a:xfrm>
            <a:off x="2256144" y="6730523"/>
            <a:ext cx="657743" cy="740316"/>
            <a:chOff x="1128072" y="3365261"/>
            <a:chExt cx="328872" cy="370158"/>
          </a:xfrm>
        </p:grpSpPr>
        <p:sp>
          <p:nvSpPr>
            <p:cNvPr id="16199" name="Google Shape;16199;p74"/>
            <p:cNvSpPr/>
            <p:nvPr/>
          </p:nvSpPr>
          <p:spPr>
            <a:xfrm>
              <a:off x="1128072" y="3641306"/>
              <a:ext cx="23502" cy="11935"/>
            </a:xfrm>
            <a:custGeom>
              <a:rect b="b" l="l" r="r" t="t"/>
              <a:pathLst>
                <a:path extrusionOk="0" h="455" w="896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0" name="Google Shape;16200;p74"/>
            <p:cNvSpPr/>
            <p:nvPr/>
          </p:nvSpPr>
          <p:spPr>
            <a:xfrm>
              <a:off x="1128072" y="3600203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1" name="Google Shape;16201;p74"/>
            <p:cNvSpPr/>
            <p:nvPr/>
          </p:nvSpPr>
          <p:spPr>
            <a:xfrm>
              <a:off x="1186749" y="3600203"/>
              <a:ext cx="23502" cy="11961"/>
            </a:xfrm>
            <a:custGeom>
              <a:rect b="b" l="l" r="r" t="t"/>
              <a:pathLst>
                <a:path extrusionOk="0" h="456" w="896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2" name="Google Shape;16202;p74"/>
            <p:cNvSpPr/>
            <p:nvPr/>
          </p:nvSpPr>
          <p:spPr>
            <a:xfrm>
              <a:off x="1128072" y="3559127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3" name="Google Shape;16203;p74"/>
            <p:cNvSpPr/>
            <p:nvPr/>
          </p:nvSpPr>
          <p:spPr>
            <a:xfrm>
              <a:off x="1186749" y="3559127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4" name="Google Shape;16204;p74"/>
            <p:cNvSpPr/>
            <p:nvPr/>
          </p:nvSpPr>
          <p:spPr>
            <a:xfrm>
              <a:off x="1128072" y="3518051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5" name="Google Shape;16205;p74"/>
            <p:cNvSpPr/>
            <p:nvPr/>
          </p:nvSpPr>
          <p:spPr>
            <a:xfrm>
              <a:off x="1186749" y="3518051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6" name="Google Shape;16206;p74"/>
            <p:cNvSpPr/>
            <p:nvPr/>
          </p:nvSpPr>
          <p:spPr>
            <a:xfrm>
              <a:off x="1163273" y="3476975"/>
              <a:ext cx="11777" cy="23502"/>
            </a:xfrm>
            <a:custGeom>
              <a:rect b="b" l="l" r="r" t="t"/>
              <a:pathLst>
                <a:path extrusionOk="0" h="896" w="449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7" name="Google Shape;16207;p74"/>
            <p:cNvSpPr/>
            <p:nvPr/>
          </p:nvSpPr>
          <p:spPr>
            <a:xfrm>
              <a:off x="1374739" y="3512176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8" name="Google Shape;16208;p74"/>
            <p:cNvSpPr/>
            <p:nvPr/>
          </p:nvSpPr>
          <p:spPr>
            <a:xfrm>
              <a:off x="1433442" y="3512176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9" name="Google Shape;16209;p74"/>
            <p:cNvSpPr/>
            <p:nvPr/>
          </p:nvSpPr>
          <p:spPr>
            <a:xfrm>
              <a:off x="1433442" y="3553252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0" name="Google Shape;16210;p74"/>
            <p:cNvSpPr/>
            <p:nvPr/>
          </p:nvSpPr>
          <p:spPr>
            <a:xfrm>
              <a:off x="1374739" y="3471099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1" name="Google Shape;16211;p74"/>
            <p:cNvSpPr/>
            <p:nvPr/>
          </p:nvSpPr>
          <p:spPr>
            <a:xfrm>
              <a:off x="1433442" y="3471099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2" name="Google Shape;16212;p74"/>
            <p:cNvSpPr/>
            <p:nvPr/>
          </p:nvSpPr>
          <p:spPr>
            <a:xfrm>
              <a:off x="1409966" y="3429997"/>
              <a:ext cx="11751" cy="23502"/>
            </a:xfrm>
            <a:custGeom>
              <a:rect b="b" l="l" r="r" t="t"/>
              <a:pathLst>
                <a:path extrusionOk="0" h="896" w="448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3" name="Google Shape;16213;p74"/>
            <p:cNvSpPr/>
            <p:nvPr/>
          </p:nvSpPr>
          <p:spPr>
            <a:xfrm>
              <a:off x="1210225" y="3582603"/>
              <a:ext cx="29378" cy="11777"/>
            </a:xfrm>
            <a:custGeom>
              <a:rect b="b" l="l" r="r" t="t"/>
              <a:pathLst>
                <a:path extrusionOk="0" h="449" w="112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4" name="Google Shape;16214;p74"/>
            <p:cNvSpPr/>
            <p:nvPr/>
          </p:nvSpPr>
          <p:spPr>
            <a:xfrm>
              <a:off x="1210225" y="3535651"/>
              <a:ext cx="29378" cy="11777"/>
            </a:xfrm>
            <a:custGeom>
              <a:rect b="b" l="l" r="r" t="t"/>
              <a:pathLst>
                <a:path extrusionOk="0" h="449" w="112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5" name="Google Shape;16215;p74"/>
            <p:cNvSpPr/>
            <p:nvPr/>
          </p:nvSpPr>
          <p:spPr>
            <a:xfrm>
              <a:off x="1345230" y="3676690"/>
              <a:ext cx="29535" cy="11777"/>
            </a:xfrm>
            <a:custGeom>
              <a:rect b="b" l="l" r="r" t="t"/>
              <a:pathLst>
                <a:path extrusionOk="0" h="449" w="1126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6" name="Google Shape;16216;p74"/>
            <p:cNvSpPr/>
            <p:nvPr/>
          </p:nvSpPr>
          <p:spPr>
            <a:xfrm>
              <a:off x="1345230" y="3629738"/>
              <a:ext cx="29535" cy="11777"/>
            </a:xfrm>
            <a:custGeom>
              <a:rect b="b" l="l" r="r" t="t"/>
              <a:pathLst>
                <a:path extrusionOk="0" h="449" w="1126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7" name="Google Shape;16217;p74"/>
            <p:cNvSpPr/>
            <p:nvPr/>
          </p:nvSpPr>
          <p:spPr>
            <a:xfrm>
              <a:off x="1210225" y="3488700"/>
              <a:ext cx="29378" cy="11777"/>
            </a:xfrm>
            <a:custGeom>
              <a:rect b="b" l="l" r="r" t="t"/>
              <a:pathLst>
                <a:path extrusionOk="0" h="449" w="112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8" name="Google Shape;16218;p74"/>
            <p:cNvSpPr/>
            <p:nvPr/>
          </p:nvSpPr>
          <p:spPr>
            <a:xfrm>
              <a:off x="1345230" y="3488700"/>
              <a:ext cx="29535" cy="11777"/>
            </a:xfrm>
            <a:custGeom>
              <a:rect b="b" l="l" r="r" t="t"/>
              <a:pathLst>
                <a:path extrusionOk="0" h="449" w="1126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9" name="Google Shape;16219;p74"/>
            <p:cNvSpPr/>
            <p:nvPr/>
          </p:nvSpPr>
          <p:spPr>
            <a:xfrm>
              <a:off x="1210225" y="3441748"/>
              <a:ext cx="29378" cy="11751"/>
            </a:xfrm>
            <a:custGeom>
              <a:rect b="b" l="l" r="r" t="t"/>
              <a:pathLst>
                <a:path extrusionOk="0" h="448" w="112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0" name="Google Shape;16220;p74"/>
            <p:cNvSpPr/>
            <p:nvPr/>
          </p:nvSpPr>
          <p:spPr>
            <a:xfrm>
              <a:off x="1286528" y="3365261"/>
              <a:ext cx="11777" cy="29561"/>
            </a:xfrm>
            <a:custGeom>
              <a:rect b="b" l="l" r="r" t="t"/>
              <a:pathLst>
                <a:path extrusionOk="0" h="1127" w="449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1" name="Google Shape;16221;p74"/>
            <p:cNvSpPr/>
            <p:nvPr/>
          </p:nvSpPr>
          <p:spPr>
            <a:xfrm>
              <a:off x="1233359" y="3388685"/>
              <a:ext cx="26335" cy="26046"/>
            </a:xfrm>
            <a:custGeom>
              <a:rect b="b" l="l" r="r" t="t"/>
              <a:pathLst>
                <a:path extrusionOk="0" h="993" w="1004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2" name="Google Shape;16222;p74"/>
            <p:cNvSpPr/>
            <p:nvPr/>
          </p:nvSpPr>
          <p:spPr>
            <a:xfrm>
              <a:off x="1325296" y="3388685"/>
              <a:ext cx="26361" cy="26046"/>
            </a:xfrm>
            <a:custGeom>
              <a:rect b="b" l="l" r="r" t="t"/>
              <a:pathLst>
                <a:path extrusionOk="0" h="993" w="1005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3" name="Google Shape;16223;p74"/>
            <p:cNvSpPr/>
            <p:nvPr/>
          </p:nvSpPr>
          <p:spPr>
            <a:xfrm>
              <a:off x="1345230" y="3441748"/>
              <a:ext cx="29535" cy="11751"/>
            </a:xfrm>
            <a:custGeom>
              <a:rect b="b" l="l" r="r" t="t"/>
              <a:pathLst>
                <a:path extrusionOk="0" h="448" w="1126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4" name="Google Shape;16224;p74"/>
            <p:cNvSpPr/>
            <p:nvPr/>
          </p:nvSpPr>
          <p:spPr>
            <a:xfrm>
              <a:off x="1233700" y="3388816"/>
              <a:ext cx="205643" cy="346603"/>
            </a:xfrm>
            <a:custGeom>
              <a:rect b="b" l="l" r="r" t="t"/>
              <a:pathLst>
                <a:path extrusionOk="0" h="13214" w="784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5" name="Google Shape;16225;p74"/>
            <p:cNvSpPr/>
            <p:nvPr/>
          </p:nvSpPr>
          <p:spPr>
            <a:xfrm>
              <a:off x="1145489" y="3388816"/>
              <a:ext cx="164724" cy="346603"/>
            </a:xfrm>
            <a:custGeom>
              <a:rect b="b" l="l" r="r" t="t"/>
              <a:pathLst>
                <a:path extrusionOk="0" h="13214" w="628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6" name="Google Shape;16226;p74"/>
            <p:cNvSpPr/>
            <p:nvPr/>
          </p:nvSpPr>
          <p:spPr>
            <a:xfrm>
              <a:off x="1175024" y="3495283"/>
              <a:ext cx="29351" cy="140173"/>
            </a:xfrm>
            <a:custGeom>
              <a:rect b="b" l="l" r="r" t="t"/>
              <a:pathLst>
                <a:path extrusionOk="0" h="5344" w="1119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7" name="Google Shape;16227;p74"/>
            <p:cNvSpPr/>
            <p:nvPr/>
          </p:nvSpPr>
          <p:spPr>
            <a:xfrm>
              <a:off x="1286528" y="3435872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8" name="Google Shape;16228;p74"/>
            <p:cNvSpPr/>
            <p:nvPr/>
          </p:nvSpPr>
          <p:spPr>
            <a:xfrm>
              <a:off x="1286528" y="3482824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9" name="Google Shape;16229;p74"/>
            <p:cNvSpPr/>
            <p:nvPr/>
          </p:nvSpPr>
          <p:spPr>
            <a:xfrm>
              <a:off x="1163273" y="3518051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0" name="Google Shape;16230;p74"/>
            <p:cNvSpPr/>
            <p:nvPr/>
          </p:nvSpPr>
          <p:spPr>
            <a:xfrm>
              <a:off x="1163273" y="3559127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1" name="Google Shape;16231;p74"/>
            <p:cNvSpPr/>
            <p:nvPr/>
          </p:nvSpPr>
          <p:spPr>
            <a:xfrm>
              <a:off x="1163273" y="3600387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2" name="Google Shape;16232;p74"/>
            <p:cNvSpPr/>
            <p:nvPr/>
          </p:nvSpPr>
          <p:spPr>
            <a:xfrm>
              <a:off x="1165109" y="3637581"/>
              <a:ext cx="19882" cy="16368"/>
            </a:xfrm>
            <a:custGeom>
              <a:rect b="b" l="l" r="r" t="t"/>
              <a:pathLst>
                <a:path extrusionOk="0" h="624" w="758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3" name="Google Shape;16233;p74"/>
            <p:cNvSpPr/>
            <p:nvPr/>
          </p:nvSpPr>
          <p:spPr>
            <a:xfrm>
              <a:off x="1196532" y="3653214"/>
              <a:ext cx="21377" cy="11777"/>
            </a:xfrm>
            <a:custGeom>
              <a:rect b="b" l="l" r="r" t="t"/>
              <a:pathLst>
                <a:path extrusionOk="0" h="449" w="815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4" name="Google Shape;16234;p74"/>
            <p:cNvSpPr/>
            <p:nvPr/>
          </p:nvSpPr>
          <p:spPr>
            <a:xfrm>
              <a:off x="1286528" y="3529776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5" name="Google Shape;16235;p74"/>
            <p:cNvSpPr/>
            <p:nvPr/>
          </p:nvSpPr>
          <p:spPr>
            <a:xfrm>
              <a:off x="1286528" y="3576728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6" name="Google Shape;16236;p74"/>
            <p:cNvSpPr/>
            <p:nvPr/>
          </p:nvSpPr>
          <p:spPr>
            <a:xfrm>
              <a:off x="1286528" y="3623863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7" name="Google Shape;16237;p74"/>
            <p:cNvSpPr/>
            <p:nvPr/>
          </p:nvSpPr>
          <p:spPr>
            <a:xfrm>
              <a:off x="1286528" y="3670815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8" name="Google Shape;16238;p74"/>
            <p:cNvSpPr/>
            <p:nvPr/>
          </p:nvSpPr>
          <p:spPr>
            <a:xfrm>
              <a:off x="1380615" y="3448332"/>
              <a:ext cx="29378" cy="93221"/>
            </a:xfrm>
            <a:custGeom>
              <a:rect b="b" l="l" r="r" t="t"/>
              <a:pathLst>
                <a:path extrusionOk="0" h="3554" w="112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9" name="Google Shape;16239;p74"/>
            <p:cNvSpPr/>
            <p:nvPr/>
          </p:nvSpPr>
          <p:spPr>
            <a:xfrm>
              <a:off x="1409966" y="3471099"/>
              <a:ext cx="11751" cy="17627"/>
            </a:xfrm>
            <a:custGeom>
              <a:rect b="b" l="l" r="r" t="t"/>
              <a:pathLst>
                <a:path extrusionOk="0" h="672" w="448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0" name="Google Shape;16240;p74"/>
            <p:cNvSpPr/>
            <p:nvPr/>
          </p:nvSpPr>
          <p:spPr>
            <a:xfrm>
              <a:off x="1409966" y="3512176"/>
              <a:ext cx="11751" cy="17627"/>
            </a:xfrm>
            <a:custGeom>
              <a:rect b="b" l="l" r="r" t="t"/>
              <a:pathLst>
                <a:path extrusionOk="0" h="672" w="448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1" name="Google Shape;16241;p74"/>
            <p:cNvSpPr/>
            <p:nvPr/>
          </p:nvSpPr>
          <p:spPr>
            <a:xfrm>
              <a:off x="1368706" y="3559127"/>
              <a:ext cx="19594" cy="11777"/>
            </a:xfrm>
            <a:custGeom>
              <a:rect b="b" l="l" r="r" t="t"/>
              <a:pathLst>
                <a:path extrusionOk="0" h="449" w="747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2" name="Google Shape;16242;p74"/>
            <p:cNvSpPr/>
            <p:nvPr/>
          </p:nvSpPr>
          <p:spPr>
            <a:xfrm>
              <a:off x="1399815" y="3547691"/>
              <a:ext cx="19017" cy="16053"/>
            </a:xfrm>
            <a:custGeom>
              <a:rect b="b" l="l" r="r" t="t"/>
              <a:pathLst>
                <a:path extrusionOk="0" h="612" w="725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3" name="Google Shape;16243;p74"/>
          <p:cNvGrpSpPr/>
          <p:nvPr/>
        </p:nvGrpSpPr>
        <p:grpSpPr>
          <a:xfrm>
            <a:off x="11553735" y="3030361"/>
            <a:ext cx="741732" cy="728302"/>
            <a:chOff x="5776868" y="1515181"/>
            <a:chExt cx="370866" cy="364151"/>
          </a:xfrm>
        </p:grpSpPr>
        <p:sp>
          <p:nvSpPr>
            <p:cNvPr id="16244" name="Google Shape;16244;p74"/>
            <p:cNvSpPr/>
            <p:nvPr/>
          </p:nvSpPr>
          <p:spPr>
            <a:xfrm>
              <a:off x="5776868" y="1515181"/>
              <a:ext cx="176213" cy="156147"/>
            </a:xfrm>
            <a:custGeom>
              <a:rect b="b" l="l" r="r" t="t"/>
              <a:pathLst>
                <a:path extrusionOk="0" h="5953" w="6718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5" name="Google Shape;16245;p74"/>
            <p:cNvSpPr/>
            <p:nvPr/>
          </p:nvSpPr>
          <p:spPr>
            <a:xfrm>
              <a:off x="5971494" y="1515181"/>
              <a:ext cx="176239" cy="156147"/>
            </a:xfrm>
            <a:custGeom>
              <a:rect b="b" l="l" r="r" t="t"/>
              <a:pathLst>
                <a:path extrusionOk="0" h="5953" w="6719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6" name="Google Shape;16246;p74"/>
            <p:cNvSpPr/>
            <p:nvPr/>
          </p:nvSpPr>
          <p:spPr>
            <a:xfrm>
              <a:off x="5818180" y="1637360"/>
              <a:ext cx="97969" cy="62873"/>
            </a:xfrm>
            <a:custGeom>
              <a:rect b="b" l="l" r="r" t="t"/>
              <a:pathLst>
                <a:path extrusionOk="0" h="2397" w="3735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7" name="Google Shape;16247;p74"/>
            <p:cNvSpPr/>
            <p:nvPr/>
          </p:nvSpPr>
          <p:spPr>
            <a:xfrm>
              <a:off x="5821327" y="1637360"/>
              <a:ext cx="94821" cy="52906"/>
            </a:xfrm>
            <a:custGeom>
              <a:rect b="b" l="l" r="r" t="t"/>
              <a:pathLst>
                <a:path extrusionOk="0" h="2017" w="3615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8" name="Google Shape;16248;p74"/>
            <p:cNvSpPr/>
            <p:nvPr/>
          </p:nvSpPr>
          <p:spPr>
            <a:xfrm>
              <a:off x="6008610" y="1637360"/>
              <a:ext cx="97812" cy="62873"/>
            </a:xfrm>
            <a:custGeom>
              <a:rect b="b" l="l" r="r" t="t"/>
              <a:pathLst>
                <a:path extrusionOk="0" h="2397" w="3729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9" name="Google Shape;16249;p74"/>
            <p:cNvSpPr/>
            <p:nvPr/>
          </p:nvSpPr>
          <p:spPr>
            <a:xfrm>
              <a:off x="6008610" y="1637360"/>
              <a:ext cx="94664" cy="52906"/>
            </a:xfrm>
            <a:custGeom>
              <a:rect b="b" l="l" r="r" t="t"/>
              <a:pathLst>
                <a:path extrusionOk="0" h="2017" w="3609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0" name="Google Shape;16250;p74"/>
            <p:cNvSpPr/>
            <p:nvPr/>
          </p:nvSpPr>
          <p:spPr>
            <a:xfrm>
              <a:off x="5927690" y="1844603"/>
              <a:ext cx="69378" cy="34729"/>
            </a:xfrm>
            <a:custGeom>
              <a:rect b="b" l="l" r="r" t="t"/>
              <a:pathLst>
                <a:path extrusionOk="0" h="1324" w="2645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1" name="Google Shape;16251;p74"/>
            <p:cNvSpPr/>
            <p:nvPr/>
          </p:nvSpPr>
          <p:spPr>
            <a:xfrm>
              <a:off x="5875571" y="1653964"/>
              <a:ext cx="173433" cy="167557"/>
            </a:xfrm>
            <a:custGeom>
              <a:rect b="b" l="l" r="r" t="t"/>
              <a:pathLst>
                <a:path extrusionOk="0" h="6388" w="6612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2" name="Google Shape;16252;p74"/>
            <p:cNvSpPr/>
            <p:nvPr/>
          </p:nvSpPr>
          <p:spPr>
            <a:xfrm>
              <a:off x="5875571" y="1653964"/>
              <a:ext cx="88264" cy="167557"/>
            </a:xfrm>
            <a:custGeom>
              <a:rect b="b" l="l" r="r" t="t"/>
              <a:pathLst>
                <a:path extrusionOk="0" h="6388" w="3365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3" name="Google Shape;16253;p74"/>
            <p:cNvSpPr/>
            <p:nvPr/>
          </p:nvSpPr>
          <p:spPr>
            <a:xfrm>
              <a:off x="5898706" y="1729008"/>
              <a:ext cx="23135" cy="29010"/>
            </a:xfrm>
            <a:custGeom>
              <a:rect b="b" l="l" r="r" t="t"/>
              <a:pathLst>
                <a:path extrusionOk="0" h="1106" w="882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4" name="Google Shape;16254;p74"/>
            <p:cNvSpPr/>
            <p:nvPr/>
          </p:nvSpPr>
          <p:spPr>
            <a:xfrm>
              <a:off x="6002734" y="1729008"/>
              <a:ext cx="23161" cy="29010"/>
            </a:xfrm>
            <a:custGeom>
              <a:rect b="b" l="l" r="r" t="t"/>
              <a:pathLst>
                <a:path extrusionOk="0" h="1106" w="883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5" name="Google Shape;16255;p74"/>
            <p:cNvSpPr/>
            <p:nvPr/>
          </p:nvSpPr>
          <p:spPr>
            <a:xfrm>
              <a:off x="5913814" y="1781127"/>
              <a:ext cx="96972" cy="75070"/>
            </a:xfrm>
            <a:custGeom>
              <a:rect b="b" l="l" r="r" t="t"/>
              <a:pathLst>
                <a:path extrusionOk="0" h="2862" w="3697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6" name="Google Shape;16256;p74"/>
            <p:cNvSpPr/>
            <p:nvPr/>
          </p:nvSpPr>
          <p:spPr>
            <a:xfrm>
              <a:off x="5904581" y="1734883"/>
              <a:ext cx="11567" cy="11594"/>
            </a:xfrm>
            <a:custGeom>
              <a:rect b="b" l="l" r="r" t="t"/>
              <a:pathLst>
                <a:path extrusionOk="0" h="442" w="441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7" name="Google Shape;16257;p74"/>
            <p:cNvSpPr/>
            <p:nvPr/>
          </p:nvSpPr>
          <p:spPr>
            <a:xfrm>
              <a:off x="6008610" y="1734883"/>
              <a:ext cx="11594" cy="11594"/>
            </a:xfrm>
            <a:custGeom>
              <a:rect b="b" l="l" r="r" t="t"/>
              <a:pathLst>
                <a:path extrusionOk="0" h="442" w="442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8" name="Google Shape;16258;p74"/>
            <p:cNvSpPr/>
            <p:nvPr/>
          </p:nvSpPr>
          <p:spPr>
            <a:xfrm>
              <a:off x="5913998" y="1785376"/>
              <a:ext cx="80238" cy="70821"/>
            </a:xfrm>
            <a:custGeom>
              <a:rect b="b" l="l" r="r" t="t"/>
              <a:pathLst>
                <a:path extrusionOk="0" h="2700" w="3059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9" name="Google Shape;16259;p74"/>
            <p:cNvSpPr/>
            <p:nvPr/>
          </p:nvSpPr>
          <p:spPr>
            <a:xfrm>
              <a:off x="5939257" y="1809927"/>
              <a:ext cx="46270" cy="29010"/>
            </a:xfrm>
            <a:custGeom>
              <a:rect b="b" l="l" r="r" t="t"/>
              <a:pathLst>
                <a:path extrusionOk="0" h="1106" w="1764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0" name="Google Shape;16260;p74"/>
            <p:cNvSpPr/>
            <p:nvPr/>
          </p:nvSpPr>
          <p:spPr>
            <a:xfrm>
              <a:off x="5939074" y="1811527"/>
              <a:ext cx="30794" cy="44670"/>
            </a:xfrm>
            <a:custGeom>
              <a:rect b="b" l="l" r="r" t="t"/>
              <a:pathLst>
                <a:path extrusionOk="0" h="1703" w="1174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1" name="Google Shape;16261;p74"/>
          <p:cNvGrpSpPr/>
          <p:nvPr/>
        </p:nvGrpSpPr>
        <p:grpSpPr>
          <a:xfrm>
            <a:off x="7155698" y="4865884"/>
            <a:ext cx="787320" cy="740158"/>
            <a:chOff x="3577849" y="2432942"/>
            <a:chExt cx="393660" cy="370079"/>
          </a:xfrm>
        </p:grpSpPr>
        <p:sp>
          <p:nvSpPr>
            <p:cNvPr id="16262" name="Google Shape;16262;p74"/>
            <p:cNvSpPr/>
            <p:nvPr/>
          </p:nvSpPr>
          <p:spPr>
            <a:xfrm>
              <a:off x="3803558" y="2571279"/>
              <a:ext cx="167951" cy="223007"/>
            </a:xfrm>
            <a:custGeom>
              <a:rect b="b" l="l" r="r" t="t"/>
              <a:pathLst>
                <a:path extrusionOk="0" h="8502" w="6403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3" name="Google Shape;16263;p74"/>
            <p:cNvSpPr/>
            <p:nvPr/>
          </p:nvSpPr>
          <p:spPr>
            <a:xfrm>
              <a:off x="3805867" y="2590348"/>
              <a:ext cx="145813" cy="180567"/>
            </a:xfrm>
            <a:custGeom>
              <a:rect b="b" l="l" r="r" t="t"/>
              <a:pathLst>
                <a:path extrusionOk="0" h="6884" w="5559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4" name="Google Shape;16264;p74"/>
            <p:cNvSpPr/>
            <p:nvPr/>
          </p:nvSpPr>
          <p:spPr>
            <a:xfrm>
              <a:off x="3809591" y="2603568"/>
              <a:ext cx="117694" cy="135111"/>
            </a:xfrm>
            <a:custGeom>
              <a:rect b="b" l="l" r="r" t="t"/>
              <a:pathLst>
                <a:path extrusionOk="0" h="5151" w="4487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5" name="Google Shape;16265;p74"/>
            <p:cNvSpPr/>
            <p:nvPr/>
          </p:nvSpPr>
          <p:spPr>
            <a:xfrm>
              <a:off x="3584066" y="2432942"/>
              <a:ext cx="62637" cy="48945"/>
            </a:xfrm>
            <a:custGeom>
              <a:rect b="b" l="l" r="r" t="t"/>
              <a:pathLst>
                <a:path extrusionOk="0" h="1866" w="2388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6" name="Google Shape;16266;p74"/>
            <p:cNvSpPr/>
            <p:nvPr/>
          </p:nvSpPr>
          <p:spPr>
            <a:xfrm>
              <a:off x="3577849" y="2441887"/>
              <a:ext cx="117064" cy="105445"/>
            </a:xfrm>
            <a:custGeom>
              <a:rect b="b" l="l" r="r" t="t"/>
              <a:pathLst>
                <a:path extrusionOk="0" h="4020" w="4463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7" name="Google Shape;16267;p74"/>
            <p:cNvSpPr/>
            <p:nvPr/>
          </p:nvSpPr>
          <p:spPr>
            <a:xfrm>
              <a:off x="3580000" y="2457310"/>
              <a:ext cx="65470" cy="90021"/>
            </a:xfrm>
            <a:custGeom>
              <a:rect b="b" l="l" r="r" t="t"/>
              <a:pathLst>
                <a:path extrusionOk="0" h="3432" w="2496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8" name="Google Shape;16268;p74"/>
            <p:cNvSpPr/>
            <p:nvPr/>
          </p:nvSpPr>
          <p:spPr>
            <a:xfrm>
              <a:off x="3581417" y="2460562"/>
              <a:ext cx="173066" cy="174272"/>
            </a:xfrm>
            <a:custGeom>
              <a:rect b="b" l="l" r="r" t="t"/>
              <a:pathLst>
                <a:path extrusionOk="0" h="6644" w="6598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9" name="Google Shape;16269;p74"/>
            <p:cNvSpPr/>
            <p:nvPr/>
          </p:nvSpPr>
          <p:spPr>
            <a:xfrm>
              <a:off x="3590125" y="2505704"/>
              <a:ext cx="95530" cy="129130"/>
            </a:xfrm>
            <a:custGeom>
              <a:rect b="b" l="l" r="r" t="t"/>
              <a:pathLst>
                <a:path extrusionOk="0" h="4923" w="3642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0" name="Google Shape;16270;p74"/>
            <p:cNvSpPr/>
            <p:nvPr/>
          </p:nvSpPr>
          <p:spPr>
            <a:xfrm>
              <a:off x="3617509" y="2486661"/>
              <a:ext cx="253670" cy="316360"/>
            </a:xfrm>
            <a:custGeom>
              <a:rect b="b" l="l" r="r" t="t"/>
              <a:pathLst>
                <a:path extrusionOk="0" h="12061" w="9671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1" name="Google Shape;16271;p74"/>
            <p:cNvSpPr/>
            <p:nvPr/>
          </p:nvSpPr>
          <p:spPr>
            <a:xfrm>
              <a:off x="3627476" y="2566873"/>
              <a:ext cx="236227" cy="236149"/>
            </a:xfrm>
            <a:custGeom>
              <a:rect b="b" l="l" r="r" t="t"/>
              <a:pathLst>
                <a:path extrusionOk="0" h="9003" w="9006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72" name="Google Shape;16272;p74"/>
          <p:cNvGrpSpPr/>
          <p:nvPr/>
        </p:nvGrpSpPr>
        <p:grpSpPr>
          <a:xfrm>
            <a:off x="4987999" y="5854073"/>
            <a:ext cx="740263" cy="656327"/>
            <a:chOff x="2493999" y="2927037"/>
            <a:chExt cx="370132" cy="328164"/>
          </a:xfrm>
        </p:grpSpPr>
        <p:sp>
          <p:nvSpPr>
            <p:cNvPr id="16273" name="Google Shape;16273;p74"/>
            <p:cNvSpPr/>
            <p:nvPr/>
          </p:nvSpPr>
          <p:spPr>
            <a:xfrm>
              <a:off x="2538826" y="2932807"/>
              <a:ext cx="27804" cy="89759"/>
            </a:xfrm>
            <a:custGeom>
              <a:rect b="b" l="l" r="r" t="t"/>
              <a:pathLst>
                <a:path extrusionOk="0" h="3422" w="106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4" name="Google Shape;16274;p74"/>
            <p:cNvSpPr/>
            <p:nvPr/>
          </p:nvSpPr>
          <p:spPr>
            <a:xfrm>
              <a:off x="2505173" y="2932965"/>
              <a:ext cx="27804" cy="89602"/>
            </a:xfrm>
            <a:custGeom>
              <a:rect b="b" l="l" r="r" t="t"/>
              <a:pathLst>
                <a:path extrusionOk="0" h="3416" w="106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5" name="Google Shape;16275;p74"/>
            <p:cNvSpPr/>
            <p:nvPr/>
          </p:nvSpPr>
          <p:spPr>
            <a:xfrm>
              <a:off x="2493999" y="3004573"/>
              <a:ext cx="362682" cy="250628"/>
            </a:xfrm>
            <a:custGeom>
              <a:rect b="b" l="l" r="r" t="t"/>
              <a:pathLst>
                <a:path extrusionOk="0" h="9555" w="13827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6" name="Google Shape;16276;p74"/>
            <p:cNvSpPr/>
            <p:nvPr/>
          </p:nvSpPr>
          <p:spPr>
            <a:xfrm>
              <a:off x="2547718" y="2927037"/>
              <a:ext cx="23843" cy="23869"/>
            </a:xfrm>
            <a:custGeom>
              <a:rect b="b" l="l" r="r" t="t"/>
              <a:pathLst>
                <a:path extrusionOk="0" h="910" w="909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7" name="Google Shape;16277;p74"/>
            <p:cNvSpPr/>
            <p:nvPr/>
          </p:nvSpPr>
          <p:spPr>
            <a:xfrm>
              <a:off x="2557135" y="2932204"/>
              <a:ext cx="10177" cy="10151"/>
            </a:xfrm>
            <a:custGeom>
              <a:rect b="b" l="l" r="r" t="t"/>
              <a:pathLst>
                <a:path extrusionOk="0" h="387" w="388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8" name="Google Shape;16278;p74"/>
            <p:cNvSpPr/>
            <p:nvPr/>
          </p:nvSpPr>
          <p:spPr>
            <a:xfrm>
              <a:off x="2500032" y="2927037"/>
              <a:ext cx="23869" cy="23869"/>
            </a:xfrm>
            <a:custGeom>
              <a:rect b="b" l="l" r="r" t="t"/>
              <a:pathLst>
                <a:path extrusionOk="0" h="910" w="91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9" name="Google Shape;16279;p74"/>
            <p:cNvSpPr/>
            <p:nvPr/>
          </p:nvSpPr>
          <p:spPr>
            <a:xfrm>
              <a:off x="2508583" y="2932204"/>
              <a:ext cx="10151" cy="10151"/>
            </a:xfrm>
            <a:custGeom>
              <a:rect b="b" l="l" r="r" t="t"/>
              <a:pathLst>
                <a:path extrusionOk="0" h="387" w="387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0" name="Google Shape;16280;p74"/>
            <p:cNvSpPr/>
            <p:nvPr/>
          </p:nvSpPr>
          <p:spPr>
            <a:xfrm>
              <a:off x="2493999" y="3004573"/>
              <a:ext cx="342223" cy="250628"/>
            </a:xfrm>
            <a:custGeom>
              <a:rect b="b" l="l" r="r" t="t"/>
              <a:pathLst>
                <a:path extrusionOk="0" h="9555" w="13047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1" name="Google Shape;16281;p74"/>
            <p:cNvSpPr/>
            <p:nvPr/>
          </p:nvSpPr>
          <p:spPr>
            <a:xfrm>
              <a:off x="2576519" y="2987497"/>
              <a:ext cx="287612" cy="244044"/>
            </a:xfrm>
            <a:custGeom>
              <a:rect b="b" l="l" r="r" t="t"/>
              <a:pathLst>
                <a:path extrusionOk="0" h="9304" w="10965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2" name="Google Shape;16282;p74"/>
            <p:cNvSpPr/>
            <p:nvPr/>
          </p:nvSpPr>
          <p:spPr>
            <a:xfrm>
              <a:off x="2576519" y="2987497"/>
              <a:ext cx="227860" cy="211676"/>
            </a:xfrm>
            <a:custGeom>
              <a:rect b="b" l="l" r="r" t="t"/>
              <a:pathLst>
                <a:path extrusionOk="0" h="8070" w="8687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3" name="Google Shape;16283;p74"/>
            <p:cNvSpPr/>
            <p:nvPr/>
          </p:nvSpPr>
          <p:spPr>
            <a:xfrm>
              <a:off x="2651930" y="3069308"/>
              <a:ext cx="146573" cy="122940"/>
            </a:xfrm>
            <a:custGeom>
              <a:rect b="b" l="l" r="r" t="t"/>
              <a:pathLst>
                <a:path extrusionOk="0" h="4687" w="5588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4" name="Google Shape;16284;p74"/>
            <p:cNvSpPr/>
            <p:nvPr/>
          </p:nvSpPr>
          <p:spPr>
            <a:xfrm>
              <a:off x="2517842" y="3062200"/>
              <a:ext cx="19935" cy="14610"/>
            </a:xfrm>
            <a:custGeom>
              <a:rect b="b" l="l" r="r" t="t"/>
              <a:pathLst>
                <a:path extrusionOk="0" h="557" w="76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85" name="Google Shape;16285;p74"/>
          <p:cNvGrpSpPr/>
          <p:nvPr/>
        </p:nvGrpSpPr>
        <p:grpSpPr>
          <a:xfrm>
            <a:off x="7178833" y="5901392"/>
            <a:ext cx="740630" cy="562056"/>
            <a:chOff x="3589417" y="2950696"/>
            <a:chExt cx="370315" cy="281028"/>
          </a:xfrm>
        </p:grpSpPr>
        <p:sp>
          <p:nvSpPr>
            <p:cNvPr id="16286" name="Google Shape;16286;p74"/>
            <p:cNvSpPr/>
            <p:nvPr/>
          </p:nvSpPr>
          <p:spPr>
            <a:xfrm>
              <a:off x="3719098" y="2969083"/>
              <a:ext cx="110612" cy="83018"/>
            </a:xfrm>
            <a:custGeom>
              <a:rect b="b" l="l" r="r" t="t"/>
              <a:pathLst>
                <a:path extrusionOk="0" h="3165" w="4217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7" name="Google Shape;16287;p74"/>
            <p:cNvSpPr/>
            <p:nvPr/>
          </p:nvSpPr>
          <p:spPr>
            <a:xfrm>
              <a:off x="3589417" y="2950696"/>
              <a:ext cx="370315" cy="137865"/>
            </a:xfrm>
            <a:custGeom>
              <a:rect b="b" l="l" r="r" t="t"/>
              <a:pathLst>
                <a:path extrusionOk="0" h="5256" w="14118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8" name="Google Shape;16288;p74"/>
            <p:cNvSpPr/>
            <p:nvPr/>
          </p:nvSpPr>
          <p:spPr>
            <a:xfrm>
              <a:off x="3774574" y="3080535"/>
              <a:ext cx="162206" cy="151190"/>
            </a:xfrm>
            <a:custGeom>
              <a:rect b="b" l="l" r="r" t="t"/>
              <a:pathLst>
                <a:path extrusionOk="0" h="5764" w="6184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9" name="Google Shape;16289;p74"/>
            <p:cNvSpPr/>
            <p:nvPr/>
          </p:nvSpPr>
          <p:spPr>
            <a:xfrm>
              <a:off x="3786483" y="3097191"/>
              <a:ext cx="129157" cy="122809"/>
            </a:xfrm>
            <a:custGeom>
              <a:rect b="b" l="l" r="r" t="t"/>
              <a:pathLst>
                <a:path extrusionOk="0" h="4682" w="4924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0" name="Google Shape;16290;p74"/>
            <p:cNvSpPr/>
            <p:nvPr/>
          </p:nvSpPr>
          <p:spPr>
            <a:xfrm>
              <a:off x="3801591" y="2978054"/>
              <a:ext cx="130757" cy="98415"/>
            </a:xfrm>
            <a:custGeom>
              <a:rect b="b" l="l" r="r" t="t"/>
              <a:pathLst>
                <a:path extrusionOk="0" h="3752" w="4985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1" name="Google Shape;16291;p74"/>
            <p:cNvSpPr/>
            <p:nvPr/>
          </p:nvSpPr>
          <p:spPr>
            <a:xfrm>
              <a:off x="3803558" y="2978054"/>
              <a:ext cx="127556" cy="90415"/>
            </a:xfrm>
            <a:custGeom>
              <a:rect b="b" l="l" r="r" t="t"/>
              <a:pathLst>
                <a:path extrusionOk="0" h="3447" w="4863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2" name="Google Shape;16292;p74"/>
            <p:cNvSpPr/>
            <p:nvPr/>
          </p:nvSpPr>
          <p:spPr>
            <a:xfrm>
              <a:off x="3926813" y="2960637"/>
              <a:ext cx="20302" cy="20486"/>
            </a:xfrm>
            <a:custGeom>
              <a:rect b="b" l="l" r="r" t="t"/>
              <a:pathLst>
                <a:path extrusionOk="0" h="781" w="774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3" name="Google Shape;16293;p74"/>
            <p:cNvSpPr/>
            <p:nvPr/>
          </p:nvSpPr>
          <p:spPr>
            <a:xfrm>
              <a:off x="3786483" y="3099919"/>
              <a:ext cx="127373" cy="111530"/>
            </a:xfrm>
            <a:custGeom>
              <a:rect b="b" l="l" r="r" t="t"/>
              <a:pathLst>
                <a:path extrusionOk="0" h="4252" w="4856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4" name="Google Shape;16294;p74"/>
            <p:cNvSpPr/>
            <p:nvPr/>
          </p:nvSpPr>
          <p:spPr>
            <a:xfrm>
              <a:off x="3859979" y="3157887"/>
              <a:ext cx="51909" cy="38978"/>
            </a:xfrm>
            <a:custGeom>
              <a:rect b="b" l="l" r="r" t="t"/>
              <a:pathLst>
                <a:path extrusionOk="0" h="1486" w="1979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5" name="Google Shape;16295;p74"/>
            <p:cNvSpPr/>
            <p:nvPr/>
          </p:nvSpPr>
          <p:spPr>
            <a:xfrm>
              <a:off x="3811191" y="3046200"/>
              <a:ext cx="113340" cy="30269"/>
            </a:xfrm>
            <a:custGeom>
              <a:rect b="b" l="l" r="r" t="t"/>
              <a:pathLst>
                <a:path extrusionOk="0" h="1154" w="4321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6" name="Google Shape;16296;p74"/>
            <p:cNvSpPr/>
            <p:nvPr/>
          </p:nvSpPr>
          <p:spPr>
            <a:xfrm>
              <a:off x="3612368" y="3080535"/>
              <a:ext cx="162233" cy="151190"/>
            </a:xfrm>
            <a:custGeom>
              <a:rect b="b" l="l" r="r" t="t"/>
              <a:pathLst>
                <a:path extrusionOk="0" h="5764" w="6185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7" name="Google Shape;16297;p74"/>
            <p:cNvSpPr/>
            <p:nvPr/>
          </p:nvSpPr>
          <p:spPr>
            <a:xfrm>
              <a:off x="3633509" y="3097296"/>
              <a:ext cx="129157" cy="122704"/>
            </a:xfrm>
            <a:custGeom>
              <a:rect b="b" l="l" r="r" t="t"/>
              <a:pathLst>
                <a:path extrusionOk="0" h="4678" w="4924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8" name="Google Shape;16298;p74"/>
            <p:cNvSpPr/>
            <p:nvPr/>
          </p:nvSpPr>
          <p:spPr>
            <a:xfrm>
              <a:off x="3616801" y="2978054"/>
              <a:ext cx="130757" cy="98415"/>
            </a:xfrm>
            <a:custGeom>
              <a:rect b="b" l="l" r="r" t="t"/>
              <a:pathLst>
                <a:path extrusionOk="0" h="3752" w="4985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9" name="Google Shape;16299;p74"/>
            <p:cNvSpPr/>
            <p:nvPr/>
          </p:nvSpPr>
          <p:spPr>
            <a:xfrm>
              <a:off x="3618060" y="2978054"/>
              <a:ext cx="127373" cy="90415"/>
            </a:xfrm>
            <a:custGeom>
              <a:rect b="b" l="l" r="r" t="t"/>
              <a:pathLst>
                <a:path extrusionOk="0" h="3447" w="4856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0" name="Google Shape;16300;p74"/>
            <p:cNvSpPr/>
            <p:nvPr/>
          </p:nvSpPr>
          <p:spPr>
            <a:xfrm>
              <a:off x="3768699" y="3136142"/>
              <a:ext cx="11935" cy="65339"/>
            </a:xfrm>
            <a:custGeom>
              <a:rect b="b" l="l" r="r" t="t"/>
              <a:pathLst>
                <a:path extrusionOk="0" h="2491" w="455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1" name="Google Shape;16301;p74"/>
            <p:cNvSpPr/>
            <p:nvPr/>
          </p:nvSpPr>
          <p:spPr>
            <a:xfrm>
              <a:off x="3602033" y="2960637"/>
              <a:ext cx="20302" cy="20486"/>
            </a:xfrm>
            <a:custGeom>
              <a:rect b="b" l="l" r="r" t="t"/>
              <a:pathLst>
                <a:path extrusionOk="0" h="781" w="774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2" name="Google Shape;16302;p74"/>
            <p:cNvSpPr/>
            <p:nvPr/>
          </p:nvSpPr>
          <p:spPr>
            <a:xfrm>
              <a:off x="3635293" y="3099919"/>
              <a:ext cx="127373" cy="111530"/>
            </a:xfrm>
            <a:custGeom>
              <a:rect b="b" l="l" r="r" t="t"/>
              <a:pathLst>
                <a:path extrusionOk="0" h="4252" w="4856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3" name="Google Shape;16303;p74"/>
            <p:cNvSpPr/>
            <p:nvPr/>
          </p:nvSpPr>
          <p:spPr>
            <a:xfrm>
              <a:off x="3756764" y="3070043"/>
              <a:ext cx="35778" cy="77746"/>
            </a:xfrm>
            <a:custGeom>
              <a:rect b="b" l="l" r="r" t="t"/>
              <a:pathLst>
                <a:path extrusionOk="0" h="2964" w="1364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4" name="Google Shape;16304;p74"/>
            <p:cNvSpPr/>
            <p:nvPr/>
          </p:nvSpPr>
          <p:spPr>
            <a:xfrm>
              <a:off x="3637260" y="3157887"/>
              <a:ext cx="51909" cy="38978"/>
            </a:xfrm>
            <a:custGeom>
              <a:rect b="b" l="l" r="r" t="t"/>
              <a:pathLst>
                <a:path extrusionOk="0" h="1486" w="1979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5" name="Google Shape;16305;p74"/>
            <p:cNvSpPr/>
            <p:nvPr/>
          </p:nvSpPr>
          <p:spPr>
            <a:xfrm>
              <a:off x="3624617" y="3046200"/>
              <a:ext cx="113156" cy="30269"/>
            </a:xfrm>
            <a:custGeom>
              <a:rect b="b" l="l" r="r" t="t"/>
              <a:pathLst>
                <a:path extrusionOk="0" h="1154" w="4314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6" name="Google Shape;16306;p74"/>
          <p:cNvGrpSpPr/>
          <p:nvPr/>
        </p:nvGrpSpPr>
        <p:grpSpPr>
          <a:xfrm>
            <a:off x="6065422" y="5823437"/>
            <a:ext cx="792251" cy="718125"/>
            <a:chOff x="3032711" y="2911718"/>
            <a:chExt cx="396125" cy="359062"/>
          </a:xfrm>
        </p:grpSpPr>
        <p:sp>
          <p:nvSpPr>
            <p:cNvPr id="16307" name="Google Shape;16307;p74"/>
            <p:cNvSpPr/>
            <p:nvPr/>
          </p:nvSpPr>
          <p:spPr>
            <a:xfrm>
              <a:off x="3075781" y="2911718"/>
              <a:ext cx="25810" cy="46821"/>
            </a:xfrm>
            <a:custGeom>
              <a:rect b="b" l="l" r="r" t="t"/>
              <a:pathLst>
                <a:path extrusionOk="0" h="1785" w="984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8" name="Google Shape;16308;p74"/>
            <p:cNvSpPr/>
            <p:nvPr/>
          </p:nvSpPr>
          <p:spPr>
            <a:xfrm>
              <a:off x="3051098" y="2926066"/>
              <a:ext cx="35542" cy="32473"/>
            </a:xfrm>
            <a:custGeom>
              <a:rect b="b" l="l" r="r" t="t"/>
              <a:pathLst>
                <a:path extrusionOk="0" h="1238" w="1355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9" name="Google Shape;16309;p74"/>
            <p:cNvSpPr/>
            <p:nvPr/>
          </p:nvSpPr>
          <p:spPr>
            <a:xfrm>
              <a:off x="3168897" y="3190622"/>
              <a:ext cx="35122" cy="32289"/>
            </a:xfrm>
            <a:custGeom>
              <a:rect b="b" l="l" r="r" t="t"/>
              <a:pathLst>
                <a:path extrusionOk="0" h="1231" w="1339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0" name="Google Shape;16310;p74"/>
            <p:cNvSpPr/>
            <p:nvPr/>
          </p:nvSpPr>
          <p:spPr>
            <a:xfrm>
              <a:off x="3277280" y="3245941"/>
              <a:ext cx="29719" cy="24840"/>
            </a:xfrm>
            <a:custGeom>
              <a:rect b="b" l="l" r="r" t="t"/>
              <a:pathLst>
                <a:path extrusionOk="0" h="947" w="1133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1" name="Google Shape;16311;p74"/>
            <p:cNvSpPr/>
            <p:nvPr/>
          </p:nvSpPr>
          <p:spPr>
            <a:xfrm>
              <a:off x="3367799" y="3209822"/>
              <a:ext cx="28564" cy="26728"/>
            </a:xfrm>
            <a:custGeom>
              <a:rect b="b" l="l" r="r" t="t"/>
              <a:pathLst>
                <a:path extrusionOk="0" h="1019" w="1089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2" name="Google Shape;16312;p74"/>
            <p:cNvSpPr/>
            <p:nvPr/>
          </p:nvSpPr>
          <p:spPr>
            <a:xfrm>
              <a:off x="3155441" y="3089059"/>
              <a:ext cx="28486" cy="30978"/>
            </a:xfrm>
            <a:custGeom>
              <a:rect b="b" l="l" r="r" t="t"/>
              <a:pathLst>
                <a:path extrusionOk="0" h="1181" w="1086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3" name="Google Shape;16313;p74"/>
            <p:cNvSpPr/>
            <p:nvPr/>
          </p:nvSpPr>
          <p:spPr>
            <a:xfrm>
              <a:off x="3096581" y="2941280"/>
              <a:ext cx="332255" cy="310432"/>
            </a:xfrm>
            <a:custGeom>
              <a:rect b="b" l="l" r="r" t="t"/>
              <a:pathLst>
                <a:path extrusionOk="0" h="11835" w="12667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4" name="Google Shape;16314;p74"/>
            <p:cNvSpPr/>
            <p:nvPr/>
          </p:nvSpPr>
          <p:spPr>
            <a:xfrm>
              <a:off x="3109067" y="2981464"/>
              <a:ext cx="301986" cy="270117"/>
            </a:xfrm>
            <a:custGeom>
              <a:rect b="b" l="l" r="r" t="t"/>
              <a:pathLst>
                <a:path extrusionOk="0" h="10298" w="11513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5" name="Google Shape;16315;p74"/>
            <p:cNvSpPr/>
            <p:nvPr/>
          </p:nvSpPr>
          <p:spPr>
            <a:xfrm>
              <a:off x="3041787" y="2947312"/>
              <a:ext cx="95530" cy="95530"/>
            </a:xfrm>
            <a:custGeom>
              <a:rect b="b" l="l" r="r" t="t"/>
              <a:pathLst>
                <a:path extrusionOk="0" h="3642" w="3642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6" name="Google Shape;16316;p74"/>
            <p:cNvSpPr/>
            <p:nvPr/>
          </p:nvSpPr>
          <p:spPr>
            <a:xfrm>
              <a:off x="3032711" y="2952637"/>
              <a:ext cx="99281" cy="90284"/>
            </a:xfrm>
            <a:custGeom>
              <a:rect b="b" l="l" r="r" t="t"/>
              <a:pathLst>
                <a:path extrusionOk="0" h="3442" w="3785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7" name="Google Shape;16317;p74"/>
            <p:cNvSpPr/>
            <p:nvPr/>
          </p:nvSpPr>
          <p:spPr>
            <a:xfrm>
              <a:off x="3071663" y="2971156"/>
              <a:ext cx="23869" cy="24027"/>
            </a:xfrm>
            <a:custGeom>
              <a:rect b="b" l="l" r="r" t="t"/>
              <a:pathLst>
                <a:path extrusionOk="0" h="916" w="91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8" name="Google Shape;16318;p74"/>
            <p:cNvSpPr/>
            <p:nvPr/>
          </p:nvSpPr>
          <p:spPr>
            <a:xfrm>
              <a:off x="3083597" y="2971156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19" name="Google Shape;16319;p74"/>
          <p:cNvGrpSpPr/>
          <p:nvPr/>
        </p:nvGrpSpPr>
        <p:grpSpPr>
          <a:xfrm>
            <a:off x="14835528" y="3026794"/>
            <a:ext cx="746348" cy="735384"/>
            <a:chOff x="7417764" y="1513397"/>
            <a:chExt cx="373174" cy="367692"/>
          </a:xfrm>
        </p:grpSpPr>
        <p:sp>
          <p:nvSpPr>
            <p:cNvPr id="16320" name="Google Shape;16320;p74"/>
            <p:cNvSpPr/>
            <p:nvPr/>
          </p:nvSpPr>
          <p:spPr>
            <a:xfrm>
              <a:off x="7659841" y="1513397"/>
              <a:ext cx="131098" cy="139517"/>
            </a:xfrm>
            <a:custGeom>
              <a:rect b="b" l="l" r="r" t="t"/>
              <a:pathLst>
                <a:path extrusionOk="0" h="5319" w="4998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1" name="Google Shape;16321;p74"/>
            <p:cNvSpPr/>
            <p:nvPr/>
          </p:nvSpPr>
          <p:spPr>
            <a:xfrm>
              <a:off x="7693441" y="1515941"/>
              <a:ext cx="96421" cy="136973"/>
            </a:xfrm>
            <a:custGeom>
              <a:rect b="b" l="l" r="r" t="t"/>
              <a:pathLst>
                <a:path extrusionOk="0" h="5222" w="3676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2" name="Google Shape;16322;p74"/>
            <p:cNvSpPr/>
            <p:nvPr/>
          </p:nvSpPr>
          <p:spPr>
            <a:xfrm>
              <a:off x="7417764" y="1513397"/>
              <a:ext cx="131281" cy="139517"/>
            </a:xfrm>
            <a:custGeom>
              <a:rect b="b" l="l" r="r" t="t"/>
              <a:pathLst>
                <a:path extrusionOk="0" h="5319" w="5005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3" name="Google Shape;16323;p74"/>
            <p:cNvSpPr/>
            <p:nvPr/>
          </p:nvSpPr>
          <p:spPr>
            <a:xfrm>
              <a:off x="7419023" y="1515941"/>
              <a:ext cx="96421" cy="136973"/>
            </a:xfrm>
            <a:custGeom>
              <a:rect b="b" l="l" r="r" t="t"/>
              <a:pathLst>
                <a:path extrusionOk="0" h="5222" w="3676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4" name="Google Shape;16324;p74"/>
            <p:cNvSpPr/>
            <p:nvPr/>
          </p:nvSpPr>
          <p:spPr>
            <a:xfrm>
              <a:off x="7447115" y="1547942"/>
              <a:ext cx="314655" cy="333147"/>
            </a:xfrm>
            <a:custGeom>
              <a:rect b="b" l="l" r="r" t="t"/>
              <a:pathLst>
                <a:path extrusionOk="0" h="12701" w="11996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5" name="Google Shape;16325;p74"/>
            <p:cNvSpPr/>
            <p:nvPr/>
          </p:nvSpPr>
          <p:spPr>
            <a:xfrm>
              <a:off x="7447115" y="1550617"/>
              <a:ext cx="134298" cy="324622"/>
            </a:xfrm>
            <a:custGeom>
              <a:rect b="b" l="l" r="r" t="t"/>
              <a:pathLst>
                <a:path extrusionOk="0" h="12376" w="512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6" name="Google Shape;16326;p74"/>
            <p:cNvSpPr/>
            <p:nvPr/>
          </p:nvSpPr>
          <p:spPr>
            <a:xfrm>
              <a:off x="7518094" y="1665164"/>
              <a:ext cx="37011" cy="43227"/>
            </a:xfrm>
            <a:custGeom>
              <a:rect b="b" l="l" r="r" t="t"/>
              <a:pathLst>
                <a:path extrusionOk="0" h="1648" w="1411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7" name="Google Shape;16327;p74"/>
            <p:cNvSpPr/>
            <p:nvPr/>
          </p:nvSpPr>
          <p:spPr>
            <a:xfrm>
              <a:off x="7536586" y="1665164"/>
              <a:ext cx="18518" cy="30925"/>
            </a:xfrm>
            <a:custGeom>
              <a:rect b="b" l="l" r="r" t="t"/>
              <a:pathLst>
                <a:path extrusionOk="0" h="1179" w="706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8" name="Google Shape;16328;p74"/>
            <p:cNvSpPr/>
            <p:nvPr/>
          </p:nvSpPr>
          <p:spPr>
            <a:xfrm>
              <a:off x="7530343" y="1671380"/>
              <a:ext cx="12485" cy="12302"/>
            </a:xfrm>
            <a:custGeom>
              <a:rect b="b" l="l" r="r" t="t"/>
              <a:pathLst>
                <a:path extrusionOk="0" h="469" w="476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9" name="Google Shape;16329;p74"/>
            <p:cNvSpPr/>
            <p:nvPr/>
          </p:nvSpPr>
          <p:spPr>
            <a:xfrm>
              <a:off x="7653781" y="1665164"/>
              <a:ext cx="37037" cy="43227"/>
            </a:xfrm>
            <a:custGeom>
              <a:rect b="b" l="l" r="r" t="t"/>
              <a:pathLst>
                <a:path extrusionOk="0" h="1648" w="1412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0" name="Google Shape;16330;p74"/>
            <p:cNvSpPr/>
            <p:nvPr/>
          </p:nvSpPr>
          <p:spPr>
            <a:xfrm>
              <a:off x="7672274" y="1665164"/>
              <a:ext cx="18545" cy="30925"/>
            </a:xfrm>
            <a:custGeom>
              <a:rect b="b" l="l" r="r" t="t"/>
              <a:pathLst>
                <a:path extrusionOk="0" h="1179" w="707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1" name="Google Shape;16331;p74"/>
            <p:cNvSpPr/>
            <p:nvPr/>
          </p:nvSpPr>
          <p:spPr>
            <a:xfrm>
              <a:off x="7666057" y="1671380"/>
              <a:ext cx="12485" cy="12302"/>
            </a:xfrm>
            <a:custGeom>
              <a:rect b="b" l="l" r="r" t="t"/>
              <a:pathLst>
                <a:path extrusionOk="0" h="469" w="476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2" name="Google Shape;16332;p74"/>
            <p:cNvSpPr/>
            <p:nvPr/>
          </p:nvSpPr>
          <p:spPr>
            <a:xfrm>
              <a:off x="7432479" y="1722922"/>
              <a:ext cx="110350" cy="98782"/>
            </a:xfrm>
            <a:custGeom>
              <a:rect b="b" l="l" r="r" t="t"/>
              <a:pathLst>
                <a:path extrusionOk="0" h="3766" w="4207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3" name="Google Shape;16333;p74"/>
            <p:cNvSpPr/>
            <p:nvPr/>
          </p:nvSpPr>
          <p:spPr>
            <a:xfrm>
              <a:off x="7432531" y="1723132"/>
              <a:ext cx="102664" cy="98572"/>
            </a:xfrm>
            <a:custGeom>
              <a:rect b="b" l="l" r="r" t="t"/>
              <a:pathLst>
                <a:path extrusionOk="0" h="3758" w="3914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4" name="Google Shape;16334;p74"/>
            <p:cNvSpPr/>
            <p:nvPr/>
          </p:nvSpPr>
          <p:spPr>
            <a:xfrm>
              <a:off x="7666057" y="1722922"/>
              <a:ext cx="110350" cy="98782"/>
            </a:xfrm>
            <a:custGeom>
              <a:rect b="b" l="l" r="r" t="t"/>
              <a:pathLst>
                <a:path extrusionOk="0" h="3766" w="4207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5" name="Google Shape;16335;p74"/>
            <p:cNvSpPr/>
            <p:nvPr/>
          </p:nvSpPr>
          <p:spPr>
            <a:xfrm>
              <a:off x="7673716" y="1723132"/>
              <a:ext cx="102638" cy="98572"/>
            </a:xfrm>
            <a:custGeom>
              <a:rect b="b" l="l" r="r" t="t"/>
              <a:pathLst>
                <a:path extrusionOk="0" h="3758" w="3913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6" name="Google Shape;16336;p74"/>
            <p:cNvSpPr/>
            <p:nvPr/>
          </p:nvSpPr>
          <p:spPr>
            <a:xfrm>
              <a:off x="7527327" y="1740208"/>
              <a:ext cx="154232" cy="104999"/>
            </a:xfrm>
            <a:custGeom>
              <a:rect b="b" l="l" r="r" t="t"/>
              <a:pathLst>
                <a:path extrusionOk="0" h="4003" w="588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7" name="Google Shape;16337;p74"/>
            <p:cNvSpPr/>
            <p:nvPr/>
          </p:nvSpPr>
          <p:spPr>
            <a:xfrm>
              <a:off x="7561294" y="1788602"/>
              <a:ext cx="31869" cy="33181"/>
            </a:xfrm>
            <a:custGeom>
              <a:rect b="b" l="l" r="r" t="t"/>
              <a:pathLst>
                <a:path extrusionOk="0" h="1265" w="1215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8" name="Google Shape;16338;p74"/>
            <p:cNvSpPr/>
            <p:nvPr/>
          </p:nvSpPr>
          <p:spPr>
            <a:xfrm>
              <a:off x="7615538" y="1788602"/>
              <a:ext cx="32053" cy="33181"/>
            </a:xfrm>
            <a:custGeom>
              <a:rect b="b" l="l" r="r" t="t"/>
              <a:pathLst>
                <a:path extrusionOk="0" h="1265" w="1222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9" name="Google Shape;16339;p74"/>
          <p:cNvGrpSpPr/>
          <p:nvPr/>
        </p:nvGrpSpPr>
        <p:grpSpPr>
          <a:xfrm>
            <a:off x="13743888" y="3028735"/>
            <a:ext cx="740263" cy="731345"/>
            <a:chOff x="6871944" y="1514368"/>
            <a:chExt cx="370132" cy="365672"/>
          </a:xfrm>
        </p:grpSpPr>
        <p:sp>
          <p:nvSpPr>
            <p:cNvPr id="16340" name="Google Shape;16340;p74"/>
            <p:cNvSpPr/>
            <p:nvPr/>
          </p:nvSpPr>
          <p:spPr>
            <a:xfrm>
              <a:off x="7098702" y="1514368"/>
              <a:ext cx="119845" cy="138888"/>
            </a:xfrm>
            <a:custGeom>
              <a:rect b="b" l="l" r="r" t="t"/>
              <a:pathLst>
                <a:path extrusionOk="0" h="5295" w="4569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1" name="Google Shape;16341;p74"/>
            <p:cNvSpPr/>
            <p:nvPr/>
          </p:nvSpPr>
          <p:spPr>
            <a:xfrm>
              <a:off x="7133903" y="1535561"/>
              <a:ext cx="73969" cy="122153"/>
            </a:xfrm>
            <a:custGeom>
              <a:rect b="b" l="l" r="r" t="t"/>
              <a:pathLst>
                <a:path extrusionOk="0" h="4657" w="282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2" name="Google Shape;16342;p74"/>
            <p:cNvSpPr/>
            <p:nvPr/>
          </p:nvSpPr>
          <p:spPr>
            <a:xfrm>
              <a:off x="6895656" y="1514368"/>
              <a:ext cx="119661" cy="138888"/>
            </a:xfrm>
            <a:custGeom>
              <a:rect b="b" l="l" r="r" t="t"/>
              <a:pathLst>
                <a:path extrusionOk="0" h="5295" w="4562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3" name="Google Shape;16343;p74"/>
            <p:cNvSpPr/>
            <p:nvPr/>
          </p:nvSpPr>
          <p:spPr>
            <a:xfrm>
              <a:off x="6906174" y="1535561"/>
              <a:ext cx="74100" cy="122153"/>
            </a:xfrm>
            <a:custGeom>
              <a:rect b="b" l="l" r="r" t="t"/>
              <a:pathLst>
                <a:path extrusionOk="0" h="4657" w="2825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4" name="Google Shape;16344;p74"/>
            <p:cNvSpPr/>
            <p:nvPr/>
          </p:nvSpPr>
          <p:spPr>
            <a:xfrm>
              <a:off x="7021140" y="1832354"/>
              <a:ext cx="71713" cy="47686"/>
            </a:xfrm>
            <a:custGeom>
              <a:rect b="b" l="l" r="r" t="t"/>
              <a:pathLst>
                <a:path extrusionOk="0" h="1818" w="2734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5" name="Google Shape;16345;p74"/>
            <p:cNvSpPr/>
            <p:nvPr/>
          </p:nvSpPr>
          <p:spPr>
            <a:xfrm>
              <a:off x="6871944" y="1581569"/>
              <a:ext cx="370132" cy="257028"/>
            </a:xfrm>
            <a:custGeom>
              <a:rect b="b" l="l" r="r" t="t"/>
              <a:pathLst>
                <a:path extrusionOk="0" h="9799" w="14111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6" name="Google Shape;16346;p74"/>
            <p:cNvSpPr/>
            <p:nvPr/>
          </p:nvSpPr>
          <p:spPr>
            <a:xfrm>
              <a:off x="6997323" y="1742700"/>
              <a:ext cx="119373" cy="116540"/>
            </a:xfrm>
            <a:custGeom>
              <a:rect b="b" l="l" r="r" t="t"/>
              <a:pathLst>
                <a:path extrusionOk="0" h="4443" w="4551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7" name="Google Shape;16347;p74"/>
            <p:cNvSpPr/>
            <p:nvPr/>
          </p:nvSpPr>
          <p:spPr>
            <a:xfrm>
              <a:off x="6871944" y="1670541"/>
              <a:ext cx="155282" cy="168056"/>
            </a:xfrm>
            <a:custGeom>
              <a:rect b="b" l="l" r="r" t="t"/>
              <a:pathLst>
                <a:path extrusionOk="0" h="6407" w="592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8" name="Google Shape;16348;p74"/>
            <p:cNvSpPr/>
            <p:nvPr/>
          </p:nvSpPr>
          <p:spPr>
            <a:xfrm>
              <a:off x="7086951" y="1670541"/>
              <a:ext cx="155124" cy="168056"/>
            </a:xfrm>
            <a:custGeom>
              <a:rect b="b" l="l" r="r" t="t"/>
              <a:pathLst>
                <a:path extrusionOk="0" h="6407" w="5914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9" name="Google Shape;16349;p74"/>
            <p:cNvSpPr/>
            <p:nvPr/>
          </p:nvSpPr>
          <p:spPr>
            <a:xfrm>
              <a:off x="6961572" y="1695040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0" name="Google Shape;16350;p74"/>
            <p:cNvSpPr/>
            <p:nvPr/>
          </p:nvSpPr>
          <p:spPr>
            <a:xfrm>
              <a:off x="6979356" y="1695040"/>
              <a:ext cx="24027" cy="41811"/>
            </a:xfrm>
            <a:custGeom>
              <a:rect b="b" l="l" r="r" t="t"/>
              <a:pathLst>
                <a:path extrusionOk="0" h="1594" w="916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1" name="Google Shape;16351;p74"/>
            <p:cNvSpPr/>
            <p:nvPr/>
          </p:nvSpPr>
          <p:spPr>
            <a:xfrm>
              <a:off x="6973480" y="1700915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2" name="Google Shape;16352;p74"/>
            <p:cNvSpPr/>
            <p:nvPr/>
          </p:nvSpPr>
          <p:spPr>
            <a:xfrm>
              <a:off x="7110794" y="1695040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3" name="Google Shape;16353;p74"/>
            <p:cNvSpPr/>
            <p:nvPr/>
          </p:nvSpPr>
          <p:spPr>
            <a:xfrm>
              <a:off x="7128578" y="1695040"/>
              <a:ext cx="24027" cy="41811"/>
            </a:xfrm>
            <a:custGeom>
              <a:rect b="b" l="l" r="r" t="t"/>
              <a:pathLst>
                <a:path extrusionOk="0" h="1594" w="916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4" name="Google Shape;16354;p74"/>
            <p:cNvSpPr/>
            <p:nvPr/>
          </p:nvSpPr>
          <p:spPr>
            <a:xfrm>
              <a:off x="7122703" y="1700915"/>
              <a:ext cx="17810" cy="17994"/>
            </a:xfrm>
            <a:custGeom>
              <a:rect b="b" l="l" r="r" t="t"/>
              <a:pathLst>
                <a:path extrusionOk="0" h="686" w="679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5" name="Google Shape;16355;p74"/>
            <p:cNvSpPr/>
            <p:nvPr/>
          </p:nvSpPr>
          <p:spPr>
            <a:xfrm>
              <a:off x="7026491" y="1796602"/>
              <a:ext cx="60486" cy="59411"/>
            </a:xfrm>
            <a:custGeom>
              <a:rect b="b" l="l" r="r" t="t"/>
              <a:pathLst>
                <a:path extrusionOk="0" h="2265" w="2306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6" name="Google Shape;16356;p74"/>
            <p:cNvSpPr/>
            <p:nvPr/>
          </p:nvSpPr>
          <p:spPr>
            <a:xfrm>
              <a:off x="6871944" y="1581569"/>
              <a:ext cx="185158" cy="232660"/>
            </a:xfrm>
            <a:custGeom>
              <a:rect b="b" l="l" r="r" t="t"/>
              <a:pathLst>
                <a:path extrusionOk="0" h="8870" w="7059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7" name="Google Shape;16357;p74"/>
            <p:cNvSpPr/>
            <p:nvPr/>
          </p:nvSpPr>
          <p:spPr>
            <a:xfrm>
              <a:off x="6871944" y="1675289"/>
              <a:ext cx="84670" cy="138940"/>
            </a:xfrm>
            <a:custGeom>
              <a:rect b="b" l="l" r="r" t="t"/>
              <a:pathLst>
                <a:path extrusionOk="0" h="5297" w="3228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58" name="Google Shape;16358;p74"/>
          <p:cNvGrpSpPr/>
          <p:nvPr/>
        </p:nvGrpSpPr>
        <p:grpSpPr>
          <a:xfrm>
            <a:off x="13123863" y="6730523"/>
            <a:ext cx="800749" cy="740368"/>
            <a:chOff x="6561931" y="3365261"/>
            <a:chExt cx="400375" cy="370184"/>
          </a:xfrm>
        </p:grpSpPr>
        <p:sp>
          <p:nvSpPr>
            <p:cNvPr id="16359" name="Google Shape;16359;p74"/>
            <p:cNvSpPr/>
            <p:nvPr/>
          </p:nvSpPr>
          <p:spPr>
            <a:xfrm>
              <a:off x="6592332" y="3365261"/>
              <a:ext cx="369974" cy="370158"/>
            </a:xfrm>
            <a:custGeom>
              <a:rect b="b" l="l" r="r" t="t"/>
              <a:pathLst>
                <a:path extrusionOk="0" h="14112" w="14105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0" name="Google Shape;16360;p74"/>
            <p:cNvSpPr/>
            <p:nvPr/>
          </p:nvSpPr>
          <p:spPr>
            <a:xfrm>
              <a:off x="6561931" y="3392672"/>
              <a:ext cx="372991" cy="342774"/>
            </a:xfrm>
            <a:custGeom>
              <a:rect b="b" l="l" r="r" t="t"/>
              <a:pathLst>
                <a:path extrusionOk="0" h="13068" w="1422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1" name="Google Shape;16361;p74"/>
            <p:cNvSpPr/>
            <p:nvPr/>
          </p:nvSpPr>
          <p:spPr>
            <a:xfrm>
              <a:off x="6756506" y="3585882"/>
              <a:ext cx="52539" cy="31083"/>
            </a:xfrm>
            <a:custGeom>
              <a:rect b="b" l="l" r="r" t="t"/>
              <a:pathLst>
                <a:path extrusionOk="0" h="1185" w="2003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2" name="Google Shape;16362;p74"/>
            <p:cNvSpPr/>
            <p:nvPr/>
          </p:nvSpPr>
          <p:spPr>
            <a:xfrm>
              <a:off x="6853609" y="3448830"/>
              <a:ext cx="27882" cy="35096"/>
            </a:xfrm>
            <a:custGeom>
              <a:rect b="b" l="l" r="r" t="t"/>
              <a:pathLst>
                <a:path extrusionOk="0" h="1338" w="1063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3" name="Google Shape;16363;p74"/>
            <p:cNvSpPr/>
            <p:nvPr/>
          </p:nvSpPr>
          <p:spPr>
            <a:xfrm>
              <a:off x="6816441" y="3525920"/>
              <a:ext cx="19777" cy="30925"/>
            </a:xfrm>
            <a:custGeom>
              <a:rect b="b" l="l" r="r" t="t"/>
              <a:pathLst>
                <a:path extrusionOk="0" h="1179" w="754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4" name="Google Shape;16364;p74"/>
            <p:cNvSpPr/>
            <p:nvPr/>
          </p:nvSpPr>
          <p:spPr>
            <a:xfrm>
              <a:off x="6787457" y="3566891"/>
              <a:ext cx="34519" cy="25548"/>
            </a:xfrm>
            <a:custGeom>
              <a:rect b="b" l="l" r="r" t="t"/>
              <a:pathLst>
                <a:path extrusionOk="0" h="974" w="1316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5" name="Google Shape;16365;p74"/>
            <p:cNvSpPr/>
            <p:nvPr/>
          </p:nvSpPr>
          <p:spPr>
            <a:xfrm>
              <a:off x="6844376" y="3570249"/>
              <a:ext cx="40027" cy="23450"/>
            </a:xfrm>
            <a:custGeom>
              <a:rect b="b" l="l" r="r" t="t"/>
              <a:pathLst>
                <a:path extrusionOk="0" h="894" w="1526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6" name="Google Shape;16366;p74"/>
            <p:cNvSpPr/>
            <p:nvPr/>
          </p:nvSpPr>
          <p:spPr>
            <a:xfrm>
              <a:off x="6789791" y="3610381"/>
              <a:ext cx="97287" cy="68854"/>
            </a:xfrm>
            <a:custGeom>
              <a:rect b="b" l="l" r="r" t="t"/>
              <a:pathLst>
                <a:path extrusionOk="0" h="2625" w="3709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7" name="Google Shape;16367;p74"/>
            <p:cNvSpPr/>
            <p:nvPr/>
          </p:nvSpPr>
          <p:spPr>
            <a:xfrm>
              <a:off x="6587716" y="3526576"/>
              <a:ext cx="38978" cy="131124"/>
            </a:xfrm>
            <a:custGeom>
              <a:rect b="b" l="l" r="r" t="t"/>
              <a:pathLst>
                <a:path extrusionOk="0" h="4999" w="1486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8" name="Google Shape;16368;p74"/>
            <p:cNvSpPr/>
            <p:nvPr/>
          </p:nvSpPr>
          <p:spPr>
            <a:xfrm>
              <a:off x="6596975" y="3365314"/>
              <a:ext cx="283520" cy="210207"/>
            </a:xfrm>
            <a:custGeom>
              <a:rect b="b" l="l" r="r" t="t"/>
              <a:pathLst>
                <a:path extrusionOk="0" h="8014" w="10809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9" name="Google Shape;16369;p74"/>
            <p:cNvSpPr/>
            <p:nvPr/>
          </p:nvSpPr>
          <p:spPr>
            <a:xfrm>
              <a:off x="6596791" y="3393013"/>
              <a:ext cx="83438" cy="136081"/>
            </a:xfrm>
            <a:custGeom>
              <a:rect b="b" l="l" r="r" t="t"/>
              <a:pathLst>
                <a:path extrusionOk="0" h="5188" w="3181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0" name="Google Shape;16370;p74"/>
            <p:cNvSpPr/>
            <p:nvPr/>
          </p:nvSpPr>
          <p:spPr>
            <a:xfrm>
              <a:off x="6852376" y="3672257"/>
              <a:ext cx="14951" cy="7082"/>
            </a:xfrm>
            <a:custGeom>
              <a:rect b="b" l="l" r="r" t="t"/>
              <a:pathLst>
                <a:path extrusionOk="0" h="270" w="57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71" name="Google Shape;16371;p74"/>
          <p:cNvGrpSpPr/>
          <p:nvPr/>
        </p:nvGrpSpPr>
        <p:grpSpPr>
          <a:xfrm>
            <a:off x="3884240" y="3971704"/>
            <a:ext cx="756631" cy="717391"/>
            <a:chOff x="1942120" y="1985852"/>
            <a:chExt cx="378315" cy="358695"/>
          </a:xfrm>
        </p:grpSpPr>
        <p:sp>
          <p:nvSpPr>
            <p:cNvPr id="16372" name="Google Shape;16372;p74"/>
            <p:cNvSpPr/>
            <p:nvPr/>
          </p:nvSpPr>
          <p:spPr>
            <a:xfrm>
              <a:off x="2161928" y="1985852"/>
              <a:ext cx="158508" cy="158901"/>
            </a:xfrm>
            <a:custGeom>
              <a:rect b="b" l="l" r="r" t="t"/>
              <a:pathLst>
                <a:path extrusionOk="0" h="6058" w="6043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3" name="Google Shape;16373;p74"/>
            <p:cNvSpPr/>
            <p:nvPr/>
          </p:nvSpPr>
          <p:spPr>
            <a:xfrm>
              <a:off x="2190571" y="2006888"/>
              <a:ext cx="115648" cy="123570"/>
            </a:xfrm>
            <a:custGeom>
              <a:rect b="b" l="l" r="r" t="t"/>
              <a:pathLst>
                <a:path extrusionOk="0" h="4711" w="4409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4" name="Google Shape;16374;p74"/>
            <p:cNvSpPr/>
            <p:nvPr/>
          </p:nvSpPr>
          <p:spPr>
            <a:xfrm>
              <a:off x="1942120" y="1986009"/>
              <a:ext cx="158665" cy="158928"/>
            </a:xfrm>
            <a:custGeom>
              <a:rect b="b" l="l" r="r" t="t"/>
              <a:pathLst>
                <a:path extrusionOk="0" h="6059" w="6049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5" name="Google Shape;16375;p74"/>
            <p:cNvSpPr/>
            <p:nvPr/>
          </p:nvSpPr>
          <p:spPr>
            <a:xfrm>
              <a:off x="1956520" y="2007072"/>
              <a:ext cx="115438" cy="123491"/>
            </a:xfrm>
            <a:custGeom>
              <a:rect b="b" l="l" r="r" t="t"/>
              <a:pathLst>
                <a:path extrusionOk="0" h="4708" w="4401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6" name="Google Shape;16376;p74"/>
            <p:cNvSpPr/>
            <p:nvPr/>
          </p:nvSpPr>
          <p:spPr>
            <a:xfrm>
              <a:off x="1986921" y="2043820"/>
              <a:ext cx="289055" cy="300727"/>
            </a:xfrm>
            <a:custGeom>
              <a:rect b="b" l="l" r="r" t="t"/>
              <a:pathLst>
                <a:path extrusionOk="0" h="11465" w="1102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7" name="Google Shape;16377;p74"/>
            <p:cNvSpPr/>
            <p:nvPr/>
          </p:nvSpPr>
          <p:spPr>
            <a:xfrm>
              <a:off x="1986737" y="2047178"/>
              <a:ext cx="119215" cy="280687"/>
            </a:xfrm>
            <a:custGeom>
              <a:rect b="b" l="l" r="r" t="t"/>
              <a:pathLst>
                <a:path extrusionOk="0" h="10701" w="4545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8" name="Google Shape;16378;p74"/>
            <p:cNvSpPr/>
            <p:nvPr/>
          </p:nvSpPr>
          <p:spPr>
            <a:xfrm>
              <a:off x="2084916" y="2316822"/>
              <a:ext cx="92697" cy="27725"/>
            </a:xfrm>
            <a:custGeom>
              <a:rect b="b" l="l" r="r" t="t"/>
              <a:pathLst>
                <a:path extrusionOk="0" h="1057" w="3534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9" name="Google Shape;16379;p74"/>
            <p:cNvSpPr/>
            <p:nvPr/>
          </p:nvSpPr>
          <p:spPr>
            <a:xfrm>
              <a:off x="2102359" y="2257778"/>
              <a:ext cx="57995" cy="48762"/>
            </a:xfrm>
            <a:custGeom>
              <a:rect b="b" l="l" r="r" t="t"/>
              <a:pathLst>
                <a:path extrusionOk="0" h="1859" w="2211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0" name="Google Shape;16380;p74"/>
            <p:cNvSpPr/>
            <p:nvPr/>
          </p:nvSpPr>
          <p:spPr>
            <a:xfrm>
              <a:off x="2081611" y="2309714"/>
              <a:ext cx="99202" cy="23135"/>
            </a:xfrm>
            <a:custGeom>
              <a:rect b="b" l="l" r="r" t="t"/>
              <a:pathLst>
                <a:path extrusionOk="0" h="882" w="3782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1" name="Google Shape;16381;p74"/>
            <p:cNvSpPr/>
            <p:nvPr/>
          </p:nvSpPr>
          <p:spPr>
            <a:xfrm>
              <a:off x="2180892" y="2280756"/>
              <a:ext cx="114809" cy="40709"/>
            </a:xfrm>
            <a:custGeom>
              <a:rect b="b" l="l" r="r" t="t"/>
              <a:pathLst>
                <a:path extrusionOk="0" h="1552" w="4377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2" name="Google Shape;16382;p74"/>
            <p:cNvSpPr/>
            <p:nvPr/>
          </p:nvSpPr>
          <p:spPr>
            <a:xfrm>
              <a:off x="2194846" y="2262841"/>
              <a:ext cx="123806" cy="18072"/>
            </a:xfrm>
            <a:custGeom>
              <a:rect b="b" l="l" r="r" t="t"/>
              <a:pathLst>
                <a:path extrusionOk="0" h="689" w="472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3" name="Google Shape;16383;p74"/>
            <p:cNvSpPr/>
            <p:nvPr/>
          </p:nvSpPr>
          <p:spPr>
            <a:xfrm>
              <a:off x="1967065" y="2280756"/>
              <a:ext cx="114599" cy="40525"/>
            </a:xfrm>
            <a:custGeom>
              <a:rect b="b" l="l" r="r" t="t"/>
              <a:pathLst>
                <a:path extrusionOk="0" h="1545" w="4369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4" name="Google Shape;16384;p74"/>
            <p:cNvSpPr/>
            <p:nvPr/>
          </p:nvSpPr>
          <p:spPr>
            <a:xfrm>
              <a:off x="1943878" y="2262841"/>
              <a:ext cx="125852" cy="18072"/>
            </a:xfrm>
            <a:custGeom>
              <a:rect b="b" l="l" r="r" t="t"/>
              <a:pathLst>
                <a:path extrusionOk="0" h="689" w="4798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5" name="Google Shape;16385;p74"/>
            <p:cNvSpPr/>
            <p:nvPr/>
          </p:nvSpPr>
          <p:spPr>
            <a:xfrm>
              <a:off x="2050424" y="2182524"/>
              <a:ext cx="40394" cy="52145"/>
            </a:xfrm>
            <a:custGeom>
              <a:rect b="b" l="l" r="r" t="t"/>
              <a:pathLst>
                <a:path extrusionOk="0" h="1988" w="154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6" name="Google Shape;16386;p74"/>
            <p:cNvSpPr/>
            <p:nvPr/>
          </p:nvSpPr>
          <p:spPr>
            <a:xfrm>
              <a:off x="2067683" y="2182524"/>
              <a:ext cx="23135" cy="40420"/>
            </a:xfrm>
            <a:custGeom>
              <a:rect b="b" l="l" r="r" t="t"/>
              <a:pathLst>
                <a:path extrusionOk="0" h="1541" w="882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7" name="Google Shape;16387;p74"/>
            <p:cNvSpPr/>
            <p:nvPr/>
          </p:nvSpPr>
          <p:spPr>
            <a:xfrm>
              <a:off x="2061991" y="2188216"/>
              <a:ext cx="17259" cy="17469"/>
            </a:xfrm>
            <a:custGeom>
              <a:rect b="b" l="l" r="r" t="t"/>
              <a:pathLst>
                <a:path extrusionOk="0" h="666" w="658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8" name="Google Shape;16388;p74"/>
            <p:cNvSpPr/>
            <p:nvPr/>
          </p:nvSpPr>
          <p:spPr>
            <a:xfrm>
              <a:off x="2171711" y="2182524"/>
              <a:ext cx="40578" cy="52145"/>
            </a:xfrm>
            <a:custGeom>
              <a:rect b="b" l="l" r="r" t="t"/>
              <a:pathLst>
                <a:path extrusionOk="0" h="1988" w="1547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9" name="Google Shape;16389;p74"/>
            <p:cNvSpPr/>
            <p:nvPr/>
          </p:nvSpPr>
          <p:spPr>
            <a:xfrm>
              <a:off x="2189154" y="2182524"/>
              <a:ext cx="23135" cy="40420"/>
            </a:xfrm>
            <a:custGeom>
              <a:rect b="b" l="l" r="r" t="t"/>
              <a:pathLst>
                <a:path extrusionOk="0" h="1541" w="882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0" name="Google Shape;16390;p74"/>
            <p:cNvSpPr/>
            <p:nvPr/>
          </p:nvSpPr>
          <p:spPr>
            <a:xfrm>
              <a:off x="2183279" y="2188216"/>
              <a:ext cx="17469" cy="17469"/>
            </a:xfrm>
            <a:custGeom>
              <a:rect b="b" l="l" r="r" t="t"/>
              <a:pathLst>
                <a:path extrusionOk="0" h="666" w="666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1" name="Google Shape;16391;p74"/>
            <p:cNvSpPr/>
            <p:nvPr/>
          </p:nvSpPr>
          <p:spPr>
            <a:xfrm>
              <a:off x="2102359" y="2258303"/>
              <a:ext cx="38086" cy="48237"/>
            </a:xfrm>
            <a:custGeom>
              <a:rect b="b" l="l" r="r" t="t"/>
              <a:pathLst>
                <a:path extrusionOk="0" h="1839" w="1452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92" name="Google Shape;16392;p74"/>
          <p:cNvGrpSpPr/>
          <p:nvPr/>
        </p:nvGrpSpPr>
        <p:grpSpPr>
          <a:xfrm>
            <a:off x="2802830" y="4858435"/>
            <a:ext cx="728564" cy="748394"/>
            <a:chOff x="1401415" y="2429218"/>
            <a:chExt cx="364282" cy="374197"/>
          </a:xfrm>
        </p:grpSpPr>
        <p:sp>
          <p:nvSpPr>
            <p:cNvPr id="16393" name="Google Shape;16393;p74"/>
            <p:cNvSpPr/>
            <p:nvPr/>
          </p:nvSpPr>
          <p:spPr>
            <a:xfrm>
              <a:off x="1458596" y="2755938"/>
              <a:ext cx="89759" cy="47476"/>
            </a:xfrm>
            <a:custGeom>
              <a:rect b="b" l="l" r="r" t="t"/>
              <a:pathLst>
                <a:path extrusionOk="0" h="1810" w="3422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4" name="Google Shape;16394;p74"/>
            <p:cNvSpPr/>
            <p:nvPr/>
          </p:nvSpPr>
          <p:spPr>
            <a:xfrm>
              <a:off x="1618757" y="2755938"/>
              <a:ext cx="89759" cy="47476"/>
            </a:xfrm>
            <a:custGeom>
              <a:rect b="b" l="l" r="r" t="t"/>
              <a:pathLst>
                <a:path extrusionOk="0" h="1810" w="3422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5" name="Google Shape;16395;p74"/>
            <p:cNvSpPr/>
            <p:nvPr/>
          </p:nvSpPr>
          <p:spPr>
            <a:xfrm>
              <a:off x="1442517" y="2491645"/>
              <a:ext cx="282104" cy="287979"/>
            </a:xfrm>
            <a:custGeom>
              <a:rect b="b" l="l" r="r" t="t"/>
              <a:pathLst>
                <a:path extrusionOk="0" h="10979" w="10755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6" name="Google Shape;16396;p74"/>
            <p:cNvSpPr/>
            <p:nvPr/>
          </p:nvSpPr>
          <p:spPr>
            <a:xfrm>
              <a:off x="1489653" y="2515121"/>
              <a:ext cx="187833" cy="252752"/>
            </a:xfrm>
            <a:custGeom>
              <a:rect b="b" l="l" r="r" t="t"/>
              <a:pathLst>
                <a:path extrusionOk="0" h="9636" w="7161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7" name="Google Shape;16397;p74"/>
            <p:cNvSpPr/>
            <p:nvPr/>
          </p:nvSpPr>
          <p:spPr>
            <a:xfrm>
              <a:off x="1401415" y="2432968"/>
              <a:ext cx="364282" cy="212384"/>
            </a:xfrm>
            <a:custGeom>
              <a:rect b="b" l="l" r="r" t="t"/>
              <a:pathLst>
                <a:path extrusionOk="0" h="8097" w="13888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8" name="Google Shape;16398;p74"/>
            <p:cNvSpPr/>
            <p:nvPr/>
          </p:nvSpPr>
          <p:spPr>
            <a:xfrm>
              <a:off x="1407291" y="2429218"/>
              <a:ext cx="352531" cy="209368"/>
            </a:xfrm>
            <a:custGeom>
              <a:rect b="b" l="l" r="r" t="t"/>
              <a:pathLst>
                <a:path extrusionOk="0" h="7982" w="1344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9" name="Google Shape;16399;p74"/>
            <p:cNvSpPr/>
            <p:nvPr/>
          </p:nvSpPr>
          <p:spPr>
            <a:xfrm>
              <a:off x="1448550" y="2491645"/>
              <a:ext cx="117405" cy="117589"/>
            </a:xfrm>
            <a:custGeom>
              <a:rect b="b" l="l" r="r" t="t"/>
              <a:pathLst>
                <a:path extrusionOk="0" h="4483" w="4476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0" name="Google Shape;16400;p74"/>
            <p:cNvSpPr/>
            <p:nvPr/>
          </p:nvSpPr>
          <p:spPr>
            <a:xfrm>
              <a:off x="1466177" y="2509245"/>
              <a:ext cx="82179" cy="82388"/>
            </a:xfrm>
            <a:custGeom>
              <a:rect b="b" l="l" r="r" t="t"/>
              <a:pathLst>
                <a:path extrusionOk="0" h="3141" w="3133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1" name="Google Shape;16401;p74"/>
            <p:cNvSpPr/>
            <p:nvPr/>
          </p:nvSpPr>
          <p:spPr>
            <a:xfrm>
              <a:off x="1566664" y="2590453"/>
              <a:ext cx="33627" cy="52486"/>
            </a:xfrm>
            <a:custGeom>
              <a:rect b="b" l="l" r="r" t="t"/>
              <a:pathLst>
                <a:path extrusionOk="0" h="2001" w="1282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2" name="Google Shape;16402;p74"/>
            <p:cNvSpPr/>
            <p:nvPr/>
          </p:nvSpPr>
          <p:spPr>
            <a:xfrm>
              <a:off x="1483777" y="2520996"/>
              <a:ext cx="46978" cy="58886"/>
            </a:xfrm>
            <a:custGeom>
              <a:rect b="b" l="l" r="r" t="t"/>
              <a:pathLst>
                <a:path extrusionOk="0" h="2245" w="1791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3" name="Google Shape;16403;p74"/>
            <p:cNvSpPr/>
            <p:nvPr/>
          </p:nvSpPr>
          <p:spPr>
            <a:xfrm>
              <a:off x="1501378" y="2532721"/>
              <a:ext cx="17627" cy="17653"/>
            </a:xfrm>
            <a:custGeom>
              <a:rect b="b" l="l" r="r" t="t"/>
              <a:pathLst>
                <a:path extrusionOk="0" h="673" w="672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4" name="Google Shape;16404;p74"/>
            <p:cNvSpPr/>
            <p:nvPr/>
          </p:nvSpPr>
          <p:spPr>
            <a:xfrm>
              <a:off x="1601156" y="2491645"/>
              <a:ext cx="117589" cy="117589"/>
            </a:xfrm>
            <a:custGeom>
              <a:rect b="b" l="l" r="r" t="t"/>
              <a:pathLst>
                <a:path extrusionOk="0" h="4483" w="4483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5" name="Google Shape;16405;p74"/>
            <p:cNvSpPr/>
            <p:nvPr/>
          </p:nvSpPr>
          <p:spPr>
            <a:xfrm>
              <a:off x="1618757" y="2509245"/>
              <a:ext cx="82388" cy="82388"/>
            </a:xfrm>
            <a:custGeom>
              <a:rect b="b" l="l" r="r" t="t"/>
              <a:pathLst>
                <a:path extrusionOk="0" h="3141" w="3141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6" name="Google Shape;16406;p74"/>
            <p:cNvSpPr/>
            <p:nvPr/>
          </p:nvSpPr>
          <p:spPr>
            <a:xfrm>
              <a:off x="1636541" y="2520996"/>
              <a:ext cx="46978" cy="58886"/>
            </a:xfrm>
            <a:custGeom>
              <a:rect b="b" l="l" r="r" t="t"/>
              <a:pathLst>
                <a:path extrusionOk="0" h="2245" w="1791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7" name="Google Shape;16407;p74"/>
            <p:cNvSpPr/>
            <p:nvPr/>
          </p:nvSpPr>
          <p:spPr>
            <a:xfrm>
              <a:off x="1653984" y="2532721"/>
              <a:ext cx="17627" cy="17653"/>
            </a:xfrm>
            <a:custGeom>
              <a:rect b="b" l="l" r="r" t="t"/>
              <a:pathLst>
                <a:path extrusionOk="0" h="673" w="672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08" name="Google Shape;16408;p74"/>
          <p:cNvGrpSpPr/>
          <p:nvPr/>
        </p:nvGrpSpPr>
        <p:grpSpPr>
          <a:xfrm>
            <a:off x="14220854" y="6730523"/>
            <a:ext cx="800802" cy="740368"/>
            <a:chOff x="7110427" y="3365261"/>
            <a:chExt cx="400401" cy="370184"/>
          </a:xfrm>
        </p:grpSpPr>
        <p:sp>
          <p:nvSpPr>
            <p:cNvPr id="16409" name="Google Shape;16409;p74"/>
            <p:cNvSpPr/>
            <p:nvPr/>
          </p:nvSpPr>
          <p:spPr>
            <a:xfrm>
              <a:off x="7140854" y="3365261"/>
              <a:ext cx="369974" cy="370158"/>
            </a:xfrm>
            <a:custGeom>
              <a:rect b="b" l="l" r="r" t="t"/>
              <a:pathLst>
                <a:path extrusionOk="0" h="14112" w="14105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0" name="Google Shape;16410;p74"/>
            <p:cNvSpPr/>
            <p:nvPr/>
          </p:nvSpPr>
          <p:spPr>
            <a:xfrm>
              <a:off x="7216081" y="3366704"/>
              <a:ext cx="294747" cy="295901"/>
            </a:xfrm>
            <a:custGeom>
              <a:rect b="b" l="l" r="r" t="t"/>
              <a:pathLst>
                <a:path extrusionOk="0" h="11281" w="11237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1" name="Google Shape;16411;p74"/>
            <p:cNvSpPr/>
            <p:nvPr/>
          </p:nvSpPr>
          <p:spPr>
            <a:xfrm>
              <a:off x="7110427" y="3392672"/>
              <a:ext cx="372991" cy="342774"/>
            </a:xfrm>
            <a:custGeom>
              <a:rect b="b" l="l" r="r" t="t"/>
              <a:pathLst>
                <a:path extrusionOk="0" h="13068" w="1422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2" name="Google Shape;16412;p74"/>
            <p:cNvSpPr/>
            <p:nvPr/>
          </p:nvSpPr>
          <p:spPr>
            <a:xfrm>
              <a:off x="7398563" y="3617646"/>
              <a:ext cx="31424" cy="30427"/>
            </a:xfrm>
            <a:custGeom>
              <a:rect b="b" l="l" r="r" t="t"/>
              <a:pathLst>
                <a:path extrusionOk="0" h="1160" w="1198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3" name="Google Shape;16413;p74"/>
            <p:cNvSpPr/>
            <p:nvPr/>
          </p:nvSpPr>
          <p:spPr>
            <a:xfrm>
              <a:off x="7268410" y="3369012"/>
              <a:ext cx="20276" cy="26886"/>
            </a:xfrm>
            <a:custGeom>
              <a:rect b="b" l="l" r="r" t="t"/>
              <a:pathLst>
                <a:path extrusionOk="0" h="1025" w="773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4" name="Google Shape;16414;p74"/>
            <p:cNvSpPr/>
            <p:nvPr/>
          </p:nvSpPr>
          <p:spPr>
            <a:xfrm>
              <a:off x="7141562" y="3566236"/>
              <a:ext cx="35778" cy="86638"/>
            </a:xfrm>
            <a:custGeom>
              <a:rect b="b" l="l" r="r" t="t"/>
              <a:pathLst>
                <a:path extrusionOk="0" h="3303" w="1364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5" name="Google Shape;16415;p74"/>
            <p:cNvSpPr/>
            <p:nvPr/>
          </p:nvSpPr>
          <p:spPr>
            <a:xfrm>
              <a:off x="7303060" y="3365261"/>
              <a:ext cx="26178" cy="27043"/>
            </a:xfrm>
            <a:custGeom>
              <a:rect b="b" l="l" r="r" t="t"/>
              <a:pathLst>
                <a:path extrusionOk="0" h="1031" w="998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6" name="Google Shape;16416;p74"/>
          <p:cNvGrpSpPr/>
          <p:nvPr/>
        </p:nvGrpSpPr>
        <p:grpSpPr>
          <a:xfrm>
            <a:off x="15317897" y="6726273"/>
            <a:ext cx="800749" cy="740263"/>
            <a:chOff x="7658949" y="3363137"/>
            <a:chExt cx="400375" cy="370132"/>
          </a:xfrm>
        </p:grpSpPr>
        <p:sp>
          <p:nvSpPr>
            <p:cNvPr id="16417" name="Google Shape;16417;p74"/>
            <p:cNvSpPr/>
            <p:nvPr/>
          </p:nvSpPr>
          <p:spPr>
            <a:xfrm>
              <a:off x="7689192" y="3363137"/>
              <a:ext cx="370132" cy="370132"/>
            </a:xfrm>
            <a:custGeom>
              <a:rect b="b" l="l" r="r" t="t"/>
              <a:pathLst>
                <a:path extrusionOk="0" h="14111" w="14111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8" name="Google Shape;16418;p74"/>
            <p:cNvSpPr/>
            <p:nvPr/>
          </p:nvSpPr>
          <p:spPr>
            <a:xfrm>
              <a:off x="7658949" y="3390521"/>
              <a:ext cx="372991" cy="342695"/>
            </a:xfrm>
            <a:custGeom>
              <a:rect b="b" l="l" r="r" t="t"/>
              <a:pathLst>
                <a:path extrusionOk="0" h="13065" w="1422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9" name="Google Shape;16419;p74"/>
            <p:cNvSpPr/>
            <p:nvPr/>
          </p:nvSpPr>
          <p:spPr>
            <a:xfrm>
              <a:off x="7754111" y="3380029"/>
              <a:ext cx="244569" cy="330000"/>
            </a:xfrm>
            <a:custGeom>
              <a:rect b="b" l="l" r="r" t="t"/>
              <a:pathLst>
                <a:path extrusionOk="0" h="12581" w="9324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0" name="Google Shape;16420;p74"/>
            <p:cNvSpPr/>
            <p:nvPr/>
          </p:nvSpPr>
          <p:spPr>
            <a:xfrm>
              <a:off x="7754111" y="3390704"/>
              <a:ext cx="23135" cy="30086"/>
            </a:xfrm>
            <a:custGeom>
              <a:rect b="b" l="l" r="r" t="t"/>
              <a:pathLst>
                <a:path extrusionOk="0" h="1147" w="882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1" name="Google Shape;16421;p74"/>
            <p:cNvSpPr/>
            <p:nvPr/>
          </p:nvSpPr>
          <p:spPr>
            <a:xfrm>
              <a:off x="7891766" y="3668690"/>
              <a:ext cx="47162" cy="41470"/>
            </a:xfrm>
            <a:custGeom>
              <a:rect b="b" l="l" r="r" t="t"/>
              <a:pathLst>
                <a:path extrusionOk="0" h="1581" w="1798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22" name="Google Shape;16422;p74"/>
          <p:cNvGrpSpPr/>
          <p:nvPr/>
        </p:nvGrpSpPr>
        <p:grpSpPr>
          <a:xfrm>
            <a:off x="6608961" y="6758778"/>
            <a:ext cx="713246" cy="740211"/>
            <a:chOff x="3307156" y="3365314"/>
            <a:chExt cx="356623" cy="370105"/>
          </a:xfrm>
        </p:grpSpPr>
        <p:sp>
          <p:nvSpPr>
            <p:cNvPr id="16423" name="Google Shape;16423;p74"/>
            <p:cNvSpPr/>
            <p:nvPr/>
          </p:nvSpPr>
          <p:spPr>
            <a:xfrm>
              <a:off x="3534465" y="3485683"/>
              <a:ext cx="129314" cy="71346"/>
            </a:xfrm>
            <a:custGeom>
              <a:rect b="b" l="l" r="r" t="t"/>
              <a:pathLst>
                <a:path extrusionOk="0" h="2720" w="493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4" name="Google Shape;16424;p74"/>
            <p:cNvSpPr/>
            <p:nvPr/>
          </p:nvSpPr>
          <p:spPr>
            <a:xfrm>
              <a:off x="3545481" y="3518235"/>
              <a:ext cx="117956" cy="38794"/>
            </a:xfrm>
            <a:custGeom>
              <a:rect b="b" l="l" r="r" t="t"/>
              <a:pathLst>
                <a:path extrusionOk="0" h="1479" w="4497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5" name="Google Shape;16425;p74"/>
            <p:cNvSpPr/>
            <p:nvPr/>
          </p:nvSpPr>
          <p:spPr>
            <a:xfrm>
              <a:off x="3356075" y="3631522"/>
              <a:ext cx="96762" cy="103897"/>
            </a:xfrm>
            <a:custGeom>
              <a:rect b="b" l="l" r="r" t="t"/>
              <a:pathLst>
                <a:path extrusionOk="0" h="3961" w="3689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6" name="Google Shape;16426;p74"/>
            <p:cNvSpPr/>
            <p:nvPr/>
          </p:nvSpPr>
          <p:spPr>
            <a:xfrm>
              <a:off x="3356075" y="3631522"/>
              <a:ext cx="59778" cy="102638"/>
            </a:xfrm>
            <a:custGeom>
              <a:rect b="b" l="l" r="r" t="t"/>
              <a:pathLst>
                <a:path extrusionOk="0" h="3913" w="2279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7" name="Google Shape;16427;p74"/>
            <p:cNvSpPr/>
            <p:nvPr/>
          </p:nvSpPr>
          <p:spPr>
            <a:xfrm>
              <a:off x="3478962" y="3563403"/>
              <a:ext cx="101222" cy="161236"/>
            </a:xfrm>
            <a:custGeom>
              <a:rect b="b" l="l" r="r" t="t"/>
              <a:pathLst>
                <a:path extrusionOk="0" h="6147" w="3859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8" name="Google Shape;16428;p74"/>
            <p:cNvSpPr/>
            <p:nvPr/>
          </p:nvSpPr>
          <p:spPr>
            <a:xfrm>
              <a:off x="3478962" y="3573711"/>
              <a:ext cx="68146" cy="150324"/>
            </a:xfrm>
            <a:custGeom>
              <a:rect b="b" l="l" r="r" t="t"/>
              <a:pathLst>
                <a:path extrusionOk="0" h="5731" w="2598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9" name="Google Shape;16429;p74"/>
            <p:cNvSpPr/>
            <p:nvPr/>
          </p:nvSpPr>
          <p:spPr>
            <a:xfrm>
              <a:off x="3382383" y="3674749"/>
              <a:ext cx="32368" cy="34151"/>
            </a:xfrm>
            <a:custGeom>
              <a:rect b="b" l="l" r="r" t="t"/>
              <a:pathLst>
                <a:path extrusionOk="0" h="1302" w="1234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0" name="Google Shape;16430;p74"/>
            <p:cNvSpPr/>
            <p:nvPr/>
          </p:nvSpPr>
          <p:spPr>
            <a:xfrm>
              <a:off x="3551698" y="3514484"/>
              <a:ext cx="80972" cy="19069"/>
            </a:xfrm>
            <a:custGeom>
              <a:rect b="b" l="l" r="r" t="t"/>
              <a:pathLst>
                <a:path extrusionOk="0" h="727" w="3087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1" name="Google Shape;16431;p74"/>
            <p:cNvSpPr/>
            <p:nvPr/>
          </p:nvSpPr>
          <p:spPr>
            <a:xfrm>
              <a:off x="3490241" y="3574787"/>
              <a:ext cx="49575" cy="107254"/>
            </a:xfrm>
            <a:custGeom>
              <a:rect b="b" l="l" r="r" t="t"/>
              <a:pathLst>
                <a:path extrusionOk="0" h="4089" w="189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2" name="Google Shape;16432;p74"/>
            <p:cNvSpPr/>
            <p:nvPr/>
          </p:nvSpPr>
          <p:spPr>
            <a:xfrm>
              <a:off x="3307156" y="3365314"/>
              <a:ext cx="345239" cy="335508"/>
            </a:xfrm>
            <a:custGeom>
              <a:rect b="b" l="l" r="r" t="t"/>
              <a:pathLst>
                <a:path extrusionOk="0" h="12791" w="13162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3" name="Google Shape;16433;p74"/>
            <p:cNvSpPr/>
            <p:nvPr/>
          </p:nvSpPr>
          <p:spPr>
            <a:xfrm>
              <a:off x="3376167" y="3431859"/>
              <a:ext cx="199453" cy="203623"/>
            </a:xfrm>
            <a:custGeom>
              <a:rect b="b" l="l" r="r" t="t"/>
              <a:pathLst>
                <a:path extrusionOk="0" h="7763" w="7604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4" name="Google Shape;16434;p74"/>
            <p:cNvSpPr/>
            <p:nvPr/>
          </p:nvSpPr>
          <p:spPr>
            <a:xfrm>
              <a:off x="3390803" y="3461499"/>
              <a:ext cx="99228" cy="74887"/>
            </a:xfrm>
            <a:custGeom>
              <a:rect b="b" l="l" r="r" t="t"/>
              <a:pathLst>
                <a:path extrusionOk="0" h="2855" w="3783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5" name="Google Shape;16435;p74"/>
            <p:cNvSpPr/>
            <p:nvPr/>
          </p:nvSpPr>
          <p:spPr>
            <a:xfrm>
              <a:off x="3369058" y="3464516"/>
              <a:ext cx="29902" cy="29719"/>
            </a:xfrm>
            <a:custGeom>
              <a:rect b="b" l="l" r="r" t="t"/>
              <a:pathLst>
                <a:path extrusionOk="0" h="1133" w="114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6" name="Google Shape;16436;p74"/>
            <p:cNvSpPr/>
            <p:nvPr/>
          </p:nvSpPr>
          <p:spPr>
            <a:xfrm>
              <a:off x="3386475" y="3446732"/>
              <a:ext cx="29902" cy="29902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7" name="Google Shape;16437;p74"/>
            <p:cNvSpPr/>
            <p:nvPr/>
          </p:nvSpPr>
          <p:spPr>
            <a:xfrm>
              <a:off x="3390042" y="3471099"/>
              <a:ext cx="29719" cy="29719"/>
            </a:xfrm>
            <a:custGeom>
              <a:rect b="b" l="l" r="r" t="t"/>
              <a:pathLst>
                <a:path extrusionOk="0" h="1133" w="1133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38" name="Google Shape;16438;p74"/>
          <p:cNvGrpSpPr/>
          <p:nvPr/>
        </p:nvGrpSpPr>
        <p:grpSpPr>
          <a:xfrm>
            <a:off x="14844813" y="3960215"/>
            <a:ext cx="745614" cy="740158"/>
            <a:chOff x="7422407" y="1980107"/>
            <a:chExt cx="372807" cy="370079"/>
          </a:xfrm>
        </p:grpSpPr>
        <p:sp>
          <p:nvSpPr>
            <p:cNvPr id="16439" name="Google Shape;16439;p74"/>
            <p:cNvSpPr/>
            <p:nvPr/>
          </p:nvSpPr>
          <p:spPr>
            <a:xfrm>
              <a:off x="7422407" y="2057670"/>
              <a:ext cx="90546" cy="89680"/>
            </a:xfrm>
            <a:custGeom>
              <a:rect b="b" l="l" r="r" t="t"/>
              <a:pathLst>
                <a:path extrusionOk="0" h="3419" w="3452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0" name="Google Shape;16440;p74"/>
            <p:cNvSpPr/>
            <p:nvPr/>
          </p:nvSpPr>
          <p:spPr>
            <a:xfrm>
              <a:off x="7704668" y="2057670"/>
              <a:ext cx="90546" cy="89680"/>
            </a:xfrm>
            <a:custGeom>
              <a:rect b="b" l="l" r="r" t="t"/>
              <a:pathLst>
                <a:path extrusionOk="0" h="3419" w="3452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1" name="Google Shape;16441;p74"/>
            <p:cNvSpPr/>
            <p:nvPr/>
          </p:nvSpPr>
          <p:spPr>
            <a:xfrm>
              <a:off x="7469175" y="1981340"/>
              <a:ext cx="278720" cy="350984"/>
            </a:xfrm>
            <a:custGeom>
              <a:rect b="b" l="l" r="r" t="t"/>
              <a:pathLst>
                <a:path extrusionOk="0" h="13381" w="10626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2" name="Google Shape;16442;p74"/>
            <p:cNvSpPr/>
            <p:nvPr/>
          </p:nvSpPr>
          <p:spPr>
            <a:xfrm>
              <a:off x="7443207" y="1980107"/>
              <a:ext cx="189276" cy="352295"/>
            </a:xfrm>
            <a:custGeom>
              <a:rect b="b" l="l" r="r" t="t"/>
              <a:pathLst>
                <a:path extrusionOk="0" h="13431" w="7216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3" name="Google Shape;16443;p74"/>
            <p:cNvSpPr/>
            <p:nvPr/>
          </p:nvSpPr>
          <p:spPr>
            <a:xfrm>
              <a:off x="7456007" y="2181790"/>
              <a:ext cx="302038" cy="168370"/>
            </a:xfrm>
            <a:custGeom>
              <a:rect b="b" l="l" r="r" t="t"/>
              <a:pathLst>
                <a:path extrusionOk="0" h="6419" w="11515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4" name="Google Shape;16444;p74"/>
            <p:cNvSpPr/>
            <p:nvPr/>
          </p:nvSpPr>
          <p:spPr>
            <a:xfrm>
              <a:off x="7757469" y="2189108"/>
              <a:ext cx="210" cy="26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5" name="Google Shape;16445;p74"/>
            <p:cNvSpPr/>
            <p:nvPr/>
          </p:nvSpPr>
          <p:spPr>
            <a:xfrm>
              <a:off x="7578554" y="2076896"/>
              <a:ext cx="59778" cy="57286"/>
            </a:xfrm>
            <a:custGeom>
              <a:rect b="b" l="l" r="r" t="t"/>
              <a:pathLst>
                <a:path extrusionOk="0" h="2184" w="2279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6" name="Google Shape;16446;p74"/>
            <p:cNvSpPr/>
            <p:nvPr/>
          </p:nvSpPr>
          <p:spPr>
            <a:xfrm>
              <a:off x="7542802" y="2051820"/>
              <a:ext cx="23869" cy="29902"/>
            </a:xfrm>
            <a:custGeom>
              <a:rect b="b" l="l" r="r" t="t"/>
              <a:pathLst>
                <a:path extrusionOk="0" h="1140" w="91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7" name="Google Shape;16447;p74"/>
            <p:cNvSpPr/>
            <p:nvPr/>
          </p:nvSpPr>
          <p:spPr>
            <a:xfrm>
              <a:off x="7650240" y="2051820"/>
              <a:ext cx="23843" cy="29902"/>
            </a:xfrm>
            <a:custGeom>
              <a:rect b="b" l="l" r="r" t="t"/>
              <a:pathLst>
                <a:path extrusionOk="0" h="1140" w="909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8" name="Google Shape;16448;p74"/>
            <p:cNvSpPr/>
            <p:nvPr/>
          </p:nvSpPr>
          <p:spPr>
            <a:xfrm>
              <a:off x="7582462" y="2100582"/>
              <a:ext cx="51778" cy="22768"/>
            </a:xfrm>
            <a:custGeom>
              <a:rect b="b" l="l" r="r" t="t"/>
              <a:pathLst>
                <a:path extrusionOk="0" h="868" w="1974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9" name="Google Shape;16449;p74"/>
            <p:cNvSpPr/>
            <p:nvPr/>
          </p:nvSpPr>
          <p:spPr>
            <a:xfrm>
              <a:off x="7548678" y="2057853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0" name="Google Shape;16450;p74"/>
            <p:cNvSpPr/>
            <p:nvPr/>
          </p:nvSpPr>
          <p:spPr>
            <a:xfrm>
              <a:off x="7656273" y="2057853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1" name="Google Shape;16451;p74"/>
            <p:cNvSpPr/>
            <p:nvPr/>
          </p:nvSpPr>
          <p:spPr>
            <a:xfrm>
              <a:off x="7455824" y="2181974"/>
              <a:ext cx="194784" cy="168213"/>
            </a:xfrm>
            <a:custGeom>
              <a:rect b="b" l="l" r="r" t="t"/>
              <a:pathLst>
                <a:path extrusionOk="0" h="6413" w="7426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52" name="Google Shape;16452;p74"/>
          <p:cNvGrpSpPr/>
          <p:nvPr/>
        </p:nvGrpSpPr>
        <p:grpSpPr>
          <a:xfrm>
            <a:off x="13832283" y="5812368"/>
            <a:ext cx="579473" cy="740788"/>
            <a:chOff x="6916141" y="2906184"/>
            <a:chExt cx="289737" cy="370394"/>
          </a:xfrm>
        </p:grpSpPr>
        <p:sp>
          <p:nvSpPr>
            <p:cNvPr id="16453" name="Google Shape;16453;p74"/>
            <p:cNvSpPr/>
            <p:nvPr/>
          </p:nvSpPr>
          <p:spPr>
            <a:xfrm>
              <a:off x="7003199" y="2916073"/>
              <a:ext cx="44827" cy="64159"/>
            </a:xfrm>
            <a:custGeom>
              <a:rect b="b" l="l" r="r" t="t"/>
              <a:pathLst>
                <a:path extrusionOk="0" h="2446" w="1709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4" name="Google Shape;16454;p74"/>
            <p:cNvSpPr/>
            <p:nvPr/>
          </p:nvSpPr>
          <p:spPr>
            <a:xfrm>
              <a:off x="7073967" y="3099551"/>
              <a:ext cx="44853" cy="64159"/>
            </a:xfrm>
            <a:custGeom>
              <a:rect b="b" l="l" r="r" t="t"/>
              <a:pathLst>
                <a:path extrusionOk="0" h="2446" w="171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5" name="Google Shape;16455;p74"/>
            <p:cNvSpPr/>
            <p:nvPr/>
          </p:nvSpPr>
          <p:spPr>
            <a:xfrm>
              <a:off x="7120762" y="2985530"/>
              <a:ext cx="64945" cy="41496"/>
            </a:xfrm>
            <a:custGeom>
              <a:rect b="b" l="l" r="r" t="t"/>
              <a:pathLst>
                <a:path extrusionOk="0" h="1582" w="2476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6" name="Google Shape;16456;p74"/>
            <p:cNvSpPr/>
            <p:nvPr/>
          </p:nvSpPr>
          <p:spPr>
            <a:xfrm>
              <a:off x="6936312" y="3052967"/>
              <a:ext cx="65129" cy="41470"/>
            </a:xfrm>
            <a:custGeom>
              <a:rect b="b" l="l" r="r" t="t"/>
              <a:pathLst>
                <a:path extrusionOk="0" h="1581" w="2483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7" name="Google Shape;16457;p74"/>
            <p:cNvSpPr/>
            <p:nvPr/>
          </p:nvSpPr>
          <p:spPr>
            <a:xfrm>
              <a:off x="7073967" y="2916073"/>
              <a:ext cx="44853" cy="64159"/>
            </a:xfrm>
            <a:custGeom>
              <a:rect b="b" l="l" r="r" t="t"/>
              <a:pathLst>
                <a:path extrusionOk="0" h="2446" w="171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8" name="Google Shape;16458;p74"/>
            <p:cNvSpPr/>
            <p:nvPr/>
          </p:nvSpPr>
          <p:spPr>
            <a:xfrm>
              <a:off x="7003199" y="3099551"/>
              <a:ext cx="44827" cy="64159"/>
            </a:xfrm>
            <a:custGeom>
              <a:rect b="b" l="l" r="r" t="t"/>
              <a:pathLst>
                <a:path extrusionOk="0" h="2446" w="1709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9" name="Google Shape;16459;p74"/>
            <p:cNvSpPr/>
            <p:nvPr/>
          </p:nvSpPr>
          <p:spPr>
            <a:xfrm>
              <a:off x="7120762" y="3052967"/>
              <a:ext cx="64945" cy="41338"/>
            </a:xfrm>
            <a:custGeom>
              <a:rect b="b" l="l" r="r" t="t"/>
              <a:pathLst>
                <a:path extrusionOk="0" h="1576" w="2476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0" name="Google Shape;16460;p74"/>
            <p:cNvSpPr/>
            <p:nvPr/>
          </p:nvSpPr>
          <p:spPr>
            <a:xfrm>
              <a:off x="6936496" y="2985477"/>
              <a:ext cx="64945" cy="41548"/>
            </a:xfrm>
            <a:custGeom>
              <a:rect b="b" l="l" r="r" t="t"/>
              <a:pathLst>
                <a:path extrusionOk="0" h="1584" w="2476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1" name="Google Shape;16461;p74"/>
            <p:cNvSpPr/>
            <p:nvPr/>
          </p:nvSpPr>
          <p:spPr>
            <a:xfrm>
              <a:off x="7022032" y="3104902"/>
              <a:ext cx="77929" cy="171675"/>
            </a:xfrm>
            <a:custGeom>
              <a:rect b="b" l="l" r="r" t="t"/>
              <a:pathLst>
                <a:path extrusionOk="0" h="6545" w="2971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2" name="Google Shape;16462;p74"/>
            <p:cNvSpPr/>
            <p:nvPr/>
          </p:nvSpPr>
          <p:spPr>
            <a:xfrm>
              <a:off x="6916141" y="3148234"/>
              <a:ext cx="121471" cy="83359"/>
            </a:xfrm>
            <a:custGeom>
              <a:rect b="b" l="l" r="r" t="t"/>
              <a:pathLst>
                <a:path extrusionOk="0" h="3178" w="4631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3" name="Google Shape;16463;p74"/>
            <p:cNvSpPr/>
            <p:nvPr/>
          </p:nvSpPr>
          <p:spPr>
            <a:xfrm>
              <a:off x="7084407" y="3148234"/>
              <a:ext cx="121471" cy="83359"/>
            </a:xfrm>
            <a:custGeom>
              <a:rect b="b" l="l" r="r" t="t"/>
              <a:pathLst>
                <a:path extrusionOk="0" h="3178" w="4631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4" name="Google Shape;16464;p74"/>
            <p:cNvSpPr/>
            <p:nvPr/>
          </p:nvSpPr>
          <p:spPr>
            <a:xfrm>
              <a:off x="7037508" y="2906184"/>
              <a:ext cx="46978" cy="62847"/>
            </a:xfrm>
            <a:custGeom>
              <a:rect b="b" l="l" r="r" t="t"/>
              <a:pathLst>
                <a:path extrusionOk="0" h="2396" w="1791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5" name="Google Shape;16465;p74"/>
            <p:cNvSpPr/>
            <p:nvPr/>
          </p:nvSpPr>
          <p:spPr>
            <a:xfrm>
              <a:off x="7037508" y="3110752"/>
              <a:ext cx="47162" cy="62900"/>
            </a:xfrm>
            <a:custGeom>
              <a:rect b="b" l="l" r="r" t="t"/>
              <a:pathLst>
                <a:path extrusionOk="0" h="2398" w="1798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6" name="Google Shape;16466;p74"/>
            <p:cNvSpPr/>
            <p:nvPr/>
          </p:nvSpPr>
          <p:spPr>
            <a:xfrm>
              <a:off x="7131962" y="3022225"/>
              <a:ext cx="63345" cy="35463"/>
            </a:xfrm>
            <a:custGeom>
              <a:rect b="b" l="l" r="r" t="t"/>
              <a:pathLst>
                <a:path extrusionOk="0" h="1352" w="2415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7" name="Google Shape;16467;p74"/>
            <p:cNvSpPr/>
            <p:nvPr/>
          </p:nvSpPr>
          <p:spPr>
            <a:xfrm>
              <a:off x="6926896" y="3022199"/>
              <a:ext cx="63345" cy="35489"/>
            </a:xfrm>
            <a:custGeom>
              <a:rect b="b" l="l" r="r" t="t"/>
              <a:pathLst>
                <a:path extrusionOk="0" h="1353" w="2415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74"/>
            <p:cNvSpPr/>
            <p:nvPr/>
          </p:nvSpPr>
          <p:spPr>
            <a:xfrm>
              <a:off x="7100302" y="2944558"/>
              <a:ext cx="56526" cy="56132"/>
            </a:xfrm>
            <a:custGeom>
              <a:rect b="b" l="l" r="r" t="t"/>
              <a:pathLst>
                <a:path extrusionOk="0" h="2140" w="2155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9" name="Google Shape;16469;p74"/>
            <p:cNvSpPr/>
            <p:nvPr/>
          </p:nvSpPr>
          <p:spPr>
            <a:xfrm>
              <a:off x="6965218" y="3079092"/>
              <a:ext cx="56499" cy="56158"/>
            </a:xfrm>
            <a:custGeom>
              <a:rect b="b" l="l" r="r" t="t"/>
              <a:pathLst>
                <a:path extrusionOk="0" h="2141" w="2154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0" name="Google Shape;16470;p74"/>
            <p:cNvSpPr/>
            <p:nvPr/>
          </p:nvSpPr>
          <p:spPr>
            <a:xfrm>
              <a:off x="7100302" y="3079276"/>
              <a:ext cx="56499" cy="56027"/>
            </a:xfrm>
            <a:custGeom>
              <a:rect b="b" l="l" r="r" t="t"/>
              <a:pathLst>
                <a:path extrusionOk="0" h="2136" w="2154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1" name="Google Shape;16471;p74"/>
            <p:cNvSpPr/>
            <p:nvPr/>
          </p:nvSpPr>
          <p:spPr>
            <a:xfrm>
              <a:off x="6965218" y="2944558"/>
              <a:ext cx="56499" cy="56132"/>
            </a:xfrm>
            <a:custGeom>
              <a:rect b="b" l="l" r="r" t="t"/>
              <a:pathLst>
                <a:path extrusionOk="0" h="2140" w="2154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2" name="Google Shape;16472;p74"/>
            <p:cNvSpPr/>
            <p:nvPr/>
          </p:nvSpPr>
          <p:spPr>
            <a:xfrm>
              <a:off x="6984156" y="2963129"/>
              <a:ext cx="153708" cy="153524"/>
            </a:xfrm>
            <a:custGeom>
              <a:rect b="b" l="l" r="r" t="t"/>
              <a:pathLst>
                <a:path extrusionOk="0" h="5853" w="586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3" name="Google Shape;16473;p74"/>
            <p:cNvSpPr/>
            <p:nvPr/>
          </p:nvSpPr>
          <p:spPr>
            <a:xfrm>
              <a:off x="7001940" y="2980756"/>
              <a:ext cx="118114" cy="118297"/>
            </a:xfrm>
            <a:custGeom>
              <a:rect b="b" l="l" r="r" t="t"/>
              <a:pathLst>
                <a:path extrusionOk="0" h="4510" w="4503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74" name="Google Shape;16474;p74"/>
          <p:cNvGrpSpPr/>
          <p:nvPr/>
        </p:nvGrpSpPr>
        <p:grpSpPr>
          <a:xfrm>
            <a:off x="15940388" y="4027154"/>
            <a:ext cx="745352" cy="663462"/>
            <a:chOff x="7970194" y="2013577"/>
            <a:chExt cx="372676" cy="331731"/>
          </a:xfrm>
        </p:grpSpPr>
        <p:sp>
          <p:nvSpPr>
            <p:cNvPr id="16475" name="Google Shape;16475;p74"/>
            <p:cNvSpPr/>
            <p:nvPr/>
          </p:nvSpPr>
          <p:spPr>
            <a:xfrm>
              <a:off x="8092032" y="2284533"/>
              <a:ext cx="102454" cy="60775"/>
            </a:xfrm>
            <a:custGeom>
              <a:rect b="b" l="l" r="r" t="t"/>
              <a:pathLst>
                <a:path extrusionOk="0" h="2317" w="3906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6" name="Google Shape;16476;p74"/>
            <p:cNvSpPr/>
            <p:nvPr/>
          </p:nvSpPr>
          <p:spPr>
            <a:xfrm>
              <a:off x="8116741" y="2284533"/>
              <a:ext cx="77746" cy="60775"/>
            </a:xfrm>
            <a:custGeom>
              <a:rect b="b" l="l" r="r" t="t"/>
              <a:pathLst>
                <a:path extrusionOk="0" h="2317" w="2964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7" name="Google Shape;16477;p74"/>
            <p:cNvSpPr/>
            <p:nvPr/>
          </p:nvSpPr>
          <p:spPr>
            <a:xfrm>
              <a:off x="7970194" y="2104805"/>
              <a:ext cx="38086" cy="48578"/>
            </a:xfrm>
            <a:custGeom>
              <a:rect b="b" l="l" r="r" t="t"/>
              <a:pathLst>
                <a:path extrusionOk="0" h="1852" w="1452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8" name="Google Shape;16478;p74"/>
            <p:cNvSpPr/>
            <p:nvPr/>
          </p:nvSpPr>
          <p:spPr>
            <a:xfrm>
              <a:off x="7984961" y="2013577"/>
              <a:ext cx="357908" cy="288687"/>
            </a:xfrm>
            <a:custGeom>
              <a:rect b="b" l="l" r="r" t="t"/>
              <a:pathLst>
                <a:path extrusionOk="0" h="11006" w="13645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9" name="Google Shape;16479;p74"/>
            <p:cNvSpPr/>
            <p:nvPr/>
          </p:nvSpPr>
          <p:spPr>
            <a:xfrm>
              <a:off x="7984961" y="2013577"/>
              <a:ext cx="244385" cy="288687"/>
            </a:xfrm>
            <a:custGeom>
              <a:rect b="b" l="l" r="r" t="t"/>
              <a:pathLst>
                <a:path extrusionOk="0" h="11006" w="9317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0" name="Google Shape;16480;p74"/>
            <p:cNvSpPr/>
            <p:nvPr/>
          </p:nvSpPr>
          <p:spPr>
            <a:xfrm>
              <a:off x="8083875" y="2093447"/>
              <a:ext cx="208974" cy="129786"/>
            </a:xfrm>
            <a:custGeom>
              <a:rect b="b" l="l" r="r" t="t"/>
              <a:pathLst>
                <a:path extrusionOk="0" h="4948" w="7967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1" name="Google Shape;16481;p74"/>
            <p:cNvSpPr/>
            <p:nvPr/>
          </p:nvSpPr>
          <p:spPr>
            <a:xfrm>
              <a:off x="8108505" y="2142707"/>
              <a:ext cx="184292" cy="80552"/>
            </a:xfrm>
            <a:custGeom>
              <a:rect b="b" l="l" r="r" t="t"/>
              <a:pathLst>
                <a:path extrusionOk="0" h="3071" w="7026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2" name="Google Shape;16482;p74"/>
            <p:cNvSpPr/>
            <p:nvPr/>
          </p:nvSpPr>
          <p:spPr>
            <a:xfrm>
              <a:off x="8032805" y="2087388"/>
              <a:ext cx="36827" cy="42886"/>
            </a:xfrm>
            <a:custGeom>
              <a:rect b="b" l="l" r="r" t="t"/>
              <a:pathLst>
                <a:path extrusionOk="0" h="1635" w="1404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3" name="Google Shape;16483;p74"/>
            <p:cNvSpPr/>
            <p:nvPr/>
          </p:nvSpPr>
          <p:spPr>
            <a:xfrm>
              <a:off x="8051297" y="2087388"/>
              <a:ext cx="18518" cy="30742"/>
            </a:xfrm>
            <a:custGeom>
              <a:rect b="b" l="l" r="r" t="t"/>
              <a:pathLst>
                <a:path extrusionOk="0" h="1172" w="706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4" name="Google Shape;16484;p74"/>
            <p:cNvSpPr/>
            <p:nvPr/>
          </p:nvSpPr>
          <p:spPr>
            <a:xfrm>
              <a:off x="8045081" y="2093421"/>
              <a:ext cx="12276" cy="12302"/>
            </a:xfrm>
            <a:custGeom>
              <a:rect b="b" l="l" r="r" t="t"/>
              <a:pathLst>
                <a:path extrusionOk="0" h="469" w="468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85" name="Google Shape;16485;p74"/>
          <p:cNvGrpSpPr/>
          <p:nvPr/>
        </p:nvGrpSpPr>
        <p:grpSpPr>
          <a:xfrm>
            <a:off x="2833467" y="3024381"/>
            <a:ext cx="665927" cy="740316"/>
            <a:chOff x="1416733" y="1512190"/>
            <a:chExt cx="332964" cy="370158"/>
          </a:xfrm>
        </p:grpSpPr>
        <p:sp>
          <p:nvSpPr>
            <p:cNvPr id="16486" name="Google Shape;16486;p74"/>
            <p:cNvSpPr/>
            <p:nvPr/>
          </p:nvSpPr>
          <p:spPr>
            <a:xfrm>
              <a:off x="1416733" y="1637596"/>
              <a:ext cx="106913" cy="144134"/>
            </a:xfrm>
            <a:custGeom>
              <a:rect b="b" l="l" r="r" t="t"/>
              <a:pathLst>
                <a:path extrusionOk="0" h="5495" w="4076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7" name="Google Shape;16487;p74"/>
            <p:cNvSpPr/>
            <p:nvPr/>
          </p:nvSpPr>
          <p:spPr>
            <a:xfrm>
              <a:off x="1642967" y="1637596"/>
              <a:ext cx="106730" cy="144134"/>
            </a:xfrm>
            <a:custGeom>
              <a:rect b="b" l="l" r="r" t="t"/>
              <a:pathLst>
                <a:path extrusionOk="0" h="5495" w="4069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8" name="Google Shape;16488;p74"/>
            <p:cNvSpPr/>
            <p:nvPr/>
          </p:nvSpPr>
          <p:spPr>
            <a:xfrm>
              <a:off x="1463685" y="1643472"/>
              <a:ext cx="238877" cy="238877"/>
            </a:xfrm>
            <a:custGeom>
              <a:rect b="b" l="l" r="r" t="t"/>
              <a:pathLst>
                <a:path extrusionOk="0" h="9107" w="9107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9" name="Google Shape;16489;p74"/>
            <p:cNvSpPr/>
            <p:nvPr/>
          </p:nvSpPr>
          <p:spPr>
            <a:xfrm>
              <a:off x="1506178" y="1643472"/>
              <a:ext cx="154049" cy="47765"/>
            </a:xfrm>
            <a:custGeom>
              <a:rect b="b" l="l" r="r" t="t"/>
              <a:pathLst>
                <a:path extrusionOk="0" h="1821" w="5873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0" name="Google Shape;16490;p74"/>
            <p:cNvSpPr/>
            <p:nvPr/>
          </p:nvSpPr>
          <p:spPr>
            <a:xfrm>
              <a:off x="1499594" y="1643472"/>
              <a:ext cx="167216" cy="196909"/>
            </a:xfrm>
            <a:custGeom>
              <a:rect b="b" l="l" r="r" t="t"/>
              <a:pathLst>
                <a:path extrusionOk="0" h="7507" w="6375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1" name="Google Shape;16491;p74"/>
            <p:cNvSpPr/>
            <p:nvPr/>
          </p:nvSpPr>
          <p:spPr>
            <a:xfrm>
              <a:off x="1518637" y="1643472"/>
              <a:ext cx="129157" cy="47765"/>
            </a:xfrm>
            <a:custGeom>
              <a:rect b="b" l="l" r="r" t="t"/>
              <a:pathLst>
                <a:path extrusionOk="0" h="1821" w="4924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2" name="Google Shape;16492;p74"/>
            <p:cNvSpPr/>
            <p:nvPr/>
          </p:nvSpPr>
          <p:spPr>
            <a:xfrm>
              <a:off x="1493745" y="1858295"/>
              <a:ext cx="71687" cy="23869"/>
            </a:xfrm>
            <a:custGeom>
              <a:rect b="b" l="l" r="r" t="t"/>
              <a:pathLst>
                <a:path extrusionOk="0" h="910" w="2733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3" name="Google Shape;16493;p74"/>
            <p:cNvSpPr/>
            <p:nvPr/>
          </p:nvSpPr>
          <p:spPr>
            <a:xfrm>
              <a:off x="1493745" y="1858295"/>
              <a:ext cx="47686" cy="23869"/>
            </a:xfrm>
            <a:custGeom>
              <a:rect b="b" l="l" r="r" t="t"/>
              <a:pathLst>
                <a:path extrusionOk="0" h="910" w="1818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4" name="Google Shape;16494;p74"/>
            <p:cNvSpPr/>
            <p:nvPr/>
          </p:nvSpPr>
          <p:spPr>
            <a:xfrm>
              <a:off x="1601156" y="1858295"/>
              <a:ext cx="71713" cy="23869"/>
            </a:xfrm>
            <a:custGeom>
              <a:rect b="b" l="l" r="r" t="t"/>
              <a:pathLst>
                <a:path extrusionOk="0" h="910" w="2734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5" name="Google Shape;16495;p74"/>
            <p:cNvSpPr/>
            <p:nvPr/>
          </p:nvSpPr>
          <p:spPr>
            <a:xfrm>
              <a:off x="1601156" y="1858295"/>
              <a:ext cx="47870" cy="23869"/>
            </a:xfrm>
            <a:custGeom>
              <a:rect b="b" l="l" r="r" t="t"/>
              <a:pathLst>
                <a:path extrusionOk="0" h="910" w="1825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6" name="Google Shape;16496;p74"/>
            <p:cNvSpPr/>
            <p:nvPr/>
          </p:nvSpPr>
          <p:spPr>
            <a:xfrm>
              <a:off x="1499594" y="1512217"/>
              <a:ext cx="167216" cy="167190"/>
            </a:xfrm>
            <a:custGeom>
              <a:rect b="b" l="l" r="r" t="t"/>
              <a:pathLst>
                <a:path extrusionOk="0" h="6374" w="6375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7" name="Google Shape;16497;p74"/>
            <p:cNvSpPr/>
            <p:nvPr/>
          </p:nvSpPr>
          <p:spPr>
            <a:xfrm>
              <a:off x="1566480" y="1620415"/>
              <a:ext cx="33286" cy="32263"/>
            </a:xfrm>
            <a:custGeom>
              <a:rect b="b" l="l" r="r" t="t"/>
              <a:pathLst>
                <a:path extrusionOk="0" h="1230" w="1269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8" name="Google Shape;16498;p74"/>
            <p:cNvSpPr/>
            <p:nvPr/>
          </p:nvSpPr>
          <p:spPr>
            <a:xfrm>
              <a:off x="1499253" y="1512190"/>
              <a:ext cx="98913" cy="167190"/>
            </a:xfrm>
            <a:custGeom>
              <a:rect b="b" l="l" r="r" t="t"/>
              <a:pathLst>
                <a:path extrusionOk="0" h="6374" w="3771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9" name="Google Shape;16499;p74"/>
            <p:cNvSpPr/>
            <p:nvPr/>
          </p:nvSpPr>
          <p:spPr>
            <a:xfrm>
              <a:off x="1499594" y="1512217"/>
              <a:ext cx="167216" cy="86638"/>
            </a:xfrm>
            <a:custGeom>
              <a:rect b="b" l="l" r="r" t="t"/>
              <a:pathLst>
                <a:path extrusionOk="0" h="3303" w="6375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0" name="Google Shape;16500;p74"/>
            <p:cNvSpPr/>
            <p:nvPr/>
          </p:nvSpPr>
          <p:spPr>
            <a:xfrm>
              <a:off x="1499594" y="1512217"/>
              <a:ext cx="98572" cy="86638"/>
            </a:xfrm>
            <a:custGeom>
              <a:rect b="b" l="l" r="r" t="t"/>
              <a:pathLst>
                <a:path extrusionOk="0" h="3303" w="3758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1" name="Google Shape;16501;p74"/>
            <p:cNvSpPr/>
            <p:nvPr/>
          </p:nvSpPr>
          <p:spPr>
            <a:xfrm>
              <a:off x="1535529" y="1583877"/>
              <a:ext cx="23869" cy="29745"/>
            </a:xfrm>
            <a:custGeom>
              <a:rect b="b" l="l" r="r" t="t"/>
              <a:pathLst>
                <a:path extrusionOk="0" h="1134" w="91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2" name="Google Shape;16502;p74"/>
            <p:cNvSpPr/>
            <p:nvPr/>
          </p:nvSpPr>
          <p:spPr>
            <a:xfrm>
              <a:off x="1541404" y="1589753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3" name="Google Shape;16503;p74"/>
            <p:cNvSpPr/>
            <p:nvPr/>
          </p:nvSpPr>
          <p:spPr>
            <a:xfrm>
              <a:off x="1607032" y="1583877"/>
              <a:ext cx="23843" cy="29719"/>
            </a:xfrm>
            <a:custGeom>
              <a:rect b="b" l="l" r="r" t="t"/>
              <a:pathLst>
                <a:path extrusionOk="0" h="1133" w="909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4" name="Google Shape;16504;p74"/>
            <p:cNvSpPr/>
            <p:nvPr/>
          </p:nvSpPr>
          <p:spPr>
            <a:xfrm>
              <a:off x="1613065" y="1589753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5" name="Google Shape;16505;p74"/>
          <p:cNvGrpSpPr/>
          <p:nvPr/>
        </p:nvGrpSpPr>
        <p:grpSpPr>
          <a:xfrm>
            <a:off x="10492732" y="5812210"/>
            <a:ext cx="685705" cy="740158"/>
            <a:chOff x="5246366" y="2906105"/>
            <a:chExt cx="342852" cy="370079"/>
          </a:xfrm>
        </p:grpSpPr>
        <p:sp>
          <p:nvSpPr>
            <p:cNvPr id="16506" name="Google Shape;16506;p74"/>
            <p:cNvSpPr/>
            <p:nvPr/>
          </p:nvSpPr>
          <p:spPr>
            <a:xfrm>
              <a:off x="5410172" y="3089033"/>
              <a:ext cx="179046" cy="163701"/>
            </a:xfrm>
            <a:custGeom>
              <a:rect b="b" l="l" r="r" t="t"/>
              <a:pathLst>
                <a:path extrusionOk="0" h="6241" w="6826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7" name="Google Shape;16507;p74"/>
            <p:cNvSpPr/>
            <p:nvPr/>
          </p:nvSpPr>
          <p:spPr>
            <a:xfrm>
              <a:off x="5405687" y="3137611"/>
              <a:ext cx="24210" cy="138573"/>
            </a:xfrm>
            <a:custGeom>
              <a:rect b="b" l="l" r="r" t="t"/>
              <a:pathLst>
                <a:path extrusionOk="0" h="5283" w="923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8" name="Google Shape;16508;p74"/>
            <p:cNvSpPr/>
            <p:nvPr/>
          </p:nvSpPr>
          <p:spPr>
            <a:xfrm>
              <a:off x="5381660" y="2906105"/>
              <a:ext cx="72237" cy="87110"/>
            </a:xfrm>
            <a:custGeom>
              <a:rect b="b" l="l" r="r" t="t"/>
              <a:pathLst>
                <a:path extrusionOk="0" h="3321" w="2754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9" name="Google Shape;16509;p74"/>
            <p:cNvSpPr/>
            <p:nvPr/>
          </p:nvSpPr>
          <p:spPr>
            <a:xfrm>
              <a:off x="5343076" y="2934093"/>
              <a:ext cx="168108" cy="215820"/>
            </a:xfrm>
            <a:custGeom>
              <a:rect b="b" l="l" r="r" t="t"/>
              <a:pathLst>
                <a:path extrusionOk="0" h="8228" w="6409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0" name="Google Shape;16510;p74"/>
            <p:cNvSpPr/>
            <p:nvPr/>
          </p:nvSpPr>
          <p:spPr>
            <a:xfrm>
              <a:off x="5324584" y="2934093"/>
              <a:ext cx="168108" cy="215820"/>
            </a:xfrm>
            <a:custGeom>
              <a:rect b="b" l="l" r="r" t="t"/>
              <a:pathLst>
                <a:path extrusionOk="0" h="8228" w="6409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1" name="Google Shape;16511;p74"/>
            <p:cNvSpPr/>
            <p:nvPr/>
          </p:nvSpPr>
          <p:spPr>
            <a:xfrm>
              <a:off x="5246366" y="3089033"/>
              <a:ext cx="179046" cy="163701"/>
            </a:xfrm>
            <a:custGeom>
              <a:rect b="b" l="l" r="r" t="t"/>
              <a:pathLst>
                <a:path extrusionOk="0" h="6241" w="6826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12" name="Google Shape;16512;p74"/>
          <p:cNvGrpSpPr/>
          <p:nvPr/>
        </p:nvGrpSpPr>
        <p:grpSpPr>
          <a:xfrm>
            <a:off x="1699334" y="4869766"/>
            <a:ext cx="742519" cy="732499"/>
            <a:chOff x="849667" y="2434883"/>
            <a:chExt cx="371259" cy="366249"/>
          </a:xfrm>
        </p:grpSpPr>
        <p:sp>
          <p:nvSpPr>
            <p:cNvPr id="16513" name="Google Shape;16513;p74"/>
            <p:cNvSpPr/>
            <p:nvPr/>
          </p:nvSpPr>
          <p:spPr>
            <a:xfrm>
              <a:off x="956607" y="2434883"/>
              <a:ext cx="258628" cy="145367"/>
            </a:xfrm>
            <a:custGeom>
              <a:rect b="b" l="l" r="r" t="t"/>
              <a:pathLst>
                <a:path extrusionOk="0" h="5542" w="986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4" name="Google Shape;16514;p74"/>
            <p:cNvSpPr/>
            <p:nvPr/>
          </p:nvSpPr>
          <p:spPr>
            <a:xfrm>
              <a:off x="1078078" y="2454661"/>
              <a:ext cx="393" cy="210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5" name="Google Shape;16515;p74"/>
            <p:cNvSpPr/>
            <p:nvPr/>
          </p:nvSpPr>
          <p:spPr>
            <a:xfrm>
              <a:off x="956790" y="2434883"/>
              <a:ext cx="121314" cy="145183"/>
            </a:xfrm>
            <a:custGeom>
              <a:rect b="b" l="l" r="r" t="t"/>
              <a:pathLst>
                <a:path extrusionOk="0" h="5535" w="4625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6" name="Google Shape;16516;p74"/>
            <p:cNvSpPr/>
            <p:nvPr/>
          </p:nvSpPr>
          <p:spPr>
            <a:xfrm>
              <a:off x="869287" y="2681944"/>
              <a:ext cx="100854" cy="95372"/>
            </a:xfrm>
            <a:custGeom>
              <a:rect b="b" l="l" r="r" t="t"/>
              <a:pathLst>
                <a:path extrusionOk="0" h="3636" w="3845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7" name="Google Shape;16517;p74"/>
            <p:cNvSpPr/>
            <p:nvPr/>
          </p:nvSpPr>
          <p:spPr>
            <a:xfrm>
              <a:off x="880828" y="2681944"/>
              <a:ext cx="89313" cy="95372"/>
            </a:xfrm>
            <a:custGeom>
              <a:rect b="b" l="l" r="r" t="t"/>
              <a:pathLst>
                <a:path extrusionOk="0" h="3636" w="3405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8" name="Google Shape;16518;p74"/>
            <p:cNvSpPr/>
            <p:nvPr/>
          </p:nvSpPr>
          <p:spPr>
            <a:xfrm>
              <a:off x="946456" y="2490674"/>
              <a:ext cx="274471" cy="310458"/>
            </a:xfrm>
            <a:custGeom>
              <a:rect b="b" l="l" r="r" t="t"/>
              <a:pathLst>
                <a:path extrusionOk="0" h="11836" w="10464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9" name="Google Shape;16519;p74"/>
            <p:cNvSpPr/>
            <p:nvPr/>
          </p:nvSpPr>
          <p:spPr>
            <a:xfrm>
              <a:off x="946456" y="2490753"/>
              <a:ext cx="172908" cy="310380"/>
            </a:xfrm>
            <a:custGeom>
              <a:rect b="b" l="l" r="r" t="t"/>
              <a:pathLst>
                <a:path extrusionOk="0" h="11833" w="6592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0" name="Google Shape;16520;p74"/>
            <p:cNvSpPr/>
            <p:nvPr/>
          </p:nvSpPr>
          <p:spPr>
            <a:xfrm>
              <a:off x="850952" y="2598506"/>
              <a:ext cx="156200" cy="100592"/>
            </a:xfrm>
            <a:custGeom>
              <a:rect b="b" l="l" r="r" t="t"/>
              <a:pathLst>
                <a:path extrusionOk="0" h="3835" w="5955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1" name="Google Shape;16521;p74"/>
            <p:cNvSpPr/>
            <p:nvPr/>
          </p:nvSpPr>
          <p:spPr>
            <a:xfrm>
              <a:off x="855936" y="2664160"/>
              <a:ext cx="131281" cy="34938"/>
            </a:xfrm>
            <a:custGeom>
              <a:rect b="b" l="l" r="r" t="t"/>
              <a:pathLst>
                <a:path extrusionOk="0" h="1332" w="5005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2" name="Google Shape;16522;p74"/>
            <p:cNvSpPr/>
            <p:nvPr/>
          </p:nvSpPr>
          <p:spPr>
            <a:xfrm>
              <a:off x="1011926" y="2574164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3" name="Google Shape;16523;p74"/>
            <p:cNvSpPr/>
            <p:nvPr/>
          </p:nvSpPr>
          <p:spPr>
            <a:xfrm>
              <a:off x="1029893" y="2574164"/>
              <a:ext cx="23843" cy="41837"/>
            </a:xfrm>
            <a:custGeom>
              <a:rect b="b" l="l" r="r" t="t"/>
              <a:pathLst>
                <a:path extrusionOk="0" h="1595" w="909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4" name="Google Shape;16524;p74"/>
            <p:cNvSpPr/>
            <p:nvPr/>
          </p:nvSpPr>
          <p:spPr>
            <a:xfrm>
              <a:off x="1023834" y="2580224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5" name="Google Shape;16525;p74"/>
            <p:cNvSpPr/>
            <p:nvPr/>
          </p:nvSpPr>
          <p:spPr>
            <a:xfrm>
              <a:off x="849667" y="2658127"/>
              <a:ext cx="121733" cy="30138"/>
            </a:xfrm>
            <a:custGeom>
              <a:rect b="b" l="l" r="r" t="t"/>
              <a:pathLst>
                <a:path extrusionOk="0" h="1149" w="4641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6" name="Google Shape;16526;p74"/>
          <p:cNvGrpSpPr/>
          <p:nvPr/>
        </p:nvGrpSpPr>
        <p:grpSpPr>
          <a:xfrm>
            <a:off x="8834051" y="6730732"/>
            <a:ext cx="665455" cy="740106"/>
            <a:chOff x="4417026" y="3365366"/>
            <a:chExt cx="332728" cy="370053"/>
          </a:xfrm>
        </p:grpSpPr>
        <p:sp>
          <p:nvSpPr>
            <p:cNvPr id="16527" name="Google Shape;16527;p74"/>
            <p:cNvSpPr/>
            <p:nvPr/>
          </p:nvSpPr>
          <p:spPr>
            <a:xfrm>
              <a:off x="4486352" y="3547402"/>
              <a:ext cx="194050" cy="188017"/>
            </a:xfrm>
            <a:custGeom>
              <a:rect b="b" l="l" r="r" t="t"/>
              <a:pathLst>
                <a:path extrusionOk="0" h="7168" w="7398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8" name="Google Shape;16528;p74"/>
            <p:cNvSpPr/>
            <p:nvPr/>
          </p:nvSpPr>
          <p:spPr>
            <a:xfrm>
              <a:off x="4572071" y="3656598"/>
              <a:ext cx="22610" cy="30269"/>
            </a:xfrm>
            <a:custGeom>
              <a:rect b="b" l="l" r="r" t="t"/>
              <a:pathLst>
                <a:path extrusionOk="0" h="1154" w="862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9" name="Google Shape;16529;p74"/>
            <p:cNvSpPr/>
            <p:nvPr/>
          </p:nvSpPr>
          <p:spPr>
            <a:xfrm>
              <a:off x="4583271" y="3619482"/>
              <a:ext cx="147465" cy="43175"/>
            </a:xfrm>
            <a:custGeom>
              <a:rect b="b" l="l" r="r" t="t"/>
              <a:pathLst>
                <a:path extrusionOk="0" h="1646" w="5622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0" name="Google Shape;16530;p74"/>
            <p:cNvSpPr/>
            <p:nvPr/>
          </p:nvSpPr>
          <p:spPr>
            <a:xfrm>
              <a:off x="4583271" y="3555455"/>
              <a:ext cx="166482" cy="95110"/>
            </a:xfrm>
            <a:custGeom>
              <a:rect b="b" l="l" r="r" t="t"/>
              <a:pathLst>
                <a:path extrusionOk="0" h="3626" w="6347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1" name="Google Shape;16531;p74"/>
            <p:cNvSpPr/>
            <p:nvPr/>
          </p:nvSpPr>
          <p:spPr>
            <a:xfrm>
              <a:off x="4436016" y="3619482"/>
              <a:ext cx="147465" cy="43175"/>
            </a:xfrm>
            <a:custGeom>
              <a:rect b="b" l="l" r="r" t="t"/>
              <a:pathLst>
                <a:path extrusionOk="0" h="1646" w="5622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2" name="Google Shape;16532;p74"/>
            <p:cNvSpPr/>
            <p:nvPr/>
          </p:nvSpPr>
          <p:spPr>
            <a:xfrm>
              <a:off x="4430928" y="3444082"/>
              <a:ext cx="46191" cy="45535"/>
            </a:xfrm>
            <a:custGeom>
              <a:rect b="b" l="l" r="r" t="t"/>
              <a:pathLst>
                <a:path extrusionOk="0" h="1736" w="1761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3" name="Google Shape;16533;p74"/>
            <p:cNvSpPr/>
            <p:nvPr/>
          </p:nvSpPr>
          <p:spPr>
            <a:xfrm>
              <a:off x="4464135" y="3435899"/>
              <a:ext cx="92487" cy="118874"/>
            </a:xfrm>
            <a:custGeom>
              <a:rect b="b" l="l" r="r" t="t"/>
              <a:pathLst>
                <a:path extrusionOk="0" h="4532" w="3526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4" name="Google Shape;16534;p74"/>
            <p:cNvSpPr/>
            <p:nvPr/>
          </p:nvSpPr>
          <p:spPr>
            <a:xfrm>
              <a:off x="4422481" y="3476791"/>
              <a:ext cx="121681" cy="88867"/>
            </a:xfrm>
            <a:custGeom>
              <a:rect b="b" l="l" r="r" t="t"/>
              <a:pathLst>
                <a:path extrusionOk="0" h="3388" w="4639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5" name="Google Shape;16535;p74"/>
            <p:cNvSpPr/>
            <p:nvPr/>
          </p:nvSpPr>
          <p:spPr>
            <a:xfrm>
              <a:off x="4689818" y="3444082"/>
              <a:ext cx="46007" cy="45535"/>
            </a:xfrm>
            <a:custGeom>
              <a:rect b="b" l="l" r="r" t="t"/>
              <a:pathLst>
                <a:path extrusionOk="0" h="1736" w="1754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6" name="Google Shape;16536;p74"/>
            <p:cNvSpPr/>
            <p:nvPr/>
          </p:nvSpPr>
          <p:spPr>
            <a:xfrm>
              <a:off x="4610131" y="3435899"/>
              <a:ext cx="92487" cy="118874"/>
            </a:xfrm>
            <a:custGeom>
              <a:rect b="b" l="l" r="r" t="t"/>
              <a:pathLst>
                <a:path extrusionOk="0" h="4532" w="3526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7" name="Google Shape;16537;p74"/>
            <p:cNvSpPr/>
            <p:nvPr/>
          </p:nvSpPr>
          <p:spPr>
            <a:xfrm>
              <a:off x="4622590" y="3476791"/>
              <a:ext cx="121681" cy="88867"/>
            </a:xfrm>
            <a:custGeom>
              <a:rect b="b" l="l" r="r" t="t"/>
              <a:pathLst>
                <a:path extrusionOk="0" h="3388" w="4639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8" name="Google Shape;16538;p74"/>
            <p:cNvSpPr/>
            <p:nvPr/>
          </p:nvSpPr>
          <p:spPr>
            <a:xfrm>
              <a:off x="4560687" y="3365366"/>
              <a:ext cx="45378" cy="62532"/>
            </a:xfrm>
            <a:custGeom>
              <a:rect b="b" l="l" r="r" t="t"/>
              <a:pathLst>
                <a:path extrusionOk="0" h="2384" w="173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9" name="Google Shape;16539;p74"/>
            <p:cNvSpPr/>
            <p:nvPr/>
          </p:nvSpPr>
          <p:spPr>
            <a:xfrm>
              <a:off x="4551271" y="3382730"/>
              <a:ext cx="86638" cy="128343"/>
            </a:xfrm>
            <a:custGeom>
              <a:rect b="b" l="l" r="r" t="t"/>
              <a:pathLst>
                <a:path extrusionOk="0" h="4893" w="3303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0" name="Google Shape;16540;p74"/>
            <p:cNvSpPr/>
            <p:nvPr/>
          </p:nvSpPr>
          <p:spPr>
            <a:xfrm>
              <a:off x="4528844" y="3382730"/>
              <a:ext cx="86638" cy="128343"/>
            </a:xfrm>
            <a:custGeom>
              <a:rect b="b" l="l" r="r" t="t"/>
              <a:pathLst>
                <a:path extrusionOk="0" h="4893" w="3303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1" name="Google Shape;16541;p74"/>
            <p:cNvSpPr/>
            <p:nvPr/>
          </p:nvSpPr>
          <p:spPr>
            <a:xfrm>
              <a:off x="4417026" y="3555455"/>
              <a:ext cx="166456" cy="95110"/>
            </a:xfrm>
            <a:custGeom>
              <a:rect b="b" l="l" r="r" t="t"/>
              <a:pathLst>
                <a:path extrusionOk="0" h="3626" w="6346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2" name="Google Shape;16542;p74"/>
            <p:cNvSpPr/>
            <p:nvPr/>
          </p:nvSpPr>
          <p:spPr>
            <a:xfrm>
              <a:off x="4560687" y="3478968"/>
              <a:ext cx="45378" cy="62401"/>
            </a:xfrm>
            <a:custGeom>
              <a:rect b="b" l="l" r="r" t="t"/>
              <a:pathLst>
                <a:path extrusionOk="0" h="2379" w="173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3" name="Google Shape;16543;p74"/>
            <p:cNvSpPr/>
            <p:nvPr/>
          </p:nvSpPr>
          <p:spPr>
            <a:xfrm>
              <a:off x="4551271" y="3496306"/>
              <a:ext cx="86638" cy="128422"/>
            </a:xfrm>
            <a:custGeom>
              <a:rect b="b" l="l" r="r" t="t"/>
              <a:pathLst>
                <a:path extrusionOk="0" h="4896" w="3303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4" name="Google Shape;16544;p74"/>
            <p:cNvSpPr/>
            <p:nvPr/>
          </p:nvSpPr>
          <p:spPr>
            <a:xfrm>
              <a:off x="4528844" y="3496306"/>
              <a:ext cx="86638" cy="128422"/>
            </a:xfrm>
            <a:custGeom>
              <a:rect b="b" l="l" r="r" t="t"/>
              <a:pathLst>
                <a:path extrusionOk="0" h="4896" w="3303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5" name="Google Shape;16545;p74"/>
          <p:cNvGrpSpPr/>
          <p:nvPr/>
        </p:nvGrpSpPr>
        <p:grpSpPr>
          <a:xfrm>
            <a:off x="4994137" y="3960372"/>
            <a:ext cx="727987" cy="740211"/>
            <a:chOff x="2497068" y="1980186"/>
            <a:chExt cx="363994" cy="370105"/>
          </a:xfrm>
        </p:grpSpPr>
        <p:sp>
          <p:nvSpPr>
            <p:cNvPr id="16546" name="Google Shape;16546;p74"/>
            <p:cNvSpPr/>
            <p:nvPr/>
          </p:nvSpPr>
          <p:spPr>
            <a:xfrm>
              <a:off x="2702974" y="1980186"/>
              <a:ext cx="131832" cy="172488"/>
            </a:xfrm>
            <a:custGeom>
              <a:rect b="b" l="l" r="r" t="t"/>
              <a:pathLst>
                <a:path extrusionOk="0" h="6576" w="5026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7" name="Google Shape;16547;p74"/>
            <p:cNvSpPr/>
            <p:nvPr/>
          </p:nvSpPr>
          <p:spPr>
            <a:xfrm>
              <a:off x="2742634" y="2020292"/>
              <a:ext cx="80238" cy="125274"/>
            </a:xfrm>
            <a:custGeom>
              <a:rect b="b" l="l" r="r" t="t"/>
              <a:pathLst>
                <a:path extrusionOk="0" h="4776" w="3059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8" name="Google Shape;16548;p74"/>
            <p:cNvSpPr/>
            <p:nvPr/>
          </p:nvSpPr>
          <p:spPr>
            <a:xfrm>
              <a:off x="2523351" y="1980186"/>
              <a:ext cx="131806" cy="172488"/>
            </a:xfrm>
            <a:custGeom>
              <a:rect b="b" l="l" r="r" t="t"/>
              <a:pathLst>
                <a:path extrusionOk="0" h="6576" w="5025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9" name="Google Shape;16549;p74"/>
            <p:cNvSpPr/>
            <p:nvPr/>
          </p:nvSpPr>
          <p:spPr>
            <a:xfrm>
              <a:off x="2535443" y="2020292"/>
              <a:ext cx="80238" cy="125274"/>
            </a:xfrm>
            <a:custGeom>
              <a:rect b="b" l="l" r="r" t="t"/>
              <a:pathLst>
                <a:path extrusionOk="0" h="4776" w="3059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0" name="Google Shape;16550;p74"/>
            <p:cNvSpPr/>
            <p:nvPr/>
          </p:nvSpPr>
          <p:spPr>
            <a:xfrm>
              <a:off x="2511416" y="2032961"/>
              <a:ext cx="335298" cy="317331"/>
            </a:xfrm>
            <a:custGeom>
              <a:rect b="b" l="l" r="r" t="t"/>
              <a:pathLst>
                <a:path extrusionOk="0" h="12098" w="12783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1" name="Google Shape;16551;p74"/>
            <p:cNvSpPr/>
            <p:nvPr/>
          </p:nvSpPr>
          <p:spPr>
            <a:xfrm>
              <a:off x="2655130" y="2278395"/>
              <a:ext cx="47870" cy="47870"/>
            </a:xfrm>
            <a:custGeom>
              <a:rect b="b" l="l" r="r" t="t"/>
              <a:pathLst>
                <a:path extrusionOk="0" h="1825" w="1825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2" name="Google Shape;16552;p74"/>
            <p:cNvSpPr/>
            <p:nvPr/>
          </p:nvSpPr>
          <p:spPr>
            <a:xfrm>
              <a:off x="2656914" y="2228610"/>
              <a:ext cx="44302" cy="30112"/>
            </a:xfrm>
            <a:custGeom>
              <a:rect b="b" l="l" r="r" t="t"/>
              <a:pathLst>
                <a:path extrusionOk="0" h="1148" w="1689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3" name="Google Shape;16553;p74"/>
            <p:cNvSpPr/>
            <p:nvPr/>
          </p:nvSpPr>
          <p:spPr>
            <a:xfrm>
              <a:off x="2737204" y="2253555"/>
              <a:ext cx="111792" cy="42834"/>
            </a:xfrm>
            <a:custGeom>
              <a:rect b="b" l="l" r="r" t="t"/>
              <a:pathLst>
                <a:path extrusionOk="0" h="1633" w="4262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4" name="Google Shape;16554;p74"/>
            <p:cNvSpPr/>
            <p:nvPr/>
          </p:nvSpPr>
          <p:spPr>
            <a:xfrm>
              <a:off x="2747670" y="2234879"/>
              <a:ext cx="113392" cy="19541"/>
            </a:xfrm>
            <a:custGeom>
              <a:rect b="b" l="l" r="r" t="t"/>
              <a:pathLst>
                <a:path extrusionOk="0" h="745" w="4323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5" name="Google Shape;16555;p74"/>
            <p:cNvSpPr/>
            <p:nvPr/>
          </p:nvSpPr>
          <p:spPr>
            <a:xfrm>
              <a:off x="2511416" y="2035086"/>
              <a:ext cx="236595" cy="315206"/>
            </a:xfrm>
            <a:custGeom>
              <a:rect b="b" l="l" r="r" t="t"/>
              <a:pathLst>
                <a:path extrusionOk="0" h="12017" w="902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6" name="Google Shape;16556;p74"/>
            <p:cNvSpPr/>
            <p:nvPr/>
          </p:nvSpPr>
          <p:spPr>
            <a:xfrm>
              <a:off x="2508924" y="2253713"/>
              <a:ext cx="111950" cy="42676"/>
            </a:xfrm>
            <a:custGeom>
              <a:rect b="b" l="l" r="r" t="t"/>
              <a:pathLst>
                <a:path extrusionOk="0" h="1627" w="4268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7" name="Google Shape;16557;p74"/>
            <p:cNvSpPr/>
            <p:nvPr/>
          </p:nvSpPr>
          <p:spPr>
            <a:xfrm>
              <a:off x="2497068" y="2234801"/>
              <a:ext cx="113392" cy="19620"/>
            </a:xfrm>
            <a:custGeom>
              <a:rect b="b" l="l" r="r" t="t"/>
              <a:pathLst>
                <a:path extrusionOk="0" h="748" w="4323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8" name="Google Shape;16558;p74"/>
            <p:cNvSpPr/>
            <p:nvPr/>
          </p:nvSpPr>
          <p:spPr>
            <a:xfrm>
              <a:off x="2589319" y="2158524"/>
              <a:ext cx="41837" cy="54086"/>
            </a:xfrm>
            <a:custGeom>
              <a:rect b="b" l="l" r="r" t="t"/>
              <a:pathLst>
                <a:path extrusionOk="0" h="2062" w="1595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9" name="Google Shape;16559;p74"/>
            <p:cNvSpPr/>
            <p:nvPr/>
          </p:nvSpPr>
          <p:spPr>
            <a:xfrm>
              <a:off x="2606946" y="2158708"/>
              <a:ext cx="24551" cy="42361"/>
            </a:xfrm>
            <a:custGeom>
              <a:rect b="b" l="l" r="r" t="t"/>
              <a:pathLst>
                <a:path extrusionOk="0" h="1615" w="936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0" name="Google Shape;16560;p74"/>
            <p:cNvSpPr/>
            <p:nvPr/>
          </p:nvSpPr>
          <p:spPr>
            <a:xfrm>
              <a:off x="2601254" y="2164583"/>
              <a:ext cx="17968" cy="17968"/>
            </a:xfrm>
            <a:custGeom>
              <a:rect b="b" l="l" r="r" t="t"/>
              <a:pathLst>
                <a:path extrusionOk="0" h="685" w="685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1" name="Google Shape;16561;p74"/>
            <p:cNvSpPr/>
            <p:nvPr/>
          </p:nvSpPr>
          <p:spPr>
            <a:xfrm>
              <a:off x="2727000" y="2158524"/>
              <a:ext cx="41994" cy="54086"/>
            </a:xfrm>
            <a:custGeom>
              <a:rect b="b" l="l" r="r" t="t"/>
              <a:pathLst>
                <a:path extrusionOk="0" h="2062" w="1601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2" name="Google Shape;16562;p74"/>
            <p:cNvSpPr/>
            <p:nvPr/>
          </p:nvSpPr>
          <p:spPr>
            <a:xfrm>
              <a:off x="2744601" y="2158708"/>
              <a:ext cx="24578" cy="42361"/>
            </a:xfrm>
            <a:custGeom>
              <a:rect b="b" l="l" r="r" t="t"/>
              <a:pathLst>
                <a:path extrusionOk="0" h="1615" w="937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3" name="Google Shape;16563;p74"/>
            <p:cNvSpPr/>
            <p:nvPr/>
          </p:nvSpPr>
          <p:spPr>
            <a:xfrm>
              <a:off x="2738909" y="2164583"/>
              <a:ext cx="17994" cy="17968"/>
            </a:xfrm>
            <a:custGeom>
              <a:rect b="b" l="l" r="r" t="t"/>
              <a:pathLst>
                <a:path extrusionOk="0" h="685" w="686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4" name="Google Shape;16564;p74"/>
            <p:cNvSpPr/>
            <p:nvPr/>
          </p:nvSpPr>
          <p:spPr>
            <a:xfrm>
              <a:off x="2656914" y="2228768"/>
              <a:ext cx="26886" cy="29981"/>
            </a:xfrm>
            <a:custGeom>
              <a:rect b="b" l="l" r="r" t="t"/>
              <a:pathLst>
                <a:path extrusionOk="0" h="1143" w="1025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5" name="Google Shape;16565;p74"/>
            <p:cNvSpPr/>
            <p:nvPr/>
          </p:nvSpPr>
          <p:spPr>
            <a:xfrm>
              <a:off x="2655130" y="2278395"/>
              <a:ext cx="47870" cy="35909"/>
            </a:xfrm>
            <a:custGeom>
              <a:rect b="b" l="l" r="r" t="t"/>
              <a:pathLst>
                <a:path extrusionOk="0" h="1369" w="1825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6" name="Google Shape;16566;p74"/>
            <p:cNvSpPr/>
            <p:nvPr/>
          </p:nvSpPr>
          <p:spPr>
            <a:xfrm>
              <a:off x="2616572" y="2275142"/>
              <a:ext cx="124986" cy="21246"/>
            </a:xfrm>
            <a:custGeom>
              <a:rect b="b" l="l" r="r" t="t"/>
              <a:pathLst>
                <a:path extrusionOk="0" h="810" w="4765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67" name="Google Shape;16567;p74"/>
          <p:cNvGrpSpPr/>
          <p:nvPr/>
        </p:nvGrpSpPr>
        <p:grpSpPr>
          <a:xfrm>
            <a:off x="11640556" y="5812315"/>
            <a:ext cx="589808" cy="740053"/>
            <a:chOff x="5820278" y="2906158"/>
            <a:chExt cx="294904" cy="370027"/>
          </a:xfrm>
        </p:grpSpPr>
        <p:sp>
          <p:nvSpPr>
            <p:cNvPr id="16568" name="Google Shape;16568;p74"/>
            <p:cNvSpPr/>
            <p:nvPr/>
          </p:nvSpPr>
          <p:spPr>
            <a:xfrm>
              <a:off x="5893198" y="2987339"/>
              <a:ext cx="193158" cy="168790"/>
            </a:xfrm>
            <a:custGeom>
              <a:rect b="b" l="l" r="r" t="t"/>
              <a:pathLst>
                <a:path extrusionOk="0" h="6435" w="7364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9" name="Google Shape;16569;p74"/>
            <p:cNvSpPr/>
            <p:nvPr/>
          </p:nvSpPr>
          <p:spPr>
            <a:xfrm>
              <a:off x="5885906" y="2906158"/>
              <a:ext cx="229276" cy="237880"/>
            </a:xfrm>
            <a:custGeom>
              <a:rect b="b" l="l" r="r" t="t"/>
              <a:pathLst>
                <a:path extrusionOk="0" h="9069" w="8741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0" name="Google Shape;16570;p74"/>
            <p:cNvSpPr/>
            <p:nvPr/>
          </p:nvSpPr>
          <p:spPr>
            <a:xfrm>
              <a:off x="5836987" y="2915154"/>
              <a:ext cx="61562" cy="295061"/>
            </a:xfrm>
            <a:custGeom>
              <a:rect b="b" l="l" r="r" t="t"/>
              <a:pathLst>
                <a:path extrusionOk="0" h="11249" w="2347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1" name="Google Shape;16571;p74"/>
            <p:cNvSpPr/>
            <p:nvPr/>
          </p:nvSpPr>
          <p:spPr>
            <a:xfrm>
              <a:off x="5880555" y="3094358"/>
              <a:ext cx="187990" cy="175951"/>
            </a:xfrm>
            <a:custGeom>
              <a:rect b="b" l="l" r="r" t="t"/>
              <a:pathLst>
                <a:path extrusionOk="0" h="6708" w="7167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2" name="Google Shape;16572;p74"/>
            <p:cNvSpPr/>
            <p:nvPr/>
          </p:nvSpPr>
          <p:spPr>
            <a:xfrm>
              <a:off x="5820278" y="2986343"/>
              <a:ext cx="94979" cy="289842"/>
            </a:xfrm>
            <a:custGeom>
              <a:rect b="b" l="l" r="r" t="t"/>
              <a:pathLst>
                <a:path extrusionOk="0" h="11050" w="3621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3" name="Google Shape;16573;p74"/>
            <p:cNvSpPr/>
            <p:nvPr/>
          </p:nvSpPr>
          <p:spPr>
            <a:xfrm>
              <a:off x="5951166" y="2917804"/>
              <a:ext cx="156541" cy="130179"/>
            </a:xfrm>
            <a:custGeom>
              <a:rect b="b" l="l" r="r" t="t"/>
              <a:pathLst>
                <a:path extrusionOk="0" h="4963" w="5968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4" name="Google Shape;16574;p74"/>
            <p:cNvSpPr/>
            <p:nvPr/>
          </p:nvSpPr>
          <p:spPr>
            <a:xfrm>
              <a:off x="5937290" y="2999589"/>
              <a:ext cx="141249" cy="156541"/>
            </a:xfrm>
            <a:custGeom>
              <a:rect b="b" l="l" r="r" t="t"/>
              <a:pathLst>
                <a:path extrusionOk="0" h="5968" w="5385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5" name="Google Shape;16575;p74"/>
          <p:cNvGrpSpPr/>
          <p:nvPr/>
        </p:nvGrpSpPr>
        <p:grpSpPr>
          <a:xfrm>
            <a:off x="9893638" y="6766458"/>
            <a:ext cx="740263" cy="668445"/>
            <a:chOff x="4946819" y="3383229"/>
            <a:chExt cx="370132" cy="334223"/>
          </a:xfrm>
        </p:grpSpPr>
        <p:sp>
          <p:nvSpPr>
            <p:cNvPr id="16576" name="Google Shape;16576;p74"/>
            <p:cNvSpPr/>
            <p:nvPr/>
          </p:nvSpPr>
          <p:spPr>
            <a:xfrm>
              <a:off x="4946819" y="3383229"/>
              <a:ext cx="370132" cy="179125"/>
            </a:xfrm>
            <a:custGeom>
              <a:rect b="b" l="l" r="r" t="t"/>
              <a:pathLst>
                <a:path extrusionOk="0" h="6829" w="14111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7" name="Google Shape;16577;p74"/>
            <p:cNvSpPr/>
            <p:nvPr/>
          </p:nvSpPr>
          <p:spPr>
            <a:xfrm>
              <a:off x="4946819" y="3383229"/>
              <a:ext cx="200817" cy="179125"/>
            </a:xfrm>
            <a:custGeom>
              <a:rect b="b" l="l" r="r" t="t"/>
              <a:pathLst>
                <a:path extrusionOk="0" h="6829" w="7656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8" name="Google Shape;16578;p74"/>
            <p:cNvSpPr/>
            <p:nvPr/>
          </p:nvSpPr>
          <p:spPr>
            <a:xfrm>
              <a:off x="5063149" y="3562327"/>
              <a:ext cx="137314" cy="155124"/>
            </a:xfrm>
            <a:custGeom>
              <a:rect b="b" l="l" r="r" t="t"/>
              <a:pathLst>
                <a:path extrusionOk="0" h="5914" w="5235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9" name="Google Shape;16579;p74"/>
            <p:cNvSpPr/>
            <p:nvPr/>
          </p:nvSpPr>
          <p:spPr>
            <a:xfrm>
              <a:off x="5063149" y="3562327"/>
              <a:ext cx="122206" cy="155124"/>
            </a:xfrm>
            <a:custGeom>
              <a:rect b="b" l="l" r="r" t="t"/>
              <a:pathLst>
                <a:path extrusionOk="0" h="5914" w="4659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0" name="Google Shape;16580;p74"/>
            <p:cNvSpPr/>
            <p:nvPr/>
          </p:nvSpPr>
          <p:spPr>
            <a:xfrm>
              <a:off x="5048382" y="3425039"/>
              <a:ext cx="95530" cy="83595"/>
            </a:xfrm>
            <a:custGeom>
              <a:rect b="b" l="l" r="r" t="t"/>
              <a:pathLst>
                <a:path extrusionOk="0" h="3187" w="3642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1" name="Google Shape;16581;p74"/>
            <p:cNvSpPr/>
            <p:nvPr/>
          </p:nvSpPr>
          <p:spPr>
            <a:xfrm>
              <a:off x="5197604" y="3396580"/>
              <a:ext cx="82362" cy="64237"/>
            </a:xfrm>
            <a:custGeom>
              <a:rect b="b" l="l" r="r" t="t"/>
              <a:pathLst>
                <a:path extrusionOk="0" h="2449" w="314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2" name="Google Shape;16582;p74"/>
            <p:cNvSpPr/>
            <p:nvPr/>
          </p:nvSpPr>
          <p:spPr>
            <a:xfrm>
              <a:off x="5157394" y="3496700"/>
              <a:ext cx="115989" cy="65654"/>
            </a:xfrm>
            <a:custGeom>
              <a:rect b="b" l="l" r="r" t="t"/>
              <a:pathLst>
                <a:path extrusionOk="0" h="2503" w="4422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3" name="Google Shape;16583;p74"/>
            <p:cNvSpPr/>
            <p:nvPr/>
          </p:nvSpPr>
          <p:spPr>
            <a:xfrm>
              <a:off x="4947344" y="3455807"/>
              <a:ext cx="58545" cy="70690"/>
            </a:xfrm>
            <a:custGeom>
              <a:rect b="b" l="l" r="r" t="t"/>
              <a:pathLst>
                <a:path extrusionOk="0" h="2695" w="2232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4" name="Google Shape;16584;p74"/>
            <p:cNvSpPr/>
            <p:nvPr/>
          </p:nvSpPr>
          <p:spPr>
            <a:xfrm>
              <a:off x="5048198" y="3425564"/>
              <a:ext cx="41102" cy="71529"/>
            </a:xfrm>
            <a:custGeom>
              <a:rect b="b" l="l" r="r" t="t"/>
              <a:pathLst>
                <a:path extrusionOk="0" h="2727" w="1567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85" name="Google Shape;16585;p74"/>
          <p:cNvGrpSpPr/>
          <p:nvPr/>
        </p:nvGrpSpPr>
        <p:grpSpPr>
          <a:xfrm>
            <a:off x="6076806" y="3078467"/>
            <a:ext cx="750965" cy="632143"/>
            <a:chOff x="3038403" y="1539234"/>
            <a:chExt cx="375482" cy="316072"/>
          </a:xfrm>
        </p:grpSpPr>
        <p:sp>
          <p:nvSpPr>
            <p:cNvPr id="16586" name="Google Shape;16586;p74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587" name="Google Shape;16587;p74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16588" name="Google Shape;16588;p74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rect b="b" l="l" r="r" t="t"/>
                <a:pathLst>
                  <a:path extrusionOk="0" h="2227" w="2775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9" name="Google Shape;16589;p74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rect b="b" l="l" r="r" t="t"/>
                <a:pathLst>
                  <a:path extrusionOk="0" h="6447" w="9324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0" name="Google Shape;16590;p74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rect b="b" l="l" r="r" t="t"/>
                <a:pathLst>
                  <a:path extrusionOk="0" h="3938" w="7541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1" name="Google Shape;16591;p74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rect b="b" l="l" r="r" t="t"/>
                <a:pathLst>
                  <a:path extrusionOk="0" h="11474" w="5847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2" name="Google Shape;16592;p74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rect b="b" l="l" r="r" t="t"/>
                <a:pathLst>
                  <a:path extrusionOk="0" h="7498" w="10845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3" name="Google Shape;16593;p74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rect b="b" l="l" r="r" t="t"/>
                <a:pathLst>
                  <a:path extrusionOk="0" h="7331" w="10407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4" name="Google Shape;16594;p74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rect b="b" l="l" r="r" t="t"/>
                <a:pathLst>
                  <a:path extrusionOk="0" h="8361" w="3256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5" name="Google Shape;16595;p74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rect b="b" l="l" r="r" t="t"/>
                <a:pathLst>
                  <a:path extrusionOk="0" h="1231" w="3594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6" name="Google Shape;16596;p74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rect b="b" l="l" r="r" t="t"/>
                <a:pathLst>
                  <a:path extrusionOk="0" h="782" w="563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597" name="Google Shape;16597;p74"/>
          <p:cNvGrpSpPr/>
          <p:nvPr/>
        </p:nvGrpSpPr>
        <p:grpSpPr>
          <a:xfrm>
            <a:off x="12665730" y="5812263"/>
            <a:ext cx="721692" cy="740368"/>
            <a:chOff x="6332865" y="2906131"/>
            <a:chExt cx="360846" cy="370184"/>
          </a:xfrm>
        </p:grpSpPr>
        <p:sp>
          <p:nvSpPr>
            <p:cNvPr id="16598" name="Google Shape;16598;p74"/>
            <p:cNvSpPr/>
            <p:nvPr/>
          </p:nvSpPr>
          <p:spPr>
            <a:xfrm>
              <a:off x="6332865" y="2906131"/>
              <a:ext cx="360846" cy="327508"/>
            </a:xfrm>
            <a:custGeom>
              <a:rect b="b" l="l" r="r" t="t"/>
              <a:pathLst>
                <a:path extrusionOk="0" h="12486" w="13757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9" name="Google Shape;16599;p74"/>
            <p:cNvSpPr/>
            <p:nvPr/>
          </p:nvSpPr>
          <p:spPr>
            <a:xfrm>
              <a:off x="6636005" y="3022855"/>
              <a:ext cx="21089" cy="18466"/>
            </a:xfrm>
            <a:custGeom>
              <a:rect b="b" l="l" r="r" t="t"/>
              <a:pathLst>
                <a:path extrusionOk="0" h="704" w="804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74"/>
            <p:cNvSpPr/>
            <p:nvPr/>
          </p:nvSpPr>
          <p:spPr>
            <a:xfrm>
              <a:off x="6391594" y="2960034"/>
              <a:ext cx="243546" cy="316281"/>
            </a:xfrm>
            <a:custGeom>
              <a:rect b="b" l="l" r="r" t="t"/>
              <a:pathLst>
                <a:path extrusionOk="0" h="12058" w="9285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74"/>
            <p:cNvSpPr/>
            <p:nvPr/>
          </p:nvSpPr>
          <p:spPr>
            <a:xfrm>
              <a:off x="6624333" y="3184510"/>
              <a:ext cx="22820" cy="12879"/>
            </a:xfrm>
            <a:custGeom>
              <a:rect b="b" l="l" r="r" t="t"/>
              <a:pathLst>
                <a:path extrusionOk="0" h="491" w="87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74"/>
            <p:cNvSpPr/>
            <p:nvPr/>
          </p:nvSpPr>
          <p:spPr>
            <a:xfrm>
              <a:off x="6367593" y="3022750"/>
              <a:ext cx="21115" cy="18387"/>
            </a:xfrm>
            <a:custGeom>
              <a:rect b="b" l="l" r="r" t="t"/>
              <a:pathLst>
                <a:path extrusionOk="0" h="701" w="805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3" name="Google Shape;16603;p74"/>
            <p:cNvSpPr/>
            <p:nvPr/>
          </p:nvSpPr>
          <p:spPr>
            <a:xfrm>
              <a:off x="6379633" y="3184563"/>
              <a:ext cx="22794" cy="12826"/>
            </a:xfrm>
            <a:custGeom>
              <a:rect b="b" l="l" r="r" t="t"/>
              <a:pathLst>
                <a:path extrusionOk="0" h="489" w="869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4" name="Google Shape;16604;p74"/>
            <p:cNvSpPr/>
            <p:nvPr/>
          </p:nvSpPr>
          <p:spPr>
            <a:xfrm>
              <a:off x="6507321" y="2948257"/>
              <a:ext cx="11935" cy="17941"/>
            </a:xfrm>
            <a:custGeom>
              <a:rect b="b" l="l" r="r" t="t"/>
              <a:pathLst>
                <a:path extrusionOk="0" h="684" w="455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74"/>
            <p:cNvSpPr/>
            <p:nvPr/>
          </p:nvSpPr>
          <p:spPr>
            <a:xfrm>
              <a:off x="6417142" y="3001923"/>
              <a:ext cx="72001" cy="84985"/>
            </a:xfrm>
            <a:custGeom>
              <a:rect b="b" l="l" r="r" t="t"/>
              <a:pathLst>
                <a:path extrusionOk="0" h="3240" w="2745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74"/>
            <p:cNvSpPr/>
            <p:nvPr/>
          </p:nvSpPr>
          <p:spPr>
            <a:xfrm>
              <a:off x="6358990" y="3090659"/>
              <a:ext cx="102481" cy="86113"/>
            </a:xfrm>
            <a:custGeom>
              <a:rect b="b" l="l" r="r" t="t"/>
              <a:pathLst>
                <a:path extrusionOk="0" h="3283" w="3907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74"/>
            <p:cNvSpPr/>
            <p:nvPr/>
          </p:nvSpPr>
          <p:spPr>
            <a:xfrm>
              <a:off x="6565131" y="3090659"/>
              <a:ext cx="102481" cy="86113"/>
            </a:xfrm>
            <a:custGeom>
              <a:rect b="b" l="l" r="r" t="t"/>
              <a:pathLst>
                <a:path extrusionOk="0" h="3283" w="3907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74"/>
            <p:cNvSpPr/>
            <p:nvPr/>
          </p:nvSpPr>
          <p:spPr>
            <a:xfrm>
              <a:off x="6537459" y="3001740"/>
              <a:ext cx="72342" cy="85038"/>
            </a:xfrm>
            <a:custGeom>
              <a:rect b="b" l="l" r="r" t="t"/>
              <a:pathLst>
                <a:path extrusionOk="0" h="3242" w="2758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09" name="Google Shape;16609;p74"/>
          <p:cNvGrpSpPr/>
          <p:nvPr/>
        </p:nvGrpSpPr>
        <p:grpSpPr>
          <a:xfrm>
            <a:off x="8270159" y="3036132"/>
            <a:ext cx="740263" cy="716446"/>
            <a:chOff x="4135079" y="1518066"/>
            <a:chExt cx="370132" cy="358223"/>
          </a:xfrm>
        </p:grpSpPr>
        <p:sp>
          <p:nvSpPr>
            <p:cNvPr id="16610" name="Google Shape;16610;p74"/>
            <p:cNvSpPr/>
            <p:nvPr/>
          </p:nvSpPr>
          <p:spPr>
            <a:xfrm>
              <a:off x="4135079" y="1625688"/>
              <a:ext cx="95530" cy="95530"/>
            </a:xfrm>
            <a:custGeom>
              <a:rect b="b" l="l" r="r" t="t"/>
              <a:pathLst>
                <a:path extrusionOk="0" h="3642" w="3642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74"/>
            <p:cNvSpPr/>
            <p:nvPr/>
          </p:nvSpPr>
          <p:spPr>
            <a:xfrm>
              <a:off x="4153047" y="1643472"/>
              <a:ext cx="59595" cy="59778"/>
            </a:xfrm>
            <a:custGeom>
              <a:rect b="b" l="l" r="r" t="t"/>
              <a:pathLst>
                <a:path extrusionOk="0" h="2279" w="2272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74"/>
            <p:cNvSpPr/>
            <p:nvPr/>
          </p:nvSpPr>
          <p:spPr>
            <a:xfrm>
              <a:off x="4409681" y="1625688"/>
              <a:ext cx="95530" cy="95530"/>
            </a:xfrm>
            <a:custGeom>
              <a:rect b="b" l="l" r="r" t="t"/>
              <a:pathLst>
                <a:path extrusionOk="0" h="3642" w="3642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74"/>
            <p:cNvSpPr/>
            <p:nvPr/>
          </p:nvSpPr>
          <p:spPr>
            <a:xfrm>
              <a:off x="4427649" y="1643472"/>
              <a:ext cx="59621" cy="59778"/>
            </a:xfrm>
            <a:custGeom>
              <a:rect b="b" l="l" r="r" t="t"/>
              <a:pathLst>
                <a:path extrusionOk="0" h="2279" w="2273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4" name="Google Shape;16614;p74"/>
            <p:cNvSpPr/>
            <p:nvPr/>
          </p:nvSpPr>
          <p:spPr>
            <a:xfrm>
              <a:off x="4170831" y="1518250"/>
              <a:ext cx="298471" cy="358040"/>
            </a:xfrm>
            <a:custGeom>
              <a:rect b="b" l="l" r="r" t="t"/>
              <a:pathLst>
                <a:path extrusionOk="0" h="13650" w="11379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5" name="Google Shape;16615;p74"/>
            <p:cNvSpPr/>
            <p:nvPr/>
          </p:nvSpPr>
          <p:spPr>
            <a:xfrm>
              <a:off x="4170831" y="1518066"/>
              <a:ext cx="166665" cy="352374"/>
            </a:xfrm>
            <a:custGeom>
              <a:rect b="b" l="l" r="r" t="t"/>
              <a:pathLst>
                <a:path extrusionOk="0" h="13434" w="6354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74"/>
            <p:cNvSpPr/>
            <p:nvPr/>
          </p:nvSpPr>
          <p:spPr>
            <a:xfrm>
              <a:off x="4212615" y="1636914"/>
              <a:ext cx="214719" cy="215558"/>
            </a:xfrm>
            <a:custGeom>
              <a:rect b="b" l="l" r="r" t="t"/>
              <a:pathLst>
                <a:path extrusionOk="0" h="8218" w="8186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74"/>
            <p:cNvSpPr/>
            <p:nvPr/>
          </p:nvSpPr>
          <p:spPr>
            <a:xfrm>
              <a:off x="4204274" y="1638121"/>
              <a:ext cx="60119" cy="179308"/>
            </a:xfrm>
            <a:custGeom>
              <a:rect b="b" l="l" r="r" t="t"/>
              <a:pathLst>
                <a:path extrusionOk="0" h="6836" w="2292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74"/>
            <p:cNvSpPr/>
            <p:nvPr/>
          </p:nvSpPr>
          <p:spPr>
            <a:xfrm>
              <a:off x="4287948" y="1733126"/>
              <a:ext cx="28564" cy="17968"/>
            </a:xfrm>
            <a:custGeom>
              <a:rect b="b" l="l" r="r" t="t"/>
              <a:pathLst>
                <a:path extrusionOk="0" h="685" w="1089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74"/>
            <p:cNvSpPr/>
            <p:nvPr/>
          </p:nvSpPr>
          <p:spPr>
            <a:xfrm>
              <a:off x="4323673" y="1733126"/>
              <a:ext cx="28696" cy="17784"/>
            </a:xfrm>
            <a:custGeom>
              <a:rect b="b" l="l" r="r" t="t"/>
              <a:pathLst>
                <a:path extrusionOk="0" h="678" w="1094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0" name="Google Shape;16620;p74"/>
            <p:cNvSpPr/>
            <p:nvPr/>
          </p:nvSpPr>
          <p:spPr>
            <a:xfrm>
              <a:off x="4260459" y="1774884"/>
              <a:ext cx="119373" cy="53745"/>
            </a:xfrm>
            <a:custGeom>
              <a:rect b="b" l="l" r="r" t="t"/>
              <a:pathLst>
                <a:path extrusionOk="0" h="2049" w="4551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1" name="Google Shape;16621;p74"/>
            <p:cNvSpPr/>
            <p:nvPr/>
          </p:nvSpPr>
          <p:spPr>
            <a:xfrm>
              <a:off x="4285718" y="1792773"/>
              <a:ext cx="68670" cy="35778"/>
            </a:xfrm>
            <a:custGeom>
              <a:rect b="b" l="l" r="r" t="t"/>
              <a:pathLst>
                <a:path extrusionOk="0" h="1364" w="2618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74"/>
            <p:cNvSpPr/>
            <p:nvPr/>
          </p:nvSpPr>
          <p:spPr>
            <a:xfrm>
              <a:off x="4248550" y="1667472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74"/>
            <p:cNvSpPr/>
            <p:nvPr/>
          </p:nvSpPr>
          <p:spPr>
            <a:xfrm>
              <a:off x="4266334" y="1667472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4" name="Google Shape;16624;p74"/>
            <p:cNvSpPr/>
            <p:nvPr/>
          </p:nvSpPr>
          <p:spPr>
            <a:xfrm>
              <a:off x="4260459" y="1673348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5" name="Google Shape;16625;p74"/>
            <p:cNvSpPr/>
            <p:nvPr/>
          </p:nvSpPr>
          <p:spPr>
            <a:xfrm>
              <a:off x="4355962" y="1667472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74"/>
            <p:cNvSpPr/>
            <p:nvPr/>
          </p:nvSpPr>
          <p:spPr>
            <a:xfrm>
              <a:off x="4373772" y="1667472"/>
              <a:ext cx="17968" cy="29771"/>
            </a:xfrm>
            <a:custGeom>
              <a:rect b="b" l="l" r="r" t="t"/>
              <a:pathLst>
                <a:path extrusionOk="0" h="1135" w="685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74"/>
            <p:cNvSpPr/>
            <p:nvPr/>
          </p:nvSpPr>
          <p:spPr>
            <a:xfrm>
              <a:off x="4367897" y="1673348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74"/>
            <p:cNvSpPr/>
            <p:nvPr/>
          </p:nvSpPr>
          <p:spPr>
            <a:xfrm>
              <a:off x="4314178" y="1810688"/>
              <a:ext cx="11935" cy="17941"/>
            </a:xfrm>
            <a:custGeom>
              <a:rect b="b" l="l" r="r" t="t"/>
              <a:pathLst>
                <a:path extrusionOk="0" h="684" w="455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29" name="Google Shape;16629;p74"/>
          <p:cNvGrpSpPr/>
          <p:nvPr/>
        </p:nvGrpSpPr>
        <p:grpSpPr>
          <a:xfrm>
            <a:off x="13757737" y="3960267"/>
            <a:ext cx="722479" cy="740316"/>
            <a:chOff x="6878869" y="1980134"/>
            <a:chExt cx="361240" cy="370158"/>
          </a:xfrm>
        </p:grpSpPr>
        <p:sp>
          <p:nvSpPr>
            <p:cNvPr id="16630" name="Google Shape;16630;p74"/>
            <p:cNvSpPr/>
            <p:nvPr/>
          </p:nvSpPr>
          <p:spPr>
            <a:xfrm>
              <a:off x="6878869" y="2012869"/>
              <a:ext cx="67437" cy="32027"/>
            </a:xfrm>
            <a:custGeom>
              <a:rect b="b" l="l" r="r" t="t"/>
              <a:pathLst>
                <a:path extrusionOk="0" h="1221" w="2571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74"/>
            <p:cNvSpPr/>
            <p:nvPr/>
          </p:nvSpPr>
          <p:spPr>
            <a:xfrm>
              <a:off x="6882777" y="2032961"/>
              <a:ext cx="63529" cy="11777"/>
            </a:xfrm>
            <a:custGeom>
              <a:rect b="b" l="l" r="r" t="t"/>
              <a:pathLst>
                <a:path extrusionOk="0" h="449" w="2422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2" name="Google Shape;16632;p74"/>
            <p:cNvSpPr/>
            <p:nvPr/>
          </p:nvSpPr>
          <p:spPr>
            <a:xfrm>
              <a:off x="6992339" y="2273962"/>
              <a:ext cx="91989" cy="76329"/>
            </a:xfrm>
            <a:custGeom>
              <a:rect b="b" l="l" r="r" t="t"/>
              <a:pathLst>
                <a:path extrusionOk="0" h="2910" w="3507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3" name="Google Shape;16633;p74"/>
            <p:cNvSpPr/>
            <p:nvPr/>
          </p:nvSpPr>
          <p:spPr>
            <a:xfrm>
              <a:off x="7015815" y="2273962"/>
              <a:ext cx="68670" cy="76329"/>
            </a:xfrm>
            <a:custGeom>
              <a:rect b="b" l="l" r="r" t="t"/>
              <a:pathLst>
                <a:path extrusionOk="0" h="2910" w="2618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74"/>
            <p:cNvSpPr/>
            <p:nvPr/>
          </p:nvSpPr>
          <p:spPr>
            <a:xfrm>
              <a:off x="6923696" y="1980134"/>
              <a:ext cx="316412" cy="317147"/>
            </a:xfrm>
            <a:custGeom>
              <a:rect b="b" l="l" r="r" t="t"/>
              <a:pathLst>
                <a:path extrusionOk="0" h="12091" w="12063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74"/>
            <p:cNvSpPr/>
            <p:nvPr/>
          </p:nvSpPr>
          <p:spPr>
            <a:xfrm>
              <a:off x="6923853" y="1987085"/>
              <a:ext cx="305239" cy="310380"/>
            </a:xfrm>
            <a:custGeom>
              <a:rect b="b" l="l" r="r" t="t"/>
              <a:pathLst>
                <a:path extrusionOk="0" h="11833" w="11637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74"/>
            <p:cNvSpPr/>
            <p:nvPr/>
          </p:nvSpPr>
          <p:spPr>
            <a:xfrm>
              <a:off x="6923853" y="2087388"/>
              <a:ext cx="316255" cy="210076"/>
            </a:xfrm>
            <a:custGeom>
              <a:rect b="b" l="l" r="r" t="t"/>
              <a:pathLst>
                <a:path extrusionOk="0" h="8009" w="12057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74"/>
            <p:cNvSpPr/>
            <p:nvPr/>
          </p:nvSpPr>
          <p:spPr>
            <a:xfrm>
              <a:off x="6923853" y="2087388"/>
              <a:ext cx="305239" cy="210076"/>
            </a:xfrm>
            <a:custGeom>
              <a:rect b="b" l="l" r="r" t="t"/>
              <a:pathLst>
                <a:path extrusionOk="0" h="8009" w="11637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74"/>
            <p:cNvSpPr/>
            <p:nvPr/>
          </p:nvSpPr>
          <p:spPr>
            <a:xfrm>
              <a:off x="6941296" y="2121356"/>
              <a:ext cx="298812" cy="176108"/>
            </a:xfrm>
            <a:custGeom>
              <a:rect b="b" l="l" r="r" t="t"/>
              <a:pathLst>
                <a:path extrusionOk="0" h="6714" w="11392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74"/>
            <p:cNvSpPr/>
            <p:nvPr/>
          </p:nvSpPr>
          <p:spPr>
            <a:xfrm>
              <a:off x="6953388" y="2121172"/>
              <a:ext cx="286720" cy="152632"/>
            </a:xfrm>
            <a:custGeom>
              <a:rect b="b" l="l" r="r" t="t"/>
              <a:pathLst>
                <a:path extrusionOk="0" h="5819" w="10931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0" name="Google Shape;16640;p74"/>
            <p:cNvSpPr/>
            <p:nvPr/>
          </p:nvSpPr>
          <p:spPr>
            <a:xfrm>
              <a:off x="6953204" y="2003610"/>
              <a:ext cx="23502" cy="23502"/>
            </a:xfrm>
            <a:custGeom>
              <a:rect b="b" l="l" r="r" t="t"/>
              <a:pathLst>
                <a:path extrusionOk="0" h="896" w="896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1" name="Google Shape;16641;p74"/>
            <p:cNvSpPr/>
            <p:nvPr/>
          </p:nvSpPr>
          <p:spPr>
            <a:xfrm>
              <a:off x="6971696" y="2121146"/>
              <a:ext cx="218811" cy="95503"/>
            </a:xfrm>
            <a:custGeom>
              <a:rect b="b" l="l" r="r" t="t"/>
              <a:pathLst>
                <a:path extrusionOk="0" h="3641" w="8342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2" name="Google Shape;16642;p74"/>
            <p:cNvSpPr/>
            <p:nvPr/>
          </p:nvSpPr>
          <p:spPr>
            <a:xfrm>
              <a:off x="6964955" y="2003610"/>
              <a:ext cx="11751" cy="11777"/>
            </a:xfrm>
            <a:custGeom>
              <a:rect b="b" l="l" r="r" t="t"/>
              <a:pathLst>
                <a:path extrusionOk="0" h="449" w="448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3" name="Google Shape;16643;p74"/>
          <p:cNvGrpSpPr/>
          <p:nvPr/>
        </p:nvGrpSpPr>
        <p:grpSpPr>
          <a:xfrm>
            <a:off x="4987999" y="5100066"/>
            <a:ext cx="740263" cy="518934"/>
            <a:chOff x="2493999" y="2550033"/>
            <a:chExt cx="370132" cy="259467"/>
          </a:xfrm>
        </p:grpSpPr>
        <p:sp>
          <p:nvSpPr>
            <p:cNvPr id="16644" name="Google Shape;16644;p74"/>
            <p:cNvSpPr/>
            <p:nvPr/>
          </p:nvSpPr>
          <p:spPr>
            <a:xfrm>
              <a:off x="2493999" y="2660251"/>
              <a:ext cx="370132" cy="149249"/>
            </a:xfrm>
            <a:custGeom>
              <a:rect b="b" l="l" r="r" t="t"/>
              <a:pathLst>
                <a:path extrusionOk="0" h="5690" w="14111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5" name="Google Shape;16645;p74"/>
            <p:cNvSpPr/>
            <p:nvPr/>
          </p:nvSpPr>
          <p:spPr>
            <a:xfrm>
              <a:off x="2493999" y="2660251"/>
              <a:ext cx="139649" cy="140724"/>
            </a:xfrm>
            <a:custGeom>
              <a:rect b="b" l="l" r="r" t="t"/>
              <a:pathLst>
                <a:path extrusionOk="0" h="5365" w="5324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6" name="Google Shape;16646;p74"/>
            <p:cNvSpPr/>
            <p:nvPr/>
          </p:nvSpPr>
          <p:spPr>
            <a:xfrm>
              <a:off x="2493999" y="2660251"/>
              <a:ext cx="370132" cy="101405"/>
            </a:xfrm>
            <a:custGeom>
              <a:rect b="b" l="l" r="r" t="t"/>
              <a:pathLst>
                <a:path extrusionOk="0" h="3866" w="14111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7" name="Google Shape;16647;p74"/>
            <p:cNvSpPr/>
            <p:nvPr/>
          </p:nvSpPr>
          <p:spPr>
            <a:xfrm>
              <a:off x="2493999" y="2550033"/>
              <a:ext cx="370132" cy="152055"/>
            </a:xfrm>
            <a:custGeom>
              <a:rect b="b" l="l" r="r" t="t"/>
              <a:pathLst>
                <a:path extrusionOk="0" h="5797" w="14111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8" name="Google Shape;16648;p74"/>
            <p:cNvSpPr/>
            <p:nvPr/>
          </p:nvSpPr>
          <p:spPr>
            <a:xfrm>
              <a:off x="2493999" y="2550033"/>
              <a:ext cx="158665" cy="141012"/>
            </a:xfrm>
            <a:custGeom>
              <a:rect b="b" l="l" r="r" t="t"/>
              <a:pathLst>
                <a:path extrusionOk="0" h="5376" w="6049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9" name="Google Shape;16649;p74"/>
            <p:cNvSpPr/>
            <p:nvPr/>
          </p:nvSpPr>
          <p:spPr>
            <a:xfrm>
              <a:off x="2505908" y="2558689"/>
              <a:ext cx="95530" cy="95556"/>
            </a:xfrm>
            <a:custGeom>
              <a:rect b="b" l="l" r="r" t="t"/>
              <a:pathLst>
                <a:path extrusionOk="0" h="3643" w="3642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0" name="Google Shape;16650;p74"/>
            <p:cNvSpPr/>
            <p:nvPr/>
          </p:nvSpPr>
          <p:spPr>
            <a:xfrm>
              <a:off x="2497567" y="2564932"/>
              <a:ext cx="97654" cy="89392"/>
            </a:xfrm>
            <a:custGeom>
              <a:rect b="b" l="l" r="r" t="t"/>
              <a:pathLst>
                <a:path extrusionOk="0" h="3408" w="3723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1" name="Google Shape;16651;p74"/>
            <p:cNvSpPr/>
            <p:nvPr/>
          </p:nvSpPr>
          <p:spPr>
            <a:xfrm>
              <a:off x="2756693" y="2558689"/>
              <a:ext cx="95530" cy="95556"/>
            </a:xfrm>
            <a:custGeom>
              <a:rect b="b" l="l" r="r" t="t"/>
              <a:pathLst>
                <a:path extrusionOk="0" h="3643" w="3642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74"/>
            <p:cNvSpPr/>
            <p:nvPr/>
          </p:nvSpPr>
          <p:spPr>
            <a:xfrm>
              <a:off x="2748325" y="2564932"/>
              <a:ext cx="97681" cy="89392"/>
            </a:xfrm>
            <a:custGeom>
              <a:rect b="b" l="l" r="r" t="t"/>
              <a:pathLst>
                <a:path extrusionOk="0" h="3408" w="3724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74"/>
            <p:cNvSpPr/>
            <p:nvPr/>
          </p:nvSpPr>
          <p:spPr>
            <a:xfrm>
              <a:off x="2523875" y="2576840"/>
              <a:ext cx="35778" cy="53745"/>
            </a:xfrm>
            <a:custGeom>
              <a:rect b="b" l="l" r="r" t="t"/>
              <a:pathLst>
                <a:path extrusionOk="0" h="2049" w="1364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74"/>
            <p:cNvSpPr/>
            <p:nvPr/>
          </p:nvSpPr>
          <p:spPr>
            <a:xfrm>
              <a:off x="2647130" y="2648212"/>
              <a:ext cx="22558" cy="17941"/>
            </a:xfrm>
            <a:custGeom>
              <a:rect b="b" l="l" r="r" t="t"/>
              <a:pathLst>
                <a:path extrusionOk="0" h="684" w="86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74"/>
            <p:cNvSpPr/>
            <p:nvPr/>
          </p:nvSpPr>
          <p:spPr>
            <a:xfrm>
              <a:off x="2688495" y="2648212"/>
              <a:ext cx="22505" cy="17941"/>
            </a:xfrm>
            <a:custGeom>
              <a:rect b="b" l="l" r="r" t="t"/>
              <a:pathLst>
                <a:path extrusionOk="0" h="684" w="858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74"/>
            <p:cNvSpPr/>
            <p:nvPr/>
          </p:nvSpPr>
          <p:spPr>
            <a:xfrm>
              <a:off x="2541843" y="2576656"/>
              <a:ext cx="17810" cy="35830"/>
            </a:xfrm>
            <a:custGeom>
              <a:rect b="b" l="l" r="r" t="t"/>
              <a:pathLst>
                <a:path extrusionOk="0" h="1366" w="679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74"/>
            <p:cNvSpPr/>
            <p:nvPr/>
          </p:nvSpPr>
          <p:spPr>
            <a:xfrm>
              <a:off x="2535784" y="2588591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74"/>
            <p:cNvSpPr/>
            <p:nvPr/>
          </p:nvSpPr>
          <p:spPr>
            <a:xfrm>
              <a:off x="2798477" y="2576840"/>
              <a:ext cx="35778" cy="53745"/>
            </a:xfrm>
            <a:custGeom>
              <a:rect b="b" l="l" r="r" t="t"/>
              <a:pathLst>
                <a:path extrusionOk="0" h="2049" w="1364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74"/>
            <p:cNvSpPr/>
            <p:nvPr/>
          </p:nvSpPr>
          <p:spPr>
            <a:xfrm>
              <a:off x="2816261" y="2576656"/>
              <a:ext cx="17994" cy="35830"/>
            </a:xfrm>
            <a:custGeom>
              <a:rect b="b" l="l" r="r" t="t"/>
              <a:pathLst>
                <a:path extrusionOk="0" h="1366" w="686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0" name="Google Shape;16660;p74"/>
            <p:cNvSpPr/>
            <p:nvPr/>
          </p:nvSpPr>
          <p:spPr>
            <a:xfrm>
              <a:off x="2810412" y="2588591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1" name="Google Shape;16661;p74"/>
            <p:cNvSpPr/>
            <p:nvPr/>
          </p:nvSpPr>
          <p:spPr>
            <a:xfrm>
              <a:off x="2609595" y="2725879"/>
              <a:ext cx="138940" cy="35778"/>
            </a:xfrm>
            <a:custGeom>
              <a:rect b="b" l="l" r="r" t="t"/>
              <a:pathLst>
                <a:path extrusionOk="0" h="1364" w="5297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74"/>
            <p:cNvSpPr/>
            <p:nvPr/>
          </p:nvSpPr>
          <p:spPr>
            <a:xfrm>
              <a:off x="2656730" y="2727662"/>
              <a:ext cx="91805" cy="33994"/>
            </a:xfrm>
            <a:custGeom>
              <a:rect b="b" l="l" r="r" t="t"/>
              <a:pathLst>
                <a:path extrusionOk="0" h="1296" w="350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63" name="Google Shape;16663;p74"/>
          <p:cNvGrpSpPr/>
          <p:nvPr/>
        </p:nvGrpSpPr>
        <p:grpSpPr>
          <a:xfrm>
            <a:off x="3399405" y="6730523"/>
            <a:ext cx="562109" cy="740316"/>
            <a:chOff x="1699703" y="3365261"/>
            <a:chExt cx="281054" cy="370158"/>
          </a:xfrm>
        </p:grpSpPr>
        <p:sp>
          <p:nvSpPr>
            <p:cNvPr id="16664" name="Google Shape;16664;p74"/>
            <p:cNvSpPr/>
            <p:nvPr/>
          </p:nvSpPr>
          <p:spPr>
            <a:xfrm>
              <a:off x="1737474" y="3471362"/>
              <a:ext cx="227781" cy="108435"/>
            </a:xfrm>
            <a:custGeom>
              <a:rect b="b" l="l" r="r" t="t"/>
              <a:pathLst>
                <a:path extrusionOk="0" h="4134" w="8684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74"/>
            <p:cNvSpPr/>
            <p:nvPr/>
          </p:nvSpPr>
          <p:spPr>
            <a:xfrm>
              <a:off x="1743271" y="3393301"/>
              <a:ext cx="237486" cy="103425"/>
            </a:xfrm>
            <a:custGeom>
              <a:rect b="b" l="l" r="r" t="t"/>
              <a:pathLst>
                <a:path extrusionOk="0" h="3943" w="9054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6" name="Google Shape;16666;p74"/>
            <p:cNvSpPr/>
            <p:nvPr/>
          </p:nvSpPr>
          <p:spPr>
            <a:xfrm>
              <a:off x="1709644" y="3365261"/>
              <a:ext cx="47686" cy="370158"/>
            </a:xfrm>
            <a:custGeom>
              <a:rect b="b" l="l" r="r" t="t"/>
              <a:pathLst>
                <a:path extrusionOk="0" h="14112" w="1818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7" name="Google Shape;16667;p74"/>
            <p:cNvSpPr/>
            <p:nvPr/>
          </p:nvSpPr>
          <p:spPr>
            <a:xfrm>
              <a:off x="1709644" y="3365261"/>
              <a:ext cx="25653" cy="370158"/>
            </a:xfrm>
            <a:custGeom>
              <a:rect b="b" l="l" r="r" t="t"/>
              <a:pathLst>
                <a:path extrusionOk="0" h="14112" w="978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74"/>
            <p:cNvSpPr/>
            <p:nvPr/>
          </p:nvSpPr>
          <p:spPr>
            <a:xfrm>
              <a:off x="1789881" y="3484660"/>
              <a:ext cx="38243" cy="70218"/>
            </a:xfrm>
            <a:custGeom>
              <a:rect b="b" l="l" r="r" t="t"/>
              <a:pathLst>
                <a:path extrusionOk="0" h="2677" w="1458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74"/>
            <p:cNvSpPr/>
            <p:nvPr/>
          </p:nvSpPr>
          <p:spPr>
            <a:xfrm>
              <a:off x="1805147" y="3536228"/>
              <a:ext cx="122232" cy="130389"/>
            </a:xfrm>
            <a:custGeom>
              <a:rect b="b" l="l" r="r" t="t"/>
              <a:pathLst>
                <a:path extrusionOk="0" h="4971" w="466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74"/>
            <p:cNvSpPr/>
            <p:nvPr/>
          </p:nvSpPr>
          <p:spPr>
            <a:xfrm>
              <a:off x="1703611" y="3472699"/>
              <a:ext cx="59778" cy="24027"/>
            </a:xfrm>
            <a:custGeom>
              <a:rect b="b" l="l" r="r" t="t"/>
              <a:pathLst>
                <a:path extrusionOk="0" h="916" w="2279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74"/>
            <p:cNvSpPr/>
            <p:nvPr/>
          </p:nvSpPr>
          <p:spPr>
            <a:xfrm>
              <a:off x="1699703" y="3472699"/>
              <a:ext cx="33810" cy="24027"/>
            </a:xfrm>
            <a:custGeom>
              <a:rect b="b" l="l" r="r" t="t"/>
              <a:pathLst>
                <a:path extrusionOk="0" h="916" w="1289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2" name="Google Shape;16672;p74"/>
            <p:cNvSpPr/>
            <p:nvPr/>
          </p:nvSpPr>
          <p:spPr>
            <a:xfrm>
              <a:off x="1703611" y="3604138"/>
              <a:ext cx="59778" cy="23843"/>
            </a:xfrm>
            <a:custGeom>
              <a:rect b="b" l="l" r="r" t="t"/>
              <a:pathLst>
                <a:path extrusionOk="0" h="909" w="2279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3" name="Google Shape;16673;p74"/>
            <p:cNvSpPr/>
            <p:nvPr/>
          </p:nvSpPr>
          <p:spPr>
            <a:xfrm>
              <a:off x="1699703" y="3604138"/>
              <a:ext cx="33810" cy="23843"/>
            </a:xfrm>
            <a:custGeom>
              <a:rect b="b" l="l" r="r" t="t"/>
              <a:pathLst>
                <a:path extrusionOk="0" h="909" w="1289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4" name="Google Shape;16674;p74"/>
            <p:cNvSpPr/>
            <p:nvPr/>
          </p:nvSpPr>
          <p:spPr>
            <a:xfrm>
              <a:off x="1801606" y="3393222"/>
              <a:ext cx="177341" cy="55844"/>
            </a:xfrm>
            <a:custGeom>
              <a:rect b="b" l="l" r="r" t="t"/>
              <a:pathLst>
                <a:path extrusionOk="0" h="2129" w="6761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74"/>
            <p:cNvSpPr/>
            <p:nvPr/>
          </p:nvSpPr>
          <p:spPr>
            <a:xfrm>
              <a:off x="1822957" y="3484319"/>
              <a:ext cx="141590" cy="95582"/>
            </a:xfrm>
            <a:custGeom>
              <a:rect b="b" l="l" r="r" t="t"/>
              <a:pathLst>
                <a:path extrusionOk="0" h="3644" w="5398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74"/>
            <p:cNvSpPr/>
            <p:nvPr/>
          </p:nvSpPr>
          <p:spPr>
            <a:xfrm>
              <a:off x="1805147" y="3536228"/>
              <a:ext cx="98572" cy="130389"/>
            </a:xfrm>
            <a:custGeom>
              <a:rect b="b" l="l" r="r" t="t"/>
              <a:pathLst>
                <a:path extrusionOk="0" h="4971" w="3758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77" name="Google Shape;16677;p74"/>
          <p:cNvGrpSpPr/>
          <p:nvPr/>
        </p:nvGrpSpPr>
        <p:grpSpPr>
          <a:xfrm>
            <a:off x="15933620" y="3038860"/>
            <a:ext cx="739948" cy="711253"/>
            <a:chOff x="7966810" y="1519430"/>
            <a:chExt cx="369974" cy="355626"/>
          </a:xfrm>
        </p:grpSpPr>
        <p:sp>
          <p:nvSpPr>
            <p:cNvPr id="16678" name="Google Shape;16678;p74"/>
            <p:cNvSpPr/>
            <p:nvPr/>
          </p:nvSpPr>
          <p:spPr>
            <a:xfrm>
              <a:off x="8205503" y="1519430"/>
              <a:ext cx="131281" cy="122992"/>
            </a:xfrm>
            <a:custGeom>
              <a:rect b="b" l="l" r="r" t="t"/>
              <a:pathLst>
                <a:path extrusionOk="0" h="4689" w="5005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74"/>
            <p:cNvSpPr/>
            <p:nvPr/>
          </p:nvSpPr>
          <p:spPr>
            <a:xfrm>
              <a:off x="8230763" y="1530132"/>
              <a:ext cx="105130" cy="112291"/>
            </a:xfrm>
            <a:custGeom>
              <a:rect b="b" l="l" r="r" t="t"/>
              <a:pathLst>
                <a:path extrusionOk="0" h="4281" w="4008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74"/>
            <p:cNvSpPr/>
            <p:nvPr/>
          </p:nvSpPr>
          <p:spPr>
            <a:xfrm>
              <a:off x="7966810" y="1519430"/>
              <a:ext cx="131281" cy="122992"/>
            </a:xfrm>
            <a:custGeom>
              <a:rect b="b" l="l" r="r" t="t"/>
              <a:pathLst>
                <a:path extrusionOk="0" h="4689" w="5005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74"/>
            <p:cNvSpPr/>
            <p:nvPr/>
          </p:nvSpPr>
          <p:spPr>
            <a:xfrm>
              <a:off x="7967886" y="1530132"/>
              <a:ext cx="104946" cy="112291"/>
            </a:xfrm>
            <a:custGeom>
              <a:rect b="b" l="l" r="r" t="t"/>
              <a:pathLst>
                <a:path extrusionOk="0" h="4281" w="4001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74"/>
            <p:cNvSpPr/>
            <p:nvPr/>
          </p:nvSpPr>
          <p:spPr>
            <a:xfrm>
              <a:off x="8002562" y="1564677"/>
              <a:ext cx="298471" cy="310380"/>
            </a:xfrm>
            <a:custGeom>
              <a:rect b="b" l="l" r="r" t="t"/>
              <a:pathLst>
                <a:path extrusionOk="0" h="11833" w="11379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74"/>
            <p:cNvSpPr/>
            <p:nvPr/>
          </p:nvSpPr>
          <p:spPr>
            <a:xfrm>
              <a:off x="8100741" y="1803527"/>
              <a:ext cx="102481" cy="35778"/>
            </a:xfrm>
            <a:custGeom>
              <a:rect b="b" l="l" r="r" t="t"/>
              <a:pathLst>
                <a:path extrusionOk="0" h="1364" w="3907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74"/>
            <p:cNvSpPr/>
            <p:nvPr/>
          </p:nvSpPr>
          <p:spPr>
            <a:xfrm>
              <a:off x="8084924" y="1714948"/>
              <a:ext cx="133930" cy="94507"/>
            </a:xfrm>
            <a:custGeom>
              <a:rect b="b" l="l" r="r" t="t"/>
              <a:pathLst>
                <a:path extrusionOk="0" h="3603" w="5106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5" name="Google Shape;16685;p74"/>
            <p:cNvSpPr/>
            <p:nvPr/>
          </p:nvSpPr>
          <p:spPr>
            <a:xfrm>
              <a:off x="8002562" y="1564677"/>
              <a:ext cx="149249" cy="309855"/>
            </a:xfrm>
            <a:custGeom>
              <a:rect b="b" l="l" r="r" t="t"/>
              <a:pathLst>
                <a:path extrusionOk="0" h="11813" w="569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74"/>
            <p:cNvSpPr/>
            <p:nvPr/>
          </p:nvSpPr>
          <p:spPr>
            <a:xfrm>
              <a:off x="8112492" y="1755684"/>
              <a:ext cx="29010" cy="28486"/>
            </a:xfrm>
            <a:custGeom>
              <a:rect b="b" l="l" r="r" t="t"/>
              <a:pathLst>
                <a:path extrusionOk="0" h="1086" w="1106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74"/>
            <p:cNvSpPr/>
            <p:nvPr/>
          </p:nvSpPr>
          <p:spPr>
            <a:xfrm>
              <a:off x="8161935" y="1755788"/>
              <a:ext cx="29194" cy="28538"/>
            </a:xfrm>
            <a:custGeom>
              <a:rect b="b" l="l" r="r" t="t"/>
              <a:pathLst>
                <a:path extrusionOk="0" h="1088" w="1113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74"/>
            <p:cNvSpPr/>
            <p:nvPr/>
          </p:nvSpPr>
          <p:spPr>
            <a:xfrm>
              <a:off x="8068189" y="1666213"/>
              <a:ext cx="35778" cy="41837"/>
            </a:xfrm>
            <a:custGeom>
              <a:rect b="b" l="l" r="r" t="t"/>
              <a:pathLst>
                <a:path extrusionOk="0" h="1595" w="1364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74"/>
            <p:cNvSpPr/>
            <p:nvPr/>
          </p:nvSpPr>
          <p:spPr>
            <a:xfrm>
              <a:off x="8086157" y="1666213"/>
              <a:ext cx="17810" cy="29797"/>
            </a:xfrm>
            <a:custGeom>
              <a:rect b="b" l="l" r="r" t="t"/>
              <a:pathLst>
                <a:path extrusionOk="0" h="1136" w="679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74"/>
            <p:cNvSpPr/>
            <p:nvPr/>
          </p:nvSpPr>
          <p:spPr>
            <a:xfrm>
              <a:off x="8080098" y="1672089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74"/>
            <p:cNvSpPr/>
            <p:nvPr/>
          </p:nvSpPr>
          <p:spPr>
            <a:xfrm>
              <a:off x="8199628" y="1666213"/>
              <a:ext cx="35778" cy="41837"/>
            </a:xfrm>
            <a:custGeom>
              <a:rect b="b" l="l" r="r" t="t"/>
              <a:pathLst>
                <a:path extrusionOk="0" h="1595" w="1364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74"/>
            <p:cNvSpPr/>
            <p:nvPr/>
          </p:nvSpPr>
          <p:spPr>
            <a:xfrm>
              <a:off x="8217412" y="1666213"/>
              <a:ext cx="17994" cy="29797"/>
            </a:xfrm>
            <a:custGeom>
              <a:rect b="b" l="l" r="r" t="t"/>
              <a:pathLst>
                <a:path extrusionOk="0" h="1136" w="686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3" name="Google Shape;16693;p74"/>
            <p:cNvSpPr/>
            <p:nvPr/>
          </p:nvSpPr>
          <p:spPr>
            <a:xfrm>
              <a:off x="8211536" y="1672089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94" name="Google Shape;16694;p74"/>
          <p:cNvGrpSpPr/>
          <p:nvPr/>
        </p:nvGrpSpPr>
        <p:grpSpPr>
          <a:xfrm>
            <a:off x="5585256" y="6730680"/>
            <a:ext cx="580890" cy="740158"/>
            <a:chOff x="2792628" y="3365340"/>
            <a:chExt cx="290445" cy="370079"/>
          </a:xfrm>
        </p:grpSpPr>
        <p:sp>
          <p:nvSpPr>
            <p:cNvPr id="16695" name="Google Shape;16695;p74"/>
            <p:cNvSpPr/>
            <p:nvPr/>
          </p:nvSpPr>
          <p:spPr>
            <a:xfrm>
              <a:off x="2792628" y="3365366"/>
              <a:ext cx="290445" cy="287769"/>
            </a:xfrm>
            <a:custGeom>
              <a:rect b="b" l="l" r="r" t="t"/>
              <a:pathLst>
                <a:path extrusionOk="0" h="10971" w="11073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6" name="Google Shape;16696;p74"/>
            <p:cNvSpPr/>
            <p:nvPr/>
          </p:nvSpPr>
          <p:spPr>
            <a:xfrm>
              <a:off x="2792628" y="3502025"/>
              <a:ext cx="145314" cy="89156"/>
            </a:xfrm>
            <a:custGeom>
              <a:rect b="b" l="l" r="r" t="t"/>
              <a:pathLst>
                <a:path extrusionOk="0" h="3399" w="554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7" name="Google Shape;16697;p74"/>
            <p:cNvSpPr/>
            <p:nvPr/>
          </p:nvSpPr>
          <p:spPr>
            <a:xfrm>
              <a:off x="2937916" y="3427348"/>
              <a:ext cx="145157" cy="88946"/>
            </a:xfrm>
            <a:custGeom>
              <a:rect b="b" l="l" r="r" t="t"/>
              <a:pathLst>
                <a:path extrusionOk="0" h="3391" w="5534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8" name="Google Shape;16698;p74"/>
            <p:cNvSpPr/>
            <p:nvPr/>
          </p:nvSpPr>
          <p:spPr>
            <a:xfrm>
              <a:off x="2856105" y="3365340"/>
              <a:ext cx="108356" cy="143845"/>
            </a:xfrm>
            <a:custGeom>
              <a:rect b="b" l="l" r="r" t="t"/>
              <a:pathLst>
                <a:path extrusionOk="0" h="5484" w="4131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9" name="Google Shape;16699;p74"/>
            <p:cNvSpPr/>
            <p:nvPr/>
          </p:nvSpPr>
          <p:spPr>
            <a:xfrm>
              <a:off x="2911424" y="3509159"/>
              <a:ext cx="108173" cy="143845"/>
            </a:xfrm>
            <a:custGeom>
              <a:rect b="b" l="l" r="r" t="t"/>
              <a:pathLst>
                <a:path extrusionOk="0" h="5484" w="4124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0" name="Google Shape;16700;p74"/>
            <p:cNvSpPr/>
            <p:nvPr/>
          </p:nvSpPr>
          <p:spPr>
            <a:xfrm>
              <a:off x="2830504" y="3566708"/>
              <a:ext cx="25181" cy="17889"/>
            </a:xfrm>
            <a:custGeom>
              <a:rect b="b" l="l" r="r" t="t"/>
              <a:pathLst>
                <a:path extrusionOk="0" h="682" w="96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1" name="Google Shape;16701;p74"/>
            <p:cNvSpPr/>
            <p:nvPr/>
          </p:nvSpPr>
          <p:spPr>
            <a:xfrm>
              <a:off x="2857547" y="3525002"/>
              <a:ext cx="57890" cy="40735"/>
            </a:xfrm>
            <a:custGeom>
              <a:rect b="b" l="l" r="r" t="t"/>
              <a:pathLst>
                <a:path extrusionOk="0" h="1553" w="2207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2" name="Google Shape;16702;p74"/>
            <p:cNvSpPr/>
            <p:nvPr/>
          </p:nvSpPr>
          <p:spPr>
            <a:xfrm>
              <a:off x="3020095" y="3433407"/>
              <a:ext cx="26256" cy="18492"/>
            </a:xfrm>
            <a:custGeom>
              <a:rect b="b" l="l" r="r" t="t"/>
              <a:pathLst>
                <a:path extrusionOk="0" h="705" w="1001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3" name="Google Shape;16703;p74"/>
            <p:cNvSpPr/>
            <p:nvPr/>
          </p:nvSpPr>
          <p:spPr>
            <a:xfrm>
              <a:off x="2961392" y="3452529"/>
              <a:ext cx="57837" cy="40657"/>
            </a:xfrm>
            <a:custGeom>
              <a:rect b="b" l="l" r="r" t="t"/>
              <a:pathLst>
                <a:path extrusionOk="0" h="1550" w="2205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4" name="Google Shape;16704;p74"/>
            <p:cNvSpPr/>
            <p:nvPr/>
          </p:nvSpPr>
          <p:spPr>
            <a:xfrm>
              <a:off x="2860878" y="3404292"/>
              <a:ext cx="21404" cy="20591"/>
            </a:xfrm>
            <a:custGeom>
              <a:rect b="b" l="l" r="r" t="t"/>
              <a:pathLst>
                <a:path extrusionOk="0" h="785" w="816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5" name="Google Shape;16705;p74"/>
            <p:cNvSpPr/>
            <p:nvPr/>
          </p:nvSpPr>
          <p:spPr>
            <a:xfrm>
              <a:off x="2879790" y="3431466"/>
              <a:ext cx="43568" cy="52093"/>
            </a:xfrm>
            <a:custGeom>
              <a:rect b="b" l="l" r="r" t="t"/>
              <a:pathLst>
                <a:path extrusionOk="0" h="1986" w="1661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6" name="Google Shape;16706;p74"/>
            <p:cNvSpPr/>
            <p:nvPr/>
          </p:nvSpPr>
          <p:spPr>
            <a:xfrm>
              <a:off x="2993445" y="3593856"/>
              <a:ext cx="21509" cy="20617"/>
            </a:xfrm>
            <a:custGeom>
              <a:rect b="b" l="l" r="r" t="t"/>
              <a:pathLst>
                <a:path extrusionOk="0" h="786" w="82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7" name="Google Shape;16707;p74"/>
            <p:cNvSpPr/>
            <p:nvPr/>
          </p:nvSpPr>
          <p:spPr>
            <a:xfrm>
              <a:off x="2952500" y="3535258"/>
              <a:ext cx="43620" cy="52171"/>
            </a:xfrm>
            <a:custGeom>
              <a:rect b="b" l="l" r="r" t="t"/>
              <a:pathLst>
                <a:path extrusionOk="0" h="1989" w="1663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8" name="Google Shape;16708;p74"/>
            <p:cNvSpPr/>
            <p:nvPr/>
          </p:nvSpPr>
          <p:spPr>
            <a:xfrm>
              <a:off x="2912315" y="3503284"/>
              <a:ext cx="41470" cy="232136"/>
            </a:xfrm>
            <a:custGeom>
              <a:rect b="b" l="l" r="r" t="t"/>
              <a:pathLst>
                <a:path extrusionOk="0" h="8850" w="1581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09" name="Google Shape;16709;p74"/>
          <p:cNvGrpSpPr/>
          <p:nvPr/>
        </p:nvGrpSpPr>
        <p:grpSpPr>
          <a:xfrm>
            <a:off x="2779171" y="3976635"/>
            <a:ext cx="776251" cy="707580"/>
            <a:chOff x="1389585" y="1988317"/>
            <a:chExt cx="388125" cy="353790"/>
          </a:xfrm>
        </p:grpSpPr>
        <p:sp>
          <p:nvSpPr>
            <p:cNvPr id="16710" name="Google Shape;16710;p74"/>
            <p:cNvSpPr/>
            <p:nvPr/>
          </p:nvSpPr>
          <p:spPr>
            <a:xfrm>
              <a:off x="1673551" y="2066221"/>
              <a:ext cx="104159" cy="74546"/>
            </a:xfrm>
            <a:custGeom>
              <a:rect b="b" l="l" r="r" t="t"/>
              <a:pathLst>
                <a:path extrusionOk="0" h="2842" w="3971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1" name="Google Shape;16711;p74"/>
            <p:cNvSpPr/>
            <p:nvPr/>
          </p:nvSpPr>
          <p:spPr>
            <a:xfrm>
              <a:off x="1691519" y="2074745"/>
              <a:ext cx="77510" cy="66021"/>
            </a:xfrm>
            <a:custGeom>
              <a:rect b="b" l="l" r="r" t="t"/>
              <a:pathLst>
                <a:path extrusionOk="0" h="2517" w="2955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2" name="Google Shape;16712;p74"/>
            <p:cNvSpPr/>
            <p:nvPr/>
          </p:nvSpPr>
          <p:spPr>
            <a:xfrm>
              <a:off x="1389585" y="2066221"/>
              <a:ext cx="104002" cy="74546"/>
            </a:xfrm>
            <a:custGeom>
              <a:rect b="b" l="l" r="r" t="t"/>
              <a:pathLst>
                <a:path extrusionOk="0" h="2842" w="3965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3" name="Google Shape;16713;p74"/>
            <p:cNvSpPr/>
            <p:nvPr/>
          </p:nvSpPr>
          <p:spPr>
            <a:xfrm>
              <a:off x="1398267" y="2074745"/>
              <a:ext cx="77352" cy="66021"/>
            </a:xfrm>
            <a:custGeom>
              <a:rect b="b" l="l" r="r" t="t"/>
              <a:pathLst>
                <a:path extrusionOk="0" h="2517" w="2949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4" name="Google Shape;16714;p74"/>
            <p:cNvSpPr/>
            <p:nvPr/>
          </p:nvSpPr>
          <p:spPr>
            <a:xfrm>
              <a:off x="1655584" y="1988317"/>
              <a:ext cx="89838" cy="101930"/>
            </a:xfrm>
            <a:custGeom>
              <a:rect b="b" l="l" r="r" t="t"/>
              <a:pathLst>
                <a:path extrusionOk="0" h="3886" w="3425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5" name="Google Shape;16715;p74"/>
            <p:cNvSpPr/>
            <p:nvPr/>
          </p:nvSpPr>
          <p:spPr>
            <a:xfrm>
              <a:off x="1670168" y="1988317"/>
              <a:ext cx="75254" cy="101930"/>
            </a:xfrm>
            <a:custGeom>
              <a:rect b="b" l="l" r="r" t="t"/>
              <a:pathLst>
                <a:path extrusionOk="0" h="3886" w="2869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6" name="Google Shape;16716;p74"/>
            <p:cNvSpPr/>
            <p:nvPr/>
          </p:nvSpPr>
          <p:spPr>
            <a:xfrm>
              <a:off x="1421691" y="1988317"/>
              <a:ext cx="90021" cy="101930"/>
            </a:xfrm>
            <a:custGeom>
              <a:rect b="b" l="l" r="r" t="t"/>
              <a:pathLst>
                <a:path extrusionOk="0" h="3886" w="3432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7" name="Google Shape;16717;p74"/>
            <p:cNvSpPr/>
            <p:nvPr/>
          </p:nvSpPr>
          <p:spPr>
            <a:xfrm>
              <a:off x="1421691" y="1988317"/>
              <a:ext cx="75280" cy="101930"/>
            </a:xfrm>
            <a:custGeom>
              <a:rect b="b" l="l" r="r" t="t"/>
              <a:pathLst>
                <a:path extrusionOk="0" h="3886" w="287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8" name="Google Shape;16718;p74"/>
            <p:cNvSpPr/>
            <p:nvPr/>
          </p:nvSpPr>
          <p:spPr>
            <a:xfrm>
              <a:off x="1461193" y="2012502"/>
              <a:ext cx="244726" cy="295088"/>
            </a:xfrm>
            <a:custGeom>
              <a:rect b="b" l="l" r="r" t="t"/>
              <a:pathLst>
                <a:path extrusionOk="0" h="11250" w="933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9" name="Google Shape;16719;p74"/>
            <p:cNvSpPr/>
            <p:nvPr/>
          </p:nvSpPr>
          <p:spPr>
            <a:xfrm>
              <a:off x="1461901" y="2012869"/>
              <a:ext cx="111346" cy="294720"/>
            </a:xfrm>
            <a:custGeom>
              <a:rect b="b" l="l" r="r" t="t"/>
              <a:pathLst>
                <a:path extrusionOk="0" h="11236" w="4245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0" name="Google Shape;16720;p74"/>
            <p:cNvSpPr/>
            <p:nvPr/>
          </p:nvSpPr>
          <p:spPr>
            <a:xfrm>
              <a:off x="1526270" y="2270054"/>
              <a:ext cx="114573" cy="72054"/>
            </a:xfrm>
            <a:custGeom>
              <a:rect b="b" l="l" r="r" t="t"/>
              <a:pathLst>
                <a:path extrusionOk="0" h="2747" w="4368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1" name="Google Shape;16721;p74"/>
            <p:cNvSpPr/>
            <p:nvPr/>
          </p:nvSpPr>
          <p:spPr>
            <a:xfrm>
              <a:off x="1526270" y="2270211"/>
              <a:ext cx="75437" cy="71896"/>
            </a:xfrm>
            <a:custGeom>
              <a:rect b="b" l="l" r="r" t="t"/>
              <a:pathLst>
                <a:path extrusionOk="0" h="2741" w="2876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2" name="Google Shape;16722;p74"/>
            <p:cNvSpPr/>
            <p:nvPr/>
          </p:nvSpPr>
          <p:spPr>
            <a:xfrm>
              <a:off x="1547621" y="2287628"/>
              <a:ext cx="19463" cy="24420"/>
            </a:xfrm>
            <a:custGeom>
              <a:rect b="b" l="l" r="r" t="t"/>
              <a:pathLst>
                <a:path extrusionOk="0" h="931" w="742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3" name="Google Shape;16723;p74"/>
            <p:cNvSpPr/>
            <p:nvPr/>
          </p:nvSpPr>
          <p:spPr>
            <a:xfrm>
              <a:off x="1600029" y="2287628"/>
              <a:ext cx="19463" cy="24420"/>
            </a:xfrm>
            <a:custGeom>
              <a:rect b="b" l="l" r="r" t="t"/>
              <a:pathLst>
                <a:path extrusionOk="0" h="931" w="742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74"/>
            <p:cNvSpPr/>
            <p:nvPr/>
          </p:nvSpPr>
          <p:spPr>
            <a:xfrm>
              <a:off x="1499594" y="2126156"/>
              <a:ext cx="35961" cy="41994"/>
            </a:xfrm>
            <a:custGeom>
              <a:rect b="b" l="l" r="r" t="t"/>
              <a:pathLst>
                <a:path extrusionOk="0" h="1601" w="1371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74"/>
            <p:cNvSpPr/>
            <p:nvPr/>
          </p:nvSpPr>
          <p:spPr>
            <a:xfrm>
              <a:off x="1517561" y="2126156"/>
              <a:ext cx="17994" cy="30086"/>
            </a:xfrm>
            <a:custGeom>
              <a:rect b="b" l="l" r="r" t="t"/>
              <a:pathLst>
                <a:path extrusionOk="0" h="1147" w="686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74"/>
            <p:cNvSpPr/>
            <p:nvPr/>
          </p:nvSpPr>
          <p:spPr>
            <a:xfrm>
              <a:off x="1511686" y="2132215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74"/>
            <p:cNvSpPr/>
            <p:nvPr/>
          </p:nvSpPr>
          <p:spPr>
            <a:xfrm>
              <a:off x="1631583" y="2126156"/>
              <a:ext cx="35935" cy="41994"/>
            </a:xfrm>
            <a:custGeom>
              <a:rect b="b" l="l" r="r" t="t"/>
              <a:pathLst>
                <a:path extrusionOk="0" h="1601" w="137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8" name="Google Shape;16728;p74"/>
            <p:cNvSpPr/>
            <p:nvPr/>
          </p:nvSpPr>
          <p:spPr>
            <a:xfrm>
              <a:off x="1649525" y="2126156"/>
              <a:ext cx="17994" cy="30086"/>
            </a:xfrm>
            <a:custGeom>
              <a:rect b="b" l="l" r="r" t="t"/>
              <a:pathLst>
                <a:path extrusionOk="0" h="1147" w="686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9" name="Google Shape;16729;p74"/>
            <p:cNvSpPr/>
            <p:nvPr/>
          </p:nvSpPr>
          <p:spPr>
            <a:xfrm>
              <a:off x="1643492" y="2132215"/>
              <a:ext cx="12118" cy="11935"/>
            </a:xfrm>
            <a:custGeom>
              <a:rect b="b" l="l" r="r" t="t"/>
              <a:pathLst>
                <a:path extrusionOk="0" h="455" w="462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0" name="Google Shape;16730;p74"/>
            <p:cNvSpPr/>
            <p:nvPr/>
          </p:nvSpPr>
          <p:spPr>
            <a:xfrm>
              <a:off x="1483410" y="2012370"/>
              <a:ext cx="190876" cy="73077"/>
            </a:xfrm>
            <a:custGeom>
              <a:rect b="b" l="l" r="r" t="t"/>
              <a:pathLst>
                <a:path extrusionOk="0" h="2786" w="7277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1" name="Google Shape;16731;p74"/>
            <p:cNvSpPr/>
            <p:nvPr/>
          </p:nvSpPr>
          <p:spPr>
            <a:xfrm>
              <a:off x="1483410" y="2012869"/>
              <a:ext cx="89838" cy="60460"/>
            </a:xfrm>
            <a:custGeom>
              <a:rect b="b" l="l" r="r" t="t"/>
              <a:pathLst>
                <a:path extrusionOk="0" h="2305" w="3425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32" name="Google Shape;16732;p74"/>
          <p:cNvGrpSpPr/>
          <p:nvPr/>
        </p:nvGrpSpPr>
        <p:grpSpPr>
          <a:xfrm>
            <a:off x="4985848" y="3024381"/>
            <a:ext cx="740316" cy="740316"/>
            <a:chOff x="2492924" y="1512190"/>
            <a:chExt cx="370158" cy="370158"/>
          </a:xfrm>
        </p:grpSpPr>
        <p:sp>
          <p:nvSpPr>
            <p:cNvPr id="16733" name="Google Shape;16733;p74"/>
            <p:cNvSpPr/>
            <p:nvPr/>
          </p:nvSpPr>
          <p:spPr>
            <a:xfrm>
              <a:off x="2492924" y="1512190"/>
              <a:ext cx="370158" cy="370158"/>
            </a:xfrm>
            <a:custGeom>
              <a:rect b="b" l="l" r="r" t="t"/>
              <a:pathLst>
                <a:path extrusionOk="0" h="14112" w="14112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4" name="Google Shape;16734;p74"/>
            <p:cNvSpPr/>
            <p:nvPr/>
          </p:nvSpPr>
          <p:spPr>
            <a:xfrm>
              <a:off x="2492924" y="1512190"/>
              <a:ext cx="185000" cy="369974"/>
            </a:xfrm>
            <a:custGeom>
              <a:rect b="b" l="l" r="r" t="t"/>
              <a:pathLst>
                <a:path extrusionOk="0" h="14105" w="7053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5" name="Google Shape;16735;p74"/>
            <p:cNvSpPr/>
            <p:nvPr/>
          </p:nvSpPr>
          <p:spPr>
            <a:xfrm>
              <a:off x="2725033" y="1548047"/>
              <a:ext cx="91307" cy="91175"/>
            </a:xfrm>
            <a:custGeom>
              <a:rect b="b" l="l" r="r" t="t"/>
              <a:pathLst>
                <a:path extrusionOk="0" h="3476" w="3481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6" name="Google Shape;16736;p74"/>
            <p:cNvSpPr/>
            <p:nvPr/>
          </p:nvSpPr>
          <p:spPr>
            <a:xfrm>
              <a:off x="2740509" y="1563732"/>
              <a:ext cx="66782" cy="71739"/>
            </a:xfrm>
            <a:custGeom>
              <a:rect b="b" l="l" r="r" t="t"/>
              <a:pathLst>
                <a:path extrusionOk="0" h="2735" w="2546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7" name="Google Shape;16737;p74"/>
            <p:cNvSpPr/>
            <p:nvPr/>
          </p:nvSpPr>
          <p:spPr>
            <a:xfrm>
              <a:off x="2539666" y="1548047"/>
              <a:ext cx="91307" cy="91175"/>
            </a:xfrm>
            <a:custGeom>
              <a:rect b="b" l="l" r="r" t="t"/>
              <a:pathLst>
                <a:path extrusionOk="0" h="3476" w="3481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8" name="Google Shape;16738;p74"/>
            <p:cNvSpPr/>
            <p:nvPr/>
          </p:nvSpPr>
          <p:spPr>
            <a:xfrm>
              <a:off x="2548532" y="1563732"/>
              <a:ext cx="66782" cy="71739"/>
            </a:xfrm>
            <a:custGeom>
              <a:rect b="b" l="l" r="r" t="t"/>
              <a:pathLst>
                <a:path extrusionOk="0" h="2735" w="2546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9" name="Google Shape;16739;p74"/>
            <p:cNvSpPr/>
            <p:nvPr/>
          </p:nvSpPr>
          <p:spPr>
            <a:xfrm>
              <a:off x="2540767" y="1577975"/>
              <a:ext cx="274471" cy="250654"/>
            </a:xfrm>
            <a:custGeom>
              <a:rect b="b" l="l" r="r" t="t"/>
              <a:pathLst>
                <a:path extrusionOk="0" h="9556" w="10464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0" name="Google Shape;16740;p74"/>
            <p:cNvSpPr/>
            <p:nvPr/>
          </p:nvSpPr>
          <p:spPr>
            <a:xfrm>
              <a:off x="2540767" y="1577949"/>
              <a:ext cx="87530" cy="229513"/>
            </a:xfrm>
            <a:custGeom>
              <a:rect b="b" l="l" r="r" t="t"/>
              <a:pathLst>
                <a:path extrusionOk="0" h="8750" w="3337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1" name="Google Shape;16741;p74"/>
            <p:cNvSpPr/>
            <p:nvPr/>
          </p:nvSpPr>
          <p:spPr>
            <a:xfrm>
              <a:off x="2544676" y="1735067"/>
              <a:ext cx="266471" cy="93562"/>
            </a:xfrm>
            <a:custGeom>
              <a:rect b="b" l="l" r="r" t="t"/>
              <a:pathLst>
                <a:path extrusionOk="0" h="3567" w="10159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2" name="Google Shape;16742;p74"/>
            <p:cNvSpPr/>
            <p:nvPr/>
          </p:nvSpPr>
          <p:spPr>
            <a:xfrm>
              <a:off x="2628454" y="1810478"/>
              <a:ext cx="99097" cy="41994"/>
            </a:xfrm>
            <a:custGeom>
              <a:rect b="b" l="l" r="r" t="t"/>
              <a:pathLst>
                <a:path extrusionOk="0" h="1601" w="3778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3" name="Google Shape;16743;p74"/>
            <p:cNvSpPr/>
            <p:nvPr/>
          </p:nvSpPr>
          <p:spPr>
            <a:xfrm>
              <a:off x="2606395" y="1762976"/>
              <a:ext cx="143216" cy="59621"/>
            </a:xfrm>
            <a:custGeom>
              <a:rect b="b" l="l" r="r" t="t"/>
              <a:pathLst>
                <a:path extrusionOk="0" h="2273" w="546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4" name="Google Shape;16744;p74"/>
            <p:cNvSpPr/>
            <p:nvPr/>
          </p:nvSpPr>
          <p:spPr>
            <a:xfrm>
              <a:off x="2601778" y="1776353"/>
              <a:ext cx="152265" cy="51935"/>
            </a:xfrm>
            <a:custGeom>
              <a:rect b="b" l="l" r="r" t="t"/>
              <a:pathLst>
                <a:path extrusionOk="0" h="1980" w="5805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5" name="Google Shape;16745;p74"/>
            <p:cNvSpPr/>
            <p:nvPr/>
          </p:nvSpPr>
          <p:spPr>
            <a:xfrm>
              <a:off x="2640022" y="1759434"/>
              <a:ext cx="75778" cy="31633"/>
            </a:xfrm>
            <a:custGeom>
              <a:rect b="b" l="l" r="r" t="t"/>
              <a:pathLst>
                <a:path extrusionOk="0" h="1206" w="2889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6" name="Google Shape;16746;p74"/>
            <p:cNvSpPr/>
            <p:nvPr/>
          </p:nvSpPr>
          <p:spPr>
            <a:xfrm>
              <a:off x="2672022" y="1606697"/>
              <a:ext cx="11961" cy="60801"/>
            </a:xfrm>
            <a:custGeom>
              <a:rect b="b" l="l" r="r" t="t"/>
              <a:pathLst>
                <a:path extrusionOk="0" h="2318" w="456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7" name="Google Shape;16747;p74"/>
            <p:cNvSpPr/>
            <p:nvPr/>
          </p:nvSpPr>
          <p:spPr>
            <a:xfrm>
              <a:off x="2600362" y="1685256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8" name="Google Shape;16748;p74"/>
            <p:cNvSpPr/>
            <p:nvPr/>
          </p:nvSpPr>
          <p:spPr>
            <a:xfrm>
              <a:off x="2618330" y="1685256"/>
              <a:ext cx="17810" cy="29955"/>
            </a:xfrm>
            <a:custGeom>
              <a:rect b="b" l="l" r="r" t="t"/>
              <a:pathLst>
                <a:path extrusionOk="0" h="1142" w="679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9" name="Google Shape;16749;p74"/>
            <p:cNvSpPr/>
            <p:nvPr/>
          </p:nvSpPr>
          <p:spPr>
            <a:xfrm>
              <a:off x="2612270" y="1691315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0" name="Google Shape;16750;p74"/>
            <p:cNvSpPr/>
            <p:nvPr/>
          </p:nvSpPr>
          <p:spPr>
            <a:xfrm>
              <a:off x="2719709" y="1685256"/>
              <a:ext cx="35935" cy="41811"/>
            </a:xfrm>
            <a:custGeom>
              <a:rect b="b" l="l" r="r" t="t"/>
              <a:pathLst>
                <a:path extrusionOk="0" h="1594" w="137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1" name="Google Shape;16751;p74"/>
            <p:cNvSpPr/>
            <p:nvPr/>
          </p:nvSpPr>
          <p:spPr>
            <a:xfrm>
              <a:off x="2737650" y="1685256"/>
              <a:ext cx="17994" cy="29955"/>
            </a:xfrm>
            <a:custGeom>
              <a:rect b="b" l="l" r="r" t="t"/>
              <a:pathLst>
                <a:path extrusionOk="0" h="1142" w="686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2" name="Google Shape;16752;p74"/>
            <p:cNvSpPr/>
            <p:nvPr/>
          </p:nvSpPr>
          <p:spPr>
            <a:xfrm>
              <a:off x="2731617" y="1691315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3" name="Google Shape;16753;p74"/>
            <p:cNvSpPr/>
            <p:nvPr/>
          </p:nvSpPr>
          <p:spPr>
            <a:xfrm>
              <a:off x="2640022" y="1759434"/>
              <a:ext cx="48762" cy="31528"/>
            </a:xfrm>
            <a:custGeom>
              <a:rect b="b" l="l" r="r" t="t"/>
              <a:pathLst>
                <a:path extrusionOk="0" h="1202" w="1859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4" name="Google Shape;16754;p74"/>
            <p:cNvSpPr/>
            <p:nvPr/>
          </p:nvSpPr>
          <p:spPr>
            <a:xfrm>
              <a:off x="2544859" y="1735067"/>
              <a:ext cx="39345" cy="72578"/>
            </a:xfrm>
            <a:custGeom>
              <a:rect b="b" l="l" r="r" t="t"/>
              <a:pathLst>
                <a:path extrusionOk="0" h="2767" w="150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55" name="Google Shape;16755;p74"/>
          <p:cNvGrpSpPr/>
          <p:nvPr/>
        </p:nvGrpSpPr>
        <p:grpSpPr>
          <a:xfrm>
            <a:off x="3867138" y="3024486"/>
            <a:ext cx="787949" cy="740211"/>
            <a:chOff x="1933569" y="1512243"/>
            <a:chExt cx="393975" cy="370105"/>
          </a:xfrm>
        </p:grpSpPr>
        <p:sp>
          <p:nvSpPr>
            <p:cNvPr id="16756" name="Google Shape;16756;p74"/>
            <p:cNvSpPr/>
            <p:nvPr/>
          </p:nvSpPr>
          <p:spPr>
            <a:xfrm>
              <a:off x="2184354" y="1512243"/>
              <a:ext cx="113943" cy="113471"/>
            </a:xfrm>
            <a:custGeom>
              <a:rect b="b" l="l" r="r" t="t"/>
              <a:pathLst>
                <a:path extrusionOk="0" h="4326" w="4344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7" name="Google Shape;16757;p74"/>
            <p:cNvSpPr/>
            <p:nvPr/>
          </p:nvSpPr>
          <p:spPr>
            <a:xfrm>
              <a:off x="2203214" y="1527273"/>
              <a:ext cx="86979" cy="92749"/>
            </a:xfrm>
            <a:custGeom>
              <a:rect b="b" l="l" r="r" t="t"/>
              <a:pathLst>
                <a:path extrusionOk="0" h="3536" w="3316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8" name="Google Shape;16758;p74"/>
            <p:cNvSpPr/>
            <p:nvPr/>
          </p:nvSpPr>
          <p:spPr>
            <a:xfrm>
              <a:off x="1962999" y="1512243"/>
              <a:ext cx="113943" cy="113471"/>
            </a:xfrm>
            <a:custGeom>
              <a:rect b="b" l="l" r="r" t="t"/>
              <a:pathLst>
                <a:path extrusionOk="0" h="4326" w="4344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9" name="Google Shape;16759;p74"/>
            <p:cNvSpPr/>
            <p:nvPr/>
          </p:nvSpPr>
          <p:spPr>
            <a:xfrm>
              <a:off x="1970947" y="1527273"/>
              <a:ext cx="87162" cy="92749"/>
            </a:xfrm>
            <a:custGeom>
              <a:rect b="b" l="l" r="r" t="t"/>
              <a:pathLst>
                <a:path extrusionOk="0" h="3536" w="3323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0" name="Google Shape;16760;p74"/>
            <p:cNvSpPr/>
            <p:nvPr/>
          </p:nvSpPr>
          <p:spPr>
            <a:xfrm>
              <a:off x="1933569" y="1542093"/>
              <a:ext cx="393975" cy="328347"/>
            </a:xfrm>
            <a:custGeom>
              <a:rect b="b" l="l" r="r" t="t"/>
              <a:pathLst>
                <a:path extrusionOk="0" h="12518" w="1502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1" name="Google Shape;16761;p74"/>
            <p:cNvSpPr/>
            <p:nvPr/>
          </p:nvSpPr>
          <p:spPr>
            <a:xfrm>
              <a:off x="1939445" y="1551876"/>
              <a:ext cx="190508" cy="318563"/>
            </a:xfrm>
            <a:custGeom>
              <a:rect b="b" l="l" r="r" t="t"/>
              <a:pathLst>
                <a:path extrusionOk="0" h="12145" w="7263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2" name="Google Shape;16762;p74"/>
            <p:cNvSpPr/>
            <p:nvPr/>
          </p:nvSpPr>
          <p:spPr>
            <a:xfrm>
              <a:off x="2199122" y="1856538"/>
              <a:ext cx="23135" cy="13902"/>
            </a:xfrm>
            <a:custGeom>
              <a:rect b="b" l="l" r="r" t="t"/>
              <a:pathLst>
                <a:path extrusionOk="0" h="530" w="882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3" name="Google Shape;16763;p74"/>
            <p:cNvSpPr/>
            <p:nvPr/>
          </p:nvSpPr>
          <p:spPr>
            <a:xfrm>
              <a:off x="1950461" y="1650921"/>
              <a:ext cx="120448" cy="219519"/>
            </a:xfrm>
            <a:custGeom>
              <a:rect b="b" l="l" r="r" t="t"/>
              <a:pathLst>
                <a:path extrusionOk="0" h="8369" w="4592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4" name="Google Shape;16764;p74"/>
            <p:cNvSpPr/>
            <p:nvPr/>
          </p:nvSpPr>
          <p:spPr>
            <a:xfrm>
              <a:off x="2190230" y="1650921"/>
              <a:ext cx="120422" cy="219519"/>
            </a:xfrm>
            <a:custGeom>
              <a:rect b="b" l="l" r="r" t="t"/>
              <a:pathLst>
                <a:path extrusionOk="0" h="8369" w="4591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5" name="Google Shape;16765;p74"/>
            <p:cNvSpPr/>
            <p:nvPr/>
          </p:nvSpPr>
          <p:spPr>
            <a:xfrm>
              <a:off x="2071408" y="1828603"/>
              <a:ext cx="118114" cy="53745"/>
            </a:xfrm>
            <a:custGeom>
              <a:rect b="b" l="l" r="r" t="t"/>
              <a:pathLst>
                <a:path extrusionOk="0" h="2049" w="4503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6" name="Google Shape;16766;p74"/>
            <p:cNvSpPr/>
            <p:nvPr/>
          </p:nvSpPr>
          <p:spPr>
            <a:xfrm>
              <a:off x="2023040" y="1755395"/>
              <a:ext cx="25627" cy="20958"/>
            </a:xfrm>
            <a:custGeom>
              <a:rect b="b" l="l" r="r" t="t"/>
              <a:pathLst>
                <a:path extrusionOk="0" h="799" w="977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7" name="Google Shape;16767;p74"/>
            <p:cNvSpPr/>
            <p:nvPr/>
          </p:nvSpPr>
          <p:spPr>
            <a:xfrm>
              <a:off x="1986213" y="1706188"/>
              <a:ext cx="35778" cy="47922"/>
            </a:xfrm>
            <a:custGeom>
              <a:rect b="b" l="l" r="r" t="t"/>
              <a:pathLst>
                <a:path extrusionOk="0" h="1827" w="1364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8" name="Google Shape;16768;p74"/>
            <p:cNvSpPr/>
            <p:nvPr/>
          </p:nvSpPr>
          <p:spPr>
            <a:xfrm>
              <a:off x="2206571" y="1755474"/>
              <a:ext cx="25653" cy="20879"/>
            </a:xfrm>
            <a:custGeom>
              <a:rect b="b" l="l" r="r" t="t"/>
              <a:pathLst>
                <a:path extrusionOk="0" h="796" w="978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9" name="Google Shape;16769;p74"/>
            <p:cNvSpPr/>
            <p:nvPr/>
          </p:nvSpPr>
          <p:spPr>
            <a:xfrm>
              <a:off x="2233090" y="1706188"/>
              <a:ext cx="35778" cy="47922"/>
            </a:xfrm>
            <a:custGeom>
              <a:rect b="b" l="l" r="r" t="t"/>
              <a:pathLst>
                <a:path extrusionOk="0" h="1827" w="1364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0" name="Google Shape;16770;p74"/>
            <p:cNvSpPr/>
            <p:nvPr/>
          </p:nvSpPr>
          <p:spPr>
            <a:xfrm>
              <a:off x="2042765" y="1585031"/>
              <a:ext cx="33758" cy="22164"/>
            </a:xfrm>
            <a:custGeom>
              <a:rect b="b" l="l" r="r" t="t"/>
              <a:pathLst>
                <a:path extrusionOk="0" h="845" w="1287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1" name="Google Shape;16771;p74"/>
            <p:cNvSpPr/>
            <p:nvPr/>
          </p:nvSpPr>
          <p:spPr>
            <a:xfrm>
              <a:off x="2078201" y="1600297"/>
              <a:ext cx="104395" cy="23082"/>
            </a:xfrm>
            <a:custGeom>
              <a:rect b="b" l="l" r="r" t="t"/>
              <a:pathLst>
                <a:path extrusionOk="0" h="880" w="398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2" name="Google Shape;16772;p74"/>
            <p:cNvSpPr/>
            <p:nvPr/>
          </p:nvSpPr>
          <p:spPr>
            <a:xfrm>
              <a:off x="2184590" y="1585031"/>
              <a:ext cx="33942" cy="22164"/>
            </a:xfrm>
            <a:custGeom>
              <a:rect b="b" l="l" r="r" t="t"/>
              <a:pathLst>
                <a:path extrusionOk="0" h="845" w="1294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3" name="Google Shape;16773;p74"/>
            <p:cNvSpPr/>
            <p:nvPr/>
          </p:nvSpPr>
          <p:spPr>
            <a:xfrm>
              <a:off x="2075264" y="1568952"/>
              <a:ext cx="110717" cy="23922"/>
            </a:xfrm>
            <a:custGeom>
              <a:rect b="b" l="l" r="r" t="t"/>
              <a:pathLst>
                <a:path extrusionOk="0" h="912" w="4221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4" name="Google Shape;16774;p74"/>
            <p:cNvSpPr/>
            <p:nvPr/>
          </p:nvSpPr>
          <p:spPr>
            <a:xfrm>
              <a:off x="2035132" y="1679381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5" name="Google Shape;16775;p74"/>
            <p:cNvSpPr/>
            <p:nvPr/>
          </p:nvSpPr>
          <p:spPr>
            <a:xfrm>
              <a:off x="2052916" y="1679381"/>
              <a:ext cx="24027" cy="41837"/>
            </a:xfrm>
            <a:custGeom>
              <a:rect b="b" l="l" r="r" t="t"/>
              <a:pathLst>
                <a:path extrusionOk="0" h="1595" w="916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6" name="Google Shape;16776;p74"/>
            <p:cNvSpPr/>
            <p:nvPr/>
          </p:nvSpPr>
          <p:spPr>
            <a:xfrm>
              <a:off x="2047040" y="1685256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7" name="Google Shape;16777;p74"/>
            <p:cNvSpPr/>
            <p:nvPr/>
          </p:nvSpPr>
          <p:spPr>
            <a:xfrm>
              <a:off x="2184354" y="1679381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8" name="Google Shape;16778;p74"/>
            <p:cNvSpPr/>
            <p:nvPr/>
          </p:nvSpPr>
          <p:spPr>
            <a:xfrm>
              <a:off x="2202138" y="1679381"/>
              <a:ext cx="24027" cy="41837"/>
            </a:xfrm>
            <a:custGeom>
              <a:rect b="b" l="l" r="r" t="t"/>
              <a:pathLst>
                <a:path extrusionOk="0" h="1595" w="916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9" name="Google Shape;16779;p74"/>
            <p:cNvSpPr/>
            <p:nvPr/>
          </p:nvSpPr>
          <p:spPr>
            <a:xfrm>
              <a:off x="2196263" y="1685256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0" name="Google Shape;16780;p74"/>
            <p:cNvSpPr/>
            <p:nvPr/>
          </p:nvSpPr>
          <p:spPr>
            <a:xfrm>
              <a:off x="2047040" y="1774884"/>
              <a:ext cx="167216" cy="71529"/>
            </a:xfrm>
            <a:custGeom>
              <a:rect b="b" l="l" r="r" t="t"/>
              <a:pathLst>
                <a:path extrusionOk="0" h="2727" w="6375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1" name="Google Shape;16781;p74"/>
            <p:cNvSpPr/>
            <p:nvPr/>
          </p:nvSpPr>
          <p:spPr>
            <a:xfrm>
              <a:off x="2085467" y="1771343"/>
              <a:ext cx="90205" cy="37588"/>
            </a:xfrm>
            <a:custGeom>
              <a:rect b="b" l="l" r="r" t="t"/>
              <a:pathLst>
                <a:path extrusionOk="0" h="1433" w="3439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2" name="Google Shape;16782;p74"/>
            <p:cNvSpPr/>
            <p:nvPr/>
          </p:nvSpPr>
          <p:spPr>
            <a:xfrm>
              <a:off x="2085467" y="1771526"/>
              <a:ext cx="48762" cy="37404"/>
            </a:xfrm>
            <a:custGeom>
              <a:rect b="b" l="l" r="r" t="t"/>
              <a:pathLst>
                <a:path extrusionOk="0" h="1426" w="1859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3" name="Google Shape;16783;p74"/>
            <p:cNvSpPr/>
            <p:nvPr/>
          </p:nvSpPr>
          <p:spPr>
            <a:xfrm>
              <a:off x="2041007" y="1792720"/>
              <a:ext cx="179125" cy="59752"/>
            </a:xfrm>
            <a:custGeom>
              <a:rect b="b" l="l" r="r" t="t"/>
              <a:pathLst>
                <a:path extrusionOk="0" h="2278" w="6829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84" name="Google Shape;16784;p74"/>
          <p:cNvGrpSpPr/>
          <p:nvPr/>
        </p:nvGrpSpPr>
        <p:grpSpPr>
          <a:xfrm>
            <a:off x="4472212" y="6730785"/>
            <a:ext cx="612943" cy="740001"/>
            <a:chOff x="2236106" y="3365392"/>
            <a:chExt cx="306471" cy="370000"/>
          </a:xfrm>
        </p:grpSpPr>
        <p:sp>
          <p:nvSpPr>
            <p:cNvPr id="16785" name="Google Shape;16785;p74"/>
            <p:cNvSpPr/>
            <p:nvPr/>
          </p:nvSpPr>
          <p:spPr>
            <a:xfrm>
              <a:off x="2413788" y="3588085"/>
              <a:ext cx="128789" cy="88107"/>
            </a:xfrm>
            <a:custGeom>
              <a:rect b="b" l="l" r="r" t="t"/>
              <a:pathLst>
                <a:path extrusionOk="0" h="3359" w="491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6" name="Google Shape;16786;p74"/>
            <p:cNvSpPr/>
            <p:nvPr/>
          </p:nvSpPr>
          <p:spPr>
            <a:xfrm>
              <a:off x="2413604" y="3588085"/>
              <a:ext cx="127740" cy="67831"/>
            </a:xfrm>
            <a:custGeom>
              <a:rect b="b" l="l" r="r" t="t"/>
              <a:pathLst>
                <a:path extrusionOk="0" h="2586" w="487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7" name="Google Shape;16787;p74"/>
            <p:cNvSpPr/>
            <p:nvPr/>
          </p:nvSpPr>
          <p:spPr>
            <a:xfrm>
              <a:off x="2350469" y="3365471"/>
              <a:ext cx="64945" cy="86559"/>
            </a:xfrm>
            <a:custGeom>
              <a:rect b="b" l="l" r="r" t="t"/>
              <a:pathLst>
                <a:path extrusionOk="0" h="3300" w="2476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8" name="Google Shape;16788;p74"/>
            <p:cNvSpPr/>
            <p:nvPr/>
          </p:nvSpPr>
          <p:spPr>
            <a:xfrm>
              <a:off x="2368436" y="3365392"/>
              <a:ext cx="46978" cy="86166"/>
            </a:xfrm>
            <a:custGeom>
              <a:rect b="b" l="l" r="r" t="t"/>
              <a:pathLst>
                <a:path extrusionOk="0" h="3285" w="1791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9" name="Google Shape;16789;p74"/>
            <p:cNvSpPr/>
            <p:nvPr/>
          </p:nvSpPr>
          <p:spPr>
            <a:xfrm>
              <a:off x="2236106" y="3542156"/>
              <a:ext cx="145157" cy="92618"/>
            </a:xfrm>
            <a:custGeom>
              <a:rect b="b" l="l" r="r" t="t"/>
              <a:pathLst>
                <a:path extrusionOk="0" h="3531" w="5534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0" name="Google Shape;16790;p74"/>
            <p:cNvSpPr/>
            <p:nvPr/>
          </p:nvSpPr>
          <p:spPr>
            <a:xfrm>
              <a:off x="2236814" y="3542156"/>
              <a:ext cx="144449" cy="63608"/>
            </a:xfrm>
            <a:custGeom>
              <a:rect b="b" l="l" r="r" t="t"/>
              <a:pathLst>
                <a:path extrusionOk="0" h="2425" w="5507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1" name="Google Shape;16791;p74"/>
            <p:cNvSpPr/>
            <p:nvPr/>
          </p:nvSpPr>
          <p:spPr>
            <a:xfrm>
              <a:off x="2298717" y="3457171"/>
              <a:ext cx="81654" cy="61693"/>
            </a:xfrm>
            <a:custGeom>
              <a:rect b="b" l="l" r="r" t="t"/>
              <a:pathLst>
                <a:path extrusionOk="0" h="2352" w="3113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2" name="Google Shape;16792;p74"/>
            <p:cNvSpPr/>
            <p:nvPr/>
          </p:nvSpPr>
          <p:spPr>
            <a:xfrm>
              <a:off x="2299609" y="3457171"/>
              <a:ext cx="80762" cy="51647"/>
            </a:xfrm>
            <a:custGeom>
              <a:rect b="b" l="l" r="r" t="t"/>
              <a:pathLst>
                <a:path extrusionOk="0" h="1969" w="3079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3" name="Google Shape;16793;p74"/>
            <p:cNvSpPr/>
            <p:nvPr/>
          </p:nvSpPr>
          <p:spPr>
            <a:xfrm>
              <a:off x="2421080" y="3480857"/>
              <a:ext cx="85929" cy="59044"/>
            </a:xfrm>
            <a:custGeom>
              <a:rect b="b" l="l" r="r" t="t"/>
              <a:pathLst>
                <a:path extrusionOk="0" h="2251" w="3276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4" name="Google Shape;16794;p74"/>
            <p:cNvSpPr/>
            <p:nvPr/>
          </p:nvSpPr>
          <p:spPr>
            <a:xfrm>
              <a:off x="2421080" y="3480857"/>
              <a:ext cx="85221" cy="47345"/>
            </a:xfrm>
            <a:custGeom>
              <a:rect b="b" l="l" r="r" t="t"/>
              <a:pathLst>
                <a:path extrusionOk="0" h="1805" w="3249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5" name="Google Shape;16795;p74"/>
            <p:cNvSpPr/>
            <p:nvPr/>
          </p:nvSpPr>
          <p:spPr>
            <a:xfrm>
              <a:off x="2379269" y="3608807"/>
              <a:ext cx="129340" cy="76093"/>
            </a:xfrm>
            <a:custGeom>
              <a:rect b="b" l="l" r="r" t="t"/>
              <a:pathLst>
                <a:path extrusionOk="0" h="2901" w="4931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6" name="Google Shape;16796;p74"/>
            <p:cNvSpPr/>
            <p:nvPr/>
          </p:nvSpPr>
          <p:spPr>
            <a:xfrm>
              <a:off x="2274035" y="3568019"/>
              <a:ext cx="22400" cy="12485"/>
            </a:xfrm>
            <a:custGeom>
              <a:rect b="b" l="l" r="r" t="t"/>
              <a:pathLst>
                <a:path extrusionOk="0" h="476" w="854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7" name="Google Shape;16797;p74"/>
            <p:cNvSpPr/>
            <p:nvPr/>
          </p:nvSpPr>
          <p:spPr>
            <a:xfrm>
              <a:off x="2450012" y="3500398"/>
              <a:ext cx="20722" cy="13823"/>
            </a:xfrm>
            <a:custGeom>
              <a:rect b="b" l="l" r="r" t="t"/>
              <a:pathLst>
                <a:path extrusionOk="0" h="527" w="79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8" name="Google Shape;16798;p74"/>
            <p:cNvSpPr/>
            <p:nvPr/>
          </p:nvSpPr>
          <p:spPr>
            <a:xfrm>
              <a:off x="2303675" y="3396003"/>
              <a:ext cx="142088" cy="339390"/>
            </a:xfrm>
            <a:custGeom>
              <a:rect b="b" l="l" r="r" t="t"/>
              <a:pathLst>
                <a:path extrusionOk="0" h="12939" w="5417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99" name="Google Shape;16799;p74"/>
          <p:cNvGrpSpPr/>
          <p:nvPr/>
        </p:nvGrpSpPr>
        <p:grpSpPr>
          <a:xfrm>
            <a:off x="10985646" y="6771127"/>
            <a:ext cx="750650" cy="659212"/>
            <a:chOff x="5492823" y="3385563"/>
            <a:chExt cx="375325" cy="329606"/>
          </a:xfrm>
        </p:grpSpPr>
        <p:sp>
          <p:nvSpPr>
            <p:cNvPr id="16800" name="Google Shape;16800;p74"/>
            <p:cNvSpPr/>
            <p:nvPr/>
          </p:nvSpPr>
          <p:spPr>
            <a:xfrm>
              <a:off x="5531617" y="3399019"/>
              <a:ext cx="53719" cy="53404"/>
            </a:xfrm>
            <a:custGeom>
              <a:rect b="b" l="l" r="r" t="t"/>
              <a:pathLst>
                <a:path extrusionOk="0" h="2036" w="2048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1" name="Google Shape;16801;p74"/>
            <p:cNvSpPr/>
            <p:nvPr/>
          </p:nvSpPr>
          <p:spPr>
            <a:xfrm>
              <a:off x="5492823" y="3446417"/>
              <a:ext cx="50729" cy="42388"/>
            </a:xfrm>
            <a:custGeom>
              <a:rect b="b" l="l" r="r" t="t"/>
              <a:pathLst>
                <a:path extrusionOk="0" h="1616" w="1934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2" name="Google Shape;16802;p74"/>
            <p:cNvSpPr/>
            <p:nvPr/>
          </p:nvSpPr>
          <p:spPr>
            <a:xfrm>
              <a:off x="5654321" y="3412318"/>
              <a:ext cx="43437" cy="47660"/>
            </a:xfrm>
            <a:custGeom>
              <a:rect b="b" l="l" r="r" t="t"/>
              <a:pathLst>
                <a:path extrusionOk="0" h="1817" w="1656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3" name="Google Shape;16803;p74"/>
            <p:cNvSpPr/>
            <p:nvPr/>
          </p:nvSpPr>
          <p:spPr>
            <a:xfrm>
              <a:off x="5541742" y="3464332"/>
              <a:ext cx="135373" cy="89182"/>
            </a:xfrm>
            <a:custGeom>
              <a:rect b="b" l="l" r="r" t="t"/>
              <a:pathLst>
                <a:path extrusionOk="0" h="3400" w="5161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4" name="Google Shape;16804;p74"/>
            <p:cNvSpPr/>
            <p:nvPr/>
          </p:nvSpPr>
          <p:spPr>
            <a:xfrm>
              <a:off x="5596877" y="3385563"/>
              <a:ext cx="46270" cy="57470"/>
            </a:xfrm>
            <a:custGeom>
              <a:rect b="b" l="l" r="r" t="t"/>
              <a:pathLst>
                <a:path extrusionOk="0" h="2191" w="1764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5" name="Google Shape;16805;p74"/>
            <p:cNvSpPr/>
            <p:nvPr/>
          </p:nvSpPr>
          <p:spPr>
            <a:xfrm>
              <a:off x="5542109" y="3467532"/>
              <a:ext cx="50519" cy="85956"/>
            </a:xfrm>
            <a:custGeom>
              <a:rect b="b" l="l" r="r" t="t"/>
              <a:pathLst>
                <a:path extrusionOk="0" h="3277" w="1926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6" name="Google Shape;16806;p74"/>
            <p:cNvSpPr/>
            <p:nvPr/>
          </p:nvSpPr>
          <p:spPr>
            <a:xfrm>
              <a:off x="5492823" y="3450273"/>
              <a:ext cx="46821" cy="38532"/>
            </a:xfrm>
            <a:custGeom>
              <a:rect b="b" l="l" r="r" t="t"/>
              <a:pathLst>
                <a:path extrusionOk="0" h="1469" w="1785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7" name="Google Shape;16807;p74"/>
            <p:cNvSpPr/>
            <p:nvPr/>
          </p:nvSpPr>
          <p:spPr>
            <a:xfrm>
              <a:off x="5531774" y="3399596"/>
              <a:ext cx="44486" cy="52827"/>
            </a:xfrm>
            <a:custGeom>
              <a:rect b="b" l="l" r="r" t="t"/>
              <a:pathLst>
                <a:path extrusionOk="0" h="2014" w="1696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8" name="Google Shape;16808;p74"/>
            <p:cNvSpPr/>
            <p:nvPr/>
          </p:nvSpPr>
          <p:spPr>
            <a:xfrm>
              <a:off x="5597244" y="3385563"/>
              <a:ext cx="34886" cy="55686"/>
            </a:xfrm>
            <a:custGeom>
              <a:rect b="b" l="l" r="r" t="t"/>
              <a:pathLst>
                <a:path extrusionOk="0" h="2123" w="133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9" name="Google Shape;16809;p74"/>
            <p:cNvSpPr/>
            <p:nvPr/>
          </p:nvSpPr>
          <p:spPr>
            <a:xfrm>
              <a:off x="5654872" y="3412292"/>
              <a:ext cx="38086" cy="42807"/>
            </a:xfrm>
            <a:custGeom>
              <a:rect b="b" l="l" r="r" t="t"/>
              <a:pathLst>
                <a:path extrusionOk="0" h="1632" w="1452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0" name="Google Shape;16810;p74"/>
            <p:cNvSpPr/>
            <p:nvPr/>
          </p:nvSpPr>
          <p:spPr>
            <a:xfrm>
              <a:off x="5730624" y="3541868"/>
              <a:ext cx="43070" cy="57863"/>
            </a:xfrm>
            <a:custGeom>
              <a:rect b="b" l="l" r="r" t="t"/>
              <a:pathLst>
                <a:path extrusionOk="0" h="2206" w="1642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1" name="Google Shape;16811;p74"/>
            <p:cNvSpPr/>
            <p:nvPr/>
          </p:nvSpPr>
          <p:spPr>
            <a:xfrm>
              <a:off x="5672472" y="3557868"/>
              <a:ext cx="41102" cy="49260"/>
            </a:xfrm>
            <a:custGeom>
              <a:rect b="b" l="l" r="r" t="t"/>
              <a:pathLst>
                <a:path extrusionOk="0" h="1878" w="1567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2" name="Google Shape;16812;p74"/>
            <p:cNvSpPr/>
            <p:nvPr/>
          </p:nvSpPr>
          <p:spPr>
            <a:xfrm>
              <a:off x="5815111" y="3621974"/>
              <a:ext cx="53037" cy="39712"/>
            </a:xfrm>
            <a:custGeom>
              <a:rect b="b" l="l" r="r" t="t"/>
              <a:pathLst>
                <a:path extrusionOk="0" h="1514" w="2022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3" name="Google Shape;16813;p74"/>
            <p:cNvSpPr/>
            <p:nvPr/>
          </p:nvSpPr>
          <p:spPr>
            <a:xfrm>
              <a:off x="5673180" y="3620138"/>
              <a:ext cx="136265" cy="95031"/>
            </a:xfrm>
            <a:custGeom>
              <a:rect b="b" l="l" r="r" t="t"/>
              <a:pathLst>
                <a:path extrusionOk="0" h="3623" w="5195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4" name="Google Shape;16814;p74"/>
            <p:cNvSpPr/>
            <p:nvPr/>
          </p:nvSpPr>
          <p:spPr>
            <a:xfrm>
              <a:off x="5779884" y="3567363"/>
              <a:ext cx="56237" cy="51280"/>
            </a:xfrm>
            <a:custGeom>
              <a:rect b="b" l="l" r="r" t="t"/>
              <a:pathLst>
                <a:path extrusionOk="0" h="1955" w="2144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5" name="Google Shape;16815;p74"/>
            <p:cNvSpPr/>
            <p:nvPr/>
          </p:nvSpPr>
          <p:spPr>
            <a:xfrm>
              <a:off x="5676380" y="3620243"/>
              <a:ext cx="79897" cy="70349"/>
            </a:xfrm>
            <a:custGeom>
              <a:rect b="b" l="l" r="r" t="t"/>
              <a:pathLst>
                <a:path extrusionOk="0" h="2682" w="3046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6" name="Google Shape;16816;p74"/>
            <p:cNvSpPr/>
            <p:nvPr/>
          </p:nvSpPr>
          <p:spPr>
            <a:xfrm>
              <a:off x="5672289" y="3558052"/>
              <a:ext cx="33286" cy="49076"/>
            </a:xfrm>
            <a:custGeom>
              <a:rect b="b" l="l" r="r" t="t"/>
              <a:pathLst>
                <a:path extrusionOk="0" h="1871" w="1269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7" name="Google Shape;16817;p74"/>
            <p:cNvSpPr/>
            <p:nvPr/>
          </p:nvSpPr>
          <p:spPr>
            <a:xfrm>
              <a:off x="5730624" y="3541868"/>
              <a:ext cx="28486" cy="57837"/>
            </a:xfrm>
            <a:custGeom>
              <a:rect b="b" l="l" r="r" t="t"/>
              <a:pathLst>
                <a:path extrusionOk="0" h="2205" w="1086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8" name="Google Shape;16818;p74"/>
            <p:cNvSpPr/>
            <p:nvPr/>
          </p:nvSpPr>
          <p:spPr>
            <a:xfrm>
              <a:off x="5781484" y="3567363"/>
              <a:ext cx="51070" cy="44093"/>
            </a:xfrm>
            <a:custGeom>
              <a:rect b="b" l="l" r="r" t="t"/>
              <a:pathLst>
                <a:path extrusionOk="0" h="1681" w="1947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9" name="Google Shape;16819;p74"/>
            <p:cNvSpPr/>
            <p:nvPr/>
          </p:nvSpPr>
          <p:spPr>
            <a:xfrm>
              <a:off x="5818836" y="3622027"/>
              <a:ext cx="46978" cy="28197"/>
            </a:xfrm>
            <a:custGeom>
              <a:rect b="b" l="l" r="r" t="t"/>
              <a:pathLst>
                <a:path extrusionOk="0" h="1075" w="1791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20" name="Google Shape;16820;p74"/>
          <p:cNvGrpSpPr/>
          <p:nvPr/>
        </p:nvGrpSpPr>
        <p:grpSpPr>
          <a:xfrm>
            <a:off x="6083573" y="4002235"/>
            <a:ext cx="740316" cy="656327"/>
            <a:chOff x="3041787" y="2001118"/>
            <a:chExt cx="370158" cy="328164"/>
          </a:xfrm>
        </p:grpSpPr>
        <p:sp>
          <p:nvSpPr>
            <p:cNvPr id="16821" name="Google Shape;16821;p74"/>
            <p:cNvSpPr/>
            <p:nvPr/>
          </p:nvSpPr>
          <p:spPr>
            <a:xfrm>
              <a:off x="3087689" y="2006993"/>
              <a:ext cx="278536" cy="258628"/>
            </a:xfrm>
            <a:custGeom>
              <a:rect b="b" l="l" r="r" t="t"/>
              <a:pathLst>
                <a:path extrusionOk="0" h="9860" w="10619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2" name="Google Shape;16822;p74"/>
            <p:cNvSpPr/>
            <p:nvPr/>
          </p:nvSpPr>
          <p:spPr>
            <a:xfrm>
              <a:off x="3298631" y="2001118"/>
              <a:ext cx="113314" cy="184082"/>
            </a:xfrm>
            <a:custGeom>
              <a:rect b="b" l="l" r="r" t="t"/>
              <a:pathLst>
                <a:path extrusionOk="0" h="7018" w="432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3" name="Google Shape;16823;p74"/>
            <p:cNvSpPr/>
            <p:nvPr/>
          </p:nvSpPr>
          <p:spPr>
            <a:xfrm>
              <a:off x="3143166" y="2114431"/>
              <a:ext cx="41837" cy="53719"/>
            </a:xfrm>
            <a:custGeom>
              <a:rect b="b" l="l" r="r" t="t"/>
              <a:pathLst>
                <a:path extrusionOk="0" h="2048" w="1595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4" name="Google Shape;16824;p74"/>
            <p:cNvSpPr/>
            <p:nvPr/>
          </p:nvSpPr>
          <p:spPr>
            <a:xfrm>
              <a:off x="3161133" y="2114431"/>
              <a:ext cx="23869" cy="41811"/>
            </a:xfrm>
            <a:custGeom>
              <a:rect b="b" l="l" r="r" t="t"/>
              <a:pathLst>
                <a:path extrusionOk="0" h="1594" w="91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5" name="Google Shape;16825;p74"/>
            <p:cNvSpPr/>
            <p:nvPr/>
          </p:nvSpPr>
          <p:spPr>
            <a:xfrm>
              <a:off x="3155258" y="2120464"/>
              <a:ext cx="17810" cy="17810"/>
            </a:xfrm>
            <a:custGeom>
              <a:rect b="b" l="l" r="r" t="t"/>
              <a:pathLst>
                <a:path extrusionOk="0" h="679" w="679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6" name="Google Shape;16826;p74"/>
            <p:cNvSpPr/>
            <p:nvPr/>
          </p:nvSpPr>
          <p:spPr>
            <a:xfrm>
              <a:off x="3268571" y="2114431"/>
              <a:ext cx="41811" cy="53719"/>
            </a:xfrm>
            <a:custGeom>
              <a:rect b="b" l="l" r="r" t="t"/>
              <a:pathLst>
                <a:path extrusionOk="0" h="2048" w="1594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7" name="Google Shape;16827;p74"/>
            <p:cNvSpPr/>
            <p:nvPr/>
          </p:nvSpPr>
          <p:spPr>
            <a:xfrm>
              <a:off x="3286513" y="2114431"/>
              <a:ext cx="23869" cy="41811"/>
            </a:xfrm>
            <a:custGeom>
              <a:rect b="b" l="l" r="r" t="t"/>
              <a:pathLst>
                <a:path extrusionOk="0" h="1594" w="91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8" name="Google Shape;16828;p74"/>
            <p:cNvSpPr/>
            <p:nvPr/>
          </p:nvSpPr>
          <p:spPr>
            <a:xfrm>
              <a:off x="3280480" y="2120464"/>
              <a:ext cx="17994" cy="17810"/>
            </a:xfrm>
            <a:custGeom>
              <a:rect b="b" l="l" r="r" t="t"/>
              <a:pathLst>
                <a:path extrusionOk="0" h="679" w="686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9" name="Google Shape;16829;p74"/>
            <p:cNvSpPr/>
            <p:nvPr/>
          </p:nvSpPr>
          <p:spPr>
            <a:xfrm>
              <a:off x="3298447" y="2011741"/>
              <a:ext cx="98730" cy="173459"/>
            </a:xfrm>
            <a:custGeom>
              <a:rect b="b" l="l" r="r" t="t"/>
              <a:pathLst>
                <a:path extrusionOk="0" h="6613" w="3764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0" name="Google Shape;16830;p74"/>
            <p:cNvSpPr/>
            <p:nvPr/>
          </p:nvSpPr>
          <p:spPr>
            <a:xfrm>
              <a:off x="3087506" y="2013052"/>
              <a:ext cx="98730" cy="252569"/>
            </a:xfrm>
            <a:custGeom>
              <a:rect b="b" l="l" r="r" t="t"/>
              <a:pathLst>
                <a:path extrusionOk="0" h="9629" w="3764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1" name="Google Shape;16831;p74"/>
            <p:cNvSpPr/>
            <p:nvPr/>
          </p:nvSpPr>
          <p:spPr>
            <a:xfrm>
              <a:off x="3041787" y="2001118"/>
              <a:ext cx="113497" cy="184082"/>
            </a:xfrm>
            <a:custGeom>
              <a:rect b="b" l="l" r="r" t="t"/>
              <a:pathLst>
                <a:path extrusionOk="0" h="7018" w="4327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2" name="Google Shape;16832;p74"/>
            <p:cNvSpPr/>
            <p:nvPr/>
          </p:nvSpPr>
          <p:spPr>
            <a:xfrm>
              <a:off x="3041787" y="2001118"/>
              <a:ext cx="111373" cy="122232"/>
            </a:xfrm>
            <a:custGeom>
              <a:rect b="b" l="l" r="r" t="t"/>
              <a:pathLst>
                <a:path extrusionOk="0" h="4660" w="4246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3" name="Google Shape;16833;p74"/>
            <p:cNvSpPr/>
            <p:nvPr/>
          </p:nvSpPr>
          <p:spPr>
            <a:xfrm>
              <a:off x="3161133" y="2221843"/>
              <a:ext cx="131281" cy="95530"/>
            </a:xfrm>
            <a:custGeom>
              <a:rect b="b" l="l" r="r" t="t"/>
              <a:pathLst>
                <a:path extrusionOk="0" h="3642" w="5005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4" name="Google Shape;16834;p74"/>
            <p:cNvSpPr/>
            <p:nvPr/>
          </p:nvSpPr>
          <p:spPr>
            <a:xfrm>
              <a:off x="3196885" y="2269687"/>
              <a:ext cx="59778" cy="59595"/>
            </a:xfrm>
            <a:custGeom>
              <a:rect b="b" l="l" r="r" t="t"/>
              <a:pathLst>
                <a:path extrusionOk="0" h="2272" w="2279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5" name="Google Shape;16835;p74"/>
            <p:cNvSpPr/>
            <p:nvPr/>
          </p:nvSpPr>
          <p:spPr>
            <a:xfrm>
              <a:off x="3196885" y="2269687"/>
              <a:ext cx="59778" cy="29850"/>
            </a:xfrm>
            <a:custGeom>
              <a:rect b="b" l="l" r="r" t="t"/>
              <a:pathLst>
                <a:path extrusionOk="0" h="1138" w="2279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6" name="Google Shape;16836;p74"/>
            <p:cNvSpPr/>
            <p:nvPr/>
          </p:nvSpPr>
          <p:spPr>
            <a:xfrm>
              <a:off x="3143166" y="2215968"/>
              <a:ext cx="167216" cy="65680"/>
            </a:xfrm>
            <a:custGeom>
              <a:rect b="b" l="l" r="r" t="t"/>
              <a:pathLst>
                <a:path extrusionOk="0" h="2504" w="6375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7" name="Google Shape;16837;p74"/>
            <p:cNvSpPr/>
            <p:nvPr/>
          </p:nvSpPr>
          <p:spPr>
            <a:xfrm>
              <a:off x="3191009" y="2192151"/>
              <a:ext cx="71713" cy="50362"/>
            </a:xfrm>
            <a:custGeom>
              <a:rect b="b" l="l" r="r" t="t"/>
              <a:pathLst>
                <a:path extrusionOk="0" h="1920" w="2734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8" name="Google Shape;16838;p74"/>
            <p:cNvSpPr/>
            <p:nvPr/>
          </p:nvSpPr>
          <p:spPr>
            <a:xfrm>
              <a:off x="3190826" y="2193908"/>
              <a:ext cx="53221" cy="48604"/>
            </a:xfrm>
            <a:custGeom>
              <a:rect b="b" l="l" r="r" t="t"/>
              <a:pathLst>
                <a:path extrusionOk="0" h="1853" w="2029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39" name="Google Shape;16839;p74"/>
          <p:cNvGrpSpPr/>
          <p:nvPr/>
        </p:nvGrpSpPr>
        <p:grpSpPr>
          <a:xfrm>
            <a:off x="11559768" y="4078250"/>
            <a:ext cx="744617" cy="656432"/>
            <a:chOff x="5779884" y="2039125"/>
            <a:chExt cx="372309" cy="328216"/>
          </a:xfrm>
        </p:grpSpPr>
        <p:sp>
          <p:nvSpPr>
            <p:cNvPr id="16840" name="Google Shape;16840;p74"/>
            <p:cNvSpPr/>
            <p:nvPr/>
          </p:nvSpPr>
          <p:spPr>
            <a:xfrm>
              <a:off x="5893198" y="2355406"/>
              <a:ext cx="22610" cy="11935"/>
            </a:xfrm>
            <a:custGeom>
              <a:rect b="b" l="l" r="r" t="t"/>
              <a:pathLst>
                <a:path extrusionOk="0" h="455" w="862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1" name="Google Shape;16841;p74"/>
            <p:cNvSpPr/>
            <p:nvPr/>
          </p:nvSpPr>
          <p:spPr>
            <a:xfrm>
              <a:off x="6089188" y="2355223"/>
              <a:ext cx="22610" cy="12118"/>
            </a:xfrm>
            <a:custGeom>
              <a:rect b="b" l="l" r="r" t="t"/>
              <a:pathLst>
                <a:path extrusionOk="0" h="462" w="862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2" name="Google Shape;16842;p74"/>
            <p:cNvSpPr/>
            <p:nvPr/>
          </p:nvSpPr>
          <p:spPr>
            <a:xfrm>
              <a:off x="6095221" y="2136097"/>
              <a:ext cx="56972" cy="134088"/>
            </a:xfrm>
            <a:custGeom>
              <a:rect b="b" l="l" r="r" t="t"/>
              <a:pathLst>
                <a:path extrusionOk="0" h="5112" w="2172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3" name="Google Shape;16843;p74"/>
            <p:cNvSpPr/>
            <p:nvPr/>
          </p:nvSpPr>
          <p:spPr>
            <a:xfrm>
              <a:off x="5801419" y="2039125"/>
              <a:ext cx="156882" cy="90441"/>
            </a:xfrm>
            <a:custGeom>
              <a:rect b="b" l="l" r="r" t="t"/>
              <a:pathLst>
                <a:path extrusionOk="0" h="3448" w="5981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4" name="Google Shape;16844;p74"/>
            <p:cNvSpPr/>
            <p:nvPr/>
          </p:nvSpPr>
          <p:spPr>
            <a:xfrm>
              <a:off x="5779884" y="2058666"/>
              <a:ext cx="331731" cy="308675"/>
            </a:xfrm>
            <a:custGeom>
              <a:rect b="b" l="l" r="r" t="t"/>
              <a:pathLst>
                <a:path extrusionOk="0" h="11768" w="12647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5" name="Google Shape;16845;p74"/>
            <p:cNvSpPr/>
            <p:nvPr/>
          </p:nvSpPr>
          <p:spPr>
            <a:xfrm>
              <a:off x="5818757" y="2041250"/>
              <a:ext cx="35515" cy="28250"/>
            </a:xfrm>
            <a:custGeom>
              <a:rect b="b" l="l" r="r" t="t"/>
              <a:pathLst>
                <a:path extrusionOk="0" h="1077" w="1354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6" name="Google Shape;16846;p74"/>
            <p:cNvSpPr/>
            <p:nvPr/>
          </p:nvSpPr>
          <p:spPr>
            <a:xfrm>
              <a:off x="5821695" y="2081513"/>
              <a:ext cx="16027" cy="12118"/>
            </a:xfrm>
            <a:custGeom>
              <a:rect b="b" l="l" r="r" t="t"/>
              <a:pathLst>
                <a:path extrusionOk="0" h="462" w="611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7" name="Google Shape;16847;p74"/>
            <p:cNvSpPr/>
            <p:nvPr/>
          </p:nvSpPr>
          <p:spPr>
            <a:xfrm>
              <a:off x="5844987" y="2093710"/>
              <a:ext cx="48945" cy="110717"/>
            </a:xfrm>
            <a:custGeom>
              <a:rect b="b" l="l" r="r" t="t"/>
              <a:pathLst>
                <a:path extrusionOk="0" h="4221" w="1866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8" name="Google Shape;16848;p74"/>
            <p:cNvSpPr/>
            <p:nvPr/>
          </p:nvSpPr>
          <p:spPr>
            <a:xfrm>
              <a:off x="5927690" y="2196374"/>
              <a:ext cx="105864" cy="35253"/>
            </a:xfrm>
            <a:custGeom>
              <a:rect b="b" l="l" r="r" t="t"/>
              <a:pathLst>
                <a:path extrusionOk="0" h="1344" w="4036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9" name="Google Shape;16849;p74"/>
            <p:cNvSpPr/>
            <p:nvPr/>
          </p:nvSpPr>
          <p:spPr>
            <a:xfrm>
              <a:off x="5779884" y="2098956"/>
              <a:ext cx="42886" cy="34833"/>
            </a:xfrm>
            <a:custGeom>
              <a:rect b="b" l="l" r="r" t="t"/>
              <a:pathLst>
                <a:path extrusionOk="0" h="1328" w="1635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0" name="Google Shape;16850;p74"/>
            <p:cNvSpPr/>
            <p:nvPr/>
          </p:nvSpPr>
          <p:spPr>
            <a:xfrm>
              <a:off x="5780959" y="2120884"/>
              <a:ext cx="9102" cy="7790"/>
            </a:xfrm>
            <a:custGeom>
              <a:rect b="b" l="l" r="r" t="t"/>
              <a:pathLst>
                <a:path extrusionOk="0" h="297" w="347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1" name="Google Shape;16851;p74"/>
            <p:cNvSpPr/>
            <p:nvPr/>
          </p:nvSpPr>
          <p:spPr>
            <a:xfrm>
              <a:off x="5893198" y="2355406"/>
              <a:ext cx="22610" cy="11935"/>
            </a:xfrm>
            <a:custGeom>
              <a:rect b="b" l="l" r="r" t="t"/>
              <a:pathLst>
                <a:path extrusionOk="0" h="455" w="862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2" name="Google Shape;16852;p74"/>
            <p:cNvSpPr/>
            <p:nvPr/>
          </p:nvSpPr>
          <p:spPr>
            <a:xfrm>
              <a:off x="6089188" y="2355223"/>
              <a:ext cx="22610" cy="12118"/>
            </a:xfrm>
            <a:custGeom>
              <a:rect b="b" l="l" r="r" t="t"/>
              <a:pathLst>
                <a:path extrusionOk="0" h="462" w="862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856" name="Shape 16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7" name="Google Shape;16857;p75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858" name="Google Shape;16858;p75"/>
          <p:cNvGrpSpPr/>
          <p:nvPr/>
        </p:nvGrpSpPr>
        <p:grpSpPr>
          <a:xfrm>
            <a:off x="1756132" y="3963986"/>
            <a:ext cx="709221" cy="744716"/>
            <a:chOff x="878066" y="1981993"/>
            <a:chExt cx="354610" cy="372358"/>
          </a:xfrm>
        </p:grpSpPr>
        <p:sp>
          <p:nvSpPr>
            <p:cNvPr id="16859" name="Google Shape;16859;p75"/>
            <p:cNvSpPr/>
            <p:nvPr/>
          </p:nvSpPr>
          <p:spPr>
            <a:xfrm>
              <a:off x="1002194" y="1982386"/>
              <a:ext cx="230482" cy="176742"/>
            </a:xfrm>
            <a:custGeom>
              <a:rect b="b" l="l" r="r" t="t"/>
              <a:pathLst>
                <a:path extrusionOk="0" h="6742" w="8792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0" name="Google Shape;16860;p75"/>
            <p:cNvSpPr/>
            <p:nvPr/>
          </p:nvSpPr>
          <p:spPr>
            <a:xfrm>
              <a:off x="1038895" y="1981993"/>
              <a:ext cx="163136" cy="177135"/>
            </a:xfrm>
            <a:custGeom>
              <a:rect b="b" l="l" r="r" t="t"/>
              <a:pathLst>
                <a:path extrusionOk="0" h="6757" w="6223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1" name="Google Shape;16861;p75"/>
            <p:cNvSpPr/>
            <p:nvPr/>
          </p:nvSpPr>
          <p:spPr>
            <a:xfrm>
              <a:off x="1075596" y="1982386"/>
              <a:ext cx="156687" cy="176742"/>
            </a:xfrm>
            <a:custGeom>
              <a:rect b="b" l="l" r="r" t="t"/>
              <a:pathLst>
                <a:path extrusionOk="0" h="6742" w="5977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2" name="Google Shape;16862;p75"/>
            <p:cNvSpPr/>
            <p:nvPr/>
          </p:nvSpPr>
          <p:spPr>
            <a:xfrm>
              <a:off x="878145" y="1982281"/>
              <a:ext cx="230404" cy="176846"/>
            </a:xfrm>
            <a:custGeom>
              <a:rect b="b" l="l" r="r" t="t"/>
              <a:pathLst>
                <a:path extrusionOk="0" h="6746" w="8789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3" name="Google Shape;16863;p75"/>
            <p:cNvSpPr/>
            <p:nvPr/>
          </p:nvSpPr>
          <p:spPr>
            <a:xfrm>
              <a:off x="910599" y="1981993"/>
              <a:ext cx="163136" cy="177135"/>
            </a:xfrm>
            <a:custGeom>
              <a:rect b="b" l="l" r="r" t="t"/>
              <a:pathLst>
                <a:path extrusionOk="0" h="6757" w="6223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4" name="Google Shape;16864;p75"/>
            <p:cNvSpPr/>
            <p:nvPr/>
          </p:nvSpPr>
          <p:spPr>
            <a:xfrm>
              <a:off x="878066" y="1982386"/>
              <a:ext cx="159335" cy="177109"/>
            </a:xfrm>
            <a:custGeom>
              <a:rect b="b" l="l" r="r" t="t"/>
              <a:pathLst>
                <a:path extrusionOk="0" h="6756" w="6078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5" name="Google Shape;16865;p75"/>
            <p:cNvSpPr/>
            <p:nvPr/>
          </p:nvSpPr>
          <p:spPr>
            <a:xfrm>
              <a:off x="1092243" y="2108008"/>
              <a:ext cx="36360" cy="51119"/>
            </a:xfrm>
            <a:custGeom>
              <a:rect b="b" l="l" r="r" t="t"/>
              <a:pathLst>
                <a:path extrusionOk="0" h="1950" w="1387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6" name="Google Shape;16866;p75"/>
            <p:cNvSpPr/>
            <p:nvPr/>
          </p:nvSpPr>
          <p:spPr>
            <a:xfrm>
              <a:off x="1073709" y="2082658"/>
              <a:ext cx="38248" cy="53374"/>
            </a:xfrm>
            <a:custGeom>
              <a:rect b="b" l="l" r="r" t="t"/>
              <a:pathLst>
                <a:path extrusionOk="0" h="2036" w="1459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7" name="Google Shape;16867;p75"/>
            <p:cNvSpPr/>
            <p:nvPr/>
          </p:nvSpPr>
          <p:spPr>
            <a:xfrm>
              <a:off x="1055542" y="2056915"/>
              <a:ext cx="38248" cy="53400"/>
            </a:xfrm>
            <a:custGeom>
              <a:rect b="b" l="l" r="r" t="t"/>
              <a:pathLst>
                <a:path extrusionOk="0" h="2037" w="1459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8" name="Google Shape;16868;p75"/>
            <p:cNvSpPr/>
            <p:nvPr/>
          </p:nvSpPr>
          <p:spPr>
            <a:xfrm>
              <a:off x="940117" y="2129583"/>
              <a:ext cx="230482" cy="224636"/>
            </a:xfrm>
            <a:custGeom>
              <a:rect b="b" l="l" r="r" t="t"/>
              <a:pathLst>
                <a:path extrusionOk="0" h="8569" w="8792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9" name="Google Shape;16869;p75"/>
            <p:cNvSpPr/>
            <p:nvPr/>
          </p:nvSpPr>
          <p:spPr>
            <a:xfrm>
              <a:off x="1038502" y="2129478"/>
              <a:ext cx="132097" cy="224872"/>
            </a:xfrm>
            <a:custGeom>
              <a:rect b="b" l="l" r="r" t="t"/>
              <a:pathLst>
                <a:path extrusionOk="0" h="8578" w="5039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0" name="Google Shape;16870;p75"/>
            <p:cNvSpPr/>
            <p:nvPr/>
          </p:nvSpPr>
          <p:spPr>
            <a:xfrm>
              <a:off x="970395" y="2156821"/>
              <a:ext cx="169952" cy="169559"/>
            </a:xfrm>
            <a:custGeom>
              <a:rect b="b" l="l" r="r" t="t"/>
              <a:pathLst>
                <a:path extrusionOk="0" h="6468" w="6483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1" name="Google Shape;16871;p75"/>
            <p:cNvSpPr/>
            <p:nvPr/>
          </p:nvSpPr>
          <p:spPr>
            <a:xfrm>
              <a:off x="1038502" y="2156821"/>
              <a:ext cx="106380" cy="169716"/>
            </a:xfrm>
            <a:custGeom>
              <a:rect b="b" l="l" r="r" t="t"/>
              <a:pathLst>
                <a:path extrusionOk="0" h="6474" w="4058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2" name="Google Shape;16872;p75"/>
            <p:cNvSpPr/>
            <p:nvPr/>
          </p:nvSpPr>
          <p:spPr>
            <a:xfrm>
              <a:off x="1038502" y="2203641"/>
              <a:ext cx="20841" cy="76207"/>
            </a:xfrm>
            <a:custGeom>
              <a:rect b="b" l="l" r="r" t="t"/>
              <a:pathLst>
                <a:path extrusionOk="0" h="2907" w="795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73" name="Google Shape;16873;p75"/>
          <p:cNvGrpSpPr/>
          <p:nvPr/>
        </p:nvGrpSpPr>
        <p:grpSpPr>
          <a:xfrm>
            <a:off x="2691588" y="3964772"/>
            <a:ext cx="743300" cy="743248"/>
            <a:chOff x="1345794" y="1982386"/>
            <a:chExt cx="371650" cy="371624"/>
          </a:xfrm>
        </p:grpSpPr>
        <p:sp>
          <p:nvSpPr>
            <p:cNvPr id="16874" name="Google Shape;16874;p75"/>
            <p:cNvSpPr/>
            <p:nvPr/>
          </p:nvSpPr>
          <p:spPr>
            <a:xfrm>
              <a:off x="1345794" y="2140567"/>
              <a:ext cx="111676" cy="123001"/>
            </a:xfrm>
            <a:custGeom>
              <a:rect b="b" l="l" r="r" t="t"/>
              <a:pathLst>
                <a:path extrusionOk="0" h="4692" w="426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5" name="Google Shape;16875;p75"/>
            <p:cNvSpPr/>
            <p:nvPr/>
          </p:nvSpPr>
          <p:spPr>
            <a:xfrm>
              <a:off x="1345794" y="2172445"/>
              <a:ext cx="31065" cy="91490"/>
            </a:xfrm>
            <a:custGeom>
              <a:rect b="b" l="l" r="r" t="t"/>
              <a:pathLst>
                <a:path extrusionOk="0" h="3490" w="1185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6" name="Google Shape;16876;p75"/>
            <p:cNvSpPr/>
            <p:nvPr/>
          </p:nvSpPr>
          <p:spPr>
            <a:xfrm>
              <a:off x="1368496" y="2140934"/>
              <a:ext cx="14418" cy="50752"/>
            </a:xfrm>
            <a:custGeom>
              <a:rect b="b" l="l" r="r" t="t"/>
              <a:pathLst>
                <a:path extrusionOk="0" h="1936" w="55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7" name="Google Shape;16877;p75"/>
            <p:cNvSpPr/>
            <p:nvPr/>
          </p:nvSpPr>
          <p:spPr>
            <a:xfrm>
              <a:off x="1392509" y="2146675"/>
              <a:ext cx="8939" cy="46165"/>
            </a:xfrm>
            <a:custGeom>
              <a:rect b="b" l="l" r="r" t="t"/>
              <a:pathLst>
                <a:path extrusionOk="0" h="1761" w="341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8" name="Google Shape;16878;p75"/>
            <p:cNvSpPr/>
            <p:nvPr/>
          </p:nvSpPr>
          <p:spPr>
            <a:xfrm>
              <a:off x="1412092" y="2150608"/>
              <a:ext cx="9804" cy="46007"/>
            </a:xfrm>
            <a:custGeom>
              <a:rect b="b" l="l" r="r" t="t"/>
              <a:pathLst>
                <a:path extrusionOk="0" h="1755" w="374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9" name="Google Shape;16879;p75"/>
            <p:cNvSpPr/>
            <p:nvPr/>
          </p:nvSpPr>
          <p:spPr>
            <a:xfrm>
              <a:off x="1434348" y="2154933"/>
              <a:ext cx="7209" cy="42442"/>
            </a:xfrm>
            <a:custGeom>
              <a:rect b="b" l="l" r="r" t="t"/>
              <a:pathLst>
                <a:path extrusionOk="0" h="1619" w="275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0" name="Google Shape;16880;p75"/>
            <p:cNvSpPr/>
            <p:nvPr/>
          </p:nvSpPr>
          <p:spPr>
            <a:xfrm>
              <a:off x="1427926" y="1982386"/>
              <a:ext cx="46558" cy="32192"/>
            </a:xfrm>
            <a:custGeom>
              <a:rect b="b" l="l" r="r" t="t"/>
              <a:pathLst>
                <a:path extrusionOk="0" h="1228" w="1776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1" name="Google Shape;16881;p75"/>
            <p:cNvSpPr/>
            <p:nvPr/>
          </p:nvSpPr>
          <p:spPr>
            <a:xfrm>
              <a:off x="1429420" y="1983120"/>
              <a:ext cx="38248" cy="31065"/>
            </a:xfrm>
            <a:custGeom>
              <a:rect b="b" l="l" r="r" t="t"/>
              <a:pathLst>
                <a:path extrusionOk="0" h="1185" w="1459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2" name="Google Shape;16882;p75"/>
            <p:cNvSpPr/>
            <p:nvPr/>
          </p:nvSpPr>
          <p:spPr>
            <a:xfrm>
              <a:off x="1458178" y="1984640"/>
              <a:ext cx="65511" cy="52640"/>
            </a:xfrm>
            <a:custGeom>
              <a:rect b="b" l="l" r="r" t="t"/>
              <a:pathLst>
                <a:path extrusionOk="0" h="2008" w="2499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3" name="Google Shape;16883;p75"/>
            <p:cNvSpPr/>
            <p:nvPr/>
          </p:nvSpPr>
          <p:spPr>
            <a:xfrm>
              <a:off x="1590249" y="2037621"/>
              <a:ext cx="35233" cy="40528"/>
            </a:xfrm>
            <a:custGeom>
              <a:rect b="b" l="l" r="r" t="t"/>
              <a:pathLst>
                <a:path extrusionOk="0" h="1546" w="1344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4" name="Google Shape;16884;p75"/>
            <p:cNvSpPr/>
            <p:nvPr/>
          </p:nvSpPr>
          <p:spPr>
            <a:xfrm>
              <a:off x="1593657" y="2037621"/>
              <a:ext cx="31825" cy="25769"/>
            </a:xfrm>
            <a:custGeom>
              <a:rect b="b" l="l" r="r" t="t"/>
              <a:pathLst>
                <a:path extrusionOk="0" h="983" w="1214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5" name="Google Shape;16885;p75"/>
            <p:cNvSpPr/>
            <p:nvPr/>
          </p:nvSpPr>
          <p:spPr>
            <a:xfrm>
              <a:off x="1465387" y="1984640"/>
              <a:ext cx="58302" cy="36727"/>
            </a:xfrm>
            <a:custGeom>
              <a:rect b="b" l="l" r="r" t="t"/>
              <a:pathLst>
                <a:path extrusionOk="0" h="1401" w="2224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6" name="Google Shape;16886;p75"/>
            <p:cNvSpPr/>
            <p:nvPr/>
          </p:nvSpPr>
          <p:spPr>
            <a:xfrm>
              <a:off x="1605768" y="2108401"/>
              <a:ext cx="111676" cy="123001"/>
            </a:xfrm>
            <a:custGeom>
              <a:rect b="b" l="l" r="r" t="t"/>
              <a:pathLst>
                <a:path extrusionOk="0" h="4692" w="426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7" name="Google Shape;16887;p75"/>
            <p:cNvSpPr/>
            <p:nvPr/>
          </p:nvSpPr>
          <p:spPr>
            <a:xfrm>
              <a:off x="1605768" y="2139886"/>
              <a:ext cx="31432" cy="91517"/>
            </a:xfrm>
            <a:custGeom>
              <a:rect b="b" l="l" r="r" t="t"/>
              <a:pathLst>
                <a:path extrusionOk="0" h="3491" w="1199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8" name="Google Shape;16888;p75"/>
            <p:cNvSpPr/>
            <p:nvPr/>
          </p:nvSpPr>
          <p:spPr>
            <a:xfrm>
              <a:off x="1482400" y="1991483"/>
              <a:ext cx="123394" cy="138887"/>
            </a:xfrm>
            <a:custGeom>
              <a:rect b="b" l="l" r="r" t="t"/>
              <a:pathLst>
                <a:path extrusionOk="0" h="5298" w="4707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9" name="Google Shape;16889;p75"/>
            <p:cNvSpPr/>
            <p:nvPr/>
          </p:nvSpPr>
          <p:spPr>
            <a:xfrm>
              <a:off x="1482794" y="2027030"/>
              <a:ext cx="26503" cy="102946"/>
            </a:xfrm>
            <a:custGeom>
              <a:rect b="b" l="l" r="r" t="t"/>
              <a:pathLst>
                <a:path extrusionOk="0" h="3927" w="1011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0" name="Google Shape;16890;p75"/>
            <p:cNvSpPr/>
            <p:nvPr/>
          </p:nvSpPr>
          <p:spPr>
            <a:xfrm>
              <a:off x="1610303" y="2048212"/>
              <a:ext cx="34473" cy="36413"/>
            </a:xfrm>
            <a:custGeom>
              <a:rect b="b" l="l" r="r" t="t"/>
              <a:pathLst>
                <a:path extrusionOk="0" h="1389" w="1315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1" name="Google Shape;16891;p75"/>
            <p:cNvSpPr/>
            <p:nvPr/>
          </p:nvSpPr>
          <p:spPr>
            <a:xfrm>
              <a:off x="1489216" y="2157214"/>
              <a:ext cx="92355" cy="196796"/>
            </a:xfrm>
            <a:custGeom>
              <a:rect b="b" l="l" r="r" t="t"/>
              <a:pathLst>
                <a:path extrusionOk="0" h="7507" w="3523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2" name="Google Shape;16892;p75"/>
            <p:cNvSpPr/>
            <p:nvPr/>
          </p:nvSpPr>
          <p:spPr>
            <a:xfrm>
              <a:off x="1621681" y="2257879"/>
              <a:ext cx="91962" cy="96130"/>
            </a:xfrm>
            <a:custGeom>
              <a:rect b="b" l="l" r="r" t="t"/>
              <a:pathLst>
                <a:path extrusionOk="0" h="3667" w="3508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3" name="Google Shape;16893;p75"/>
            <p:cNvSpPr/>
            <p:nvPr/>
          </p:nvSpPr>
          <p:spPr>
            <a:xfrm>
              <a:off x="1509664" y="2157214"/>
              <a:ext cx="71908" cy="196796"/>
            </a:xfrm>
            <a:custGeom>
              <a:rect b="b" l="l" r="r" t="t"/>
              <a:pathLst>
                <a:path extrusionOk="0" h="7507" w="2743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4" name="Google Shape;16894;p75"/>
            <p:cNvSpPr/>
            <p:nvPr/>
          </p:nvSpPr>
          <p:spPr>
            <a:xfrm>
              <a:off x="1639822" y="2257879"/>
              <a:ext cx="73821" cy="96130"/>
            </a:xfrm>
            <a:custGeom>
              <a:rect b="b" l="l" r="r" t="t"/>
              <a:pathLst>
                <a:path extrusionOk="0" h="3667" w="2816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5" name="Google Shape;16895;p75"/>
            <p:cNvSpPr/>
            <p:nvPr/>
          </p:nvSpPr>
          <p:spPr>
            <a:xfrm>
              <a:off x="1360920" y="2290779"/>
              <a:ext cx="92749" cy="63231"/>
            </a:xfrm>
            <a:custGeom>
              <a:rect b="b" l="l" r="r" t="t"/>
              <a:pathLst>
                <a:path extrusionOk="0" h="2412" w="3538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6" name="Google Shape;16896;p75"/>
            <p:cNvSpPr/>
            <p:nvPr/>
          </p:nvSpPr>
          <p:spPr>
            <a:xfrm>
              <a:off x="1381368" y="2290779"/>
              <a:ext cx="72301" cy="63231"/>
            </a:xfrm>
            <a:custGeom>
              <a:rect b="b" l="l" r="r" t="t"/>
              <a:pathLst>
                <a:path extrusionOk="0" h="2412" w="2758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7" name="Google Shape;16897;p75"/>
            <p:cNvSpPr/>
            <p:nvPr/>
          </p:nvSpPr>
          <p:spPr>
            <a:xfrm>
              <a:off x="1489216" y="2126542"/>
              <a:ext cx="92749" cy="34473"/>
            </a:xfrm>
            <a:custGeom>
              <a:rect b="b" l="l" r="r" t="t"/>
              <a:pathLst>
                <a:path extrusionOk="0" h="1315" w="3538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8" name="Google Shape;16898;p75"/>
            <p:cNvSpPr/>
            <p:nvPr/>
          </p:nvSpPr>
          <p:spPr>
            <a:xfrm>
              <a:off x="1509664" y="2126542"/>
              <a:ext cx="72301" cy="34473"/>
            </a:xfrm>
            <a:custGeom>
              <a:rect b="b" l="l" r="r" t="t"/>
              <a:pathLst>
                <a:path extrusionOk="0" h="1315" w="2758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9" name="Google Shape;16899;p75"/>
            <p:cNvSpPr/>
            <p:nvPr/>
          </p:nvSpPr>
          <p:spPr>
            <a:xfrm>
              <a:off x="1511919" y="1991089"/>
              <a:ext cx="26897" cy="47528"/>
            </a:xfrm>
            <a:custGeom>
              <a:rect b="b" l="l" r="r" t="t"/>
              <a:pathLst>
                <a:path extrusionOk="0" h="1813" w="1026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0" name="Google Shape;16900;p75"/>
            <p:cNvSpPr/>
            <p:nvPr/>
          </p:nvSpPr>
          <p:spPr>
            <a:xfrm>
              <a:off x="1535774" y="2000841"/>
              <a:ext cx="19320" cy="44225"/>
            </a:xfrm>
            <a:custGeom>
              <a:rect b="b" l="l" r="r" t="t"/>
              <a:pathLst>
                <a:path extrusionOk="0" h="1687" w="737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1" name="Google Shape;16901;p75"/>
            <p:cNvSpPr/>
            <p:nvPr/>
          </p:nvSpPr>
          <p:spPr>
            <a:xfrm>
              <a:off x="1554675" y="2009623"/>
              <a:ext cx="19714" cy="44146"/>
            </a:xfrm>
            <a:custGeom>
              <a:rect b="b" l="l" r="r" t="t"/>
              <a:pathLst>
                <a:path extrusionOk="0" h="1684" w="752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2" name="Google Shape;16902;p75"/>
            <p:cNvSpPr/>
            <p:nvPr/>
          </p:nvSpPr>
          <p:spPr>
            <a:xfrm>
              <a:off x="1575123" y="2019087"/>
              <a:ext cx="17433" cy="40345"/>
            </a:xfrm>
            <a:custGeom>
              <a:rect b="b" l="l" r="r" t="t"/>
              <a:pathLst>
                <a:path extrusionOk="0" h="1539" w="665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3" name="Google Shape;16903;p75"/>
            <p:cNvSpPr/>
            <p:nvPr/>
          </p:nvSpPr>
          <p:spPr>
            <a:xfrm>
              <a:off x="1628864" y="2108008"/>
              <a:ext cx="14025" cy="51145"/>
            </a:xfrm>
            <a:custGeom>
              <a:rect b="b" l="l" r="r" t="t"/>
              <a:pathLst>
                <a:path extrusionOk="0" h="1951" w="535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4" name="Google Shape;16904;p75"/>
            <p:cNvSpPr/>
            <p:nvPr/>
          </p:nvSpPr>
          <p:spPr>
            <a:xfrm>
              <a:off x="1652798" y="2114116"/>
              <a:ext cx="8625" cy="46165"/>
            </a:xfrm>
            <a:custGeom>
              <a:rect b="b" l="l" r="r" t="t"/>
              <a:pathLst>
                <a:path extrusionOk="0" h="1761" w="329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5" name="Google Shape;16905;p75"/>
            <p:cNvSpPr/>
            <p:nvPr/>
          </p:nvSpPr>
          <p:spPr>
            <a:xfrm>
              <a:off x="1672459" y="2118049"/>
              <a:ext cx="9411" cy="46034"/>
            </a:xfrm>
            <a:custGeom>
              <a:rect b="b" l="l" r="r" t="t"/>
              <a:pathLst>
                <a:path extrusionOk="0" h="1756" w="359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6" name="Google Shape;16906;p75"/>
            <p:cNvSpPr/>
            <p:nvPr/>
          </p:nvSpPr>
          <p:spPr>
            <a:xfrm>
              <a:off x="1694323" y="2122400"/>
              <a:ext cx="7209" cy="42416"/>
            </a:xfrm>
            <a:custGeom>
              <a:rect b="b" l="l" r="r" t="t"/>
              <a:pathLst>
                <a:path extrusionOk="0" h="1618" w="275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7" name="Google Shape;16907;p75"/>
            <p:cNvSpPr/>
            <p:nvPr/>
          </p:nvSpPr>
          <p:spPr>
            <a:xfrm>
              <a:off x="1621288" y="2227208"/>
              <a:ext cx="92749" cy="34840"/>
            </a:xfrm>
            <a:custGeom>
              <a:rect b="b" l="l" r="r" t="t"/>
              <a:pathLst>
                <a:path extrusionOk="0" h="1329" w="3538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8" name="Google Shape;16908;p75"/>
            <p:cNvSpPr/>
            <p:nvPr/>
          </p:nvSpPr>
          <p:spPr>
            <a:xfrm>
              <a:off x="1639822" y="2227208"/>
              <a:ext cx="74215" cy="34840"/>
            </a:xfrm>
            <a:custGeom>
              <a:rect b="b" l="l" r="r" t="t"/>
              <a:pathLst>
                <a:path extrusionOk="0" h="1329" w="2831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9" name="Google Shape;16909;p75"/>
            <p:cNvSpPr/>
            <p:nvPr/>
          </p:nvSpPr>
          <p:spPr>
            <a:xfrm>
              <a:off x="1360920" y="2260134"/>
              <a:ext cx="92749" cy="34473"/>
            </a:xfrm>
            <a:custGeom>
              <a:rect b="b" l="l" r="r" t="t"/>
              <a:pathLst>
                <a:path extrusionOk="0" h="1315" w="3538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0" name="Google Shape;16910;p75"/>
            <p:cNvSpPr/>
            <p:nvPr/>
          </p:nvSpPr>
          <p:spPr>
            <a:xfrm>
              <a:off x="1381368" y="2260134"/>
              <a:ext cx="72301" cy="34473"/>
            </a:xfrm>
            <a:custGeom>
              <a:rect b="b" l="l" r="r" t="t"/>
              <a:pathLst>
                <a:path extrusionOk="0" h="1315" w="2758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11" name="Google Shape;16911;p75"/>
          <p:cNvGrpSpPr/>
          <p:nvPr/>
        </p:nvGrpSpPr>
        <p:grpSpPr>
          <a:xfrm>
            <a:off x="3642931" y="3963986"/>
            <a:ext cx="744821" cy="744821"/>
            <a:chOff x="1821465" y="1981993"/>
            <a:chExt cx="372410" cy="372410"/>
          </a:xfrm>
        </p:grpSpPr>
        <p:sp>
          <p:nvSpPr>
            <p:cNvPr id="16912" name="Google Shape;16912;p75"/>
            <p:cNvSpPr/>
            <p:nvPr/>
          </p:nvSpPr>
          <p:spPr>
            <a:xfrm>
              <a:off x="1821858" y="1981993"/>
              <a:ext cx="282336" cy="186205"/>
            </a:xfrm>
            <a:custGeom>
              <a:rect b="b" l="l" r="r" t="t"/>
              <a:pathLst>
                <a:path extrusionOk="0" h="7103" w="1077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3" name="Google Shape;16913;p75"/>
            <p:cNvSpPr/>
            <p:nvPr/>
          </p:nvSpPr>
          <p:spPr>
            <a:xfrm>
              <a:off x="2007670" y="1981993"/>
              <a:ext cx="186205" cy="282336"/>
            </a:xfrm>
            <a:custGeom>
              <a:rect b="b" l="l" r="r" t="t"/>
              <a:pathLst>
                <a:path extrusionOk="0" h="10770" w="7103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4" name="Google Shape;16914;p75"/>
            <p:cNvSpPr/>
            <p:nvPr/>
          </p:nvSpPr>
          <p:spPr>
            <a:xfrm>
              <a:off x="1911540" y="2167805"/>
              <a:ext cx="282336" cy="186598"/>
            </a:xfrm>
            <a:custGeom>
              <a:rect b="b" l="l" r="r" t="t"/>
              <a:pathLst>
                <a:path extrusionOk="0" h="7118" w="1077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5" name="Google Shape;16915;p75"/>
            <p:cNvSpPr/>
            <p:nvPr/>
          </p:nvSpPr>
          <p:spPr>
            <a:xfrm>
              <a:off x="1821465" y="2072067"/>
              <a:ext cx="186598" cy="281942"/>
            </a:xfrm>
            <a:custGeom>
              <a:rect b="b" l="l" r="r" t="t"/>
              <a:pathLst>
                <a:path extrusionOk="0" h="10755" w="7118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6" name="Google Shape;16916;p75"/>
            <p:cNvSpPr/>
            <p:nvPr/>
          </p:nvSpPr>
          <p:spPr>
            <a:xfrm>
              <a:off x="1821858" y="2167805"/>
              <a:ext cx="42023" cy="186205"/>
            </a:xfrm>
            <a:custGeom>
              <a:rect b="b" l="l" r="r" t="t"/>
              <a:pathLst>
                <a:path extrusionOk="0" h="7103" w="1603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7" name="Google Shape;16917;p75"/>
            <p:cNvSpPr/>
            <p:nvPr/>
          </p:nvSpPr>
          <p:spPr>
            <a:xfrm>
              <a:off x="1869989" y="2072303"/>
              <a:ext cx="51041" cy="95894"/>
            </a:xfrm>
            <a:custGeom>
              <a:rect b="b" l="l" r="r" t="t"/>
              <a:pathLst>
                <a:path extrusionOk="0" h="3658" w="1947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8" name="Google Shape;16918;p75"/>
            <p:cNvSpPr/>
            <p:nvPr/>
          </p:nvSpPr>
          <p:spPr>
            <a:xfrm>
              <a:off x="1821858" y="1981993"/>
              <a:ext cx="42023" cy="186205"/>
            </a:xfrm>
            <a:custGeom>
              <a:rect b="b" l="l" r="r" t="t"/>
              <a:pathLst>
                <a:path extrusionOk="0" h="7103" w="1603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9" name="Google Shape;16919;p75"/>
            <p:cNvSpPr/>
            <p:nvPr/>
          </p:nvSpPr>
          <p:spPr>
            <a:xfrm>
              <a:off x="2076904" y="2041658"/>
              <a:ext cx="45064" cy="66560"/>
            </a:xfrm>
            <a:custGeom>
              <a:rect b="b" l="l" r="r" t="t"/>
              <a:pathLst>
                <a:path extrusionOk="0" h="2539" w="1719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0" name="Google Shape;16920;p75"/>
            <p:cNvSpPr/>
            <p:nvPr/>
          </p:nvSpPr>
          <p:spPr>
            <a:xfrm>
              <a:off x="2008037" y="1981993"/>
              <a:ext cx="23882" cy="78357"/>
            </a:xfrm>
            <a:custGeom>
              <a:rect b="b" l="l" r="r" t="t"/>
              <a:pathLst>
                <a:path extrusionOk="0" h="2989" w="911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1" name="Google Shape;16921;p75"/>
            <p:cNvSpPr/>
            <p:nvPr/>
          </p:nvSpPr>
          <p:spPr>
            <a:xfrm>
              <a:off x="2008037" y="2090234"/>
              <a:ext cx="23882" cy="77963"/>
            </a:xfrm>
            <a:custGeom>
              <a:rect b="b" l="l" r="r" t="t"/>
              <a:pathLst>
                <a:path extrusionOk="0" h="2974" w="911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2" name="Google Shape;16922;p75"/>
            <p:cNvSpPr/>
            <p:nvPr/>
          </p:nvSpPr>
          <p:spPr>
            <a:xfrm>
              <a:off x="2058737" y="2168172"/>
              <a:ext cx="48105" cy="95973"/>
            </a:xfrm>
            <a:custGeom>
              <a:rect b="b" l="l" r="r" t="t"/>
              <a:pathLst>
                <a:path extrusionOk="0" h="3661" w="1835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3" name="Google Shape;16923;p75"/>
            <p:cNvSpPr/>
            <p:nvPr/>
          </p:nvSpPr>
          <p:spPr>
            <a:xfrm>
              <a:off x="1995926" y="2167805"/>
              <a:ext cx="23882" cy="78357"/>
            </a:xfrm>
            <a:custGeom>
              <a:rect b="b" l="l" r="r" t="t"/>
              <a:pathLst>
                <a:path extrusionOk="0" h="2989" w="911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4" name="Google Shape;16924;p75"/>
            <p:cNvSpPr/>
            <p:nvPr/>
          </p:nvSpPr>
          <p:spPr>
            <a:xfrm>
              <a:off x="1905484" y="2228152"/>
              <a:ext cx="45431" cy="66586"/>
            </a:xfrm>
            <a:custGeom>
              <a:rect b="b" l="l" r="r" t="t"/>
              <a:pathLst>
                <a:path extrusionOk="0" h="2540" w="1733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5" name="Google Shape;16925;p75"/>
            <p:cNvSpPr/>
            <p:nvPr/>
          </p:nvSpPr>
          <p:spPr>
            <a:xfrm>
              <a:off x="1995926" y="2276020"/>
              <a:ext cx="29938" cy="77990"/>
            </a:xfrm>
            <a:custGeom>
              <a:rect b="b" l="l" r="r" t="t"/>
              <a:pathLst>
                <a:path extrusionOk="0" h="2975" w="1142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26" name="Google Shape;16926;p75"/>
          <p:cNvGrpSpPr/>
          <p:nvPr/>
        </p:nvGrpSpPr>
        <p:grpSpPr>
          <a:xfrm>
            <a:off x="4552696" y="3963618"/>
            <a:ext cx="831802" cy="745397"/>
            <a:chOff x="2276348" y="1981809"/>
            <a:chExt cx="415901" cy="372699"/>
          </a:xfrm>
        </p:grpSpPr>
        <p:sp>
          <p:nvSpPr>
            <p:cNvPr id="16927" name="Google Shape;16927;p75"/>
            <p:cNvSpPr/>
            <p:nvPr/>
          </p:nvSpPr>
          <p:spPr>
            <a:xfrm>
              <a:off x="2350510" y="2034606"/>
              <a:ext cx="267209" cy="267183"/>
            </a:xfrm>
            <a:custGeom>
              <a:rect b="b" l="l" r="r" t="t"/>
              <a:pathLst>
                <a:path extrusionOk="0" h="10192" w="10193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8" name="Google Shape;16928;p75"/>
            <p:cNvSpPr/>
            <p:nvPr/>
          </p:nvSpPr>
          <p:spPr>
            <a:xfrm>
              <a:off x="2324033" y="2037254"/>
              <a:ext cx="254312" cy="264614"/>
            </a:xfrm>
            <a:custGeom>
              <a:rect b="b" l="l" r="r" t="t"/>
              <a:pathLst>
                <a:path extrusionOk="0" h="10094" w="9701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9" name="Google Shape;16929;p75"/>
            <p:cNvSpPr/>
            <p:nvPr/>
          </p:nvSpPr>
          <p:spPr>
            <a:xfrm>
              <a:off x="2405771" y="2035734"/>
              <a:ext cx="211948" cy="264169"/>
            </a:xfrm>
            <a:custGeom>
              <a:rect b="b" l="l" r="r" t="t"/>
              <a:pathLst>
                <a:path extrusionOk="0" h="10077" w="8085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0" name="Google Shape;16930;p75"/>
            <p:cNvSpPr/>
            <p:nvPr/>
          </p:nvSpPr>
          <p:spPr>
            <a:xfrm>
              <a:off x="2437177" y="2084939"/>
              <a:ext cx="17066" cy="27264"/>
            </a:xfrm>
            <a:custGeom>
              <a:rect b="b" l="l" r="r" t="t"/>
              <a:pathLst>
                <a:path extrusionOk="0" h="1040" w="651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1" name="Google Shape;16931;p75"/>
            <p:cNvSpPr/>
            <p:nvPr/>
          </p:nvSpPr>
          <p:spPr>
            <a:xfrm>
              <a:off x="2405771" y="2174621"/>
              <a:ext cx="153279" cy="125281"/>
            </a:xfrm>
            <a:custGeom>
              <a:rect b="b" l="l" r="r" t="t"/>
              <a:pathLst>
                <a:path extrusionOk="0" h="4779" w="5847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2" name="Google Shape;16932;p75"/>
            <p:cNvSpPr/>
            <p:nvPr/>
          </p:nvSpPr>
          <p:spPr>
            <a:xfrm>
              <a:off x="2329827" y="2084651"/>
              <a:ext cx="362422" cy="269857"/>
            </a:xfrm>
            <a:custGeom>
              <a:rect b="b" l="l" r="r" t="t"/>
              <a:pathLst>
                <a:path extrusionOk="0" h="10294" w="13825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3" name="Google Shape;16933;p75"/>
            <p:cNvSpPr/>
            <p:nvPr/>
          </p:nvSpPr>
          <p:spPr>
            <a:xfrm>
              <a:off x="2276348" y="1981809"/>
              <a:ext cx="361793" cy="268704"/>
            </a:xfrm>
            <a:custGeom>
              <a:rect b="b" l="l" r="r" t="t"/>
              <a:pathLst>
                <a:path extrusionOk="0" h="10250" w="13801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34" name="Google Shape;16934;p75"/>
          <p:cNvGrpSpPr/>
          <p:nvPr/>
        </p:nvGrpSpPr>
        <p:grpSpPr>
          <a:xfrm>
            <a:off x="5548709" y="4019981"/>
            <a:ext cx="744034" cy="632620"/>
            <a:chOff x="2774354" y="2009990"/>
            <a:chExt cx="372017" cy="316310"/>
          </a:xfrm>
        </p:grpSpPr>
        <p:sp>
          <p:nvSpPr>
            <p:cNvPr id="16935" name="Google Shape;16935;p75"/>
            <p:cNvSpPr/>
            <p:nvPr/>
          </p:nvSpPr>
          <p:spPr>
            <a:xfrm>
              <a:off x="2948055" y="2090995"/>
              <a:ext cx="191134" cy="174094"/>
            </a:xfrm>
            <a:custGeom>
              <a:rect b="b" l="l" r="r" t="t"/>
              <a:pathLst>
                <a:path extrusionOk="0" h="6641" w="7291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6" name="Google Shape;16936;p75"/>
            <p:cNvSpPr/>
            <p:nvPr/>
          </p:nvSpPr>
          <p:spPr>
            <a:xfrm>
              <a:off x="3033568" y="2009990"/>
              <a:ext cx="112803" cy="206889"/>
            </a:xfrm>
            <a:custGeom>
              <a:rect b="b" l="l" r="r" t="t"/>
              <a:pathLst>
                <a:path extrusionOk="0" h="7892" w="4303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7" name="Google Shape;16937;p75"/>
            <p:cNvSpPr/>
            <p:nvPr/>
          </p:nvSpPr>
          <p:spPr>
            <a:xfrm>
              <a:off x="3110404" y="2165524"/>
              <a:ext cx="35600" cy="51355"/>
            </a:xfrm>
            <a:custGeom>
              <a:rect b="b" l="l" r="r" t="t"/>
              <a:pathLst>
                <a:path extrusionOk="0" h="1959" w="1358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8" name="Google Shape;16938;p75"/>
            <p:cNvSpPr/>
            <p:nvPr/>
          </p:nvSpPr>
          <p:spPr>
            <a:xfrm>
              <a:off x="2960533" y="2148510"/>
              <a:ext cx="145336" cy="96733"/>
            </a:xfrm>
            <a:custGeom>
              <a:rect b="b" l="l" r="r" t="t"/>
              <a:pathLst>
                <a:path extrusionOk="0" h="3690" w="5544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9" name="Google Shape;16939;p75"/>
            <p:cNvSpPr/>
            <p:nvPr/>
          </p:nvSpPr>
          <p:spPr>
            <a:xfrm>
              <a:off x="3017315" y="2196930"/>
              <a:ext cx="85540" cy="48419"/>
            </a:xfrm>
            <a:custGeom>
              <a:rect b="b" l="l" r="r" t="t"/>
              <a:pathLst>
                <a:path extrusionOk="0" h="1847" w="3263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0" name="Google Shape;16940;p75"/>
            <p:cNvSpPr/>
            <p:nvPr/>
          </p:nvSpPr>
          <p:spPr>
            <a:xfrm>
              <a:off x="2933663" y="2173467"/>
              <a:ext cx="145336" cy="96733"/>
            </a:xfrm>
            <a:custGeom>
              <a:rect b="b" l="l" r="r" t="t"/>
              <a:pathLst>
                <a:path extrusionOk="0" h="3690" w="5544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1" name="Google Shape;16941;p75"/>
            <p:cNvSpPr/>
            <p:nvPr/>
          </p:nvSpPr>
          <p:spPr>
            <a:xfrm>
              <a:off x="2999515" y="2228361"/>
              <a:ext cx="76102" cy="41603"/>
            </a:xfrm>
            <a:custGeom>
              <a:rect b="b" l="l" r="r" t="t"/>
              <a:pathLst>
                <a:path extrusionOk="0" h="1587" w="2903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2" name="Google Shape;16942;p75"/>
            <p:cNvSpPr/>
            <p:nvPr/>
          </p:nvSpPr>
          <p:spPr>
            <a:xfrm>
              <a:off x="2906425" y="2198450"/>
              <a:ext cx="145729" cy="96733"/>
            </a:xfrm>
            <a:custGeom>
              <a:rect b="b" l="l" r="r" t="t"/>
              <a:pathLst>
                <a:path extrusionOk="0" h="3690" w="5559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3" name="Google Shape;16943;p75"/>
            <p:cNvSpPr/>
            <p:nvPr/>
          </p:nvSpPr>
          <p:spPr>
            <a:xfrm>
              <a:off x="2982108" y="2259007"/>
              <a:ext cx="66245" cy="36150"/>
            </a:xfrm>
            <a:custGeom>
              <a:rect b="b" l="l" r="r" t="t"/>
              <a:pathLst>
                <a:path extrusionOk="0" h="1379" w="2527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4" name="Google Shape;16944;p75"/>
            <p:cNvSpPr/>
            <p:nvPr/>
          </p:nvSpPr>
          <p:spPr>
            <a:xfrm>
              <a:off x="2879555" y="2223800"/>
              <a:ext cx="145729" cy="96655"/>
            </a:xfrm>
            <a:custGeom>
              <a:rect b="b" l="l" r="r" t="t"/>
              <a:pathLst>
                <a:path extrusionOk="0" h="3687" w="5559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5" name="Google Shape;16945;p75"/>
            <p:cNvSpPr/>
            <p:nvPr/>
          </p:nvSpPr>
          <p:spPr>
            <a:xfrm>
              <a:off x="2964701" y="2288132"/>
              <a:ext cx="56782" cy="32323"/>
            </a:xfrm>
            <a:custGeom>
              <a:rect b="b" l="l" r="r" t="t"/>
              <a:pathLst>
                <a:path extrusionOk="0" h="1233" w="2166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6" name="Google Shape;16946;p75"/>
            <p:cNvSpPr/>
            <p:nvPr/>
          </p:nvSpPr>
          <p:spPr>
            <a:xfrm>
              <a:off x="2791761" y="2103080"/>
              <a:ext cx="185445" cy="168064"/>
            </a:xfrm>
            <a:custGeom>
              <a:rect b="b" l="l" r="r" t="t"/>
              <a:pathLst>
                <a:path extrusionOk="0" h="6411" w="7074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7" name="Google Shape;16947;p75"/>
            <p:cNvSpPr/>
            <p:nvPr/>
          </p:nvSpPr>
          <p:spPr>
            <a:xfrm>
              <a:off x="2774354" y="2035734"/>
              <a:ext cx="114691" cy="198316"/>
            </a:xfrm>
            <a:custGeom>
              <a:rect b="b" l="l" r="r" t="t"/>
              <a:pathLst>
                <a:path extrusionOk="0" h="7565" w="4375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8" name="Google Shape;16948;p75"/>
            <p:cNvSpPr/>
            <p:nvPr/>
          </p:nvSpPr>
          <p:spPr>
            <a:xfrm>
              <a:off x="2774354" y="2035734"/>
              <a:ext cx="88580" cy="185445"/>
            </a:xfrm>
            <a:custGeom>
              <a:rect b="b" l="l" r="r" t="t"/>
              <a:pathLst>
                <a:path extrusionOk="0" h="7074" w="3379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9" name="Google Shape;16949;p75"/>
            <p:cNvSpPr/>
            <p:nvPr/>
          </p:nvSpPr>
          <p:spPr>
            <a:xfrm>
              <a:off x="2774354" y="2175381"/>
              <a:ext cx="54894" cy="58669"/>
            </a:xfrm>
            <a:custGeom>
              <a:rect b="b" l="l" r="r" t="t"/>
              <a:pathLst>
                <a:path extrusionOk="0" h="2238" w="2094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0" name="Google Shape;16950;p75"/>
            <p:cNvSpPr/>
            <p:nvPr/>
          </p:nvSpPr>
          <p:spPr>
            <a:xfrm>
              <a:off x="2774354" y="2175381"/>
              <a:ext cx="28784" cy="45798"/>
            </a:xfrm>
            <a:custGeom>
              <a:rect b="b" l="l" r="r" t="t"/>
              <a:pathLst>
                <a:path extrusionOk="0" h="1747" w="1098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1" name="Google Shape;16951;p75"/>
            <p:cNvSpPr/>
            <p:nvPr/>
          </p:nvSpPr>
          <p:spPr>
            <a:xfrm>
              <a:off x="2829983" y="2199105"/>
              <a:ext cx="78357" cy="62811"/>
            </a:xfrm>
            <a:custGeom>
              <a:rect b="b" l="l" r="r" t="t"/>
              <a:pathLst>
                <a:path extrusionOk="0" h="2396" w="2989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2" name="Google Shape;16952;p75"/>
            <p:cNvSpPr/>
            <p:nvPr/>
          </p:nvSpPr>
          <p:spPr>
            <a:xfrm>
              <a:off x="2833390" y="2200337"/>
              <a:ext cx="74949" cy="61579"/>
            </a:xfrm>
            <a:custGeom>
              <a:rect b="b" l="l" r="r" t="t"/>
              <a:pathLst>
                <a:path extrusionOk="0" h="2349" w="2859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3" name="Google Shape;16953;p75"/>
            <p:cNvSpPr/>
            <p:nvPr/>
          </p:nvSpPr>
          <p:spPr>
            <a:xfrm>
              <a:off x="2859868" y="2226815"/>
              <a:ext cx="69653" cy="56546"/>
            </a:xfrm>
            <a:custGeom>
              <a:rect b="b" l="l" r="r" t="t"/>
              <a:pathLst>
                <a:path extrusionOk="0" h="2157" w="2657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4" name="Google Shape;16954;p75"/>
            <p:cNvSpPr/>
            <p:nvPr/>
          </p:nvSpPr>
          <p:spPr>
            <a:xfrm>
              <a:off x="2863669" y="2227968"/>
              <a:ext cx="65852" cy="55392"/>
            </a:xfrm>
            <a:custGeom>
              <a:rect b="b" l="l" r="r" t="t"/>
              <a:pathLst>
                <a:path extrusionOk="0" h="2113" w="2512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5" name="Google Shape;16955;p75"/>
            <p:cNvSpPr/>
            <p:nvPr/>
          </p:nvSpPr>
          <p:spPr>
            <a:xfrm>
              <a:off x="2889779" y="2254734"/>
              <a:ext cx="60950" cy="50097"/>
            </a:xfrm>
            <a:custGeom>
              <a:rect b="b" l="l" r="r" t="t"/>
              <a:pathLst>
                <a:path extrusionOk="0" h="1911" w="2325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6" name="Google Shape;16956;p75"/>
            <p:cNvSpPr/>
            <p:nvPr/>
          </p:nvSpPr>
          <p:spPr>
            <a:xfrm>
              <a:off x="2893187" y="2255599"/>
              <a:ext cx="57542" cy="49468"/>
            </a:xfrm>
            <a:custGeom>
              <a:rect b="b" l="l" r="r" t="t"/>
              <a:pathLst>
                <a:path extrusionOk="0" h="1887" w="2195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7" name="Google Shape;16957;p75"/>
            <p:cNvSpPr/>
            <p:nvPr/>
          </p:nvSpPr>
          <p:spPr>
            <a:xfrm>
              <a:off x="2919664" y="2281971"/>
              <a:ext cx="52246" cy="44277"/>
            </a:xfrm>
            <a:custGeom>
              <a:rect b="b" l="l" r="r" t="t"/>
              <a:pathLst>
                <a:path extrusionOk="0" h="1689" w="1993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8" name="Google Shape;16958;p75"/>
            <p:cNvSpPr/>
            <p:nvPr/>
          </p:nvSpPr>
          <p:spPr>
            <a:xfrm>
              <a:off x="2923072" y="2283229"/>
              <a:ext cx="48839" cy="43071"/>
            </a:xfrm>
            <a:custGeom>
              <a:rect b="b" l="l" r="r" t="t"/>
              <a:pathLst>
                <a:path extrusionOk="0" h="1643" w="1863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9" name="Google Shape;16959;p75"/>
            <p:cNvSpPr/>
            <p:nvPr/>
          </p:nvSpPr>
          <p:spPr>
            <a:xfrm>
              <a:off x="2925353" y="2108768"/>
              <a:ext cx="75709" cy="116211"/>
            </a:xfrm>
            <a:custGeom>
              <a:rect b="b" l="l" r="r" t="t"/>
              <a:pathLst>
                <a:path extrusionOk="0" h="4433" w="2888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0" name="Google Shape;16960;p75"/>
            <p:cNvSpPr/>
            <p:nvPr/>
          </p:nvSpPr>
          <p:spPr>
            <a:xfrm>
              <a:off x="2925353" y="2108768"/>
              <a:ext cx="32192" cy="116211"/>
            </a:xfrm>
            <a:custGeom>
              <a:rect b="b" l="l" r="r" t="t"/>
              <a:pathLst>
                <a:path extrusionOk="0" h="4433" w="1228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61" name="Google Shape;16961;p75"/>
          <p:cNvGrpSpPr/>
          <p:nvPr/>
        </p:nvGrpSpPr>
        <p:grpSpPr>
          <a:xfrm>
            <a:off x="7445364" y="3963986"/>
            <a:ext cx="751636" cy="744087"/>
            <a:chOff x="3722682" y="1981993"/>
            <a:chExt cx="375818" cy="372043"/>
          </a:xfrm>
        </p:grpSpPr>
        <p:sp>
          <p:nvSpPr>
            <p:cNvPr id="16962" name="Google Shape;16962;p75"/>
            <p:cNvSpPr/>
            <p:nvPr/>
          </p:nvSpPr>
          <p:spPr>
            <a:xfrm>
              <a:off x="3876695" y="1981993"/>
              <a:ext cx="71934" cy="72301"/>
            </a:xfrm>
            <a:custGeom>
              <a:rect b="b" l="l" r="r" t="t"/>
              <a:pathLst>
                <a:path extrusionOk="0" h="2758" w="2744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3" name="Google Shape;16963;p75"/>
            <p:cNvSpPr/>
            <p:nvPr/>
          </p:nvSpPr>
          <p:spPr>
            <a:xfrm>
              <a:off x="3755582" y="2204217"/>
              <a:ext cx="146516" cy="102448"/>
            </a:xfrm>
            <a:custGeom>
              <a:rect b="b" l="l" r="r" t="t"/>
              <a:pathLst>
                <a:path extrusionOk="0" h="3908" w="5589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4" name="Google Shape;16964;p75"/>
            <p:cNvSpPr/>
            <p:nvPr/>
          </p:nvSpPr>
          <p:spPr>
            <a:xfrm>
              <a:off x="3848697" y="2066195"/>
              <a:ext cx="129817" cy="66403"/>
            </a:xfrm>
            <a:custGeom>
              <a:rect b="b" l="l" r="r" t="t"/>
              <a:pathLst>
                <a:path extrusionOk="0" h="2533" w="4952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5" name="Google Shape;16965;p75"/>
            <p:cNvSpPr/>
            <p:nvPr/>
          </p:nvSpPr>
          <p:spPr>
            <a:xfrm>
              <a:off x="3923227" y="2204217"/>
              <a:ext cx="146909" cy="102370"/>
            </a:xfrm>
            <a:custGeom>
              <a:rect b="b" l="l" r="r" t="t"/>
              <a:pathLst>
                <a:path extrusionOk="0" h="3905" w="5604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6" name="Google Shape;16966;p75"/>
            <p:cNvSpPr/>
            <p:nvPr/>
          </p:nvSpPr>
          <p:spPr>
            <a:xfrm>
              <a:off x="3868752" y="1983513"/>
              <a:ext cx="71934" cy="70781"/>
            </a:xfrm>
            <a:custGeom>
              <a:rect b="b" l="l" r="r" t="t"/>
              <a:pathLst>
                <a:path extrusionOk="0" h="2700" w="2744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7" name="Google Shape;16967;p75"/>
            <p:cNvSpPr/>
            <p:nvPr/>
          </p:nvSpPr>
          <p:spPr>
            <a:xfrm>
              <a:off x="3804814" y="2143949"/>
              <a:ext cx="47711" cy="48105"/>
            </a:xfrm>
            <a:custGeom>
              <a:rect b="b" l="l" r="r" t="t"/>
              <a:pathLst>
                <a:path extrusionOk="0" h="1835" w="182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8" name="Google Shape;16968;p75"/>
            <p:cNvSpPr/>
            <p:nvPr/>
          </p:nvSpPr>
          <p:spPr>
            <a:xfrm>
              <a:off x="3799125" y="2145102"/>
              <a:ext cx="48078" cy="47056"/>
            </a:xfrm>
            <a:custGeom>
              <a:rect b="b" l="l" r="r" t="t"/>
              <a:pathLst>
                <a:path extrusionOk="0" h="1795" w="1834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9" name="Google Shape;16969;p75"/>
            <p:cNvSpPr/>
            <p:nvPr/>
          </p:nvSpPr>
          <p:spPr>
            <a:xfrm>
              <a:off x="3972458" y="2143949"/>
              <a:ext cx="48078" cy="48105"/>
            </a:xfrm>
            <a:custGeom>
              <a:rect b="b" l="l" r="r" t="t"/>
              <a:pathLst>
                <a:path extrusionOk="0" h="1835" w="1834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0" name="Google Shape;16970;p75"/>
            <p:cNvSpPr/>
            <p:nvPr/>
          </p:nvSpPr>
          <p:spPr>
            <a:xfrm>
              <a:off x="3967163" y="2145102"/>
              <a:ext cx="48078" cy="47056"/>
            </a:xfrm>
            <a:custGeom>
              <a:rect b="b" l="l" r="r" t="t"/>
              <a:pathLst>
                <a:path extrusionOk="0" h="1795" w="1834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1" name="Google Shape;16971;p75"/>
            <p:cNvSpPr/>
            <p:nvPr/>
          </p:nvSpPr>
          <p:spPr>
            <a:xfrm>
              <a:off x="3726850" y="2318043"/>
              <a:ext cx="35967" cy="35967"/>
            </a:xfrm>
            <a:custGeom>
              <a:rect b="b" l="l" r="r" t="t"/>
              <a:pathLst>
                <a:path extrusionOk="0" h="1372" w="1372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2" name="Google Shape;16972;p75"/>
            <p:cNvSpPr/>
            <p:nvPr/>
          </p:nvSpPr>
          <p:spPr>
            <a:xfrm>
              <a:off x="3722682" y="2318803"/>
              <a:ext cx="35993" cy="35233"/>
            </a:xfrm>
            <a:custGeom>
              <a:rect b="b" l="l" r="r" t="t"/>
              <a:pathLst>
                <a:path extrusionOk="0" h="1344" w="1373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3" name="Google Shape;16973;p75"/>
            <p:cNvSpPr/>
            <p:nvPr/>
          </p:nvSpPr>
          <p:spPr>
            <a:xfrm>
              <a:off x="3894495" y="2318043"/>
              <a:ext cx="35967" cy="35967"/>
            </a:xfrm>
            <a:custGeom>
              <a:rect b="b" l="l" r="r" t="t"/>
              <a:pathLst>
                <a:path extrusionOk="0" h="1372" w="1372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4" name="Google Shape;16974;p75"/>
            <p:cNvSpPr/>
            <p:nvPr/>
          </p:nvSpPr>
          <p:spPr>
            <a:xfrm>
              <a:off x="3890327" y="2318803"/>
              <a:ext cx="35967" cy="35233"/>
            </a:xfrm>
            <a:custGeom>
              <a:rect b="b" l="l" r="r" t="t"/>
              <a:pathLst>
                <a:path extrusionOk="0" h="1344" w="1372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5" name="Google Shape;16975;p75"/>
            <p:cNvSpPr/>
            <p:nvPr/>
          </p:nvSpPr>
          <p:spPr>
            <a:xfrm>
              <a:off x="4062507" y="2318043"/>
              <a:ext cx="35993" cy="35967"/>
            </a:xfrm>
            <a:custGeom>
              <a:rect b="b" l="l" r="r" t="t"/>
              <a:pathLst>
                <a:path extrusionOk="0" h="1372" w="1373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6" name="Google Shape;16976;p75"/>
            <p:cNvSpPr/>
            <p:nvPr/>
          </p:nvSpPr>
          <p:spPr>
            <a:xfrm>
              <a:off x="4058339" y="2318803"/>
              <a:ext cx="35993" cy="35233"/>
            </a:xfrm>
            <a:custGeom>
              <a:rect b="b" l="l" r="r" t="t"/>
              <a:pathLst>
                <a:path extrusionOk="0" h="1344" w="1373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77" name="Google Shape;16977;p75"/>
          <p:cNvGrpSpPr/>
          <p:nvPr/>
        </p:nvGrpSpPr>
        <p:grpSpPr>
          <a:xfrm>
            <a:off x="8402788" y="3963618"/>
            <a:ext cx="747075" cy="744611"/>
            <a:chOff x="4201394" y="1981809"/>
            <a:chExt cx="373538" cy="372305"/>
          </a:xfrm>
        </p:grpSpPr>
        <p:sp>
          <p:nvSpPr>
            <p:cNvPr id="16978" name="Google Shape;16978;p75"/>
            <p:cNvSpPr/>
            <p:nvPr/>
          </p:nvSpPr>
          <p:spPr>
            <a:xfrm>
              <a:off x="4308876" y="2188619"/>
              <a:ext cx="59429" cy="59823"/>
            </a:xfrm>
            <a:custGeom>
              <a:rect b="b" l="l" r="r" t="t"/>
              <a:pathLst>
                <a:path extrusionOk="0" h="2282" w="2267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9" name="Google Shape;16979;p75"/>
            <p:cNvSpPr/>
            <p:nvPr/>
          </p:nvSpPr>
          <p:spPr>
            <a:xfrm>
              <a:off x="4309243" y="2188619"/>
              <a:ext cx="48078" cy="59823"/>
            </a:xfrm>
            <a:custGeom>
              <a:rect b="b" l="l" r="r" t="t"/>
              <a:pathLst>
                <a:path extrusionOk="0" h="2282" w="1834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0" name="Google Shape;16980;p75"/>
            <p:cNvSpPr/>
            <p:nvPr/>
          </p:nvSpPr>
          <p:spPr>
            <a:xfrm>
              <a:off x="4303580" y="1981809"/>
              <a:ext cx="271351" cy="259030"/>
            </a:xfrm>
            <a:custGeom>
              <a:rect b="b" l="l" r="r" t="t"/>
              <a:pathLst>
                <a:path extrusionOk="0" h="9881" w="10351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1" name="Google Shape;16981;p75"/>
            <p:cNvSpPr/>
            <p:nvPr/>
          </p:nvSpPr>
          <p:spPr>
            <a:xfrm>
              <a:off x="4298652" y="1982281"/>
              <a:ext cx="158208" cy="258296"/>
            </a:xfrm>
            <a:custGeom>
              <a:rect b="b" l="l" r="r" t="t"/>
              <a:pathLst>
                <a:path extrusionOk="0" h="9853" w="6035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2" name="Google Shape;16982;p75"/>
            <p:cNvSpPr/>
            <p:nvPr/>
          </p:nvSpPr>
          <p:spPr>
            <a:xfrm>
              <a:off x="4341041" y="2006504"/>
              <a:ext cx="219498" cy="209746"/>
            </a:xfrm>
            <a:custGeom>
              <a:rect b="b" l="l" r="r" t="t"/>
              <a:pathLst>
                <a:path extrusionOk="0" h="8001" w="8373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3" name="Google Shape;16983;p75"/>
            <p:cNvSpPr/>
            <p:nvPr/>
          </p:nvSpPr>
          <p:spPr>
            <a:xfrm>
              <a:off x="4331945" y="2006845"/>
              <a:ext cx="124914" cy="209169"/>
            </a:xfrm>
            <a:custGeom>
              <a:rect b="b" l="l" r="r" t="t"/>
              <a:pathLst>
                <a:path extrusionOk="0" h="7979" w="4765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4" name="Google Shape;16984;p75"/>
            <p:cNvSpPr/>
            <p:nvPr/>
          </p:nvSpPr>
          <p:spPr>
            <a:xfrm>
              <a:off x="4417091" y="2048212"/>
              <a:ext cx="57175" cy="57175"/>
            </a:xfrm>
            <a:custGeom>
              <a:rect b="b" l="l" r="r" t="t"/>
              <a:pathLst>
                <a:path extrusionOk="0" h="2181" w="2181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5" name="Google Shape;16985;p75"/>
            <p:cNvSpPr/>
            <p:nvPr/>
          </p:nvSpPr>
          <p:spPr>
            <a:xfrm>
              <a:off x="4417851" y="2048369"/>
              <a:ext cx="39008" cy="56834"/>
            </a:xfrm>
            <a:custGeom>
              <a:rect b="b" l="l" r="r" t="t"/>
              <a:pathLst>
                <a:path extrusionOk="0" h="2168" w="1488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6" name="Google Shape;16986;p75"/>
            <p:cNvSpPr/>
            <p:nvPr/>
          </p:nvSpPr>
          <p:spPr>
            <a:xfrm>
              <a:off x="4398557" y="2105361"/>
              <a:ext cx="93876" cy="59823"/>
            </a:xfrm>
            <a:custGeom>
              <a:rect b="b" l="l" r="r" t="t"/>
              <a:pathLst>
                <a:path extrusionOk="0" h="2282" w="3581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7" name="Google Shape;16987;p75"/>
            <p:cNvSpPr/>
            <p:nvPr/>
          </p:nvSpPr>
          <p:spPr>
            <a:xfrm>
              <a:off x="4398924" y="2105361"/>
              <a:ext cx="53007" cy="59823"/>
            </a:xfrm>
            <a:custGeom>
              <a:rect b="b" l="l" r="r" t="t"/>
              <a:pathLst>
                <a:path extrusionOk="0" h="2282" w="2022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8" name="Google Shape;16988;p75"/>
            <p:cNvSpPr/>
            <p:nvPr/>
          </p:nvSpPr>
          <p:spPr>
            <a:xfrm>
              <a:off x="4416331" y="2128639"/>
              <a:ext cx="12138" cy="36544"/>
            </a:xfrm>
            <a:custGeom>
              <a:rect b="b" l="l" r="r" t="t"/>
              <a:pathLst>
                <a:path extrusionOk="0" h="1394" w="463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9" name="Google Shape;16989;p75"/>
            <p:cNvSpPr/>
            <p:nvPr/>
          </p:nvSpPr>
          <p:spPr>
            <a:xfrm>
              <a:off x="4462889" y="2128639"/>
              <a:ext cx="12138" cy="36544"/>
            </a:xfrm>
            <a:custGeom>
              <a:rect b="b" l="l" r="r" t="t"/>
              <a:pathLst>
                <a:path extrusionOk="0" h="1394" w="463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0" name="Google Shape;16990;p75"/>
            <p:cNvSpPr/>
            <p:nvPr/>
          </p:nvSpPr>
          <p:spPr>
            <a:xfrm>
              <a:off x="4201394" y="2221441"/>
              <a:ext cx="135872" cy="132674"/>
            </a:xfrm>
            <a:custGeom>
              <a:rect b="b" l="l" r="r" t="t"/>
              <a:pathLst>
                <a:path extrusionOk="0" h="5061" w="5183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1" name="Google Shape;16991;p75"/>
            <p:cNvSpPr/>
            <p:nvPr/>
          </p:nvSpPr>
          <p:spPr>
            <a:xfrm>
              <a:off x="4201394" y="2221441"/>
              <a:ext cx="118859" cy="132674"/>
            </a:xfrm>
            <a:custGeom>
              <a:rect b="b" l="l" r="r" t="t"/>
              <a:pathLst>
                <a:path extrusionOk="0" h="5061" w="4534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2" name="Google Shape;16992;p75"/>
            <p:cNvSpPr/>
            <p:nvPr/>
          </p:nvSpPr>
          <p:spPr>
            <a:xfrm>
              <a:off x="4287668" y="2221441"/>
              <a:ext cx="49599" cy="47816"/>
            </a:xfrm>
            <a:custGeom>
              <a:rect b="b" l="l" r="r" t="t"/>
              <a:pathLst>
                <a:path extrusionOk="0" h="1824" w="1892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3" name="Google Shape;16993;p75"/>
            <p:cNvSpPr/>
            <p:nvPr/>
          </p:nvSpPr>
          <p:spPr>
            <a:xfrm>
              <a:off x="4287668" y="2221545"/>
              <a:ext cx="32585" cy="26136"/>
            </a:xfrm>
            <a:custGeom>
              <a:rect b="b" l="l" r="r" t="t"/>
              <a:pathLst>
                <a:path extrusionOk="0" h="997" w="1243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94" name="Google Shape;16994;p75"/>
          <p:cNvGrpSpPr/>
          <p:nvPr/>
        </p:nvGrpSpPr>
        <p:grpSpPr>
          <a:xfrm>
            <a:off x="9319317" y="3000532"/>
            <a:ext cx="845486" cy="755569"/>
            <a:chOff x="4659658" y="1500266"/>
            <a:chExt cx="422743" cy="377784"/>
          </a:xfrm>
        </p:grpSpPr>
        <p:sp>
          <p:nvSpPr>
            <p:cNvPr id="16995" name="Google Shape;16995;p75"/>
            <p:cNvSpPr/>
            <p:nvPr/>
          </p:nvSpPr>
          <p:spPr>
            <a:xfrm>
              <a:off x="4786067" y="1537727"/>
              <a:ext cx="129056" cy="128689"/>
            </a:xfrm>
            <a:custGeom>
              <a:rect b="b" l="l" r="r" t="t"/>
              <a:pathLst>
                <a:path extrusionOk="0" h="4909" w="4923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6" name="Google Shape;16996;p75"/>
            <p:cNvSpPr/>
            <p:nvPr/>
          </p:nvSpPr>
          <p:spPr>
            <a:xfrm>
              <a:off x="4783419" y="1537544"/>
              <a:ext cx="75316" cy="128873"/>
            </a:xfrm>
            <a:custGeom>
              <a:rect b="b" l="l" r="r" t="t"/>
              <a:pathLst>
                <a:path extrusionOk="0" h="4916" w="2873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7" name="Google Shape;16997;p75"/>
            <p:cNvSpPr/>
            <p:nvPr/>
          </p:nvSpPr>
          <p:spPr>
            <a:xfrm>
              <a:off x="4806489" y="1558175"/>
              <a:ext cx="87820" cy="87820"/>
            </a:xfrm>
            <a:custGeom>
              <a:rect b="b" l="l" r="r" t="t"/>
              <a:pathLst>
                <a:path extrusionOk="0" h="3350" w="335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8" name="Google Shape;16998;p75"/>
            <p:cNvSpPr/>
            <p:nvPr/>
          </p:nvSpPr>
          <p:spPr>
            <a:xfrm>
              <a:off x="4806489" y="1558096"/>
              <a:ext cx="52246" cy="87951"/>
            </a:xfrm>
            <a:custGeom>
              <a:rect b="b" l="l" r="r" t="t"/>
              <a:pathLst>
                <a:path extrusionOk="0" h="3355" w="1993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9" name="Google Shape;16999;p75"/>
            <p:cNvSpPr/>
            <p:nvPr/>
          </p:nvSpPr>
          <p:spPr>
            <a:xfrm>
              <a:off x="4832599" y="1572541"/>
              <a:ext cx="34473" cy="60190"/>
            </a:xfrm>
            <a:custGeom>
              <a:rect b="b" l="l" r="r" t="t"/>
              <a:pathLst>
                <a:path extrusionOk="0" h="2296" w="1315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0" name="Google Shape;17000;p75"/>
            <p:cNvSpPr/>
            <p:nvPr/>
          </p:nvSpPr>
          <p:spPr>
            <a:xfrm>
              <a:off x="4885973" y="1500266"/>
              <a:ext cx="129056" cy="128689"/>
            </a:xfrm>
            <a:custGeom>
              <a:rect b="b" l="l" r="r" t="t"/>
              <a:pathLst>
                <a:path extrusionOk="0" h="4909" w="4923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1" name="Google Shape;17001;p75"/>
            <p:cNvSpPr/>
            <p:nvPr/>
          </p:nvSpPr>
          <p:spPr>
            <a:xfrm>
              <a:off x="4883325" y="1500449"/>
              <a:ext cx="75316" cy="128506"/>
            </a:xfrm>
            <a:custGeom>
              <a:rect b="b" l="l" r="r" t="t"/>
              <a:pathLst>
                <a:path extrusionOk="0" h="4902" w="2873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2" name="Google Shape;17002;p75"/>
            <p:cNvSpPr/>
            <p:nvPr/>
          </p:nvSpPr>
          <p:spPr>
            <a:xfrm>
              <a:off x="4906787" y="1521081"/>
              <a:ext cx="87427" cy="87427"/>
            </a:xfrm>
            <a:custGeom>
              <a:rect b="b" l="l" r="r" t="t"/>
              <a:pathLst>
                <a:path extrusionOk="0" h="3335" w="3335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3" name="Google Shape;17003;p75"/>
            <p:cNvSpPr/>
            <p:nvPr/>
          </p:nvSpPr>
          <p:spPr>
            <a:xfrm>
              <a:off x="4906394" y="1521002"/>
              <a:ext cx="52246" cy="87584"/>
            </a:xfrm>
            <a:custGeom>
              <a:rect b="b" l="l" r="r" t="t"/>
              <a:pathLst>
                <a:path extrusionOk="0" h="3341" w="1993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4" name="Google Shape;17004;p75"/>
            <p:cNvSpPr/>
            <p:nvPr/>
          </p:nvSpPr>
          <p:spPr>
            <a:xfrm>
              <a:off x="4932504" y="1535079"/>
              <a:ext cx="34840" cy="60190"/>
            </a:xfrm>
            <a:custGeom>
              <a:rect b="b" l="l" r="r" t="t"/>
              <a:pathLst>
                <a:path extrusionOk="0" h="2296" w="1329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5" name="Google Shape;17005;p75"/>
            <p:cNvSpPr/>
            <p:nvPr/>
          </p:nvSpPr>
          <p:spPr>
            <a:xfrm>
              <a:off x="4659658" y="1714836"/>
              <a:ext cx="144969" cy="163215"/>
            </a:xfrm>
            <a:custGeom>
              <a:rect b="b" l="l" r="r" t="t"/>
              <a:pathLst>
                <a:path extrusionOk="0" h="6226" w="553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6" name="Google Shape;17006;p75"/>
            <p:cNvSpPr/>
            <p:nvPr/>
          </p:nvSpPr>
          <p:spPr>
            <a:xfrm>
              <a:off x="4699400" y="1824939"/>
              <a:ext cx="105227" cy="52928"/>
            </a:xfrm>
            <a:custGeom>
              <a:rect b="b" l="l" r="r" t="t"/>
              <a:pathLst>
                <a:path extrusionOk="0" h="2019" w="4014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7" name="Google Shape;17007;p75"/>
            <p:cNvSpPr/>
            <p:nvPr/>
          </p:nvSpPr>
          <p:spPr>
            <a:xfrm>
              <a:off x="4800066" y="1641276"/>
              <a:ext cx="282336" cy="173858"/>
            </a:xfrm>
            <a:custGeom>
              <a:rect b="b" l="l" r="r" t="t"/>
              <a:pathLst>
                <a:path extrusionOk="0" h="6632" w="1077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8" name="Google Shape;17008;p75"/>
            <p:cNvSpPr/>
            <p:nvPr/>
          </p:nvSpPr>
          <p:spPr>
            <a:xfrm>
              <a:off x="4800066" y="1707260"/>
              <a:ext cx="57175" cy="107875"/>
            </a:xfrm>
            <a:custGeom>
              <a:rect b="b" l="l" r="r" t="t"/>
              <a:pathLst>
                <a:path extrusionOk="0" h="4115" w="2181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9" name="Google Shape;17009;p75"/>
            <p:cNvSpPr/>
            <p:nvPr/>
          </p:nvSpPr>
          <p:spPr>
            <a:xfrm>
              <a:off x="4874228" y="1692501"/>
              <a:ext cx="81004" cy="51827"/>
            </a:xfrm>
            <a:custGeom>
              <a:rect b="b" l="l" r="r" t="t"/>
              <a:pathLst>
                <a:path extrusionOk="0" h="1977" w="309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0" name="Google Shape;17010;p75"/>
            <p:cNvSpPr/>
            <p:nvPr/>
          </p:nvSpPr>
          <p:spPr>
            <a:xfrm>
              <a:off x="4754662" y="1702200"/>
              <a:ext cx="88187" cy="142085"/>
            </a:xfrm>
            <a:custGeom>
              <a:rect b="b" l="l" r="r" t="t"/>
              <a:pathLst>
                <a:path extrusionOk="0" h="5420" w="3364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1" name="Google Shape;17011;p75"/>
            <p:cNvSpPr/>
            <p:nvPr/>
          </p:nvSpPr>
          <p:spPr>
            <a:xfrm>
              <a:off x="4795898" y="1809446"/>
              <a:ext cx="46951" cy="35207"/>
            </a:xfrm>
            <a:custGeom>
              <a:rect b="b" l="l" r="r" t="t"/>
              <a:pathLst>
                <a:path extrusionOk="0" h="1343" w="1791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2" name="Google Shape;17012;p75"/>
          <p:cNvGrpSpPr/>
          <p:nvPr/>
        </p:nvGrpSpPr>
        <p:grpSpPr>
          <a:xfrm>
            <a:off x="10422811" y="3027009"/>
            <a:ext cx="520787" cy="702405"/>
            <a:chOff x="5211406" y="1513504"/>
            <a:chExt cx="260394" cy="351202"/>
          </a:xfrm>
        </p:grpSpPr>
        <p:sp>
          <p:nvSpPr>
            <p:cNvPr id="17013" name="Google Shape;17013;p75"/>
            <p:cNvSpPr/>
            <p:nvPr/>
          </p:nvSpPr>
          <p:spPr>
            <a:xfrm>
              <a:off x="5294297" y="1582765"/>
              <a:ext cx="33686" cy="74582"/>
            </a:xfrm>
            <a:custGeom>
              <a:rect b="b" l="l" r="r" t="t"/>
              <a:pathLst>
                <a:path extrusionOk="0" h="2845" w="1285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4" name="Google Shape;17014;p75"/>
            <p:cNvSpPr/>
            <p:nvPr/>
          </p:nvSpPr>
          <p:spPr>
            <a:xfrm>
              <a:off x="5307903" y="1575949"/>
              <a:ext cx="81398" cy="81398"/>
            </a:xfrm>
            <a:custGeom>
              <a:rect b="b" l="l" r="r" t="t"/>
              <a:pathLst>
                <a:path extrusionOk="0" h="3105" w="3105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5" name="Google Shape;17015;p75"/>
            <p:cNvSpPr/>
            <p:nvPr/>
          </p:nvSpPr>
          <p:spPr>
            <a:xfrm>
              <a:off x="5321168" y="1677741"/>
              <a:ext cx="40895" cy="30305"/>
            </a:xfrm>
            <a:custGeom>
              <a:rect b="b" l="l" r="r" t="t"/>
              <a:pathLst>
                <a:path extrusionOk="0" h="1156" w="156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6" name="Google Shape;17016;p75"/>
            <p:cNvSpPr/>
            <p:nvPr/>
          </p:nvSpPr>
          <p:spPr>
            <a:xfrm>
              <a:off x="5321168" y="1677741"/>
              <a:ext cx="40895" cy="16489"/>
            </a:xfrm>
            <a:custGeom>
              <a:rect b="b" l="l" r="r" t="t"/>
              <a:pathLst>
                <a:path extrusionOk="0" h="629" w="156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7" name="Google Shape;17017;p75"/>
            <p:cNvSpPr/>
            <p:nvPr/>
          </p:nvSpPr>
          <p:spPr>
            <a:xfrm>
              <a:off x="5273850" y="1694021"/>
              <a:ext cx="135872" cy="57542"/>
            </a:xfrm>
            <a:custGeom>
              <a:rect b="b" l="l" r="r" t="t"/>
              <a:pathLst>
                <a:path extrusionOk="0" h="2195" w="5183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8" name="Google Shape;17018;p75"/>
            <p:cNvSpPr/>
            <p:nvPr/>
          </p:nvSpPr>
          <p:spPr>
            <a:xfrm>
              <a:off x="5334773" y="1708020"/>
              <a:ext cx="13658" cy="54527"/>
            </a:xfrm>
            <a:custGeom>
              <a:rect b="b" l="l" r="r" t="t"/>
              <a:pathLst>
                <a:path extrusionOk="0" h="2080" w="521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9" name="Google Shape;17019;p75"/>
            <p:cNvSpPr/>
            <p:nvPr/>
          </p:nvSpPr>
          <p:spPr>
            <a:xfrm>
              <a:off x="5301113" y="1610002"/>
              <a:ext cx="81371" cy="74582"/>
            </a:xfrm>
            <a:custGeom>
              <a:rect b="b" l="l" r="r" t="t"/>
              <a:pathLst>
                <a:path extrusionOk="0" h="2845" w="3104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0" name="Google Shape;17020;p75"/>
            <p:cNvSpPr/>
            <p:nvPr/>
          </p:nvSpPr>
          <p:spPr>
            <a:xfrm>
              <a:off x="5300720" y="1610002"/>
              <a:ext cx="81398" cy="72694"/>
            </a:xfrm>
            <a:custGeom>
              <a:rect b="b" l="l" r="r" t="t"/>
              <a:pathLst>
                <a:path extrusionOk="0" h="2773" w="3105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1" name="Google Shape;17021;p75"/>
            <p:cNvSpPr/>
            <p:nvPr/>
          </p:nvSpPr>
          <p:spPr>
            <a:xfrm>
              <a:off x="5334773" y="1707653"/>
              <a:ext cx="13658" cy="13632"/>
            </a:xfrm>
            <a:custGeom>
              <a:rect b="b" l="l" r="r" t="t"/>
              <a:pathLst>
                <a:path extrusionOk="0" h="520" w="521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2" name="Google Shape;17022;p75"/>
            <p:cNvSpPr/>
            <p:nvPr/>
          </p:nvSpPr>
          <p:spPr>
            <a:xfrm>
              <a:off x="5313959" y="1688778"/>
              <a:ext cx="27657" cy="28758"/>
            </a:xfrm>
            <a:custGeom>
              <a:rect b="b" l="l" r="r" t="t"/>
              <a:pathLst>
                <a:path extrusionOk="0" h="1097" w="1055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3" name="Google Shape;17023;p75"/>
            <p:cNvSpPr/>
            <p:nvPr/>
          </p:nvSpPr>
          <p:spPr>
            <a:xfrm>
              <a:off x="5341589" y="1688778"/>
              <a:ext cx="28024" cy="28758"/>
            </a:xfrm>
            <a:custGeom>
              <a:rect b="b" l="l" r="r" t="t"/>
              <a:pathLst>
                <a:path extrusionOk="0" h="1097" w="1069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4" name="Google Shape;17024;p75"/>
            <p:cNvSpPr/>
            <p:nvPr/>
          </p:nvSpPr>
          <p:spPr>
            <a:xfrm>
              <a:off x="5211406" y="1513504"/>
              <a:ext cx="260394" cy="351202"/>
            </a:xfrm>
            <a:custGeom>
              <a:rect b="b" l="l" r="r" t="t"/>
              <a:pathLst>
                <a:path extrusionOk="0" h="13397" w="9933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5" name="Google Shape;17025;p75"/>
            <p:cNvSpPr/>
            <p:nvPr/>
          </p:nvSpPr>
          <p:spPr>
            <a:xfrm>
              <a:off x="5211406" y="1513504"/>
              <a:ext cx="252450" cy="350835"/>
            </a:xfrm>
            <a:custGeom>
              <a:rect b="b" l="l" r="r" t="t"/>
              <a:pathLst>
                <a:path extrusionOk="0" h="13383" w="963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6" name="Google Shape;17026;p75"/>
          <p:cNvGrpSpPr/>
          <p:nvPr/>
        </p:nvGrpSpPr>
        <p:grpSpPr>
          <a:xfrm>
            <a:off x="11265204" y="3026432"/>
            <a:ext cx="733443" cy="703558"/>
            <a:chOff x="5632602" y="1513216"/>
            <a:chExt cx="366722" cy="351779"/>
          </a:xfrm>
        </p:grpSpPr>
        <p:sp>
          <p:nvSpPr>
            <p:cNvPr id="17027" name="Google Shape;17027;p75"/>
            <p:cNvSpPr/>
            <p:nvPr/>
          </p:nvSpPr>
          <p:spPr>
            <a:xfrm>
              <a:off x="5750674" y="1724299"/>
              <a:ext cx="9857" cy="20448"/>
            </a:xfrm>
            <a:custGeom>
              <a:rect b="b" l="l" r="r" t="t"/>
              <a:pathLst>
                <a:path extrusionOk="0" h="780" w="376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8" name="Google Shape;17028;p75"/>
            <p:cNvSpPr/>
            <p:nvPr/>
          </p:nvSpPr>
          <p:spPr>
            <a:xfrm>
              <a:off x="5760505" y="1536207"/>
              <a:ext cx="238819" cy="251297"/>
            </a:xfrm>
            <a:custGeom>
              <a:rect b="b" l="l" r="r" t="t"/>
              <a:pathLst>
                <a:path extrusionOk="0" h="9586" w="911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9" name="Google Shape;17029;p75"/>
            <p:cNvSpPr/>
            <p:nvPr/>
          </p:nvSpPr>
          <p:spPr>
            <a:xfrm>
              <a:off x="5738170" y="1513216"/>
              <a:ext cx="252057" cy="243747"/>
            </a:xfrm>
            <a:custGeom>
              <a:rect b="b" l="l" r="r" t="t"/>
              <a:pathLst>
                <a:path extrusionOk="0" h="9298" w="9615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0" name="Google Shape;17030;p75"/>
            <p:cNvSpPr/>
            <p:nvPr/>
          </p:nvSpPr>
          <p:spPr>
            <a:xfrm>
              <a:off x="5867226" y="1633464"/>
              <a:ext cx="24616" cy="58695"/>
            </a:xfrm>
            <a:custGeom>
              <a:rect b="b" l="l" r="r" t="t"/>
              <a:pathLst>
                <a:path extrusionOk="0" h="2239" w="939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1" name="Google Shape;17031;p75"/>
            <p:cNvSpPr/>
            <p:nvPr/>
          </p:nvSpPr>
          <p:spPr>
            <a:xfrm>
              <a:off x="5663247" y="1786350"/>
              <a:ext cx="162743" cy="78645"/>
            </a:xfrm>
            <a:custGeom>
              <a:rect b="b" l="l" r="r" t="t"/>
              <a:pathLst>
                <a:path extrusionOk="0" h="3000" w="6208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2" name="Google Shape;17032;p75"/>
            <p:cNvSpPr/>
            <p:nvPr/>
          </p:nvSpPr>
          <p:spPr>
            <a:xfrm>
              <a:off x="5786248" y="1740946"/>
              <a:ext cx="88947" cy="49808"/>
            </a:xfrm>
            <a:custGeom>
              <a:rect b="b" l="l" r="r" t="t"/>
              <a:pathLst>
                <a:path extrusionOk="0" h="1900" w="3393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3" name="Google Shape;17033;p75"/>
            <p:cNvSpPr/>
            <p:nvPr/>
          </p:nvSpPr>
          <p:spPr>
            <a:xfrm>
              <a:off x="5632602" y="1610474"/>
              <a:ext cx="253184" cy="243773"/>
            </a:xfrm>
            <a:custGeom>
              <a:rect b="b" l="l" r="r" t="t"/>
              <a:pathLst>
                <a:path extrusionOk="0" h="9299" w="9658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4" name="Google Shape;17034;p75"/>
            <p:cNvSpPr/>
            <p:nvPr/>
          </p:nvSpPr>
          <p:spPr>
            <a:xfrm>
              <a:off x="5776784" y="1764775"/>
              <a:ext cx="39375" cy="23882"/>
            </a:xfrm>
            <a:custGeom>
              <a:rect b="b" l="l" r="r" t="t"/>
              <a:pathLst>
                <a:path extrusionOk="0" h="911" w="1502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35" name="Google Shape;17035;p75"/>
          <p:cNvGrpSpPr/>
          <p:nvPr/>
        </p:nvGrpSpPr>
        <p:grpSpPr>
          <a:xfrm>
            <a:off x="12178744" y="3054273"/>
            <a:ext cx="803804" cy="647930"/>
            <a:chOff x="6089372" y="1527136"/>
            <a:chExt cx="401902" cy="323965"/>
          </a:xfrm>
        </p:grpSpPr>
        <p:sp>
          <p:nvSpPr>
            <p:cNvPr id="17036" name="Google Shape;17036;p75"/>
            <p:cNvSpPr/>
            <p:nvPr/>
          </p:nvSpPr>
          <p:spPr>
            <a:xfrm>
              <a:off x="6089372" y="1552853"/>
              <a:ext cx="401902" cy="298248"/>
            </a:xfrm>
            <a:custGeom>
              <a:rect b="b" l="l" r="r" t="t"/>
              <a:pathLst>
                <a:path extrusionOk="0" h="11377" w="15331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7" name="Google Shape;17037;p75"/>
            <p:cNvSpPr/>
            <p:nvPr/>
          </p:nvSpPr>
          <p:spPr>
            <a:xfrm>
              <a:off x="6089372" y="1552853"/>
              <a:ext cx="401902" cy="39008"/>
            </a:xfrm>
            <a:custGeom>
              <a:rect b="b" l="l" r="r" t="t"/>
              <a:pathLst>
                <a:path extrusionOk="0" h="1488" w="15331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8" name="Google Shape;17038;p75"/>
            <p:cNvSpPr/>
            <p:nvPr/>
          </p:nvSpPr>
          <p:spPr>
            <a:xfrm>
              <a:off x="6115089" y="1552853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9" name="Google Shape;17039;p75"/>
            <p:cNvSpPr/>
            <p:nvPr/>
          </p:nvSpPr>
          <p:spPr>
            <a:xfrm>
              <a:off x="6413285" y="1552853"/>
              <a:ext cx="52246" cy="26136"/>
            </a:xfrm>
            <a:custGeom>
              <a:rect b="b" l="l" r="r" t="t"/>
              <a:pathLst>
                <a:path extrusionOk="0" h="997" w="1993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0" name="Google Shape;17040;p75"/>
            <p:cNvSpPr/>
            <p:nvPr/>
          </p:nvSpPr>
          <p:spPr>
            <a:xfrm>
              <a:off x="6128328" y="1527136"/>
              <a:ext cx="25769" cy="39008"/>
            </a:xfrm>
            <a:custGeom>
              <a:rect b="b" l="l" r="r" t="t"/>
              <a:pathLst>
                <a:path extrusionOk="0" h="1488" w="983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1" name="Google Shape;17041;p75"/>
            <p:cNvSpPr/>
            <p:nvPr/>
          </p:nvSpPr>
          <p:spPr>
            <a:xfrm>
              <a:off x="6128328" y="1527136"/>
              <a:ext cx="26136" cy="19320"/>
            </a:xfrm>
            <a:custGeom>
              <a:rect b="b" l="l" r="r" t="t"/>
              <a:pathLst>
                <a:path extrusionOk="0" h="737" w="997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2" name="Google Shape;17042;p75"/>
            <p:cNvSpPr/>
            <p:nvPr/>
          </p:nvSpPr>
          <p:spPr>
            <a:xfrm>
              <a:off x="6426549" y="1527136"/>
              <a:ext cx="26136" cy="39008"/>
            </a:xfrm>
            <a:custGeom>
              <a:rect b="b" l="l" r="r" t="t"/>
              <a:pathLst>
                <a:path extrusionOk="0" h="1488" w="997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3" name="Google Shape;17043;p75"/>
            <p:cNvSpPr/>
            <p:nvPr/>
          </p:nvSpPr>
          <p:spPr>
            <a:xfrm>
              <a:off x="6426156" y="1527136"/>
              <a:ext cx="26136" cy="19320"/>
            </a:xfrm>
            <a:custGeom>
              <a:rect b="b" l="l" r="r" t="t"/>
              <a:pathLst>
                <a:path extrusionOk="0" h="737" w="997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4" name="Google Shape;17044;p75"/>
            <p:cNvSpPr/>
            <p:nvPr/>
          </p:nvSpPr>
          <p:spPr>
            <a:xfrm>
              <a:off x="6089372" y="1591835"/>
              <a:ext cx="401902" cy="12898"/>
            </a:xfrm>
            <a:custGeom>
              <a:rect b="b" l="l" r="r" t="t"/>
              <a:pathLst>
                <a:path extrusionOk="0" h="492" w="15331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5" name="Google Shape;17045;p75"/>
            <p:cNvSpPr/>
            <p:nvPr/>
          </p:nvSpPr>
          <p:spPr>
            <a:xfrm>
              <a:off x="6128328" y="1630450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6" name="Google Shape;17046;p75"/>
            <p:cNvSpPr/>
            <p:nvPr/>
          </p:nvSpPr>
          <p:spPr>
            <a:xfrm>
              <a:off x="6128328" y="1682670"/>
              <a:ext cx="51879" cy="25743"/>
            </a:xfrm>
            <a:custGeom>
              <a:rect b="b" l="l" r="r" t="t"/>
              <a:pathLst>
                <a:path extrusionOk="0" h="982" w="1979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7" name="Google Shape;17047;p75"/>
            <p:cNvSpPr/>
            <p:nvPr/>
          </p:nvSpPr>
          <p:spPr>
            <a:xfrm>
              <a:off x="6128328" y="1734497"/>
              <a:ext cx="51512" cy="26136"/>
            </a:xfrm>
            <a:custGeom>
              <a:rect b="b" l="l" r="r" t="t"/>
              <a:pathLst>
                <a:path extrusionOk="0" h="997" w="1965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8" name="Google Shape;17048;p75"/>
            <p:cNvSpPr/>
            <p:nvPr/>
          </p:nvSpPr>
          <p:spPr>
            <a:xfrm>
              <a:off x="6219163" y="1734497"/>
              <a:ext cx="51486" cy="26136"/>
            </a:xfrm>
            <a:custGeom>
              <a:rect b="b" l="l" r="r" t="t"/>
              <a:pathLst>
                <a:path extrusionOk="0" h="997" w="1964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9" name="Google Shape;17049;p75"/>
            <p:cNvSpPr/>
            <p:nvPr/>
          </p:nvSpPr>
          <p:spPr>
            <a:xfrm>
              <a:off x="6309604" y="1734497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0" name="Google Shape;17050;p75"/>
            <p:cNvSpPr/>
            <p:nvPr/>
          </p:nvSpPr>
          <p:spPr>
            <a:xfrm>
              <a:off x="6219163" y="1682670"/>
              <a:ext cx="51486" cy="25743"/>
            </a:xfrm>
            <a:custGeom>
              <a:rect b="b" l="l" r="r" t="t"/>
              <a:pathLst>
                <a:path extrusionOk="0" h="982" w="1964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1" name="Google Shape;17051;p75"/>
            <p:cNvSpPr/>
            <p:nvPr/>
          </p:nvSpPr>
          <p:spPr>
            <a:xfrm>
              <a:off x="6128328" y="1786350"/>
              <a:ext cx="51512" cy="25769"/>
            </a:xfrm>
            <a:custGeom>
              <a:rect b="b" l="l" r="r" t="t"/>
              <a:pathLst>
                <a:path extrusionOk="0" h="983" w="1965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2" name="Google Shape;17052;p75"/>
            <p:cNvSpPr/>
            <p:nvPr/>
          </p:nvSpPr>
          <p:spPr>
            <a:xfrm>
              <a:off x="6219163" y="1630450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3" name="Google Shape;17053;p75"/>
            <p:cNvSpPr/>
            <p:nvPr/>
          </p:nvSpPr>
          <p:spPr>
            <a:xfrm>
              <a:off x="6219163" y="1786350"/>
              <a:ext cx="51486" cy="25769"/>
            </a:xfrm>
            <a:custGeom>
              <a:rect b="b" l="l" r="r" t="t"/>
              <a:pathLst>
                <a:path extrusionOk="0" h="983" w="1964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4" name="Google Shape;17054;p75"/>
            <p:cNvSpPr/>
            <p:nvPr/>
          </p:nvSpPr>
          <p:spPr>
            <a:xfrm>
              <a:off x="6400439" y="1734497"/>
              <a:ext cx="51853" cy="26136"/>
            </a:xfrm>
            <a:custGeom>
              <a:rect b="b" l="l" r="r" t="t"/>
              <a:pathLst>
                <a:path extrusionOk="0" h="997" w="1978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5" name="Google Shape;17055;p75"/>
            <p:cNvSpPr/>
            <p:nvPr/>
          </p:nvSpPr>
          <p:spPr>
            <a:xfrm>
              <a:off x="6400439" y="1630450"/>
              <a:ext cx="52246" cy="26136"/>
            </a:xfrm>
            <a:custGeom>
              <a:rect b="b" l="l" r="r" t="t"/>
              <a:pathLst>
                <a:path extrusionOk="0" h="997" w="1993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6" name="Google Shape;17056;p75"/>
            <p:cNvSpPr/>
            <p:nvPr/>
          </p:nvSpPr>
          <p:spPr>
            <a:xfrm>
              <a:off x="6400439" y="1786350"/>
              <a:ext cx="51853" cy="25769"/>
            </a:xfrm>
            <a:custGeom>
              <a:rect b="b" l="l" r="r" t="t"/>
              <a:pathLst>
                <a:path extrusionOk="0" h="983" w="1978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7" name="Google Shape;17057;p75"/>
            <p:cNvSpPr/>
            <p:nvPr/>
          </p:nvSpPr>
          <p:spPr>
            <a:xfrm>
              <a:off x="6309604" y="1682670"/>
              <a:ext cx="51879" cy="25743"/>
            </a:xfrm>
            <a:custGeom>
              <a:rect b="b" l="l" r="r" t="t"/>
              <a:pathLst>
                <a:path extrusionOk="0" h="982" w="1979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8" name="Google Shape;17058;p75"/>
            <p:cNvSpPr/>
            <p:nvPr/>
          </p:nvSpPr>
          <p:spPr>
            <a:xfrm>
              <a:off x="6309604" y="1630450"/>
              <a:ext cx="52246" cy="26136"/>
            </a:xfrm>
            <a:custGeom>
              <a:rect b="b" l="l" r="r" t="t"/>
              <a:pathLst>
                <a:path extrusionOk="0" h="997" w="1993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9" name="Google Shape;17059;p75"/>
            <p:cNvSpPr/>
            <p:nvPr/>
          </p:nvSpPr>
          <p:spPr>
            <a:xfrm>
              <a:off x="6400439" y="1682670"/>
              <a:ext cx="51853" cy="25743"/>
            </a:xfrm>
            <a:custGeom>
              <a:rect b="b" l="l" r="r" t="t"/>
              <a:pathLst>
                <a:path extrusionOk="0" h="982" w="1978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0" name="Google Shape;17060;p75"/>
            <p:cNvSpPr/>
            <p:nvPr/>
          </p:nvSpPr>
          <p:spPr>
            <a:xfrm>
              <a:off x="6309604" y="1786350"/>
              <a:ext cx="51879" cy="25769"/>
            </a:xfrm>
            <a:custGeom>
              <a:rect b="b" l="l" r="r" t="t"/>
              <a:pathLst>
                <a:path extrusionOk="0" h="983" w="1979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1" name="Google Shape;17061;p75"/>
            <p:cNvSpPr/>
            <p:nvPr/>
          </p:nvSpPr>
          <p:spPr>
            <a:xfrm>
              <a:off x="6397661" y="1676116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2" name="Google Shape;17062;p75"/>
            <p:cNvSpPr/>
            <p:nvPr/>
          </p:nvSpPr>
          <p:spPr>
            <a:xfrm>
              <a:off x="6216017" y="1676116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3" name="Google Shape;17063;p75"/>
            <p:cNvSpPr/>
            <p:nvPr/>
          </p:nvSpPr>
          <p:spPr>
            <a:xfrm>
              <a:off x="6306852" y="1727969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4" name="Google Shape;17064;p75"/>
            <p:cNvSpPr/>
            <p:nvPr/>
          </p:nvSpPr>
          <p:spPr>
            <a:xfrm>
              <a:off x="6125208" y="1779823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5" name="Google Shape;17065;p75"/>
            <p:cNvSpPr/>
            <p:nvPr/>
          </p:nvSpPr>
          <p:spPr>
            <a:xfrm>
              <a:off x="6306852" y="1624289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66" name="Google Shape;17066;p75"/>
          <p:cNvGrpSpPr/>
          <p:nvPr/>
        </p:nvGrpSpPr>
        <p:grpSpPr>
          <a:xfrm>
            <a:off x="13158871" y="3055793"/>
            <a:ext cx="740207" cy="644889"/>
            <a:chOff x="6579435" y="1527897"/>
            <a:chExt cx="370103" cy="322445"/>
          </a:xfrm>
        </p:grpSpPr>
        <p:sp>
          <p:nvSpPr>
            <p:cNvPr id="17067" name="Google Shape;17067;p75"/>
            <p:cNvSpPr/>
            <p:nvPr/>
          </p:nvSpPr>
          <p:spPr>
            <a:xfrm>
              <a:off x="6704691" y="1527897"/>
              <a:ext cx="119593" cy="64725"/>
            </a:xfrm>
            <a:custGeom>
              <a:rect b="b" l="l" r="r" t="t"/>
              <a:pathLst>
                <a:path extrusionOk="0" h="2469" w="4562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8" name="Google Shape;17068;p75"/>
            <p:cNvSpPr/>
            <p:nvPr/>
          </p:nvSpPr>
          <p:spPr>
            <a:xfrm>
              <a:off x="6591153" y="1706893"/>
              <a:ext cx="346667" cy="143448"/>
            </a:xfrm>
            <a:custGeom>
              <a:rect b="b" l="l" r="r" t="t"/>
              <a:pathLst>
                <a:path extrusionOk="0" h="5472" w="13224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9" name="Google Shape;17069;p75"/>
            <p:cNvSpPr/>
            <p:nvPr/>
          </p:nvSpPr>
          <p:spPr>
            <a:xfrm>
              <a:off x="6591520" y="1706893"/>
              <a:ext cx="346300" cy="143448"/>
            </a:xfrm>
            <a:custGeom>
              <a:rect b="b" l="l" r="r" t="t"/>
              <a:pathLst>
                <a:path extrusionOk="0" h="5472" w="1321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0" name="Google Shape;17070;p75"/>
            <p:cNvSpPr/>
            <p:nvPr/>
          </p:nvSpPr>
          <p:spPr>
            <a:xfrm>
              <a:off x="6579435" y="1587693"/>
              <a:ext cx="370103" cy="155167"/>
            </a:xfrm>
            <a:custGeom>
              <a:rect b="b" l="l" r="r" t="t"/>
              <a:pathLst>
                <a:path extrusionOk="0" h="5919" w="14118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1" name="Google Shape;17071;p75"/>
            <p:cNvSpPr/>
            <p:nvPr/>
          </p:nvSpPr>
          <p:spPr>
            <a:xfrm>
              <a:off x="6609320" y="1587693"/>
              <a:ext cx="310700" cy="17800"/>
            </a:xfrm>
            <a:custGeom>
              <a:rect b="b" l="l" r="r" t="t"/>
              <a:pathLst>
                <a:path extrusionOk="0" h="679" w="11852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2" name="Google Shape;17072;p75"/>
            <p:cNvSpPr/>
            <p:nvPr/>
          </p:nvSpPr>
          <p:spPr>
            <a:xfrm>
              <a:off x="6639206" y="1587693"/>
              <a:ext cx="35993" cy="262648"/>
            </a:xfrm>
            <a:custGeom>
              <a:rect b="b" l="l" r="r" t="t"/>
              <a:pathLst>
                <a:path extrusionOk="0" h="10019" w="1373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3" name="Google Shape;17073;p75"/>
            <p:cNvSpPr/>
            <p:nvPr/>
          </p:nvSpPr>
          <p:spPr>
            <a:xfrm>
              <a:off x="6639206" y="1587693"/>
              <a:ext cx="35993" cy="17800"/>
            </a:xfrm>
            <a:custGeom>
              <a:rect b="b" l="l" r="r" t="t"/>
              <a:pathLst>
                <a:path extrusionOk="0" h="679" w="1373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4" name="Google Shape;17074;p75"/>
            <p:cNvSpPr/>
            <p:nvPr/>
          </p:nvSpPr>
          <p:spPr>
            <a:xfrm>
              <a:off x="6639206" y="1760607"/>
              <a:ext cx="35993" cy="18193"/>
            </a:xfrm>
            <a:custGeom>
              <a:rect b="b" l="l" r="r" t="t"/>
              <a:pathLst>
                <a:path extrusionOk="0" h="694" w="1373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5" name="Google Shape;17075;p75"/>
            <p:cNvSpPr/>
            <p:nvPr/>
          </p:nvSpPr>
          <p:spPr>
            <a:xfrm>
              <a:off x="6639206" y="1719004"/>
              <a:ext cx="35993" cy="17800"/>
            </a:xfrm>
            <a:custGeom>
              <a:rect b="b" l="l" r="r" t="t"/>
              <a:pathLst>
                <a:path extrusionOk="0" h="679" w="1373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6" name="Google Shape;17076;p75"/>
            <p:cNvSpPr/>
            <p:nvPr/>
          </p:nvSpPr>
          <p:spPr>
            <a:xfrm>
              <a:off x="6627094" y="1712948"/>
              <a:ext cx="59823" cy="53741"/>
            </a:xfrm>
            <a:custGeom>
              <a:rect b="b" l="l" r="r" t="t"/>
              <a:pathLst>
                <a:path extrusionOk="0" h="2050" w="2282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7" name="Google Shape;17077;p75"/>
            <p:cNvSpPr/>
            <p:nvPr/>
          </p:nvSpPr>
          <p:spPr>
            <a:xfrm>
              <a:off x="6651317" y="1713027"/>
              <a:ext cx="11771" cy="29833"/>
            </a:xfrm>
            <a:custGeom>
              <a:rect b="b" l="l" r="r" t="t"/>
              <a:pathLst>
                <a:path extrusionOk="0" h="1138" w="449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8" name="Google Shape;17078;p75"/>
            <p:cNvSpPr/>
            <p:nvPr/>
          </p:nvSpPr>
          <p:spPr>
            <a:xfrm>
              <a:off x="6639206" y="1826459"/>
              <a:ext cx="35993" cy="23882"/>
            </a:xfrm>
            <a:custGeom>
              <a:rect b="b" l="l" r="r" t="t"/>
              <a:pathLst>
                <a:path extrusionOk="0" h="911" w="1373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9" name="Google Shape;17079;p75"/>
            <p:cNvSpPr/>
            <p:nvPr/>
          </p:nvSpPr>
          <p:spPr>
            <a:xfrm>
              <a:off x="6854169" y="1587693"/>
              <a:ext cx="35967" cy="262648"/>
            </a:xfrm>
            <a:custGeom>
              <a:rect b="b" l="l" r="r" t="t"/>
              <a:pathLst>
                <a:path extrusionOk="0" h="10019" w="1372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0" name="Google Shape;17080;p75"/>
            <p:cNvSpPr/>
            <p:nvPr/>
          </p:nvSpPr>
          <p:spPr>
            <a:xfrm>
              <a:off x="6854169" y="1587693"/>
              <a:ext cx="35967" cy="17800"/>
            </a:xfrm>
            <a:custGeom>
              <a:rect b="b" l="l" r="r" t="t"/>
              <a:pathLst>
                <a:path extrusionOk="0" h="679" w="1372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1" name="Google Shape;17081;p75"/>
            <p:cNvSpPr/>
            <p:nvPr/>
          </p:nvSpPr>
          <p:spPr>
            <a:xfrm>
              <a:off x="6854169" y="1760607"/>
              <a:ext cx="35967" cy="18193"/>
            </a:xfrm>
            <a:custGeom>
              <a:rect b="b" l="l" r="r" t="t"/>
              <a:pathLst>
                <a:path extrusionOk="0" h="694" w="1372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2" name="Google Shape;17082;p75"/>
            <p:cNvSpPr/>
            <p:nvPr/>
          </p:nvSpPr>
          <p:spPr>
            <a:xfrm>
              <a:off x="6854169" y="1719004"/>
              <a:ext cx="35967" cy="17800"/>
            </a:xfrm>
            <a:custGeom>
              <a:rect b="b" l="l" r="r" t="t"/>
              <a:pathLst>
                <a:path extrusionOk="0" h="679" w="1372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3" name="Google Shape;17083;p75"/>
            <p:cNvSpPr/>
            <p:nvPr/>
          </p:nvSpPr>
          <p:spPr>
            <a:xfrm>
              <a:off x="6842057" y="1712948"/>
              <a:ext cx="59823" cy="53741"/>
            </a:xfrm>
            <a:custGeom>
              <a:rect b="b" l="l" r="r" t="t"/>
              <a:pathLst>
                <a:path extrusionOk="0" h="2050" w="2282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4" name="Google Shape;17084;p75"/>
            <p:cNvSpPr/>
            <p:nvPr/>
          </p:nvSpPr>
          <p:spPr>
            <a:xfrm>
              <a:off x="6866280" y="1713027"/>
              <a:ext cx="12138" cy="29833"/>
            </a:xfrm>
            <a:custGeom>
              <a:rect b="b" l="l" r="r" t="t"/>
              <a:pathLst>
                <a:path extrusionOk="0" h="1138" w="463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5" name="Google Shape;17085;p75"/>
            <p:cNvSpPr/>
            <p:nvPr/>
          </p:nvSpPr>
          <p:spPr>
            <a:xfrm>
              <a:off x="6854169" y="1826459"/>
              <a:ext cx="35967" cy="23882"/>
            </a:xfrm>
            <a:custGeom>
              <a:rect b="b" l="l" r="r" t="t"/>
              <a:pathLst>
                <a:path extrusionOk="0" h="911" w="1372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6" name="Google Shape;17086;p75"/>
            <p:cNvSpPr/>
            <p:nvPr/>
          </p:nvSpPr>
          <p:spPr>
            <a:xfrm>
              <a:off x="6734576" y="1695148"/>
              <a:ext cx="59823" cy="23882"/>
            </a:xfrm>
            <a:custGeom>
              <a:rect b="b" l="l" r="r" t="t"/>
              <a:pathLst>
                <a:path extrusionOk="0" h="911" w="2282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7" name="Google Shape;17087;p75"/>
            <p:cNvSpPr/>
            <p:nvPr/>
          </p:nvSpPr>
          <p:spPr>
            <a:xfrm>
              <a:off x="6734576" y="1706893"/>
              <a:ext cx="59823" cy="12138"/>
            </a:xfrm>
            <a:custGeom>
              <a:rect b="b" l="l" r="r" t="t"/>
              <a:pathLst>
                <a:path extrusionOk="0" h="463" w="2282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8" name="Google Shape;17088;p75"/>
          <p:cNvGrpSpPr/>
          <p:nvPr/>
        </p:nvGrpSpPr>
        <p:grpSpPr>
          <a:xfrm>
            <a:off x="13977775" y="3077709"/>
            <a:ext cx="999840" cy="600271"/>
            <a:chOff x="6988887" y="1538854"/>
            <a:chExt cx="499920" cy="300136"/>
          </a:xfrm>
        </p:grpSpPr>
        <p:sp>
          <p:nvSpPr>
            <p:cNvPr id="17089" name="Google Shape;17089;p75"/>
            <p:cNvSpPr/>
            <p:nvPr/>
          </p:nvSpPr>
          <p:spPr>
            <a:xfrm>
              <a:off x="7052826" y="1538854"/>
              <a:ext cx="372777" cy="247155"/>
            </a:xfrm>
            <a:custGeom>
              <a:rect b="b" l="l" r="r" t="t"/>
              <a:pathLst>
                <a:path extrusionOk="0" h="9428" w="1422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0" name="Google Shape;17090;p75"/>
            <p:cNvSpPr/>
            <p:nvPr/>
          </p:nvSpPr>
          <p:spPr>
            <a:xfrm>
              <a:off x="6988887" y="1773872"/>
              <a:ext cx="499920" cy="33319"/>
            </a:xfrm>
            <a:custGeom>
              <a:rect b="b" l="l" r="r" t="t"/>
              <a:pathLst>
                <a:path extrusionOk="0" h="1271" w="1907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1" name="Google Shape;17091;p75"/>
            <p:cNvSpPr/>
            <p:nvPr/>
          </p:nvSpPr>
          <p:spPr>
            <a:xfrm>
              <a:off x="6988887" y="1798095"/>
              <a:ext cx="499920" cy="40895"/>
            </a:xfrm>
            <a:custGeom>
              <a:rect b="b" l="l" r="r" t="t"/>
              <a:pathLst>
                <a:path extrusionOk="0" h="1560" w="1907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2" name="Google Shape;17092;p75"/>
            <p:cNvSpPr/>
            <p:nvPr/>
          </p:nvSpPr>
          <p:spPr>
            <a:xfrm>
              <a:off x="7149323" y="1798095"/>
              <a:ext cx="180543" cy="29544"/>
            </a:xfrm>
            <a:custGeom>
              <a:rect b="b" l="l" r="r" t="t"/>
              <a:pathLst>
                <a:path extrusionOk="0" h="1127" w="6887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3" name="Google Shape;17093;p75"/>
            <p:cNvSpPr/>
            <p:nvPr/>
          </p:nvSpPr>
          <p:spPr>
            <a:xfrm>
              <a:off x="7052826" y="1562317"/>
              <a:ext cx="372777" cy="188119"/>
            </a:xfrm>
            <a:custGeom>
              <a:rect b="b" l="l" r="r" t="t"/>
              <a:pathLst>
                <a:path extrusionOk="0" h="7176" w="1422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4" name="Google Shape;17094;p75"/>
            <p:cNvSpPr/>
            <p:nvPr/>
          </p:nvSpPr>
          <p:spPr>
            <a:xfrm>
              <a:off x="7052826" y="1562317"/>
              <a:ext cx="139674" cy="188119"/>
            </a:xfrm>
            <a:custGeom>
              <a:rect b="b" l="l" r="r" t="t"/>
              <a:pathLst>
                <a:path extrusionOk="0" h="7176" w="5328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5" name="Google Shape;17095;p75"/>
            <p:cNvSpPr/>
            <p:nvPr/>
          </p:nvSpPr>
          <p:spPr>
            <a:xfrm>
              <a:off x="7087639" y="1601692"/>
              <a:ext cx="44697" cy="25376"/>
            </a:xfrm>
            <a:custGeom>
              <a:rect b="b" l="l" r="r" t="t"/>
              <a:pathLst>
                <a:path extrusionOk="0" h="968" w="1705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6" name="Google Shape;17096;p75"/>
            <p:cNvSpPr/>
            <p:nvPr/>
          </p:nvSpPr>
          <p:spPr>
            <a:xfrm>
              <a:off x="7077442" y="1642561"/>
              <a:ext cx="100299" cy="15152"/>
            </a:xfrm>
            <a:custGeom>
              <a:rect b="b" l="l" r="r" t="t"/>
              <a:pathLst>
                <a:path extrusionOk="0" h="578" w="3826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7" name="Google Shape;17097;p75"/>
            <p:cNvSpPr/>
            <p:nvPr/>
          </p:nvSpPr>
          <p:spPr>
            <a:xfrm>
              <a:off x="7122846" y="1671686"/>
              <a:ext cx="44670" cy="25769"/>
            </a:xfrm>
            <a:custGeom>
              <a:rect b="b" l="l" r="r" t="t"/>
              <a:pathLst>
                <a:path extrusionOk="0" h="983" w="1704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8" name="Google Shape;17098;p75"/>
            <p:cNvSpPr/>
            <p:nvPr/>
          </p:nvSpPr>
          <p:spPr>
            <a:xfrm>
              <a:off x="7077442" y="1712948"/>
              <a:ext cx="100299" cy="15152"/>
            </a:xfrm>
            <a:custGeom>
              <a:rect b="b" l="l" r="r" t="t"/>
              <a:pathLst>
                <a:path extrusionOk="0" h="578" w="3826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9" name="Google Shape;17099;p75"/>
            <p:cNvSpPr/>
            <p:nvPr/>
          </p:nvSpPr>
          <p:spPr>
            <a:xfrm>
              <a:off x="7228807" y="1623922"/>
              <a:ext cx="51041" cy="79589"/>
            </a:xfrm>
            <a:custGeom>
              <a:rect b="b" l="l" r="r" t="t"/>
              <a:pathLst>
                <a:path extrusionOk="0" h="3036" w="1947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0" name="Google Shape;17100;p75"/>
            <p:cNvSpPr/>
            <p:nvPr/>
          </p:nvSpPr>
          <p:spPr>
            <a:xfrm>
              <a:off x="7342449" y="1624079"/>
              <a:ext cx="50988" cy="79431"/>
            </a:xfrm>
            <a:custGeom>
              <a:rect b="b" l="l" r="r" t="t"/>
              <a:pathLst>
                <a:path extrusionOk="0" h="3030" w="1945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1" name="Google Shape;17101;p75"/>
            <p:cNvSpPr/>
            <p:nvPr/>
          </p:nvSpPr>
          <p:spPr>
            <a:xfrm>
              <a:off x="7287450" y="1614485"/>
              <a:ext cx="48734" cy="98490"/>
            </a:xfrm>
            <a:custGeom>
              <a:rect b="b" l="l" r="r" t="t"/>
              <a:pathLst>
                <a:path extrusionOk="0" h="3757" w="1859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02" name="Google Shape;17102;p75"/>
          <p:cNvGrpSpPr/>
          <p:nvPr/>
        </p:nvGrpSpPr>
        <p:grpSpPr>
          <a:xfrm>
            <a:off x="16100718" y="3041375"/>
            <a:ext cx="558642" cy="673673"/>
            <a:chOff x="8050359" y="1520687"/>
            <a:chExt cx="279321" cy="336837"/>
          </a:xfrm>
        </p:grpSpPr>
        <p:sp>
          <p:nvSpPr>
            <p:cNvPr id="17103" name="Google Shape;17103;p75"/>
            <p:cNvSpPr/>
            <p:nvPr/>
          </p:nvSpPr>
          <p:spPr>
            <a:xfrm>
              <a:off x="8153305" y="1520687"/>
              <a:ext cx="68500" cy="45064"/>
            </a:xfrm>
            <a:custGeom>
              <a:rect b="b" l="l" r="r" t="t"/>
              <a:pathLst>
                <a:path extrusionOk="0" h="1719" w="2613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4" name="Google Shape;17104;p75"/>
            <p:cNvSpPr/>
            <p:nvPr/>
          </p:nvSpPr>
          <p:spPr>
            <a:xfrm>
              <a:off x="8084045" y="1599411"/>
              <a:ext cx="206653" cy="258113"/>
            </a:xfrm>
            <a:custGeom>
              <a:rect b="b" l="l" r="r" t="t"/>
              <a:pathLst>
                <a:path extrusionOk="0" h="9846" w="7883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5" name="Google Shape;17105;p75"/>
            <p:cNvSpPr/>
            <p:nvPr/>
          </p:nvSpPr>
          <p:spPr>
            <a:xfrm>
              <a:off x="8097284" y="1599411"/>
              <a:ext cx="193781" cy="258113"/>
            </a:xfrm>
            <a:custGeom>
              <a:rect b="b" l="l" r="r" t="t"/>
              <a:pathLst>
                <a:path extrusionOk="0" h="9846" w="7392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6" name="Google Shape;17106;p75"/>
            <p:cNvSpPr/>
            <p:nvPr/>
          </p:nvSpPr>
          <p:spPr>
            <a:xfrm>
              <a:off x="8084045" y="1553613"/>
              <a:ext cx="206260" cy="42809"/>
            </a:xfrm>
            <a:custGeom>
              <a:rect b="b" l="l" r="r" t="t"/>
              <a:pathLst>
                <a:path extrusionOk="0" h="1633" w="7868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7" name="Google Shape;17107;p75"/>
            <p:cNvSpPr/>
            <p:nvPr/>
          </p:nvSpPr>
          <p:spPr>
            <a:xfrm>
              <a:off x="8204372" y="1553613"/>
              <a:ext cx="86326" cy="42809"/>
            </a:xfrm>
            <a:custGeom>
              <a:rect b="b" l="l" r="r" t="t"/>
              <a:pathLst>
                <a:path extrusionOk="0" h="1633" w="3293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8" name="Google Shape;17108;p75"/>
            <p:cNvSpPr/>
            <p:nvPr/>
          </p:nvSpPr>
          <p:spPr>
            <a:xfrm>
              <a:off x="8050752" y="1578963"/>
              <a:ext cx="273606" cy="30698"/>
            </a:xfrm>
            <a:custGeom>
              <a:rect b="b" l="l" r="r" t="t"/>
              <a:pathLst>
                <a:path extrusionOk="0" h="1171" w="10437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9" name="Google Shape;17109;p75"/>
            <p:cNvSpPr/>
            <p:nvPr/>
          </p:nvSpPr>
          <p:spPr>
            <a:xfrm>
              <a:off x="8050359" y="1578963"/>
              <a:ext cx="279321" cy="30698"/>
            </a:xfrm>
            <a:custGeom>
              <a:rect b="b" l="l" r="r" t="t"/>
              <a:pathLst>
                <a:path extrusionOk="0" h="1171" w="10655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0" name="Google Shape;17110;p75"/>
            <p:cNvSpPr/>
            <p:nvPr/>
          </p:nvSpPr>
          <p:spPr>
            <a:xfrm>
              <a:off x="8177895" y="1640647"/>
              <a:ext cx="19320" cy="165417"/>
            </a:xfrm>
            <a:custGeom>
              <a:rect b="b" l="l" r="r" t="t"/>
              <a:pathLst>
                <a:path extrusionOk="0" h="6310" w="737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1" name="Google Shape;17111;p75"/>
            <p:cNvSpPr/>
            <p:nvPr/>
          </p:nvSpPr>
          <p:spPr>
            <a:xfrm>
              <a:off x="8231819" y="1640647"/>
              <a:ext cx="23305" cy="165076"/>
            </a:xfrm>
            <a:custGeom>
              <a:rect b="b" l="l" r="r" t="t"/>
              <a:pathLst>
                <a:path extrusionOk="0" h="6297" w="889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2" name="Google Shape;17112;p75"/>
            <p:cNvSpPr/>
            <p:nvPr/>
          </p:nvSpPr>
          <p:spPr>
            <a:xfrm>
              <a:off x="8119986" y="1640647"/>
              <a:ext cx="23305" cy="165076"/>
            </a:xfrm>
            <a:custGeom>
              <a:rect b="b" l="l" r="r" t="t"/>
              <a:pathLst>
                <a:path extrusionOk="0" h="6297" w="889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3" name="Google Shape;17113;p75"/>
            <p:cNvSpPr/>
            <p:nvPr/>
          </p:nvSpPr>
          <p:spPr>
            <a:xfrm>
              <a:off x="8179022" y="1640647"/>
              <a:ext cx="17826" cy="165023"/>
            </a:xfrm>
            <a:custGeom>
              <a:rect b="b" l="l" r="r" t="t"/>
              <a:pathLst>
                <a:path extrusionOk="0" h="6295" w="68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4" name="Google Shape;17114;p75"/>
            <p:cNvSpPr/>
            <p:nvPr/>
          </p:nvSpPr>
          <p:spPr>
            <a:xfrm>
              <a:off x="8232763" y="1640647"/>
              <a:ext cx="22361" cy="164919"/>
            </a:xfrm>
            <a:custGeom>
              <a:rect b="b" l="l" r="r" t="t"/>
              <a:pathLst>
                <a:path extrusionOk="0" h="6291" w="853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5" name="Google Shape;17115;p75"/>
            <p:cNvSpPr/>
            <p:nvPr/>
          </p:nvSpPr>
          <p:spPr>
            <a:xfrm>
              <a:off x="8124914" y="1640647"/>
              <a:ext cx="18403" cy="164683"/>
            </a:xfrm>
            <a:custGeom>
              <a:rect b="b" l="l" r="r" t="t"/>
              <a:pathLst>
                <a:path extrusionOk="0" h="6282" w="702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6" name="Google Shape;17116;p75"/>
          <p:cNvGrpSpPr/>
          <p:nvPr/>
        </p:nvGrpSpPr>
        <p:grpSpPr>
          <a:xfrm>
            <a:off x="12187815" y="4923664"/>
            <a:ext cx="728882" cy="678182"/>
            <a:chOff x="6093907" y="2461832"/>
            <a:chExt cx="364441" cy="339091"/>
          </a:xfrm>
        </p:grpSpPr>
        <p:sp>
          <p:nvSpPr>
            <p:cNvPr id="17117" name="Google Shape;17117;p75"/>
            <p:cNvSpPr/>
            <p:nvPr/>
          </p:nvSpPr>
          <p:spPr>
            <a:xfrm>
              <a:off x="6094668" y="2515573"/>
              <a:ext cx="283070" cy="233890"/>
            </a:xfrm>
            <a:custGeom>
              <a:rect b="b" l="l" r="r" t="t"/>
              <a:pathLst>
                <a:path extrusionOk="0" h="8922" w="10798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8" name="Google Shape;17118;p75"/>
            <p:cNvSpPr/>
            <p:nvPr/>
          </p:nvSpPr>
          <p:spPr>
            <a:xfrm>
              <a:off x="6234682" y="2576497"/>
              <a:ext cx="143055" cy="172967"/>
            </a:xfrm>
            <a:custGeom>
              <a:rect b="b" l="l" r="r" t="t"/>
              <a:pathLst>
                <a:path extrusionOk="0" h="6598" w="5457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9" name="Google Shape;17119;p75"/>
            <p:cNvSpPr/>
            <p:nvPr/>
          </p:nvSpPr>
          <p:spPr>
            <a:xfrm>
              <a:off x="6094274" y="2515573"/>
              <a:ext cx="283463" cy="65118"/>
            </a:xfrm>
            <a:custGeom>
              <a:rect b="b" l="l" r="r" t="t"/>
              <a:pathLst>
                <a:path extrusionOk="0" h="2484" w="10813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0" name="Google Shape;17120;p75"/>
            <p:cNvSpPr/>
            <p:nvPr/>
          </p:nvSpPr>
          <p:spPr>
            <a:xfrm>
              <a:off x="6094668" y="2612070"/>
              <a:ext cx="283070" cy="137393"/>
            </a:xfrm>
            <a:custGeom>
              <a:rect b="b" l="l" r="r" t="t"/>
              <a:pathLst>
                <a:path extrusionOk="0" h="5241" w="10798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1" name="Google Shape;17121;p75"/>
            <p:cNvSpPr/>
            <p:nvPr/>
          </p:nvSpPr>
          <p:spPr>
            <a:xfrm>
              <a:off x="6234682" y="2612070"/>
              <a:ext cx="143055" cy="137393"/>
            </a:xfrm>
            <a:custGeom>
              <a:rect b="b" l="l" r="r" t="t"/>
              <a:pathLst>
                <a:path extrusionOk="0" h="5241" w="5457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2" name="Google Shape;17122;p75"/>
            <p:cNvSpPr/>
            <p:nvPr/>
          </p:nvSpPr>
          <p:spPr>
            <a:xfrm>
              <a:off x="6093907" y="2612070"/>
              <a:ext cx="283830" cy="66245"/>
            </a:xfrm>
            <a:custGeom>
              <a:rect b="b" l="l" r="r" t="t"/>
              <a:pathLst>
                <a:path extrusionOk="0" h="2527" w="10827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3" name="Google Shape;17123;p75"/>
            <p:cNvSpPr/>
            <p:nvPr/>
          </p:nvSpPr>
          <p:spPr>
            <a:xfrm>
              <a:off x="6094668" y="2461832"/>
              <a:ext cx="283070" cy="107875"/>
            </a:xfrm>
            <a:custGeom>
              <a:rect b="b" l="l" r="r" t="t"/>
              <a:pathLst>
                <a:path extrusionOk="0" h="4115" w="10798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4" name="Google Shape;17124;p75"/>
            <p:cNvSpPr/>
            <p:nvPr/>
          </p:nvSpPr>
          <p:spPr>
            <a:xfrm>
              <a:off x="6247160" y="2587848"/>
              <a:ext cx="211188" cy="213076"/>
            </a:xfrm>
            <a:custGeom>
              <a:rect b="b" l="l" r="r" t="t"/>
              <a:pathLst>
                <a:path extrusionOk="0" h="8128" w="8056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5" name="Google Shape;17125;p75"/>
            <p:cNvSpPr/>
            <p:nvPr/>
          </p:nvSpPr>
          <p:spPr>
            <a:xfrm>
              <a:off x="6300141" y="2654670"/>
              <a:ext cx="91988" cy="78907"/>
            </a:xfrm>
            <a:custGeom>
              <a:rect b="b" l="l" r="r" t="t"/>
              <a:pathLst>
                <a:path extrusionOk="0" h="3010" w="3509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6" name="Google Shape;17126;p75"/>
            <p:cNvSpPr/>
            <p:nvPr/>
          </p:nvSpPr>
          <p:spPr>
            <a:xfrm>
              <a:off x="6324730" y="2666571"/>
              <a:ext cx="55654" cy="55654"/>
            </a:xfrm>
            <a:custGeom>
              <a:rect b="b" l="l" r="r" t="t"/>
              <a:pathLst>
                <a:path extrusionOk="0" h="2123" w="2123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27" name="Google Shape;17127;p75"/>
          <p:cNvGrpSpPr/>
          <p:nvPr/>
        </p:nvGrpSpPr>
        <p:grpSpPr>
          <a:xfrm>
            <a:off x="9352662" y="3961731"/>
            <a:ext cx="755359" cy="755359"/>
            <a:chOff x="4676331" y="1980866"/>
            <a:chExt cx="377680" cy="377680"/>
          </a:xfrm>
        </p:grpSpPr>
        <p:sp>
          <p:nvSpPr>
            <p:cNvPr id="17128" name="Google Shape;17128;p75"/>
            <p:cNvSpPr/>
            <p:nvPr/>
          </p:nvSpPr>
          <p:spPr>
            <a:xfrm>
              <a:off x="4676331" y="1980866"/>
              <a:ext cx="377680" cy="377680"/>
            </a:xfrm>
            <a:custGeom>
              <a:rect b="b" l="l" r="r" t="t"/>
              <a:pathLst>
                <a:path extrusionOk="0" h="14407" w="14407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9" name="Google Shape;17129;p75"/>
            <p:cNvSpPr/>
            <p:nvPr/>
          </p:nvSpPr>
          <p:spPr>
            <a:xfrm>
              <a:off x="5014636" y="1980866"/>
              <a:ext cx="39375" cy="377680"/>
            </a:xfrm>
            <a:custGeom>
              <a:rect b="b" l="l" r="r" t="t"/>
              <a:pathLst>
                <a:path extrusionOk="0" h="14407" w="1502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0" name="Google Shape;17130;p75"/>
            <p:cNvSpPr/>
            <p:nvPr/>
          </p:nvSpPr>
          <p:spPr>
            <a:xfrm>
              <a:off x="4911689" y="2080378"/>
              <a:ext cx="110155" cy="100692"/>
            </a:xfrm>
            <a:custGeom>
              <a:rect b="b" l="l" r="r" t="t"/>
              <a:pathLst>
                <a:path extrusionOk="0" h="3841" w="4202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1" name="Google Shape;17131;p75"/>
            <p:cNvSpPr/>
            <p:nvPr/>
          </p:nvSpPr>
          <p:spPr>
            <a:xfrm>
              <a:off x="4911689" y="2222279"/>
              <a:ext cx="110155" cy="100692"/>
            </a:xfrm>
            <a:custGeom>
              <a:rect b="b" l="l" r="r" t="t"/>
              <a:pathLst>
                <a:path extrusionOk="0" h="3841" w="4202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2" name="Google Shape;17132;p75"/>
            <p:cNvSpPr/>
            <p:nvPr/>
          </p:nvSpPr>
          <p:spPr>
            <a:xfrm>
              <a:off x="4982077" y="2080378"/>
              <a:ext cx="39768" cy="100692"/>
            </a:xfrm>
            <a:custGeom>
              <a:rect b="b" l="l" r="r" t="t"/>
              <a:pathLst>
                <a:path extrusionOk="0" h="3841" w="1517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3" name="Google Shape;17133;p75"/>
            <p:cNvSpPr/>
            <p:nvPr/>
          </p:nvSpPr>
          <p:spPr>
            <a:xfrm>
              <a:off x="4982077" y="2222279"/>
              <a:ext cx="39768" cy="100692"/>
            </a:xfrm>
            <a:custGeom>
              <a:rect b="b" l="l" r="r" t="t"/>
              <a:pathLst>
                <a:path extrusionOk="0" h="3841" w="1517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4" name="Google Shape;17134;p75"/>
            <p:cNvSpPr/>
            <p:nvPr/>
          </p:nvSpPr>
          <p:spPr>
            <a:xfrm>
              <a:off x="4676331" y="1980866"/>
              <a:ext cx="377680" cy="66245"/>
            </a:xfrm>
            <a:custGeom>
              <a:rect b="b" l="l" r="r" t="t"/>
              <a:pathLst>
                <a:path extrusionOk="0" h="2527" w="14407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5" name="Google Shape;17135;p75"/>
            <p:cNvSpPr/>
            <p:nvPr/>
          </p:nvSpPr>
          <p:spPr>
            <a:xfrm>
              <a:off x="5014636" y="1980866"/>
              <a:ext cx="39375" cy="66245"/>
            </a:xfrm>
            <a:custGeom>
              <a:rect b="b" l="l" r="r" t="t"/>
              <a:pathLst>
                <a:path extrusionOk="0" h="2527" w="1502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6" name="Google Shape;17136;p75"/>
            <p:cNvSpPr/>
            <p:nvPr/>
          </p:nvSpPr>
          <p:spPr>
            <a:xfrm>
              <a:off x="4697513" y="2002807"/>
              <a:ext cx="26136" cy="22099"/>
            </a:xfrm>
            <a:custGeom>
              <a:rect b="b" l="l" r="r" t="t"/>
              <a:pathLst>
                <a:path extrusionOk="0" h="843" w="997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7" name="Google Shape;17137;p75"/>
            <p:cNvSpPr/>
            <p:nvPr/>
          </p:nvSpPr>
          <p:spPr>
            <a:xfrm>
              <a:off x="4740270" y="2002807"/>
              <a:ext cx="25769" cy="22099"/>
            </a:xfrm>
            <a:custGeom>
              <a:rect b="b" l="l" r="r" t="t"/>
              <a:pathLst>
                <a:path extrusionOk="0" h="843" w="983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8" name="Google Shape;17138;p75"/>
            <p:cNvSpPr/>
            <p:nvPr/>
          </p:nvSpPr>
          <p:spPr>
            <a:xfrm>
              <a:off x="4782659" y="2002807"/>
              <a:ext cx="26136" cy="22099"/>
            </a:xfrm>
            <a:custGeom>
              <a:rect b="b" l="l" r="r" t="t"/>
              <a:pathLst>
                <a:path extrusionOk="0" h="843" w="997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9" name="Google Shape;17139;p75"/>
            <p:cNvSpPr/>
            <p:nvPr/>
          </p:nvSpPr>
          <p:spPr>
            <a:xfrm>
              <a:off x="4704696" y="2002807"/>
              <a:ext cx="18953" cy="22099"/>
            </a:xfrm>
            <a:custGeom>
              <a:rect b="b" l="l" r="r" t="t"/>
              <a:pathLst>
                <a:path extrusionOk="0" h="843" w="723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0" name="Google Shape;17140;p75"/>
            <p:cNvSpPr/>
            <p:nvPr/>
          </p:nvSpPr>
          <p:spPr>
            <a:xfrm>
              <a:off x="4747452" y="2002807"/>
              <a:ext cx="18586" cy="22099"/>
            </a:xfrm>
            <a:custGeom>
              <a:rect b="b" l="l" r="r" t="t"/>
              <a:pathLst>
                <a:path extrusionOk="0" h="843" w="709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1" name="Google Shape;17141;p75"/>
            <p:cNvSpPr/>
            <p:nvPr/>
          </p:nvSpPr>
          <p:spPr>
            <a:xfrm>
              <a:off x="4789842" y="2002807"/>
              <a:ext cx="18953" cy="22099"/>
            </a:xfrm>
            <a:custGeom>
              <a:rect b="b" l="l" r="r" t="t"/>
              <a:pathLst>
                <a:path extrusionOk="0" h="843" w="723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2" name="Google Shape;17142;p75"/>
            <p:cNvSpPr/>
            <p:nvPr/>
          </p:nvSpPr>
          <p:spPr>
            <a:xfrm>
              <a:off x="4701288" y="2080378"/>
              <a:ext cx="179022" cy="242594"/>
            </a:xfrm>
            <a:custGeom>
              <a:rect b="b" l="l" r="r" t="t"/>
              <a:pathLst>
                <a:path extrusionOk="0" h="9254" w="6829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3" name="Google Shape;17143;p75"/>
            <p:cNvSpPr/>
            <p:nvPr/>
          </p:nvSpPr>
          <p:spPr>
            <a:xfrm>
              <a:off x="4839415" y="2080011"/>
              <a:ext cx="40895" cy="242961"/>
            </a:xfrm>
            <a:custGeom>
              <a:rect b="b" l="l" r="r" t="t"/>
              <a:pathLst>
                <a:path extrusionOk="0" h="9268" w="156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4" name="Google Shape;17144;p75"/>
            <p:cNvSpPr/>
            <p:nvPr/>
          </p:nvSpPr>
          <p:spPr>
            <a:xfrm>
              <a:off x="4695625" y="2074715"/>
              <a:ext cx="190373" cy="253578"/>
            </a:xfrm>
            <a:custGeom>
              <a:rect b="b" l="l" r="r" t="t"/>
              <a:pathLst>
                <a:path extrusionOk="0" h="9673" w="7262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5" name="Google Shape;17145;p75"/>
            <p:cNvSpPr/>
            <p:nvPr/>
          </p:nvSpPr>
          <p:spPr>
            <a:xfrm>
              <a:off x="4913970" y="2083025"/>
              <a:ext cx="105620" cy="95029"/>
            </a:xfrm>
            <a:custGeom>
              <a:rect b="b" l="l" r="r" t="t"/>
              <a:pathLst>
                <a:path extrusionOk="0" h="3625" w="4029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6" name="Google Shape;17146;p75"/>
            <p:cNvSpPr/>
            <p:nvPr/>
          </p:nvSpPr>
          <p:spPr>
            <a:xfrm>
              <a:off x="4913970" y="2224953"/>
              <a:ext cx="105620" cy="95003"/>
            </a:xfrm>
            <a:custGeom>
              <a:rect b="b" l="l" r="r" t="t"/>
              <a:pathLst>
                <a:path extrusionOk="0" h="3624" w="4029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7" name="Google Shape;17147;p75"/>
          <p:cNvGrpSpPr/>
          <p:nvPr/>
        </p:nvGrpSpPr>
        <p:grpSpPr>
          <a:xfrm>
            <a:off x="15052485" y="3045936"/>
            <a:ext cx="715302" cy="664550"/>
            <a:chOff x="7526242" y="1522968"/>
            <a:chExt cx="357651" cy="332275"/>
          </a:xfrm>
        </p:grpSpPr>
        <p:sp>
          <p:nvSpPr>
            <p:cNvPr id="17148" name="Google Shape;17148;p75"/>
            <p:cNvSpPr/>
            <p:nvPr/>
          </p:nvSpPr>
          <p:spPr>
            <a:xfrm>
              <a:off x="7589814" y="1531304"/>
              <a:ext cx="187726" cy="323939"/>
            </a:xfrm>
            <a:custGeom>
              <a:rect b="b" l="l" r="r" t="t"/>
              <a:pathLst>
                <a:path extrusionOk="0" h="12357" w="7161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9" name="Google Shape;17149;p75"/>
            <p:cNvSpPr/>
            <p:nvPr/>
          </p:nvSpPr>
          <p:spPr>
            <a:xfrm>
              <a:off x="7739292" y="1531304"/>
              <a:ext cx="38248" cy="323939"/>
            </a:xfrm>
            <a:custGeom>
              <a:rect b="b" l="l" r="r" t="t"/>
              <a:pathLst>
                <a:path extrusionOk="0" h="12357" w="1459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0" name="Google Shape;17150;p75"/>
            <p:cNvSpPr/>
            <p:nvPr/>
          </p:nvSpPr>
          <p:spPr>
            <a:xfrm>
              <a:off x="7589814" y="1531304"/>
              <a:ext cx="187726" cy="53741"/>
            </a:xfrm>
            <a:custGeom>
              <a:rect b="b" l="l" r="r" t="t"/>
              <a:pathLst>
                <a:path extrusionOk="0" h="2050" w="7161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1" name="Google Shape;17151;p75"/>
            <p:cNvSpPr/>
            <p:nvPr/>
          </p:nvSpPr>
          <p:spPr>
            <a:xfrm>
              <a:off x="7739292" y="1531304"/>
              <a:ext cx="38248" cy="53741"/>
            </a:xfrm>
            <a:custGeom>
              <a:rect b="b" l="l" r="r" t="t"/>
              <a:pathLst>
                <a:path extrusionOk="0" h="2050" w="1459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2" name="Google Shape;17152;p75"/>
            <p:cNvSpPr/>
            <p:nvPr/>
          </p:nvSpPr>
          <p:spPr>
            <a:xfrm>
              <a:off x="7590207" y="1801476"/>
              <a:ext cx="187726" cy="53767"/>
            </a:xfrm>
            <a:custGeom>
              <a:rect b="b" l="l" r="r" t="t"/>
              <a:pathLst>
                <a:path extrusionOk="0" h="2051" w="7161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3" name="Google Shape;17153;p75"/>
            <p:cNvSpPr/>
            <p:nvPr/>
          </p:nvSpPr>
          <p:spPr>
            <a:xfrm>
              <a:off x="7739292" y="1801476"/>
              <a:ext cx="38248" cy="53767"/>
            </a:xfrm>
            <a:custGeom>
              <a:rect b="b" l="l" r="r" t="t"/>
              <a:pathLst>
                <a:path extrusionOk="0" h="2051" w="1459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4" name="Google Shape;17154;p75"/>
            <p:cNvSpPr/>
            <p:nvPr/>
          </p:nvSpPr>
          <p:spPr>
            <a:xfrm>
              <a:off x="7678001" y="1625521"/>
              <a:ext cx="205893" cy="135112"/>
            </a:xfrm>
            <a:custGeom>
              <a:rect b="b" l="l" r="r" t="t"/>
              <a:pathLst>
                <a:path extrusionOk="0" h="5154" w="7854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5" name="Google Shape;17155;p75"/>
            <p:cNvSpPr/>
            <p:nvPr/>
          </p:nvSpPr>
          <p:spPr>
            <a:xfrm>
              <a:off x="7857364" y="1625521"/>
              <a:ext cx="26530" cy="135112"/>
            </a:xfrm>
            <a:custGeom>
              <a:rect b="b" l="l" r="r" t="t"/>
              <a:pathLst>
                <a:path extrusionOk="0" h="5154" w="1012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6" name="Google Shape;17156;p75"/>
            <p:cNvSpPr/>
            <p:nvPr/>
          </p:nvSpPr>
          <p:spPr>
            <a:xfrm>
              <a:off x="7782809" y="1648223"/>
              <a:ext cx="55287" cy="47266"/>
            </a:xfrm>
            <a:custGeom>
              <a:rect b="b" l="l" r="r" t="t"/>
              <a:pathLst>
                <a:path extrusionOk="0" h="1803" w="2109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7" name="Google Shape;17157;p75"/>
            <p:cNvSpPr/>
            <p:nvPr/>
          </p:nvSpPr>
          <p:spPr>
            <a:xfrm>
              <a:off x="7807425" y="1648223"/>
              <a:ext cx="55261" cy="47266"/>
            </a:xfrm>
            <a:custGeom>
              <a:rect b="b" l="l" r="r" t="t"/>
              <a:pathLst>
                <a:path extrusionOk="0" h="1803" w="2108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8" name="Google Shape;17158;p75"/>
            <p:cNvSpPr/>
            <p:nvPr/>
          </p:nvSpPr>
          <p:spPr>
            <a:xfrm>
              <a:off x="7701464" y="1649351"/>
              <a:ext cx="65852" cy="44697"/>
            </a:xfrm>
            <a:custGeom>
              <a:rect b="b" l="l" r="r" t="t"/>
              <a:pathLst>
                <a:path extrusionOk="0" h="1705" w="2512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9" name="Google Shape;17159;p75"/>
            <p:cNvSpPr/>
            <p:nvPr/>
          </p:nvSpPr>
          <p:spPr>
            <a:xfrm>
              <a:off x="7698056" y="1704245"/>
              <a:ext cx="167278" cy="29544"/>
            </a:xfrm>
            <a:custGeom>
              <a:rect b="b" l="l" r="r" t="t"/>
              <a:pathLst>
                <a:path extrusionOk="0" h="1127" w="6381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0" name="Google Shape;17160;p75"/>
            <p:cNvSpPr/>
            <p:nvPr/>
          </p:nvSpPr>
          <p:spPr>
            <a:xfrm>
              <a:off x="7678001" y="1608298"/>
              <a:ext cx="9857" cy="169742"/>
            </a:xfrm>
            <a:custGeom>
              <a:rect b="b" l="l" r="r" t="t"/>
              <a:pathLst>
                <a:path extrusionOk="0" h="6475" w="376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1" name="Google Shape;17161;p75"/>
            <p:cNvSpPr/>
            <p:nvPr/>
          </p:nvSpPr>
          <p:spPr>
            <a:xfrm>
              <a:off x="7526242" y="1522968"/>
              <a:ext cx="114691" cy="98201"/>
            </a:xfrm>
            <a:custGeom>
              <a:rect b="b" l="l" r="r" t="t"/>
              <a:pathLst>
                <a:path extrusionOk="0" h="3746" w="4375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2" name="Google Shape;17162;p75"/>
            <p:cNvSpPr/>
            <p:nvPr/>
          </p:nvSpPr>
          <p:spPr>
            <a:xfrm>
              <a:off x="7584151" y="1522968"/>
              <a:ext cx="58669" cy="97913"/>
            </a:xfrm>
            <a:custGeom>
              <a:rect b="b" l="l" r="r" t="t"/>
              <a:pathLst>
                <a:path extrusionOk="0" h="3735" w="2238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3" name="Google Shape;17163;p75"/>
            <p:cNvSpPr/>
            <p:nvPr/>
          </p:nvSpPr>
          <p:spPr>
            <a:xfrm>
              <a:off x="7570467" y="1556471"/>
              <a:ext cx="43255" cy="30488"/>
            </a:xfrm>
            <a:custGeom>
              <a:rect b="b" l="l" r="r" t="t"/>
              <a:pathLst>
                <a:path extrusionOk="0" h="1163" w="165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64" name="Google Shape;17164;p75"/>
          <p:cNvGrpSpPr/>
          <p:nvPr/>
        </p:nvGrpSpPr>
        <p:grpSpPr>
          <a:xfrm>
            <a:off x="6501571" y="3964772"/>
            <a:ext cx="743300" cy="743248"/>
            <a:chOff x="3250786" y="1982386"/>
            <a:chExt cx="371650" cy="371624"/>
          </a:xfrm>
        </p:grpSpPr>
        <p:sp>
          <p:nvSpPr>
            <p:cNvPr id="17165" name="Google Shape;17165;p75"/>
            <p:cNvSpPr/>
            <p:nvPr/>
          </p:nvSpPr>
          <p:spPr>
            <a:xfrm>
              <a:off x="3358634" y="2006215"/>
              <a:ext cx="179782" cy="164263"/>
            </a:xfrm>
            <a:custGeom>
              <a:rect b="b" l="l" r="r" t="t"/>
              <a:pathLst>
                <a:path extrusionOk="0" h="6266" w="6858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6" name="Google Shape;17166;p75"/>
            <p:cNvSpPr/>
            <p:nvPr/>
          </p:nvSpPr>
          <p:spPr>
            <a:xfrm>
              <a:off x="3358634" y="2006215"/>
              <a:ext cx="167671" cy="119619"/>
            </a:xfrm>
            <a:custGeom>
              <a:rect b="b" l="l" r="r" t="t"/>
              <a:pathLst>
                <a:path extrusionOk="0" h="4563" w="6396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7" name="Google Shape;17167;p75"/>
            <p:cNvSpPr/>
            <p:nvPr/>
          </p:nvSpPr>
          <p:spPr>
            <a:xfrm>
              <a:off x="3251546" y="2150398"/>
              <a:ext cx="131730" cy="131704"/>
            </a:xfrm>
            <a:custGeom>
              <a:rect b="b" l="l" r="r" t="t"/>
              <a:pathLst>
                <a:path extrusionOk="0" h="5024" w="5025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8" name="Google Shape;17168;p75"/>
            <p:cNvSpPr/>
            <p:nvPr/>
          </p:nvSpPr>
          <p:spPr>
            <a:xfrm>
              <a:off x="3287487" y="2150398"/>
              <a:ext cx="95790" cy="131704"/>
            </a:xfrm>
            <a:custGeom>
              <a:rect b="b" l="l" r="r" t="t"/>
              <a:pathLst>
                <a:path extrusionOk="0" h="5024" w="3654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9" name="Google Shape;17169;p75"/>
            <p:cNvSpPr/>
            <p:nvPr/>
          </p:nvSpPr>
          <p:spPr>
            <a:xfrm>
              <a:off x="3251179" y="2249910"/>
              <a:ext cx="131337" cy="104100"/>
            </a:xfrm>
            <a:custGeom>
              <a:rect b="b" l="l" r="r" t="t"/>
              <a:pathLst>
                <a:path extrusionOk="0" h="3971" w="501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0" name="Google Shape;17170;p75"/>
            <p:cNvSpPr/>
            <p:nvPr/>
          </p:nvSpPr>
          <p:spPr>
            <a:xfrm>
              <a:off x="3294303" y="2249910"/>
              <a:ext cx="44697" cy="29544"/>
            </a:xfrm>
            <a:custGeom>
              <a:rect b="b" l="l" r="r" t="t"/>
              <a:pathLst>
                <a:path extrusionOk="0" h="1127" w="1705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1" name="Google Shape;17171;p75"/>
            <p:cNvSpPr/>
            <p:nvPr/>
          </p:nvSpPr>
          <p:spPr>
            <a:xfrm>
              <a:off x="3251179" y="2288525"/>
              <a:ext cx="131337" cy="65485"/>
            </a:xfrm>
            <a:custGeom>
              <a:rect b="b" l="l" r="r" t="t"/>
              <a:pathLst>
                <a:path extrusionOk="0" h="2498" w="501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2" name="Google Shape;17172;p75"/>
            <p:cNvSpPr/>
            <p:nvPr/>
          </p:nvSpPr>
          <p:spPr>
            <a:xfrm>
              <a:off x="3272728" y="2192604"/>
              <a:ext cx="87820" cy="72091"/>
            </a:xfrm>
            <a:custGeom>
              <a:rect b="b" l="l" r="r" t="t"/>
              <a:pathLst>
                <a:path extrusionOk="0" h="2750" w="335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3" name="Google Shape;17173;p75"/>
            <p:cNvSpPr/>
            <p:nvPr/>
          </p:nvSpPr>
          <p:spPr>
            <a:xfrm>
              <a:off x="3272728" y="2192814"/>
              <a:ext cx="87820" cy="71515"/>
            </a:xfrm>
            <a:custGeom>
              <a:rect b="b" l="l" r="r" t="t"/>
              <a:pathLst>
                <a:path extrusionOk="0" h="2728" w="335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4" name="Google Shape;17174;p75"/>
            <p:cNvSpPr/>
            <p:nvPr/>
          </p:nvSpPr>
          <p:spPr>
            <a:xfrm>
              <a:off x="3250786" y="2303284"/>
              <a:ext cx="29544" cy="50726"/>
            </a:xfrm>
            <a:custGeom>
              <a:rect b="b" l="l" r="r" t="t"/>
              <a:pathLst>
                <a:path extrusionOk="0" h="1935" w="1127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5" name="Google Shape;17175;p75"/>
            <p:cNvSpPr/>
            <p:nvPr/>
          </p:nvSpPr>
          <p:spPr>
            <a:xfrm>
              <a:off x="3353339" y="2303284"/>
              <a:ext cx="29177" cy="50726"/>
            </a:xfrm>
            <a:custGeom>
              <a:rect b="b" l="l" r="r" t="t"/>
              <a:pathLst>
                <a:path extrusionOk="0" h="1935" w="1113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6" name="Google Shape;17176;p75"/>
            <p:cNvSpPr/>
            <p:nvPr/>
          </p:nvSpPr>
          <p:spPr>
            <a:xfrm>
              <a:off x="3499802" y="2163636"/>
              <a:ext cx="36360" cy="79117"/>
            </a:xfrm>
            <a:custGeom>
              <a:rect b="b" l="l" r="r" t="t"/>
              <a:pathLst>
                <a:path extrusionOk="0" h="3018" w="1387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7" name="Google Shape;17177;p75"/>
            <p:cNvSpPr/>
            <p:nvPr/>
          </p:nvSpPr>
          <p:spPr>
            <a:xfrm>
              <a:off x="3514561" y="2156821"/>
              <a:ext cx="85933" cy="85933"/>
            </a:xfrm>
            <a:custGeom>
              <a:rect b="b" l="l" r="r" t="t"/>
              <a:pathLst>
                <a:path extrusionOk="0" h="3278" w="3278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8" name="Google Shape;17178;p75"/>
            <p:cNvSpPr/>
            <p:nvPr/>
          </p:nvSpPr>
          <p:spPr>
            <a:xfrm>
              <a:off x="3528560" y="2264302"/>
              <a:ext cx="43150" cy="31825"/>
            </a:xfrm>
            <a:custGeom>
              <a:rect b="b" l="l" r="r" t="t"/>
              <a:pathLst>
                <a:path extrusionOk="0" h="1214" w="1646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9" name="Google Shape;17179;p75"/>
            <p:cNvSpPr/>
            <p:nvPr/>
          </p:nvSpPr>
          <p:spPr>
            <a:xfrm>
              <a:off x="3528560" y="2264302"/>
              <a:ext cx="43150" cy="17538"/>
            </a:xfrm>
            <a:custGeom>
              <a:rect b="b" l="l" r="r" t="t"/>
              <a:pathLst>
                <a:path extrusionOk="0" h="669" w="1646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0" name="Google Shape;17180;p75"/>
            <p:cNvSpPr/>
            <p:nvPr/>
          </p:nvSpPr>
          <p:spPr>
            <a:xfrm>
              <a:off x="3478594" y="2281709"/>
              <a:ext cx="143842" cy="72301"/>
            </a:xfrm>
            <a:custGeom>
              <a:rect b="b" l="l" r="r" t="t"/>
              <a:pathLst>
                <a:path extrusionOk="0" h="2758" w="5487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1" name="Google Shape;17181;p75"/>
            <p:cNvSpPr/>
            <p:nvPr/>
          </p:nvSpPr>
          <p:spPr>
            <a:xfrm>
              <a:off x="3542926" y="2296101"/>
              <a:ext cx="14418" cy="57909"/>
            </a:xfrm>
            <a:custGeom>
              <a:rect b="b" l="l" r="r" t="t"/>
              <a:pathLst>
                <a:path extrusionOk="0" h="2209" w="55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2" name="Google Shape;17182;p75"/>
            <p:cNvSpPr/>
            <p:nvPr/>
          </p:nvSpPr>
          <p:spPr>
            <a:xfrm>
              <a:off x="3507352" y="2192394"/>
              <a:ext cx="85933" cy="79117"/>
            </a:xfrm>
            <a:custGeom>
              <a:rect b="b" l="l" r="r" t="t"/>
              <a:pathLst>
                <a:path extrusionOk="0" h="3018" w="3278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3" name="Google Shape;17183;p75"/>
            <p:cNvSpPr/>
            <p:nvPr/>
          </p:nvSpPr>
          <p:spPr>
            <a:xfrm>
              <a:off x="3506985" y="2192394"/>
              <a:ext cx="86300" cy="77229"/>
            </a:xfrm>
            <a:custGeom>
              <a:rect b="b" l="l" r="r" t="t"/>
              <a:pathLst>
                <a:path extrusionOk="0" h="2946" w="3292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4" name="Google Shape;17184;p75"/>
            <p:cNvSpPr/>
            <p:nvPr/>
          </p:nvSpPr>
          <p:spPr>
            <a:xfrm>
              <a:off x="3478594" y="2299876"/>
              <a:ext cx="28784" cy="54134"/>
            </a:xfrm>
            <a:custGeom>
              <a:rect b="b" l="l" r="r" t="t"/>
              <a:pathLst>
                <a:path extrusionOk="0" h="2065" w="1098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5" name="Google Shape;17185;p75"/>
            <p:cNvSpPr/>
            <p:nvPr/>
          </p:nvSpPr>
          <p:spPr>
            <a:xfrm>
              <a:off x="3593258" y="2299876"/>
              <a:ext cx="28784" cy="54134"/>
            </a:xfrm>
            <a:custGeom>
              <a:rect b="b" l="l" r="r" t="t"/>
              <a:pathLst>
                <a:path extrusionOk="0" h="2065" w="1098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6" name="Google Shape;17186;p75"/>
            <p:cNvSpPr/>
            <p:nvPr/>
          </p:nvSpPr>
          <p:spPr>
            <a:xfrm>
              <a:off x="3542926" y="2296101"/>
              <a:ext cx="14418" cy="14392"/>
            </a:xfrm>
            <a:custGeom>
              <a:rect b="b" l="l" r="r" t="t"/>
              <a:pathLst>
                <a:path extrusionOk="0" h="549" w="55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7" name="Google Shape;17187;p75"/>
            <p:cNvSpPr/>
            <p:nvPr/>
          </p:nvSpPr>
          <p:spPr>
            <a:xfrm>
              <a:off x="3520984" y="2276125"/>
              <a:ext cx="29544" cy="30226"/>
            </a:xfrm>
            <a:custGeom>
              <a:rect b="b" l="l" r="r" t="t"/>
              <a:pathLst>
                <a:path extrusionOk="0" h="1153" w="1127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8" name="Google Shape;17188;p75"/>
            <p:cNvSpPr/>
            <p:nvPr/>
          </p:nvSpPr>
          <p:spPr>
            <a:xfrm>
              <a:off x="3550502" y="2276125"/>
              <a:ext cx="29177" cy="30226"/>
            </a:xfrm>
            <a:custGeom>
              <a:rect b="b" l="l" r="r" t="t"/>
              <a:pathLst>
                <a:path extrusionOk="0" h="1153" w="1113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9" name="Google Shape;17189;p75"/>
            <p:cNvSpPr/>
            <p:nvPr/>
          </p:nvSpPr>
          <p:spPr>
            <a:xfrm>
              <a:off x="3310582" y="1982386"/>
              <a:ext cx="203612" cy="175169"/>
            </a:xfrm>
            <a:custGeom>
              <a:rect b="b" l="l" r="r" t="t"/>
              <a:pathLst>
                <a:path extrusionOk="0" h="6682" w="7767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0" name="Google Shape;17190;p75"/>
            <p:cNvSpPr/>
            <p:nvPr/>
          </p:nvSpPr>
          <p:spPr>
            <a:xfrm>
              <a:off x="3345396" y="2012192"/>
              <a:ext cx="33844" cy="11875"/>
            </a:xfrm>
            <a:custGeom>
              <a:rect b="b" l="l" r="r" t="t"/>
              <a:pathLst>
                <a:path extrusionOk="0" h="453" w="1291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1" name="Google Shape;17191;p75"/>
            <p:cNvSpPr/>
            <p:nvPr/>
          </p:nvSpPr>
          <p:spPr>
            <a:xfrm>
              <a:off x="3387025" y="2012192"/>
              <a:ext cx="93640" cy="11875"/>
            </a:xfrm>
            <a:custGeom>
              <a:rect b="b" l="l" r="r" t="t"/>
              <a:pathLst>
                <a:path extrusionOk="0" h="453" w="3572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2" name="Google Shape;17192;p75"/>
            <p:cNvSpPr/>
            <p:nvPr/>
          </p:nvSpPr>
          <p:spPr>
            <a:xfrm>
              <a:off x="3344111" y="2042104"/>
              <a:ext cx="136554" cy="11849"/>
            </a:xfrm>
            <a:custGeom>
              <a:rect b="b" l="l" r="r" t="t"/>
              <a:pathLst>
                <a:path extrusionOk="0" h="452" w="5209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3" name="Google Shape;17193;p75"/>
            <p:cNvSpPr/>
            <p:nvPr/>
          </p:nvSpPr>
          <p:spPr>
            <a:xfrm>
              <a:off x="3345396" y="2072041"/>
              <a:ext cx="93640" cy="11797"/>
            </a:xfrm>
            <a:custGeom>
              <a:rect b="b" l="l" r="r" t="t"/>
              <a:pathLst>
                <a:path extrusionOk="0" h="450" w="3572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4" name="Google Shape;17194;p75"/>
            <p:cNvSpPr/>
            <p:nvPr/>
          </p:nvSpPr>
          <p:spPr>
            <a:xfrm>
              <a:off x="3445904" y="2072041"/>
              <a:ext cx="34761" cy="11797"/>
            </a:xfrm>
            <a:custGeom>
              <a:rect b="b" l="l" r="r" t="t"/>
              <a:pathLst>
                <a:path extrusionOk="0" h="450" w="1326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95" name="Google Shape;17195;p75"/>
          <p:cNvGrpSpPr/>
          <p:nvPr/>
        </p:nvGrpSpPr>
        <p:grpSpPr>
          <a:xfrm>
            <a:off x="2684772" y="5832643"/>
            <a:ext cx="747075" cy="663030"/>
            <a:chOff x="1342386" y="2916322"/>
            <a:chExt cx="373538" cy="331515"/>
          </a:xfrm>
        </p:grpSpPr>
        <p:sp>
          <p:nvSpPr>
            <p:cNvPr id="17196" name="Google Shape;17196;p75"/>
            <p:cNvSpPr/>
            <p:nvPr/>
          </p:nvSpPr>
          <p:spPr>
            <a:xfrm>
              <a:off x="1499047" y="2916322"/>
              <a:ext cx="216877" cy="180910"/>
            </a:xfrm>
            <a:custGeom>
              <a:rect b="b" l="l" r="r" t="t"/>
              <a:pathLst>
                <a:path extrusionOk="0" h="6901" w="8273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7" name="Google Shape;17197;p75"/>
            <p:cNvSpPr/>
            <p:nvPr/>
          </p:nvSpPr>
          <p:spPr>
            <a:xfrm>
              <a:off x="1342386" y="3060137"/>
              <a:ext cx="217244" cy="187699"/>
            </a:xfrm>
            <a:custGeom>
              <a:rect b="b" l="l" r="r" t="t"/>
              <a:pathLst>
                <a:path extrusionOk="0" h="7160" w="8287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8" name="Google Shape;17198;p75"/>
            <p:cNvSpPr/>
            <p:nvPr/>
          </p:nvSpPr>
          <p:spPr>
            <a:xfrm>
              <a:off x="1382128" y="3151706"/>
              <a:ext cx="41262" cy="18193"/>
            </a:xfrm>
            <a:custGeom>
              <a:rect b="b" l="l" r="r" t="t"/>
              <a:pathLst>
                <a:path extrusionOk="0" h="694" w="1574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9" name="Google Shape;17199;p75"/>
            <p:cNvSpPr/>
            <p:nvPr/>
          </p:nvSpPr>
          <p:spPr>
            <a:xfrm>
              <a:off x="1360186" y="3066927"/>
              <a:ext cx="29911" cy="66272"/>
            </a:xfrm>
            <a:custGeom>
              <a:rect b="b" l="l" r="r" t="t"/>
              <a:pathLst>
                <a:path extrusionOk="0" h="2528" w="1141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0" name="Google Shape;17200;p75"/>
            <p:cNvSpPr/>
            <p:nvPr/>
          </p:nvSpPr>
          <p:spPr>
            <a:xfrm>
              <a:off x="1372297" y="3060871"/>
              <a:ext cx="72301" cy="72694"/>
            </a:xfrm>
            <a:custGeom>
              <a:rect b="b" l="l" r="r" t="t"/>
              <a:pathLst>
                <a:path extrusionOk="0" h="2773" w="2758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1" name="Google Shape;17201;p75"/>
            <p:cNvSpPr/>
            <p:nvPr/>
          </p:nvSpPr>
          <p:spPr>
            <a:xfrm>
              <a:off x="1366609" y="3091149"/>
              <a:ext cx="72301" cy="66245"/>
            </a:xfrm>
            <a:custGeom>
              <a:rect b="b" l="l" r="r" t="t"/>
              <a:pathLst>
                <a:path extrusionOk="0" h="2527" w="2758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2" name="Google Shape;17202;p75"/>
            <p:cNvSpPr/>
            <p:nvPr/>
          </p:nvSpPr>
          <p:spPr>
            <a:xfrm>
              <a:off x="1366242" y="3091149"/>
              <a:ext cx="72301" cy="64751"/>
            </a:xfrm>
            <a:custGeom>
              <a:rect b="b" l="l" r="r" t="t"/>
              <a:pathLst>
                <a:path extrusionOk="0" h="2470" w="2758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3" name="Google Shape;17203;p75"/>
            <p:cNvSpPr/>
            <p:nvPr/>
          </p:nvSpPr>
          <p:spPr>
            <a:xfrm>
              <a:off x="1342386" y="3086981"/>
              <a:ext cx="198710" cy="160855"/>
            </a:xfrm>
            <a:custGeom>
              <a:rect b="b" l="l" r="r" t="t"/>
              <a:pathLst>
                <a:path extrusionOk="0" h="6136" w="758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4" name="Google Shape;17204;p75"/>
            <p:cNvSpPr/>
            <p:nvPr/>
          </p:nvSpPr>
          <p:spPr>
            <a:xfrm>
              <a:off x="1342386" y="3181591"/>
              <a:ext cx="23882" cy="66245"/>
            </a:xfrm>
            <a:custGeom>
              <a:rect b="b" l="l" r="r" t="t"/>
              <a:pathLst>
                <a:path extrusionOk="0" h="2527" w="911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5" name="Google Shape;17205;p75"/>
            <p:cNvSpPr/>
            <p:nvPr/>
          </p:nvSpPr>
          <p:spPr>
            <a:xfrm>
              <a:off x="1438517" y="3086981"/>
              <a:ext cx="102579" cy="129083"/>
            </a:xfrm>
            <a:custGeom>
              <a:rect b="b" l="l" r="r" t="t"/>
              <a:pathLst>
                <a:path extrusionOk="0" h="4924" w="3913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6" name="Google Shape;17206;p75"/>
            <p:cNvSpPr/>
            <p:nvPr/>
          </p:nvSpPr>
          <p:spPr>
            <a:xfrm>
              <a:off x="1515903" y="2943559"/>
              <a:ext cx="178839" cy="114900"/>
            </a:xfrm>
            <a:custGeom>
              <a:rect b="b" l="l" r="r" t="t"/>
              <a:pathLst>
                <a:path extrusionOk="0" h="4383" w="6822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07" name="Google Shape;17207;p75"/>
          <p:cNvGrpSpPr/>
          <p:nvPr/>
        </p:nvGrpSpPr>
        <p:grpSpPr>
          <a:xfrm>
            <a:off x="4588243" y="5893200"/>
            <a:ext cx="747862" cy="542703"/>
            <a:chOff x="2294122" y="2946600"/>
            <a:chExt cx="373931" cy="271351"/>
          </a:xfrm>
        </p:grpSpPr>
        <p:sp>
          <p:nvSpPr>
            <p:cNvPr id="17208" name="Google Shape;17208;p75"/>
            <p:cNvSpPr/>
            <p:nvPr/>
          </p:nvSpPr>
          <p:spPr>
            <a:xfrm>
              <a:off x="2312289" y="2946600"/>
              <a:ext cx="337597" cy="247129"/>
            </a:xfrm>
            <a:custGeom>
              <a:rect b="b" l="l" r="r" t="t"/>
              <a:pathLst>
                <a:path extrusionOk="0" h="9427" w="12878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9" name="Google Shape;17209;p75"/>
            <p:cNvSpPr/>
            <p:nvPr/>
          </p:nvSpPr>
          <p:spPr>
            <a:xfrm>
              <a:off x="2336511" y="2970823"/>
              <a:ext cx="289151" cy="192628"/>
            </a:xfrm>
            <a:custGeom>
              <a:rect b="b" l="l" r="r" t="t"/>
              <a:pathLst>
                <a:path extrusionOk="0" h="7348" w="1103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0" name="Google Shape;17210;p75"/>
            <p:cNvSpPr/>
            <p:nvPr/>
          </p:nvSpPr>
          <p:spPr>
            <a:xfrm>
              <a:off x="2336511" y="3127483"/>
              <a:ext cx="168798" cy="35967"/>
            </a:xfrm>
            <a:custGeom>
              <a:rect b="b" l="l" r="r" t="t"/>
              <a:pathLst>
                <a:path extrusionOk="0" h="1372" w="6439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1" name="Google Shape;17211;p75"/>
            <p:cNvSpPr/>
            <p:nvPr/>
          </p:nvSpPr>
          <p:spPr>
            <a:xfrm>
              <a:off x="2505284" y="2970823"/>
              <a:ext cx="120379" cy="96130"/>
            </a:xfrm>
            <a:custGeom>
              <a:rect b="b" l="l" r="r" t="t"/>
              <a:pathLst>
                <a:path extrusionOk="0" h="3667" w="4592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2" name="Google Shape;17212;p75"/>
            <p:cNvSpPr/>
            <p:nvPr/>
          </p:nvSpPr>
          <p:spPr>
            <a:xfrm>
              <a:off x="2505284" y="3066927"/>
              <a:ext cx="120379" cy="96524"/>
            </a:xfrm>
            <a:custGeom>
              <a:rect b="b" l="l" r="r" t="t"/>
              <a:pathLst>
                <a:path extrusionOk="0" h="3682" w="4592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3" name="Google Shape;17213;p75"/>
            <p:cNvSpPr/>
            <p:nvPr/>
          </p:nvSpPr>
          <p:spPr>
            <a:xfrm>
              <a:off x="2294122" y="3187647"/>
              <a:ext cx="373931" cy="30305"/>
            </a:xfrm>
            <a:custGeom>
              <a:rect b="b" l="l" r="r" t="t"/>
              <a:pathLst>
                <a:path extrusionOk="0" h="1156" w="14264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4" name="Google Shape;17214;p75"/>
            <p:cNvSpPr/>
            <p:nvPr/>
          </p:nvSpPr>
          <p:spPr>
            <a:xfrm>
              <a:off x="2294122" y="3187647"/>
              <a:ext cx="373931" cy="12138"/>
            </a:xfrm>
            <a:custGeom>
              <a:rect b="b" l="l" r="r" t="t"/>
              <a:pathLst>
                <a:path extrusionOk="0" h="463" w="14264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5" name="Google Shape;17215;p75"/>
            <p:cNvSpPr/>
            <p:nvPr/>
          </p:nvSpPr>
          <p:spPr>
            <a:xfrm>
              <a:off x="2444753" y="3187647"/>
              <a:ext cx="72668" cy="18193"/>
            </a:xfrm>
            <a:custGeom>
              <a:rect b="b" l="l" r="r" t="t"/>
              <a:pathLst>
                <a:path extrusionOk="0" h="694" w="2772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6" name="Google Shape;17216;p75"/>
            <p:cNvSpPr/>
            <p:nvPr/>
          </p:nvSpPr>
          <p:spPr>
            <a:xfrm>
              <a:off x="2535195" y="3043097"/>
              <a:ext cx="60557" cy="24249"/>
            </a:xfrm>
            <a:custGeom>
              <a:rect b="b" l="l" r="r" t="t"/>
              <a:pathLst>
                <a:path extrusionOk="0" h="925" w="231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7" name="Google Shape;17217;p75"/>
            <p:cNvSpPr/>
            <p:nvPr/>
          </p:nvSpPr>
          <p:spPr>
            <a:xfrm>
              <a:off x="2553362" y="3024930"/>
              <a:ext cx="24223" cy="30305"/>
            </a:xfrm>
            <a:custGeom>
              <a:rect b="b" l="l" r="r" t="t"/>
              <a:pathLst>
                <a:path extrusionOk="0" h="1156" w="924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8" name="Google Shape;17218;p75"/>
            <p:cNvSpPr/>
            <p:nvPr/>
          </p:nvSpPr>
          <p:spPr>
            <a:xfrm>
              <a:off x="2547306" y="2994652"/>
              <a:ext cx="36334" cy="42416"/>
            </a:xfrm>
            <a:custGeom>
              <a:rect b="b" l="l" r="r" t="t"/>
              <a:pathLst>
                <a:path extrusionOk="0" h="1618" w="1386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9" name="Google Shape;17219;p75"/>
            <p:cNvSpPr/>
            <p:nvPr/>
          </p:nvSpPr>
          <p:spPr>
            <a:xfrm>
              <a:off x="2547306" y="2994652"/>
              <a:ext cx="24249" cy="42337"/>
            </a:xfrm>
            <a:custGeom>
              <a:rect b="b" l="l" r="r" t="t"/>
              <a:pathLst>
                <a:path extrusionOk="0" h="1615" w="925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0" name="Google Shape;17220;p75"/>
            <p:cNvSpPr/>
            <p:nvPr/>
          </p:nvSpPr>
          <p:spPr>
            <a:xfrm>
              <a:off x="2547306" y="2994652"/>
              <a:ext cx="36334" cy="18193"/>
            </a:xfrm>
            <a:custGeom>
              <a:rect b="b" l="l" r="r" t="t"/>
              <a:pathLst>
                <a:path extrusionOk="0" h="694" w="1386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1" name="Google Shape;17221;p75"/>
            <p:cNvSpPr/>
            <p:nvPr/>
          </p:nvSpPr>
          <p:spPr>
            <a:xfrm>
              <a:off x="2547306" y="2994652"/>
              <a:ext cx="24249" cy="15178"/>
            </a:xfrm>
            <a:custGeom>
              <a:rect b="b" l="l" r="r" t="t"/>
              <a:pathLst>
                <a:path extrusionOk="0" h="579" w="925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2" name="Google Shape;17222;p75"/>
            <p:cNvSpPr/>
            <p:nvPr/>
          </p:nvSpPr>
          <p:spPr>
            <a:xfrm>
              <a:off x="2535195" y="3139595"/>
              <a:ext cx="60557" cy="23856"/>
            </a:xfrm>
            <a:custGeom>
              <a:rect b="b" l="l" r="r" t="t"/>
              <a:pathLst>
                <a:path extrusionOk="0" h="910" w="231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3" name="Google Shape;17223;p75"/>
            <p:cNvSpPr/>
            <p:nvPr/>
          </p:nvSpPr>
          <p:spPr>
            <a:xfrm>
              <a:off x="2553362" y="3121428"/>
              <a:ext cx="24223" cy="29911"/>
            </a:xfrm>
            <a:custGeom>
              <a:rect b="b" l="l" r="r" t="t"/>
              <a:pathLst>
                <a:path extrusionOk="0" h="1141" w="924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4" name="Google Shape;17224;p75"/>
            <p:cNvSpPr/>
            <p:nvPr/>
          </p:nvSpPr>
          <p:spPr>
            <a:xfrm>
              <a:off x="2547306" y="3091543"/>
              <a:ext cx="36334" cy="42023"/>
            </a:xfrm>
            <a:custGeom>
              <a:rect b="b" l="l" r="r" t="t"/>
              <a:pathLst>
                <a:path extrusionOk="0" h="1603" w="1386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5" name="Google Shape;17225;p75"/>
            <p:cNvSpPr/>
            <p:nvPr/>
          </p:nvSpPr>
          <p:spPr>
            <a:xfrm>
              <a:off x="2547306" y="3091543"/>
              <a:ext cx="24249" cy="42101"/>
            </a:xfrm>
            <a:custGeom>
              <a:rect b="b" l="l" r="r" t="t"/>
              <a:pathLst>
                <a:path extrusionOk="0" h="1606" w="925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6" name="Google Shape;17226;p75"/>
            <p:cNvSpPr/>
            <p:nvPr/>
          </p:nvSpPr>
          <p:spPr>
            <a:xfrm>
              <a:off x="2547306" y="3091149"/>
              <a:ext cx="36334" cy="18193"/>
            </a:xfrm>
            <a:custGeom>
              <a:rect b="b" l="l" r="r" t="t"/>
              <a:pathLst>
                <a:path extrusionOk="0" h="694" w="1386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7" name="Google Shape;17227;p75"/>
            <p:cNvSpPr/>
            <p:nvPr/>
          </p:nvSpPr>
          <p:spPr>
            <a:xfrm>
              <a:off x="2547306" y="3091543"/>
              <a:ext cx="24249" cy="14785"/>
            </a:xfrm>
            <a:custGeom>
              <a:rect b="b" l="l" r="r" t="t"/>
              <a:pathLst>
                <a:path extrusionOk="0" h="564" w="925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8" name="Google Shape;17228;p75"/>
            <p:cNvSpPr/>
            <p:nvPr/>
          </p:nvSpPr>
          <p:spPr>
            <a:xfrm>
              <a:off x="2384563" y="3049153"/>
              <a:ext cx="72327" cy="90075"/>
            </a:xfrm>
            <a:custGeom>
              <a:rect b="b" l="l" r="r" t="t"/>
              <a:pathLst>
                <a:path extrusionOk="0" h="3436" w="2759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9" name="Google Shape;17229;p75"/>
            <p:cNvSpPr/>
            <p:nvPr/>
          </p:nvSpPr>
          <p:spPr>
            <a:xfrm>
              <a:off x="2407659" y="3048760"/>
              <a:ext cx="26503" cy="18115"/>
            </a:xfrm>
            <a:custGeom>
              <a:rect b="b" l="l" r="r" t="t"/>
              <a:pathLst>
                <a:path extrusionOk="0" h="691" w="1011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0" name="Google Shape;17230;p75"/>
            <p:cNvSpPr/>
            <p:nvPr/>
          </p:nvSpPr>
          <p:spPr>
            <a:xfrm>
              <a:off x="2384563" y="3068080"/>
              <a:ext cx="72327" cy="71541"/>
            </a:xfrm>
            <a:custGeom>
              <a:rect b="b" l="l" r="r" t="t"/>
              <a:pathLst>
                <a:path extrusionOk="0" h="2729" w="2759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1" name="Google Shape;17231;p75"/>
            <p:cNvSpPr/>
            <p:nvPr/>
          </p:nvSpPr>
          <p:spPr>
            <a:xfrm>
              <a:off x="2396675" y="3000708"/>
              <a:ext cx="48105" cy="54527"/>
            </a:xfrm>
            <a:custGeom>
              <a:rect b="b" l="l" r="r" t="t"/>
              <a:pathLst>
                <a:path extrusionOk="0" h="2080" w="1835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2" name="Google Shape;17232;p75"/>
            <p:cNvSpPr/>
            <p:nvPr/>
          </p:nvSpPr>
          <p:spPr>
            <a:xfrm>
              <a:off x="2396675" y="3000708"/>
              <a:ext cx="33345" cy="54422"/>
            </a:xfrm>
            <a:custGeom>
              <a:rect b="b" l="l" r="r" t="t"/>
              <a:pathLst>
                <a:path extrusionOk="0" h="2076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3" name="Google Shape;17233;p75"/>
            <p:cNvSpPr/>
            <p:nvPr/>
          </p:nvSpPr>
          <p:spPr>
            <a:xfrm>
              <a:off x="2396675" y="3000708"/>
              <a:ext cx="48105" cy="24301"/>
            </a:xfrm>
            <a:custGeom>
              <a:rect b="b" l="l" r="r" t="t"/>
              <a:pathLst>
                <a:path extrusionOk="0" h="927" w="1835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4" name="Google Shape;17234;p75"/>
            <p:cNvSpPr/>
            <p:nvPr/>
          </p:nvSpPr>
          <p:spPr>
            <a:xfrm>
              <a:off x="2396675" y="3000708"/>
              <a:ext cx="33345" cy="21968"/>
            </a:xfrm>
            <a:custGeom>
              <a:rect b="b" l="l" r="r" t="t"/>
              <a:pathLst>
                <a:path extrusionOk="0" h="838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5" name="Google Shape;17235;p75"/>
            <p:cNvSpPr/>
            <p:nvPr/>
          </p:nvSpPr>
          <p:spPr>
            <a:xfrm>
              <a:off x="2384563" y="3079038"/>
              <a:ext cx="30305" cy="60583"/>
            </a:xfrm>
            <a:custGeom>
              <a:rect b="b" l="l" r="r" t="t"/>
              <a:pathLst>
                <a:path extrusionOk="0" h="2311" w="1156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6" name="Google Shape;17236;p75"/>
            <p:cNvSpPr/>
            <p:nvPr/>
          </p:nvSpPr>
          <p:spPr>
            <a:xfrm>
              <a:off x="2426953" y="3078671"/>
              <a:ext cx="30305" cy="60557"/>
            </a:xfrm>
            <a:custGeom>
              <a:rect b="b" l="l" r="r" t="t"/>
              <a:pathLst>
                <a:path extrusionOk="0" h="2310" w="1156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7" name="Google Shape;17237;p75"/>
            <p:cNvSpPr/>
            <p:nvPr/>
          </p:nvSpPr>
          <p:spPr>
            <a:xfrm>
              <a:off x="2408786" y="3127483"/>
              <a:ext cx="24249" cy="11744"/>
            </a:xfrm>
            <a:custGeom>
              <a:rect b="b" l="l" r="r" t="t"/>
              <a:pathLst>
                <a:path extrusionOk="0" h="448" w="925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8" name="Google Shape;17238;p75"/>
          <p:cNvGrpSpPr/>
          <p:nvPr/>
        </p:nvGrpSpPr>
        <p:grpSpPr>
          <a:xfrm>
            <a:off x="5539638" y="5814502"/>
            <a:ext cx="747809" cy="699364"/>
            <a:chOff x="2769819" y="2907251"/>
            <a:chExt cx="373905" cy="349682"/>
          </a:xfrm>
        </p:grpSpPr>
        <p:sp>
          <p:nvSpPr>
            <p:cNvPr id="17239" name="Google Shape;17239;p75"/>
            <p:cNvSpPr/>
            <p:nvPr/>
          </p:nvSpPr>
          <p:spPr>
            <a:xfrm>
              <a:off x="2975292" y="2943559"/>
              <a:ext cx="168431" cy="176532"/>
            </a:xfrm>
            <a:custGeom>
              <a:rect b="b" l="l" r="r" t="t"/>
              <a:pathLst>
                <a:path extrusionOk="0" h="6734" w="6425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0" name="Google Shape;17240;p75"/>
            <p:cNvSpPr/>
            <p:nvPr/>
          </p:nvSpPr>
          <p:spPr>
            <a:xfrm>
              <a:off x="3035456" y="2943559"/>
              <a:ext cx="48105" cy="114691"/>
            </a:xfrm>
            <a:custGeom>
              <a:rect b="b" l="l" r="r" t="t"/>
              <a:pathLst>
                <a:path extrusionOk="0" h="4375" w="1835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1" name="Google Shape;17241;p75"/>
            <p:cNvSpPr/>
            <p:nvPr/>
          </p:nvSpPr>
          <p:spPr>
            <a:xfrm>
              <a:off x="3047567" y="2907251"/>
              <a:ext cx="23882" cy="96524"/>
            </a:xfrm>
            <a:custGeom>
              <a:rect b="b" l="l" r="r" t="t"/>
              <a:pathLst>
                <a:path extrusionOk="0" h="3682" w="911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2" name="Google Shape;17242;p75"/>
            <p:cNvSpPr/>
            <p:nvPr/>
          </p:nvSpPr>
          <p:spPr>
            <a:xfrm>
              <a:off x="3047567" y="3021916"/>
              <a:ext cx="23882" cy="24223"/>
            </a:xfrm>
            <a:custGeom>
              <a:rect b="b" l="l" r="r" t="t"/>
              <a:pathLst>
                <a:path extrusionOk="0" h="924" w="911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3" name="Google Shape;17243;p75"/>
            <p:cNvSpPr/>
            <p:nvPr/>
          </p:nvSpPr>
          <p:spPr>
            <a:xfrm>
              <a:off x="2769819" y="3172521"/>
              <a:ext cx="205132" cy="84412"/>
            </a:xfrm>
            <a:custGeom>
              <a:rect b="b" l="l" r="r" t="t"/>
              <a:pathLst>
                <a:path extrusionOk="0" h="3220" w="7825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4" name="Google Shape;17244;p75"/>
            <p:cNvSpPr/>
            <p:nvPr/>
          </p:nvSpPr>
          <p:spPr>
            <a:xfrm>
              <a:off x="2860628" y="3196743"/>
              <a:ext cx="24249" cy="60190"/>
            </a:xfrm>
            <a:custGeom>
              <a:rect b="b" l="l" r="r" t="t"/>
              <a:pathLst>
                <a:path extrusionOk="0" h="2296" w="925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5" name="Google Shape;17245;p75"/>
            <p:cNvSpPr/>
            <p:nvPr/>
          </p:nvSpPr>
          <p:spPr>
            <a:xfrm>
              <a:off x="2862148" y="3184632"/>
              <a:ext cx="21208" cy="20448"/>
            </a:xfrm>
            <a:custGeom>
              <a:rect b="b" l="l" r="r" t="t"/>
              <a:pathLst>
                <a:path extrusionOk="0" h="780" w="809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6" name="Google Shape;17246;p75"/>
            <p:cNvSpPr/>
            <p:nvPr/>
          </p:nvSpPr>
          <p:spPr>
            <a:xfrm>
              <a:off x="2938958" y="3197110"/>
              <a:ext cx="35993" cy="59823"/>
            </a:xfrm>
            <a:custGeom>
              <a:rect b="b" l="l" r="r" t="t"/>
              <a:pathLst>
                <a:path extrusionOk="0" h="2282" w="1373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7" name="Google Shape;17247;p75"/>
            <p:cNvSpPr/>
            <p:nvPr/>
          </p:nvSpPr>
          <p:spPr>
            <a:xfrm>
              <a:off x="2806520" y="2985582"/>
              <a:ext cx="132464" cy="96130"/>
            </a:xfrm>
            <a:custGeom>
              <a:rect b="b" l="l" r="r" t="t"/>
              <a:pathLst>
                <a:path extrusionOk="0" h="3667" w="5053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8" name="Google Shape;17248;p75"/>
            <p:cNvSpPr/>
            <p:nvPr/>
          </p:nvSpPr>
          <p:spPr>
            <a:xfrm>
              <a:off x="2836405" y="2985582"/>
              <a:ext cx="102579" cy="96524"/>
            </a:xfrm>
            <a:custGeom>
              <a:rect b="b" l="l" r="r" t="t"/>
              <a:pathLst>
                <a:path extrusionOk="0" h="3682" w="3913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9" name="Google Shape;17249;p75"/>
            <p:cNvSpPr/>
            <p:nvPr/>
          </p:nvSpPr>
          <p:spPr>
            <a:xfrm>
              <a:off x="2836405" y="3130498"/>
              <a:ext cx="72327" cy="54160"/>
            </a:xfrm>
            <a:custGeom>
              <a:rect b="b" l="l" r="r" t="t"/>
              <a:pathLst>
                <a:path extrusionOk="0" h="2066" w="2759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0" name="Google Shape;17250;p75"/>
            <p:cNvSpPr/>
            <p:nvPr/>
          </p:nvSpPr>
          <p:spPr>
            <a:xfrm>
              <a:off x="2836405" y="3130498"/>
              <a:ext cx="72327" cy="30121"/>
            </a:xfrm>
            <a:custGeom>
              <a:rect b="b" l="l" r="r" t="t"/>
              <a:pathLst>
                <a:path extrusionOk="0" h="1149" w="2759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1" name="Google Shape;17251;p75"/>
            <p:cNvSpPr/>
            <p:nvPr/>
          </p:nvSpPr>
          <p:spPr>
            <a:xfrm>
              <a:off x="2824294" y="3162533"/>
              <a:ext cx="48472" cy="43202"/>
            </a:xfrm>
            <a:custGeom>
              <a:rect b="b" l="l" r="r" t="t"/>
              <a:pathLst>
                <a:path extrusionOk="0" h="1648" w="1849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2" name="Google Shape;17252;p75"/>
            <p:cNvSpPr/>
            <p:nvPr/>
          </p:nvSpPr>
          <p:spPr>
            <a:xfrm>
              <a:off x="2872739" y="3162533"/>
              <a:ext cx="48078" cy="43202"/>
            </a:xfrm>
            <a:custGeom>
              <a:rect b="b" l="l" r="r" t="t"/>
              <a:pathLst>
                <a:path extrusionOk="0" h="1648" w="1834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3" name="Google Shape;17253;p75"/>
            <p:cNvSpPr/>
            <p:nvPr/>
          </p:nvSpPr>
          <p:spPr>
            <a:xfrm>
              <a:off x="2812576" y="3034709"/>
              <a:ext cx="120746" cy="113616"/>
            </a:xfrm>
            <a:custGeom>
              <a:rect b="b" l="l" r="r" t="t"/>
              <a:pathLst>
                <a:path extrusionOk="0" h="4334" w="4606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4" name="Google Shape;17254;p75"/>
            <p:cNvSpPr/>
            <p:nvPr/>
          </p:nvSpPr>
          <p:spPr>
            <a:xfrm>
              <a:off x="2812183" y="3034577"/>
              <a:ext cx="108268" cy="113380"/>
            </a:xfrm>
            <a:custGeom>
              <a:rect b="b" l="l" r="r" t="t"/>
              <a:pathLst>
                <a:path extrusionOk="0" h="4325" w="413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5" name="Google Shape;17255;p75"/>
            <p:cNvSpPr/>
            <p:nvPr/>
          </p:nvSpPr>
          <p:spPr>
            <a:xfrm>
              <a:off x="2770186" y="3197110"/>
              <a:ext cx="36360" cy="59823"/>
            </a:xfrm>
            <a:custGeom>
              <a:rect b="b" l="l" r="r" t="t"/>
              <a:pathLst>
                <a:path extrusionOk="0" h="2282" w="1387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56" name="Google Shape;17256;p75"/>
          <p:cNvGrpSpPr/>
          <p:nvPr/>
        </p:nvGrpSpPr>
        <p:grpSpPr>
          <a:xfrm>
            <a:off x="6492501" y="5790489"/>
            <a:ext cx="751584" cy="747599"/>
            <a:chOff x="3246251" y="2895245"/>
            <a:chExt cx="375792" cy="373800"/>
          </a:xfrm>
        </p:grpSpPr>
        <p:sp>
          <p:nvSpPr>
            <p:cNvPr id="17257" name="Google Shape;17257;p75"/>
            <p:cNvSpPr/>
            <p:nvPr/>
          </p:nvSpPr>
          <p:spPr>
            <a:xfrm>
              <a:off x="3246251" y="2960599"/>
              <a:ext cx="308446" cy="308446"/>
            </a:xfrm>
            <a:custGeom>
              <a:rect b="b" l="l" r="r" t="t"/>
              <a:pathLst>
                <a:path extrusionOk="0" h="11766" w="11766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8" name="Google Shape;17258;p75"/>
            <p:cNvSpPr/>
            <p:nvPr/>
          </p:nvSpPr>
          <p:spPr>
            <a:xfrm>
              <a:off x="3400264" y="3108556"/>
              <a:ext cx="154039" cy="12531"/>
            </a:xfrm>
            <a:custGeom>
              <a:rect b="b" l="l" r="r" t="t"/>
              <a:pathLst>
                <a:path extrusionOk="0" h="478" w="5876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9" name="Google Shape;17259;p75"/>
            <p:cNvSpPr/>
            <p:nvPr/>
          </p:nvSpPr>
          <p:spPr>
            <a:xfrm>
              <a:off x="3529687" y="2895245"/>
              <a:ext cx="92355" cy="89970"/>
            </a:xfrm>
            <a:custGeom>
              <a:rect b="b" l="l" r="r" t="t"/>
              <a:pathLst>
                <a:path extrusionOk="0" h="3432" w="3523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0" name="Google Shape;17260;p75"/>
            <p:cNvSpPr/>
            <p:nvPr/>
          </p:nvSpPr>
          <p:spPr>
            <a:xfrm>
              <a:off x="3529687" y="2895245"/>
              <a:ext cx="62103" cy="89970"/>
            </a:xfrm>
            <a:custGeom>
              <a:rect b="b" l="l" r="r" t="t"/>
              <a:pathLst>
                <a:path extrusionOk="0" h="3432" w="2369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1" name="Google Shape;17261;p75"/>
            <p:cNvSpPr/>
            <p:nvPr/>
          </p:nvSpPr>
          <p:spPr>
            <a:xfrm>
              <a:off x="3283345" y="2997693"/>
              <a:ext cx="234257" cy="234257"/>
            </a:xfrm>
            <a:custGeom>
              <a:rect b="b" l="l" r="r" t="t"/>
              <a:pathLst>
                <a:path extrusionOk="0" h="8936" w="8936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2" name="Google Shape;17262;p75"/>
            <p:cNvSpPr/>
            <p:nvPr/>
          </p:nvSpPr>
          <p:spPr>
            <a:xfrm>
              <a:off x="3400264" y="3108556"/>
              <a:ext cx="117338" cy="12531"/>
            </a:xfrm>
            <a:custGeom>
              <a:rect b="b" l="l" r="r" t="t"/>
              <a:pathLst>
                <a:path extrusionOk="0" h="478" w="4476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3" name="Google Shape;17263;p75"/>
            <p:cNvSpPr/>
            <p:nvPr/>
          </p:nvSpPr>
          <p:spPr>
            <a:xfrm>
              <a:off x="3313990" y="3028338"/>
              <a:ext cx="172573" cy="172967"/>
            </a:xfrm>
            <a:custGeom>
              <a:rect b="b" l="l" r="r" t="t"/>
              <a:pathLst>
                <a:path extrusionOk="0" h="6598" w="6583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4" name="Google Shape;17264;p75"/>
            <p:cNvSpPr/>
            <p:nvPr/>
          </p:nvSpPr>
          <p:spPr>
            <a:xfrm>
              <a:off x="3400264" y="3108556"/>
              <a:ext cx="86693" cy="12531"/>
            </a:xfrm>
            <a:custGeom>
              <a:rect b="b" l="l" r="r" t="t"/>
              <a:pathLst>
                <a:path extrusionOk="0" h="478" w="3307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5" name="Google Shape;17265;p75"/>
            <p:cNvSpPr/>
            <p:nvPr/>
          </p:nvSpPr>
          <p:spPr>
            <a:xfrm>
              <a:off x="3351084" y="3065432"/>
              <a:ext cx="98778" cy="98778"/>
            </a:xfrm>
            <a:custGeom>
              <a:rect b="b" l="l" r="r" t="t"/>
              <a:pathLst>
                <a:path extrusionOk="0" h="3768" w="3768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6" name="Google Shape;17266;p75"/>
            <p:cNvSpPr/>
            <p:nvPr/>
          </p:nvSpPr>
          <p:spPr>
            <a:xfrm>
              <a:off x="3400264" y="3108556"/>
              <a:ext cx="49599" cy="12531"/>
            </a:xfrm>
            <a:custGeom>
              <a:rect b="b" l="l" r="r" t="t"/>
              <a:pathLst>
                <a:path extrusionOk="0" h="478" w="1892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7" name="Google Shape;17267;p75"/>
            <p:cNvSpPr/>
            <p:nvPr/>
          </p:nvSpPr>
          <p:spPr>
            <a:xfrm>
              <a:off x="3381730" y="3096445"/>
              <a:ext cx="37120" cy="36753"/>
            </a:xfrm>
            <a:custGeom>
              <a:rect b="b" l="l" r="r" t="t"/>
              <a:pathLst>
                <a:path extrusionOk="0" h="1402" w="1416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8" name="Google Shape;17268;p75"/>
            <p:cNvSpPr/>
            <p:nvPr/>
          </p:nvSpPr>
          <p:spPr>
            <a:xfrm>
              <a:off x="3400264" y="3108556"/>
              <a:ext cx="18953" cy="12531"/>
            </a:xfrm>
            <a:custGeom>
              <a:rect b="b" l="l" r="r" t="t"/>
              <a:pathLst>
                <a:path extrusionOk="0" h="478" w="723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9" name="Google Shape;17269;p75"/>
            <p:cNvSpPr/>
            <p:nvPr/>
          </p:nvSpPr>
          <p:spPr>
            <a:xfrm>
              <a:off x="3391429" y="3079431"/>
              <a:ext cx="44434" cy="41603"/>
            </a:xfrm>
            <a:custGeom>
              <a:rect b="b" l="l" r="r" t="t"/>
              <a:pathLst>
                <a:path extrusionOk="0" h="1587" w="1695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0" name="Google Shape;17270;p75"/>
            <p:cNvSpPr/>
            <p:nvPr/>
          </p:nvSpPr>
          <p:spPr>
            <a:xfrm>
              <a:off x="3420056" y="2908038"/>
              <a:ext cx="189718" cy="185052"/>
            </a:xfrm>
            <a:custGeom>
              <a:rect b="b" l="l" r="r" t="t"/>
              <a:pathLst>
                <a:path extrusionOk="0" h="7059" w="7237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71" name="Google Shape;17271;p75"/>
          <p:cNvGrpSpPr/>
          <p:nvPr/>
        </p:nvGrpSpPr>
        <p:grpSpPr>
          <a:xfrm>
            <a:off x="7582363" y="5790909"/>
            <a:ext cx="469301" cy="747180"/>
            <a:chOff x="3791182" y="2895454"/>
            <a:chExt cx="234650" cy="373590"/>
          </a:xfrm>
        </p:grpSpPr>
        <p:sp>
          <p:nvSpPr>
            <p:cNvPr id="17272" name="Google Shape;17272;p75"/>
            <p:cNvSpPr/>
            <p:nvPr/>
          </p:nvSpPr>
          <p:spPr>
            <a:xfrm>
              <a:off x="3905479" y="2895454"/>
              <a:ext cx="30278" cy="35652"/>
            </a:xfrm>
            <a:custGeom>
              <a:rect b="b" l="l" r="r" t="t"/>
              <a:pathLst>
                <a:path extrusionOk="0" h="1360" w="1155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3" name="Google Shape;17273;p75"/>
            <p:cNvSpPr/>
            <p:nvPr/>
          </p:nvSpPr>
          <p:spPr>
            <a:xfrm>
              <a:off x="3881623" y="2918969"/>
              <a:ext cx="138520" cy="265689"/>
            </a:xfrm>
            <a:custGeom>
              <a:rect b="b" l="l" r="r" t="t"/>
              <a:pathLst>
                <a:path extrusionOk="0" h="10135" w="5284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4" name="Google Shape;17274;p75"/>
            <p:cNvSpPr/>
            <p:nvPr/>
          </p:nvSpPr>
          <p:spPr>
            <a:xfrm>
              <a:off x="3791182" y="2940885"/>
              <a:ext cx="223299" cy="255491"/>
            </a:xfrm>
            <a:custGeom>
              <a:rect b="b" l="l" r="r" t="t"/>
              <a:pathLst>
                <a:path extrusionOk="0" h="9746" w="8518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5" name="Google Shape;17275;p75"/>
            <p:cNvSpPr/>
            <p:nvPr/>
          </p:nvSpPr>
          <p:spPr>
            <a:xfrm>
              <a:off x="3869145" y="2961726"/>
              <a:ext cx="12138" cy="17826"/>
            </a:xfrm>
            <a:custGeom>
              <a:rect b="b" l="l" r="r" t="t"/>
              <a:pathLst>
                <a:path extrusionOk="0" h="680" w="463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6" name="Google Shape;17276;p75"/>
            <p:cNvSpPr/>
            <p:nvPr/>
          </p:nvSpPr>
          <p:spPr>
            <a:xfrm>
              <a:off x="3793069" y="3004247"/>
              <a:ext cx="155193" cy="186467"/>
            </a:xfrm>
            <a:custGeom>
              <a:rect b="b" l="l" r="r" t="t"/>
              <a:pathLst>
                <a:path extrusionOk="0" h="7113" w="592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7" name="Google Shape;17277;p75"/>
            <p:cNvSpPr/>
            <p:nvPr/>
          </p:nvSpPr>
          <p:spPr>
            <a:xfrm>
              <a:off x="3833178" y="3184632"/>
              <a:ext cx="180936" cy="30305"/>
            </a:xfrm>
            <a:custGeom>
              <a:rect b="b" l="l" r="r" t="t"/>
              <a:pathLst>
                <a:path extrusionOk="0" h="1156" w="6902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8" name="Google Shape;17278;p75"/>
            <p:cNvSpPr/>
            <p:nvPr/>
          </p:nvSpPr>
          <p:spPr>
            <a:xfrm>
              <a:off x="3833178" y="3184632"/>
              <a:ext cx="60216" cy="30305"/>
            </a:xfrm>
            <a:custGeom>
              <a:rect b="b" l="l" r="r" t="t"/>
              <a:pathLst>
                <a:path extrusionOk="0" h="1156" w="2297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9" name="Google Shape;17279;p75"/>
            <p:cNvSpPr/>
            <p:nvPr/>
          </p:nvSpPr>
          <p:spPr>
            <a:xfrm>
              <a:off x="3821067" y="3208855"/>
              <a:ext cx="204765" cy="60190"/>
            </a:xfrm>
            <a:custGeom>
              <a:rect b="b" l="l" r="r" t="t"/>
              <a:pathLst>
                <a:path extrusionOk="0" h="2296" w="7811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0" name="Google Shape;17280;p75"/>
            <p:cNvSpPr/>
            <p:nvPr/>
          </p:nvSpPr>
          <p:spPr>
            <a:xfrm>
              <a:off x="3821067" y="3208855"/>
              <a:ext cx="78383" cy="60190"/>
            </a:xfrm>
            <a:custGeom>
              <a:rect b="b" l="l" r="r" t="t"/>
              <a:pathLst>
                <a:path extrusionOk="0" h="2296" w="299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81" name="Google Shape;17281;p75"/>
          <p:cNvGrpSpPr/>
          <p:nvPr/>
        </p:nvGrpSpPr>
        <p:grpSpPr>
          <a:xfrm>
            <a:off x="14085990" y="4978925"/>
            <a:ext cx="728882" cy="512451"/>
            <a:chOff x="7042995" y="2489463"/>
            <a:chExt cx="364441" cy="256225"/>
          </a:xfrm>
        </p:grpSpPr>
        <p:sp>
          <p:nvSpPr>
            <p:cNvPr id="17282" name="Google Shape;17282;p75"/>
            <p:cNvSpPr/>
            <p:nvPr/>
          </p:nvSpPr>
          <p:spPr>
            <a:xfrm>
              <a:off x="7042995" y="2526164"/>
              <a:ext cx="364441" cy="219524"/>
            </a:xfrm>
            <a:custGeom>
              <a:rect b="b" l="l" r="r" t="t"/>
              <a:pathLst>
                <a:path extrusionOk="0" h="8374" w="13902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3" name="Google Shape;17283;p75"/>
            <p:cNvSpPr/>
            <p:nvPr/>
          </p:nvSpPr>
          <p:spPr>
            <a:xfrm>
              <a:off x="7042995" y="2526164"/>
              <a:ext cx="200204" cy="219524"/>
            </a:xfrm>
            <a:custGeom>
              <a:rect b="b" l="l" r="r" t="t"/>
              <a:pathLst>
                <a:path extrusionOk="0" h="8374" w="7637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4" name="Google Shape;17284;p75"/>
            <p:cNvSpPr/>
            <p:nvPr/>
          </p:nvSpPr>
          <p:spPr>
            <a:xfrm>
              <a:off x="7120198" y="2557255"/>
              <a:ext cx="183557" cy="157395"/>
            </a:xfrm>
            <a:custGeom>
              <a:rect b="b" l="l" r="r" t="t"/>
              <a:pathLst>
                <a:path extrusionOk="0" h="6004" w="7002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5" name="Google Shape;17285;p75"/>
            <p:cNvSpPr/>
            <p:nvPr/>
          </p:nvSpPr>
          <p:spPr>
            <a:xfrm>
              <a:off x="7146308" y="2557622"/>
              <a:ext cx="93876" cy="157002"/>
            </a:xfrm>
            <a:custGeom>
              <a:rect b="b" l="l" r="r" t="t"/>
              <a:pathLst>
                <a:path extrusionOk="0" h="5989" w="3581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6" name="Google Shape;17286;p75"/>
            <p:cNvSpPr/>
            <p:nvPr/>
          </p:nvSpPr>
          <p:spPr>
            <a:xfrm>
              <a:off x="7172025" y="2596236"/>
              <a:ext cx="92749" cy="79431"/>
            </a:xfrm>
            <a:custGeom>
              <a:rect b="b" l="l" r="r" t="t"/>
              <a:pathLst>
                <a:path extrusionOk="0" h="3030" w="3538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7" name="Google Shape;17287;p75"/>
            <p:cNvSpPr/>
            <p:nvPr/>
          </p:nvSpPr>
          <p:spPr>
            <a:xfrm>
              <a:off x="7185290" y="2596420"/>
              <a:ext cx="55261" cy="79143"/>
            </a:xfrm>
            <a:custGeom>
              <a:rect b="b" l="l" r="r" t="t"/>
              <a:pathLst>
                <a:path extrusionOk="0" h="3019" w="2108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8" name="Google Shape;17288;p75"/>
            <p:cNvSpPr/>
            <p:nvPr/>
          </p:nvSpPr>
          <p:spPr>
            <a:xfrm>
              <a:off x="7338360" y="2541159"/>
              <a:ext cx="35574" cy="24747"/>
            </a:xfrm>
            <a:custGeom>
              <a:rect b="b" l="l" r="r" t="t"/>
              <a:pathLst>
                <a:path extrusionOk="0" h="944" w="1357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9" name="Google Shape;17289;p75"/>
            <p:cNvSpPr/>
            <p:nvPr/>
          </p:nvSpPr>
          <p:spPr>
            <a:xfrm>
              <a:off x="7106567" y="2489463"/>
              <a:ext cx="221648" cy="56415"/>
            </a:xfrm>
            <a:custGeom>
              <a:rect b="b" l="l" r="r" t="t"/>
              <a:pathLst>
                <a:path extrusionOk="0" h="2152" w="8455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0" name="Google Shape;17290;p75"/>
            <p:cNvSpPr/>
            <p:nvPr/>
          </p:nvSpPr>
          <p:spPr>
            <a:xfrm>
              <a:off x="7234863" y="2598884"/>
              <a:ext cx="32192" cy="27211"/>
            </a:xfrm>
            <a:custGeom>
              <a:rect b="b" l="l" r="r" t="t"/>
              <a:pathLst>
                <a:path extrusionOk="0" h="1038" w="1228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91" name="Google Shape;17291;p75"/>
          <p:cNvGrpSpPr/>
          <p:nvPr/>
        </p:nvGrpSpPr>
        <p:grpSpPr>
          <a:xfrm>
            <a:off x="15034344" y="4874013"/>
            <a:ext cx="728567" cy="722485"/>
            <a:chOff x="7517172" y="2437007"/>
            <a:chExt cx="364284" cy="361243"/>
          </a:xfrm>
        </p:grpSpPr>
        <p:sp>
          <p:nvSpPr>
            <p:cNvPr id="17292" name="Google Shape;17292;p75"/>
            <p:cNvSpPr/>
            <p:nvPr/>
          </p:nvSpPr>
          <p:spPr>
            <a:xfrm>
              <a:off x="7517172" y="2548499"/>
              <a:ext cx="164997" cy="78724"/>
            </a:xfrm>
            <a:custGeom>
              <a:rect b="b" l="l" r="r" t="t"/>
              <a:pathLst>
                <a:path extrusionOk="0" h="3003" w="6294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3" name="Google Shape;17293;p75"/>
            <p:cNvSpPr/>
            <p:nvPr/>
          </p:nvSpPr>
          <p:spPr>
            <a:xfrm>
              <a:off x="7690112" y="2635166"/>
              <a:ext cx="79117" cy="163084"/>
            </a:xfrm>
            <a:custGeom>
              <a:rect b="b" l="l" r="r" t="t"/>
              <a:pathLst>
                <a:path extrusionOk="0" h="6221" w="3018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4" name="Google Shape;17294;p75"/>
            <p:cNvSpPr/>
            <p:nvPr/>
          </p:nvSpPr>
          <p:spPr>
            <a:xfrm>
              <a:off x="7517172" y="2552274"/>
              <a:ext cx="118833" cy="69286"/>
            </a:xfrm>
            <a:custGeom>
              <a:rect b="b" l="l" r="r" t="t"/>
              <a:pathLst>
                <a:path extrusionOk="0" h="2643" w="4533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5" name="Google Shape;17295;p75"/>
            <p:cNvSpPr/>
            <p:nvPr/>
          </p:nvSpPr>
          <p:spPr>
            <a:xfrm>
              <a:off x="7690112" y="2699864"/>
              <a:ext cx="23095" cy="98385"/>
            </a:xfrm>
            <a:custGeom>
              <a:rect b="b" l="l" r="r" t="t"/>
              <a:pathLst>
                <a:path extrusionOk="0" h="3753" w="881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6" name="Google Shape;17296;p75"/>
            <p:cNvSpPr/>
            <p:nvPr/>
          </p:nvSpPr>
          <p:spPr>
            <a:xfrm>
              <a:off x="7585646" y="2437138"/>
              <a:ext cx="295128" cy="293608"/>
            </a:xfrm>
            <a:custGeom>
              <a:rect b="b" l="l" r="r" t="t"/>
              <a:pathLst>
                <a:path extrusionOk="0" h="11200" w="11258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7" name="Google Shape;17297;p75"/>
            <p:cNvSpPr/>
            <p:nvPr/>
          </p:nvSpPr>
          <p:spPr>
            <a:xfrm>
              <a:off x="7585646" y="2437400"/>
              <a:ext cx="295495" cy="219341"/>
            </a:xfrm>
            <a:custGeom>
              <a:rect b="b" l="l" r="r" t="t"/>
              <a:pathLst>
                <a:path extrusionOk="0" h="8367" w="11272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8" name="Google Shape;17298;p75"/>
            <p:cNvSpPr/>
            <p:nvPr/>
          </p:nvSpPr>
          <p:spPr>
            <a:xfrm>
              <a:off x="7734757" y="2520868"/>
              <a:ext cx="61710" cy="61710"/>
            </a:xfrm>
            <a:custGeom>
              <a:rect b="b" l="l" r="r" t="t"/>
              <a:pathLst>
                <a:path extrusionOk="0" h="2354" w="2354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9" name="Google Shape;17299;p75"/>
            <p:cNvSpPr/>
            <p:nvPr/>
          </p:nvSpPr>
          <p:spPr>
            <a:xfrm>
              <a:off x="7734757" y="2520790"/>
              <a:ext cx="38248" cy="61867"/>
            </a:xfrm>
            <a:custGeom>
              <a:rect b="b" l="l" r="r" t="t"/>
              <a:pathLst>
                <a:path extrusionOk="0" h="2360" w="1459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0" name="Google Shape;17300;p75"/>
            <p:cNvSpPr/>
            <p:nvPr/>
          </p:nvSpPr>
          <p:spPr>
            <a:xfrm>
              <a:off x="7578096" y="2659362"/>
              <a:ext cx="79484" cy="78750"/>
            </a:xfrm>
            <a:custGeom>
              <a:rect b="b" l="l" r="r" t="t"/>
              <a:pathLst>
                <a:path extrusionOk="0" h="3004" w="3032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1" name="Google Shape;17301;p75"/>
            <p:cNvSpPr/>
            <p:nvPr/>
          </p:nvSpPr>
          <p:spPr>
            <a:xfrm>
              <a:off x="7578096" y="2659755"/>
              <a:ext cx="31039" cy="34473"/>
            </a:xfrm>
            <a:custGeom>
              <a:rect b="b" l="l" r="r" t="t"/>
              <a:pathLst>
                <a:path extrusionOk="0" h="1315" w="1184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2" name="Google Shape;17302;p75"/>
            <p:cNvSpPr/>
            <p:nvPr/>
          </p:nvSpPr>
          <p:spPr>
            <a:xfrm>
              <a:off x="7585646" y="2627196"/>
              <a:ext cx="104493" cy="103549"/>
            </a:xfrm>
            <a:custGeom>
              <a:rect b="b" l="l" r="r" t="t"/>
              <a:pathLst>
                <a:path extrusionOk="0" h="3950" w="3986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3" name="Google Shape;17303;p75"/>
            <p:cNvSpPr/>
            <p:nvPr/>
          </p:nvSpPr>
          <p:spPr>
            <a:xfrm>
              <a:off x="7585646" y="2627196"/>
              <a:ext cx="28050" cy="29544"/>
            </a:xfrm>
            <a:custGeom>
              <a:rect b="b" l="l" r="r" t="t"/>
              <a:pathLst>
                <a:path extrusionOk="0" h="1127" w="107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4" name="Google Shape;17304;p75"/>
            <p:cNvSpPr/>
            <p:nvPr/>
          </p:nvSpPr>
          <p:spPr>
            <a:xfrm>
              <a:off x="7539874" y="2697505"/>
              <a:ext cx="32480" cy="29544"/>
            </a:xfrm>
            <a:custGeom>
              <a:rect b="b" l="l" r="r" t="t"/>
              <a:pathLst>
                <a:path extrusionOk="0" h="1127" w="1239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5" name="Google Shape;17305;p75"/>
            <p:cNvSpPr/>
            <p:nvPr/>
          </p:nvSpPr>
          <p:spPr>
            <a:xfrm>
              <a:off x="7558041" y="2715515"/>
              <a:ext cx="32454" cy="29597"/>
            </a:xfrm>
            <a:custGeom>
              <a:rect b="b" l="l" r="r" t="t"/>
              <a:pathLst>
                <a:path extrusionOk="0" h="1129" w="1238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6" name="Google Shape;17306;p75"/>
            <p:cNvSpPr/>
            <p:nvPr/>
          </p:nvSpPr>
          <p:spPr>
            <a:xfrm>
              <a:off x="7593982" y="2751639"/>
              <a:ext cx="32507" cy="29518"/>
            </a:xfrm>
            <a:custGeom>
              <a:rect b="b" l="l" r="r" t="t"/>
              <a:pathLst>
                <a:path extrusionOk="0" h="1126" w="124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7" name="Google Shape;17307;p75"/>
            <p:cNvSpPr/>
            <p:nvPr/>
          </p:nvSpPr>
          <p:spPr>
            <a:xfrm>
              <a:off x="7576208" y="2733629"/>
              <a:ext cx="32140" cy="29649"/>
            </a:xfrm>
            <a:custGeom>
              <a:rect b="b" l="l" r="r" t="t"/>
              <a:pathLst>
                <a:path extrusionOk="0" h="1131" w="1226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8" name="Google Shape;17308;p75"/>
            <p:cNvSpPr/>
            <p:nvPr/>
          </p:nvSpPr>
          <p:spPr>
            <a:xfrm>
              <a:off x="7811567" y="2437033"/>
              <a:ext cx="69522" cy="68736"/>
            </a:xfrm>
            <a:custGeom>
              <a:rect b="b" l="l" r="r" t="t"/>
              <a:pathLst>
                <a:path extrusionOk="0" h="2622" w="2652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9" name="Google Shape;17309;p75"/>
            <p:cNvSpPr/>
            <p:nvPr/>
          </p:nvSpPr>
          <p:spPr>
            <a:xfrm>
              <a:off x="7811567" y="2437007"/>
              <a:ext cx="69889" cy="30147"/>
            </a:xfrm>
            <a:custGeom>
              <a:rect b="b" l="l" r="r" t="t"/>
              <a:pathLst>
                <a:path extrusionOk="0" h="1150" w="2666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0" name="Google Shape;17310;p75"/>
            <p:cNvSpPr/>
            <p:nvPr/>
          </p:nvSpPr>
          <p:spPr>
            <a:xfrm>
              <a:off x="7601165" y="2588975"/>
              <a:ext cx="127929" cy="126435"/>
            </a:xfrm>
            <a:custGeom>
              <a:rect b="b" l="l" r="r" t="t"/>
              <a:pathLst>
                <a:path extrusionOk="0" h="4823" w="488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1" name="Google Shape;17311;p75"/>
            <p:cNvSpPr/>
            <p:nvPr/>
          </p:nvSpPr>
          <p:spPr>
            <a:xfrm>
              <a:off x="7601165" y="2588975"/>
              <a:ext cx="127929" cy="126435"/>
            </a:xfrm>
            <a:custGeom>
              <a:rect b="b" l="l" r="r" t="t"/>
              <a:pathLst>
                <a:path extrusionOk="0" h="4823" w="488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2" name="Google Shape;17312;p75"/>
            <p:cNvSpPr/>
            <p:nvPr/>
          </p:nvSpPr>
          <p:spPr>
            <a:xfrm>
              <a:off x="7600798" y="2589080"/>
              <a:ext cx="126409" cy="126330"/>
            </a:xfrm>
            <a:custGeom>
              <a:rect b="b" l="l" r="r" t="t"/>
              <a:pathLst>
                <a:path extrusionOk="0" h="4819" w="4822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13" name="Google Shape;17313;p75"/>
          <p:cNvGrpSpPr/>
          <p:nvPr/>
        </p:nvGrpSpPr>
        <p:grpSpPr>
          <a:xfrm>
            <a:off x="16012950" y="4873908"/>
            <a:ext cx="670580" cy="722643"/>
            <a:chOff x="8006475" y="2436954"/>
            <a:chExt cx="335290" cy="361321"/>
          </a:xfrm>
        </p:grpSpPr>
        <p:sp>
          <p:nvSpPr>
            <p:cNvPr id="17314" name="Google Shape;17314;p75"/>
            <p:cNvSpPr/>
            <p:nvPr/>
          </p:nvSpPr>
          <p:spPr>
            <a:xfrm>
              <a:off x="8174487" y="2454256"/>
              <a:ext cx="83652" cy="45824"/>
            </a:xfrm>
            <a:custGeom>
              <a:rect b="b" l="l" r="r" t="t"/>
              <a:pathLst>
                <a:path extrusionOk="0" h="1748" w="3191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5" name="Google Shape;17315;p75"/>
            <p:cNvSpPr/>
            <p:nvPr/>
          </p:nvSpPr>
          <p:spPr>
            <a:xfrm>
              <a:off x="8174487" y="2454256"/>
              <a:ext cx="17066" cy="45824"/>
            </a:xfrm>
            <a:custGeom>
              <a:rect b="b" l="l" r="r" t="t"/>
              <a:pathLst>
                <a:path extrusionOk="0" h="1748" w="651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6" name="Google Shape;17316;p75"/>
            <p:cNvSpPr/>
            <p:nvPr/>
          </p:nvSpPr>
          <p:spPr>
            <a:xfrm>
              <a:off x="8168431" y="2436954"/>
              <a:ext cx="11771" cy="258008"/>
            </a:xfrm>
            <a:custGeom>
              <a:rect b="b" l="l" r="r" t="t"/>
              <a:pathLst>
                <a:path extrusionOk="0" h="9842" w="449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7" name="Google Shape;17317;p75"/>
            <p:cNvSpPr/>
            <p:nvPr/>
          </p:nvSpPr>
          <p:spPr>
            <a:xfrm>
              <a:off x="8076862" y="2643476"/>
              <a:ext cx="45798" cy="103340"/>
            </a:xfrm>
            <a:custGeom>
              <a:rect b="b" l="l" r="r" t="t"/>
              <a:pathLst>
                <a:path extrusionOk="0" h="3942" w="1747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8" name="Google Shape;17318;p75"/>
            <p:cNvSpPr/>
            <p:nvPr/>
          </p:nvSpPr>
          <p:spPr>
            <a:xfrm>
              <a:off x="8065118" y="2534500"/>
              <a:ext cx="122267" cy="120353"/>
            </a:xfrm>
            <a:custGeom>
              <a:rect b="b" l="l" r="r" t="t"/>
              <a:pathLst>
                <a:path extrusionOk="0" h="4591" w="4664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9" name="Google Shape;17319;p75"/>
            <p:cNvSpPr/>
            <p:nvPr/>
          </p:nvSpPr>
          <p:spPr>
            <a:xfrm>
              <a:off x="8099932" y="2654827"/>
              <a:ext cx="5715" cy="91988"/>
            </a:xfrm>
            <a:custGeom>
              <a:rect b="b" l="l" r="r" t="t"/>
              <a:pathLst>
                <a:path extrusionOk="0" h="3509" w="218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0" name="Google Shape;17320;p75"/>
            <p:cNvSpPr/>
            <p:nvPr/>
          </p:nvSpPr>
          <p:spPr>
            <a:xfrm>
              <a:off x="8006475" y="2677450"/>
              <a:ext cx="335290" cy="120825"/>
            </a:xfrm>
            <a:custGeom>
              <a:rect b="b" l="l" r="r" t="t"/>
              <a:pathLst>
                <a:path extrusionOk="0" h="4609" w="1279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1" name="Google Shape;17321;p75"/>
            <p:cNvSpPr/>
            <p:nvPr/>
          </p:nvSpPr>
          <p:spPr>
            <a:xfrm>
              <a:off x="8200283" y="2711163"/>
              <a:ext cx="56336" cy="40188"/>
            </a:xfrm>
            <a:custGeom>
              <a:rect b="b" l="l" r="r" t="t"/>
              <a:pathLst>
                <a:path extrusionOk="0" h="1533" w="2149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2" name="Google Shape;17322;p75"/>
            <p:cNvSpPr/>
            <p:nvPr/>
          </p:nvSpPr>
          <p:spPr>
            <a:xfrm>
              <a:off x="8177187" y="2694883"/>
              <a:ext cx="22309" cy="15598"/>
            </a:xfrm>
            <a:custGeom>
              <a:rect b="b" l="l" r="r" t="t"/>
              <a:pathLst>
                <a:path extrusionOk="0" h="595" w="851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3" name="Google Shape;17323;p75"/>
            <p:cNvSpPr/>
            <p:nvPr/>
          </p:nvSpPr>
          <p:spPr>
            <a:xfrm>
              <a:off x="8006475" y="2677398"/>
              <a:ext cx="174461" cy="120877"/>
            </a:xfrm>
            <a:custGeom>
              <a:rect b="b" l="l" r="r" t="t"/>
              <a:pathLst>
                <a:path extrusionOk="0" h="4611" w="6655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4" name="Google Shape;17324;p75"/>
            <p:cNvSpPr/>
            <p:nvPr/>
          </p:nvSpPr>
          <p:spPr>
            <a:xfrm>
              <a:off x="8088213" y="2534500"/>
              <a:ext cx="23489" cy="17040"/>
            </a:xfrm>
            <a:custGeom>
              <a:rect b="b" l="l" r="r" t="t"/>
              <a:pathLst>
                <a:path extrusionOk="0" h="650" w="896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5" name="Google Shape;17325;p75"/>
            <p:cNvSpPr/>
            <p:nvPr/>
          </p:nvSpPr>
          <p:spPr>
            <a:xfrm>
              <a:off x="8076862" y="2494391"/>
              <a:ext cx="46191" cy="51486"/>
            </a:xfrm>
            <a:custGeom>
              <a:rect b="b" l="l" r="r" t="t"/>
              <a:pathLst>
                <a:path extrusionOk="0" h="1964" w="1762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6" name="Google Shape;17326;p75"/>
            <p:cNvSpPr/>
            <p:nvPr/>
          </p:nvSpPr>
          <p:spPr>
            <a:xfrm>
              <a:off x="8076548" y="2494391"/>
              <a:ext cx="31746" cy="51644"/>
            </a:xfrm>
            <a:custGeom>
              <a:rect b="b" l="l" r="r" t="t"/>
              <a:pathLst>
                <a:path extrusionOk="0" h="1970" w="1211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7" name="Google Shape;17327;p75"/>
            <p:cNvSpPr/>
            <p:nvPr/>
          </p:nvSpPr>
          <p:spPr>
            <a:xfrm>
              <a:off x="8076862" y="2494391"/>
              <a:ext cx="45798" cy="23095"/>
            </a:xfrm>
            <a:custGeom>
              <a:rect b="b" l="l" r="r" t="t"/>
              <a:pathLst>
                <a:path extrusionOk="0" h="881" w="1747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8" name="Google Shape;17328;p75"/>
            <p:cNvSpPr/>
            <p:nvPr/>
          </p:nvSpPr>
          <p:spPr>
            <a:xfrm>
              <a:off x="8076862" y="2494391"/>
              <a:ext cx="31432" cy="20841"/>
            </a:xfrm>
            <a:custGeom>
              <a:rect b="b" l="l" r="r" t="t"/>
              <a:pathLst>
                <a:path extrusionOk="0" h="795" w="1199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9" name="Google Shape;17329;p75"/>
            <p:cNvSpPr/>
            <p:nvPr/>
          </p:nvSpPr>
          <p:spPr>
            <a:xfrm>
              <a:off x="8065511" y="2553794"/>
              <a:ext cx="112017" cy="89708"/>
            </a:xfrm>
            <a:custGeom>
              <a:rect b="b" l="l" r="r" t="t"/>
              <a:pathLst>
                <a:path extrusionOk="0" h="3422" w="4273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0" name="Google Shape;17330;p75"/>
            <p:cNvSpPr/>
            <p:nvPr/>
          </p:nvSpPr>
          <p:spPr>
            <a:xfrm>
              <a:off x="8122634" y="2560977"/>
              <a:ext cx="54527" cy="43176"/>
            </a:xfrm>
            <a:custGeom>
              <a:rect b="b" l="l" r="r" t="t"/>
              <a:pathLst>
                <a:path extrusionOk="0" h="1647" w="208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1" name="Google Shape;17331;p75"/>
            <p:cNvSpPr/>
            <p:nvPr/>
          </p:nvSpPr>
          <p:spPr>
            <a:xfrm>
              <a:off x="8065511" y="2560977"/>
              <a:ext cx="17040" cy="94269"/>
            </a:xfrm>
            <a:custGeom>
              <a:rect b="b" l="l" r="r" t="t"/>
              <a:pathLst>
                <a:path extrusionOk="0" h="3596" w="65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2" name="Google Shape;17332;p75"/>
            <p:cNvSpPr/>
            <p:nvPr/>
          </p:nvSpPr>
          <p:spPr>
            <a:xfrm>
              <a:off x="8071174" y="2654827"/>
              <a:ext cx="11377" cy="11377"/>
            </a:xfrm>
            <a:custGeom>
              <a:rect b="b" l="l" r="r" t="t"/>
              <a:pathLst>
                <a:path extrusionOk="0" h="434" w="434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3" name="Google Shape;17333;p75"/>
          <p:cNvGrpSpPr/>
          <p:nvPr/>
        </p:nvGrpSpPr>
        <p:grpSpPr>
          <a:xfrm>
            <a:off x="11193322" y="5818277"/>
            <a:ext cx="788652" cy="699364"/>
            <a:chOff x="5596661" y="2909139"/>
            <a:chExt cx="394326" cy="349682"/>
          </a:xfrm>
        </p:grpSpPr>
        <p:sp>
          <p:nvSpPr>
            <p:cNvPr id="17334" name="Google Shape;17334;p75"/>
            <p:cNvSpPr/>
            <p:nvPr/>
          </p:nvSpPr>
          <p:spPr>
            <a:xfrm>
              <a:off x="5762025" y="2909139"/>
              <a:ext cx="228962" cy="190740"/>
            </a:xfrm>
            <a:custGeom>
              <a:rect b="b" l="l" r="r" t="t"/>
              <a:pathLst>
                <a:path extrusionOk="0" h="7276" w="8734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5" name="Google Shape;17335;p75"/>
            <p:cNvSpPr/>
            <p:nvPr/>
          </p:nvSpPr>
          <p:spPr>
            <a:xfrm>
              <a:off x="5597395" y="3061631"/>
              <a:ext cx="113957" cy="114324"/>
            </a:xfrm>
            <a:custGeom>
              <a:rect b="b" l="l" r="r" t="t"/>
              <a:pathLst>
                <a:path extrusionOk="0" h="4361" w="4347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6" name="Google Shape;17336;p75"/>
            <p:cNvSpPr/>
            <p:nvPr/>
          </p:nvSpPr>
          <p:spPr>
            <a:xfrm>
              <a:off x="5628434" y="3061631"/>
              <a:ext cx="82918" cy="114324"/>
            </a:xfrm>
            <a:custGeom>
              <a:rect b="b" l="l" r="r" t="t"/>
              <a:pathLst>
                <a:path extrusionOk="0" h="4361" w="3163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7" name="Google Shape;17337;p75"/>
            <p:cNvSpPr/>
            <p:nvPr/>
          </p:nvSpPr>
          <p:spPr>
            <a:xfrm>
              <a:off x="5596661" y="3067032"/>
              <a:ext cx="216483" cy="191789"/>
            </a:xfrm>
            <a:custGeom>
              <a:rect b="b" l="l" r="r" t="t"/>
              <a:pathLst>
                <a:path extrusionOk="0" h="7316" w="8258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8" name="Google Shape;17338;p75"/>
            <p:cNvSpPr/>
            <p:nvPr/>
          </p:nvSpPr>
          <p:spPr>
            <a:xfrm>
              <a:off x="5596661" y="3095318"/>
              <a:ext cx="197163" cy="163136"/>
            </a:xfrm>
            <a:custGeom>
              <a:rect b="b" l="l" r="r" t="t"/>
              <a:pathLst>
                <a:path extrusionOk="0" h="6223" w="7521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9" name="Google Shape;17339;p75"/>
            <p:cNvSpPr/>
            <p:nvPr/>
          </p:nvSpPr>
          <p:spPr>
            <a:xfrm>
              <a:off x="5633362" y="3150946"/>
              <a:ext cx="41262" cy="22361"/>
            </a:xfrm>
            <a:custGeom>
              <a:rect b="b" l="l" r="r" t="t"/>
              <a:pathLst>
                <a:path extrusionOk="0" h="853" w="1574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0" name="Google Shape;17340;p75"/>
            <p:cNvSpPr/>
            <p:nvPr/>
          </p:nvSpPr>
          <p:spPr>
            <a:xfrm>
              <a:off x="5615562" y="3098149"/>
              <a:ext cx="76469" cy="62654"/>
            </a:xfrm>
            <a:custGeom>
              <a:rect b="b" l="l" r="r" t="t"/>
              <a:pathLst>
                <a:path extrusionOk="0" h="2390" w="2917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1" name="Google Shape;17341;p75"/>
            <p:cNvSpPr/>
            <p:nvPr/>
          </p:nvSpPr>
          <p:spPr>
            <a:xfrm>
              <a:off x="5615562" y="3098149"/>
              <a:ext cx="76469" cy="61894"/>
            </a:xfrm>
            <a:custGeom>
              <a:rect b="b" l="l" r="r" t="t"/>
              <a:pathLst>
                <a:path extrusionOk="0" h="2361" w="2917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2" name="Google Shape;17342;p75"/>
            <p:cNvSpPr/>
            <p:nvPr/>
          </p:nvSpPr>
          <p:spPr>
            <a:xfrm>
              <a:off x="5596661" y="3191815"/>
              <a:ext cx="25743" cy="66639"/>
            </a:xfrm>
            <a:custGeom>
              <a:rect b="b" l="l" r="r" t="t"/>
              <a:pathLst>
                <a:path extrusionOk="0" h="2542" w="982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3" name="Google Shape;17343;p75"/>
            <p:cNvSpPr/>
            <p:nvPr/>
          </p:nvSpPr>
          <p:spPr>
            <a:xfrm>
              <a:off x="5819174" y="2953416"/>
              <a:ext cx="114297" cy="114691"/>
            </a:xfrm>
            <a:custGeom>
              <a:rect b="b" l="l" r="r" t="t"/>
              <a:pathLst>
                <a:path extrusionOk="0" h="4375" w="436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4" name="Google Shape;17344;p75"/>
            <p:cNvSpPr/>
            <p:nvPr/>
          </p:nvSpPr>
          <p:spPr>
            <a:xfrm>
              <a:off x="5838075" y="2972710"/>
              <a:ext cx="76469" cy="76076"/>
            </a:xfrm>
            <a:custGeom>
              <a:rect b="b" l="l" r="r" t="t"/>
              <a:pathLst>
                <a:path extrusionOk="0" h="2902" w="2917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5" name="Google Shape;17345;p75"/>
            <p:cNvSpPr/>
            <p:nvPr/>
          </p:nvSpPr>
          <p:spPr>
            <a:xfrm>
              <a:off x="5685582" y="3095318"/>
              <a:ext cx="108242" cy="135872"/>
            </a:xfrm>
            <a:custGeom>
              <a:rect b="b" l="l" r="r" t="t"/>
              <a:pathLst>
                <a:path extrusionOk="0" h="5183" w="4129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6" name="Google Shape;17346;p75"/>
            <p:cNvSpPr/>
            <p:nvPr/>
          </p:nvSpPr>
          <p:spPr>
            <a:xfrm>
              <a:off x="5857396" y="2991637"/>
              <a:ext cx="38248" cy="38248"/>
            </a:xfrm>
            <a:custGeom>
              <a:rect b="b" l="l" r="r" t="t"/>
              <a:pathLst>
                <a:path extrusionOk="0" h="1459" w="1459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7" name="Google Shape;17347;p75"/>
            <p:cNvSpPr/>
            <p:nvPr/>
          </p:nvSpPr>
          <p:spPr>
            <a:xfrm>
              <a:off x="5867986" y="2934384"/>
              <a:ext cx="87532" cy="82630"/>
            </a:xfrm>
            <a:custGeom>
              <a:rect b="b" l="l" r="r" t="t"/>
              <a:pathLst>
                <a:path extrusionOk="0" h="3152" w="3339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8" name="Google Shape;17348;p75"/>
            <p:cNvSpPr/>
            <p:nvPr/>
          </p:nvSpPr>
          <p:spPr>
            <a:xfrm>
              <a:off x="5916799" y="2937241"/>
              <a:ext cx="38248" cy="33214"/>
            </a:xfrm>
            <a:custGeom>
              <a:rect b="b" l="l" r="r" t="t"/>
              <a:pathLst>
                <a:path extrusionOk="0" h="1267" w="1459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9" name="Google Shape;17349;p75"/>
            <p:cNvSpPr/>
            <p:nvPr/>
          </p:nvSpPr>
          <p:spPr>
            <a:xfrm>
              <a:off x="5889430" y="2934384"/>
              <a:ext cx="63729" cy="60635"/>
            </a:xfrm>
            <a:custGeom>
              <a:rect b="b" l="l" r="r" t="t"/>
              <a:pathLst>
                <a:path extrusionOk="0" h="2313" w="2431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50" name="Google Shape;17350;p75"/>
          <p:cNvGrpSpPr/>
          <p:nvPr/>
        </p:nvGrpSpPr>
        <p:grpSpPr>
          <a:xfrm>
            <a:off x="1749316" y="5828816"/>
            <a:ext cx="713782" cy="671419"/>
            <a:chOff x="874658" y="2914408"/>
            <a:chExt cx="356891" cy="335709"/>
          </a:xfrm>
        </p:grpSpPr>
        <p:sp>
          <p:nvSpPr>
            <p:cNvPr id="17351" name="Google Shape;17351;p75"/>
            <p:cNvSpPr/>
            <p:nvPr/>
          </p:nvSpPr>
          <p:spPr>
            <a:xfrm>
              <a:off x="909472" y="2994285"/>
              <a:ext cx="287238" cy="177869"/>
            </a:xfrm>
            <a:custGeom>
              <a:rect b="b" l="l" r="r" t="t"/>
              <a:pathLst>
                <a:path extrusionOk="0" h="6785" w="10957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2" name="Google Shape;17352;p75"/>
            <p:cNvSpPr/>
            <p:nvPr/>
          </p:nvSpPr>
          <p:spPr>
            <a:xfrm>
              <a:off x="874658" y="2914408"/>
              <a:ext cx="356891" cy="93902"/>
            </a:xfrm>
            <a:custGeom>
              <a:rect b="b" l="l" r="r" t="t"/>
              <a:pathLst>
                <a:path extrusionOk="0" h="3582" w="13614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3" name="Google Shape;17353;p75"/>
            <p:cNvSpPr/>
            <p:nvPr/>
          </p:nvSpPr>
          <p:spPr>
            <a:xfrm>
              <a:off x="1211442" y="2914434"/>
              <a:ext cx="20107" cy="93876"/>
            </a:xfrm>
            <a:custGeom>
              <a:rect b="b" l="l" r="r" t="t"/>
              <a:pathLst>
                <a:path extrusionOk="0" h="3581" w="767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4" name="Google Shape;17354;p75"/>
            <p:cNvSpPr/>
            <p:nvPr/>
          </p:nvSpPr>
          <p:spPr>
            <a:xfrm>
              <a:off x="874658" y="2914408"/>
              <a:ext cx="20081" cy="93902"/>
            </a:xfrm>
            <a:custGeom>
              <a:rect b="b" l="l" r="r" t="t"/>
              <a:pathLst>
                <a:path extrusionOk="0" h="3582" w="766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5" name="Google Shape;17355;p75"/>
            <p:cNvSpPr/>
            <p:nvPr/>
          </p:nvSpPr>
          <p:spPr>
            <a:xfrm>
              <a:off x="1171333" y="2945079"/>
              <a:ext cx="34080" cy="34079"/>
            </a:xfrm>
            <a:custGeom>
              <a:rect b="b" l="l" r="r" t="t"/>
              <a:pathLst>
                <a:path extrusionOk="0" h="1300" w="130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6" name="Google Shape;17356;p75"/>
            <p:cNvSpPr/>
            <p:nvPr/>
          </p:nvSpPr>
          <p:spPr>
            <a:xfrm>
              <a:off x="1113451" y="2945079"/>
              <a:ext cx="34080" cy="34079"/>
            </a:xfrm>
            <a:custGeom>
              <a:rect b="b" l="l" r="r" t="t"/>
              <a:pathLst>
                <a:path extrusionOk="0" h="1300" w="130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7" name="Google Shape;17357;p75"/>
            <p:cNvSpPr/>
            <p:nvPr/>
          </p:nvSpPr>
          <p:spPr>
            <a:xfrm>
              <a:off x="898488" y="2956824"/>
              <a:ext cx="197582" cy="10617"/>
            </a:xfrm>
            <a:custGeom>
              <a:rect b="b" l="l" r="r" t="t"/>
              <a:pathLst>
                <a:path extrusionOk="0" h="405" w="7537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8" name="Google Shape;17358;p75"/>
            <p:cNvSpPr/>
            <p:nvPr/>
          </p:nvSpPr>
          <p:spPr>
            <a:xfrm>
              <a:off x="874658" y="3035154"/>
              <a:ext cx="356891" cy="94243"/>
            </a:xfrm>
            <a:custGeom>
              <a:rect b="b" l="l" r="r" t="t"/>
              <a:pathLst>
                <a:path extrusionOk="0" h="3595" w="13614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9" name="Google Shape;17359;p75"/>
            <p:cNvSpPr/>
            <p:nvPr/>
          </p:nvSpPr>
          <p:spPr>
            <a:xfrm>
              <a:off x="1211442" y="3035154"/>
              <a:ext cx="20107" cy="94243"/>
            </a:xfrm>
            <a:custGeom>
              <a:rect b="b" l="l" r="r" t="t"/>
              <a:pathLst>
                <a:path extrusionOk="0" h="3595" w="767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0" name="Google Shape;17360;p75"/>
            <p:cNvSpPr/>
            <p:nvPr/>
          </p:nvSpPr>
          <p:spPr>
            <a:xfrm>
              <a:off x="874658" y="3035154"/>
              <a:ext cx="20081" cy="94243"/>
            </a:xfrm>
            <a:custGeom>
              <a:rect b="b" l="l" r="r" t="t"/>
              <a:pathLst>
                <a:path extrusionOk="0" h="3595" w="766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1" name="Google Shape;17361;p75"/>
            <p:cNvSpPr/>
            <p:nvPr/>
          </p:nvSpPr>
          <p:spPr>
            <a:xfrm>
              <a:off x="1171333" y="306616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2" name="Google Shape;17362;p75"/>
            <p:cNvSpPr/>
            <p:nvPr/>
          </p:nvSpPr>
          <p:spPr>
            <a:xfrm>
              <a:off x="1113451" y="306616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3" name="Google Shape;17363;p75"/>
            <p:cNvSpPr/>
            <p:nvPr/>
          </p:nvSpPr>
          <p:spPr>
            <a:xfrm>
              <a:off x="898488" y="3077544"/>
              <a:ext cx="197582" cy="10984"/>
            </a:xfrm>
            <a:custGeom>
              <a:rect b="b" l="l" r="r" t="t"/>
              <a:pathLst>
                <a:path extrusionOk="0" h="419" w="7537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4" name="Google Shape;17364;p75"/>
            <p:cNvSpPr/>
            <p:nvPr/>
          </p:nvSpPr>
          <p:spPr>
            <a:xfrm>
              <a:off x="874658" y="3155874"/>
              <a:ext cx="356891" cy="94243"/>
            </a:xfrm>
            <a:custGeom>
              <a:rect b="b" l="l" r="r" t="t"/>
              <a:pathLst>
                <a:path extrusionOk="0" h="3595" w="13614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5" name="Google Shape;17365;p75"/>
            <p:cNvSpPr/>
            <p:nvPr/>
          </p:nvSpPr>
          <p:spPr>
            <a:xfrm>
              <a:off x="1211442" y="3155874"/>
              <a:ext cx="20107" cy="94243"/>
            </a:xfrm>
            <a:custGeom>
              <a:rect b="b" l="l" r="r" t="t"/>
              <a:pathLst>
                <a:path extrusionOk="0" h="3595" w="767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6" name="Google Shape;17366;p75"/>
            <p:cNvSpPr/>
            <p:nvPr/>
          </p:nvSpPr>
          <p:spPr>
            <a:xfrm>
              <a:off x="874658" y="3155874"/>
              <a:ext cx="20081" cy="94243"/>
            </a:xfrm>
            <a:custGeom>
              <a:rect b="b" l="l" r="r" t="t"/>
              <a:pathLst>
                <a:path extrusionOk="0" h="3595" w="766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7" name="Google Shape;17367;p75"/>
            <p:cNvSpPr/>
            <p:nvPr/>
          </p:nvSpPr>
          <p:spPr>
            <a:xfrm>
              <a:off x="1171333" y="318688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8" name="Google Shape;17368;p75"/>
            <p:cNvSpPr/>
            <p:nvPr/>
          </p:nvSpPr>
          <p:spPr>
            <a:xfrm>
              <a:off x="1113451" y="318688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9" name="Google Shape;17369;p75"/>
            <p:cNvSpPr/>
            <p:nvPr/>
          </p:nvSpPr>
          <p:spPr>
            <a:xfrm>
              <a:off x="898488" y="3198631"/>
              <a:ext cx="197582" cy="10617"/>
            </a:xfrm>
            <a:custGeom>
              <a:rect b="b" l="l" r="r" t="t"/>
              <a:pathLst>
                <a:path extrusionOk="0" h="405" w="7537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0" name="Google Shape;17370;p75"/>
            <p:cNvSpPr/>
            <p:nvPr/>
          </p:nvSpPr>
          <p:spPr>
            <a:xfrm>
              <a:off x="898488" y="3094924"/>
              <a:ext cx="30305" cy="10643"/>
            </a:xfrm>
            <a:custGeom>
              <a:rect b="b" l="l" r="r" t="t"/>
              <a:pathLst>
                <a:path extrusionOk="0" h="406" w="1156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71" name="Google Shape;17371;p75"/>
          <p:cNvGrpSpPr/>
          <p:nvPr/>
        </p:nvGrpSpPr>
        <p:grpSpPr>
          <a:xfrm>
            <a:off x="8461824" y="5858386"/>
            <a:ext cx="617625" cy="612330"/>
            <a:chOff x="4230912" y="2929193"/>
            <a:chExt cx="308813" cy="306165"/>
          </a:xfrm>
        </p:grpSpPr>
        <p:sp>
          <p:nvSpPr>
            <p:cNvPr id="17372" name="Google Shape;17372;p75"/>
            <p:cNvSpPr/>
            <p:nvPr/>
          </p:nvSpPr>
          <p:spPr>
            <a:xfrm>
              <a:off x="4425427" y="2976878"/>
              <a:ext cx="114297" cy="258113"/>
            </a:xfrm>
            <a:custGeom>
              <a:rect b="b" l="l" r="r" t="t"/>
              <a:pathLst>
                <a:path extrusionOk="0" h="9846" w="436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3" name="Google Shape;17373;p75"/>
            <p:cNvSpPr/>
            <p:nvPr/>
          </p:nvSpPr>
          <p:spPr>
            <a:xfrm>
              <a:off x="4425427" y="2976878"/>
              <a:ext cx="93116" cy="258480"/>
            </a:xfrm>
            <a:custGeom>
              <a:rect b="b" l="l" r="r" t="t"/>
              <a:pathLst>
                <a:path extrusionOk="0" h="9860" w="3552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4" name="Google Shape;17374;p75"/>
            <p:cNvSpPr/>
            <p:nvPr/>
          </p:nvSpPr>
          <p:spPr>
            <a:xfrm>
              <a:off x="4404613" y="2962879"/>
              <a:ext cx="100299" cy="272479"/>
            </a:xfrm>
            <a:custGeom>
              <a:rect b="b" l="l" r="r" t="t"/>
              <a:pathLst>
                <a:path extrusionOk="0" h="10394" w="3826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5" name="Google Shape;17375;p75"/>
            <p:cNvSpPr/>
            <p:nvPr/>
          </p:nvSpPr>
          <p:spPr>
            <a:xfrm>
              <a:off x="4404613" y="2962879"/>
              <a:ext cx="71934" cy="272479"/>
            </a:xfrm>
            <a:custGeom>
              <a:rect b="b" l="l" r="r" t="t"/>
              <a:pathLst>
                <a:path extrusionOk="0" h="10394" w="2744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6" name="Google Shape;17376;p75"/>
            <p:cNvSpPr/>
            <p:nvPr/>
          </p:nvSpPr>
          <p:spPr>
            <a:xfrm>
              <a:off x="4230912" y="2929193"/>
              <a:ext cx="229722" cy="306165"/>
            </a:xfrm>
            <a:custGeom>
              <a:rect b="b" l="l" r="r" t="t"/>
              <a:pathLst>
                <a:path extrusionOk="0" h="11679" w="8763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7" name="Google Shape;17377;p75"/>
            <p:cNvSpPr/>
            <p:nvPr/>
          </p:nvSpPr>
          <p:spPr>
            <a:xfrm>
              <a:off x="4443594" y="2950768"/>
              <a:ext cx="17040" cy="284590"/>
            </a:xfrm>
            <a:custGeom>
              <a:rect b="b" l="l" r="r" t="t"/>
              <a:pathLst>
                <a:path extrusionOk="0" h="10856" w="65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8" name="Google Shape;17378;p75"/>
            <p:cNvSpPr/>
            <p:nvPr/>
          </p:nvSpPr>
          <p:spPr>
            <a:xfrm>
              <a:off x="4271021" y="300865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9" name="Google Shape;17379;p75"/>
            <p:cNvSpPr/>
            <p:nvPr/>
          </p:nvSpPr>
          <p:spPr>
            <a:xfrm>
              <a:off x="4310003" y="3026451"/>
              <a:ext cx="114691" cy="9490"/>
            </a:xfrm>
            <a:custGeom>
              <a:rect b="b" l="l" r="r" t="t"/>
              <a:pathLst>
                <a:path extrusionOk="0" h="362" w="4375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0" name="Google Shape;17380;p75"/>
            <p:cNvSpPr/>
            <p:nvPr/>
          </p:nvSpPr>
          <p:spPr>
            <a:xfrm>
              <a:off x="4310003" y="3010538"/>
              <a:ext cx="37120" cy="9490"/>
            </a:xfrm>
            <a:custGeom>
              <a:rect b="b" l="l" r="r" t="t"/>
              <a:pathLst>
                <a:path extrusionOk="0" h="362" w="1416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1" name="Google Shape;17381;p75"/>
            <p:cNvSpPr/>
            <p:nvPr/>
          </p:nvSpPr>
          <p:spPr>
            <a:xfrm>
              <a:off x="4271021" y="3082079"/>
              <a:ext cx="22361" cy="22335"/>
            </a:xfrm>
            <a:custGeom>
              <a:rect b="b" l="l" r="r" t="t"/>
              <a:pathLst>
                <a:path extrusionOk="0" h="852" w="853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2" name="Google Shape;17382;p75"/>
            <p:cNvSpPr/>
            <p:nvPr/>
          </p:nvSpPr>
          <p:spPr>
            <a:xfrm>
              <a:off x="4310003" y="3099853"/>
              <a:ext cx="114691" cy="9490"/>
            </a:xfrm>
            <a:custGeom>
              <a:rect b="b" l="l" r="r" t="t"/>
              <a:pathLst>
                <a:path extrusionOk="0" h="362" w="4375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3" name="Google Shape;17383;p75"/>
            <p:cNvSpPr/>
            <p:nvPr/>
          </p:nvSpPr>
          <p:spPr>
            <a:xfrm>
              <a:off x="4310003" y="3084334"/>
              <a:ext cx="37120" cy="9490"/>
            </a:xfrm>
            <a:custGeom>
              <a:rect b="b" l="l" r="r" t="t"/>
              <a:pathLst>
                <a:path extrusionOk="0" h="362" w="1416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4" name="Google Shape;17384;p75"/>
            <p:cNvSpPr/>
            <p:nvPr/>
          </p:nvSpPr>
          <p:spPr>
            <a:xfrm>
              <a:off x="4271021" y="3155874"/>
              <a:ext cx="22361" cy="21968"/>
            </a:xfrm>
            <a:custGeom>
              <a:rect b="b" l="l" r="r" t="t"/>
              <a:pathLst>
                <a:path extrusionOk="0" h="838" w="853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5" name="Google Shape;17385;p75"/>
            <p:cNvSpPr/>
            <p:nvPr/>
          </p:nvSpPr>
          <p:spPr>
            <a:xfrm>
              <a:off x="4310003" y="3173281"/>
              <a:ext cx="114691" cy="9490"/>
            </a:xfrm>
            <a:custGeom>
              <a:rect b="b" l="l" r="r" t="t"/>
              <a:pathLst>
                <a:path extrusionOk="0" h="362" w="4375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6" name="Google Shape;17386;p75"/>
            <p:cNvSpPr/>
            <p:nvPr/>
          </p:nvSpPr>
          <p:spPr>
            <a:xfrm>
              <a:off x="4310003" y="3157762"/>
              <a:ext cx="37120" cy="9490"/>
            </a:xfrm>
            <a:custGeom>
              <a:rect b="b" l="l" r="r" t="t"/>
              <a:pathLst>
                <a:path extrusionOk="0" h="362" w="1416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87" name="Google Shape;17387;p75"/>
          <p:cNvGrpSpPr/>
          <p:nvPr/>
        </p:nvGrpSpPr>
        <p:grpSpPr>
          <a:xfrm>
            <a:off x="9255772" y="6802179"/>
            <a:ext cx="818223" cy="535887"/>
            <a:chOff x="4627886" y="3401089"/>
            <a:chExt cx="409111" cy="267944"/>
          </a:xfrm>
        </p:grpSpPr>
        <p:sp>
          <p:nvSpPr>
            <p:cNvPr id="17388" name="Google Shape;17388;p75"/>
            <p:cNvSpPr/>
            <p:nvPr/>
          </p:nvSpPr>
          <p:spPr>
            <a:xfrm>
              <a:off x="4627886" y="3401089"/>
              <a:ext cx="409111" cy="267944"/>
            </a:xfrm>
            <a:custGeom>
              <a:rect b="b" l="l" r="r" t="t"/>
              <a:pathLst>
                <a:path extrusionOk="0" h="10221" w="15606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9" name="Google Shape;17389;p75"/>
            <p:cNvSpPr/>
            <p:nvPr/>
          </p:nvSpPr>
          <p:spPr>
            <a:xfrm>
              <a:off x="4670276" y="3422271"/>
              <a:ext cx="324332" cy="225580"/>
            </a:xfrm>
            <a:custGeom>
              <a:rect b="b" l="l" r="r" t="t"/>
              <a:pathLst>
                <a:path extrusionOk="0" h="8605" w="12372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0" name="Google Shape;17390;p75"/>
            <p:cNvSpPr/>
            <p:nvPr/>
          </p:nvSpPr>
          <p:spPr>
            <a:xfrm>
              <a:off x="4642252" y="3520761"/>
              <a:ext cx="14025" cy="28312"/>
            </a:xfrm>
            <a:custGeom>
              <a:rect b="b" l="l" r="r" t="t"/>
              <a:pathLst>
                <a:path extrusionOk="0" h="1080" w="535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1" name="Google Shape;17391;p75"/>
            <p:cNvSpPr/>
            <p:nvPr/>
          </p:nvSpPr>
          <p:spPr>
            <a:xfrm>
              <a:off x="5008947" y="3513578"/>
              <a:ext cx="14025" cy="42678"/>
            </a:xfrm>
            <a:custGeom>
              <a:rect b="b" l="l" r="r" t="t"/>
              <a:pathLst>
                <a:path extrusionOk="0" h="1628" w="535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2" name="Google Shape;17392;p75"/>
            <p:cNvSpPr/>
            <p:nvPr/>
          </p:nvSpPr>
          <p:spPr>
            <a:xfrm>
              <a:off x="5006299" y="3421904"/>
              <a:ext cx="18953" cy="14392"/>
            </a:xfrm>
            <a:custGeom>
              <a:rect b="b" l="l" r="r" t="t"/>
              <a:pathLst>
                <a:path extrusionOk="0" h="549" w="723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3" name="Google Shape;17393;p75"/>
            <p:cNvSpPr/>
            <p:nvPr/>
          </p:nvSpPr>
          <p:spPr>
            <a:xfrm>
              <a:off x="4642252" y="3485554"/>
              <a:ext cx="14025" cy="21129"/>
            </a:xfrm>
            <a:custGeom>
              <a:rect b="b" l="l" r="r" t="t"/>
              <a:pathLst>
                <a:path extrusionOk="0" h="806" w="535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4" name="Google Shape;17394;p75"/>
            <p:cNvSpPr/>
            <p:nvPr/>
          </p:nvSpPr>
          <p:spPr>
            <a:xfrm>
              <a:off x="4642252" y="3563150"/>
              <a:ext cx="14025" cy="21103"/>
            </a:xfrm>
            <a:custGeom>
              <a:rect b="b" l="l" r="r" t="t"/>
              <a:pathLst>
                <a:path extrusionOk="0" h="805" w="535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5" name="Google Shape;17395;p75"/>
            <p:cNvSpPr/>
            <p:nvPr/>
          </p:nvSpPr>
          <p:spPr>
            <a:xfrm>
              <a:off x="4761845" y="3457478"/>
              <a:ext cx="141561" cy="113170"/>
            </a:xfrm>
            <a:custGeom>
              <a:rect b="b" l="l" r="r" t="t"/>
              <a:pathLst>
                <a:path extrusionOk="0" h="4317" w="540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6" name="Google Shape;17396;p75"/>
            <p:cNvSpPr/>
            <p:nvPr/>
          </p:nvSpPr>
          <p:spPr>
            <a:xfrm>
              <a:off x="4691457" y="3598619"/>
              <a:ext cx="281942" cy="14025"/>
            </a:xfrm>
            <a:custGeom>
              <a:rect b="b" l="l" r="r" t="t"/>
              <a:pathLst>
                <a:path extrusionOk="0" h="535" w="10755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7" name="Google Shape;17397;p75"/>
            <p:cNvSpPr/>
            <p:nvPr/>
          </p:nvSpPr>
          <p:spPr>
            <a:xfrm>
              <a:off x="4691457" y="3598619"/>
              <a:ext cx="63598" cy="14025"/>
            </a:xfrm>
            <a:custGeom>
              <a:rect b="b" l="l" r="r" t="t"/>
              <a:pathLst>
                <a:path extrusionOk="0" h="535" w="2426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8" name="Google Shape;17398;p75"/>
            <p:cNvSpPr/>
            <p:nvPr/>
          </p:nvSpPr>
          <p:spPr>
            <a:xfrm>
              <a:off x="4741030" y="3591436"/>
              <a:ext cx="28024" cy="28024"/>
            </a:xfrm>
            <a:custGeom>
              <a:rect b="b" l="l" r="r" t="t"/>
              <a:pathLst>
                <a:path extrusionOk="0" h="1069" w="1069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99" name="Google Shape;17399;p75"/>
          <p:cNvGrpSpPr/>
          <p:nvPr/>
        </p:nvGrpSpPr>
        <p:grpSpPr>
          <a:xfrm>
            <a:off x="9304951" y="5797830"/>
            <a:ext cx="772032" cy="768991"/>
            <a:chOff x="4652476" y="2898915"/>
            <a:chExt cx="386016" cy="384495"/>
          </a:xfrm>
        </p:grpSpPr>
        <p:sp>
          <p:nvSpPr>
            <p:cNvPr id="17400" name="Google Shape;17400;p75"/>
            <p:cNvSpPr/>
            <p:nvPr/>
          </p:nvSpPr>
          <p:spPr>
            <a:xfrm>
              <a:off x="4842456" y="3088895"/>
              <a:ext cx="60190" cy="60190"/>
            </a:xfrm>
            <a:custGeom>
              <a:rect b="b" l="l" r="r" t="t"/>
              <a:pathLst>
                <a:path extrusionOk="0" h="2296" w="2296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1" name="Google Shape;17401;p75"/>
            <p:cNvSpPr/>
            <p:nvPr/>
          </p:nvSpPr>
          <p:spPr>
            <a:xfrm>
              <a:off x="4652476" y="2898915"/>
              <a:ext cx="247889" cy="247889"/>
            </a:xfrm>
            <a:custGeom>
              <a:rect b="b" l="l" r="r" t="t"/>
              <a:pathLst>
                <a:path extrusionOk="0" h="9456" w="9456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2" name="Google Shape;17402;p75"/>
            <p:cNvSpPr/>
            <p:nvPr/>
          </p:nvSpPr>
          <p:spPr>
            <a:xfrm>
              <a:off x="4680866" y="2927306"/>
              <a:ext cx="191134" cy="191134"/>
            </a:xfrm>
            <a:custGeom>
              <a:rect b="b" l="l" r="r" t="t"/>
              <a:pathLst>
                <a:path extrusionOk="0" h="7291" w="7291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3" name="Google Shape;17403;p75"/>
            <p:cNvSpPr/>
            <p:nvPr/>
          </p:nvSpPr>
          <p:spPr>
            <a:xfrm>
              <a:off x="4869693" y="3117653"/>
              <a:ext cx="168798" cy="165757"/>
            </a:xfrm>
            <a:custGeom>
              <a:rect b="b" l="l" r="r" t="t"/>
              <a:pathLst>
                <a:path extrusionOk="0" h="6323" w="6439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4" name="Google Shape;17404;p75"/>
            <p:cNvSpPr/>
            <p:nvPr/>
          </p:nvSpPr>
          <p:spPr>
            <a:xfrm>
              <a:off x="4881437" y="3118020"/>
              <a:ext cx="157054" cy="155560"/>
            </a:xfrm>
            <a:custGeom>
              <a:rect b="b" l="l" r="r" t="t"/>
              <a:pathLst>
                <a:path extrusionOk="0" h="5934" w="5991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5" name="Google Shape;17405;p75"/>
            <p:cNvSpPr/>
            <p:nvPr/>
          </p:nvSpPr>
          <p:spPr>
            <a:xfrm>
              <a:off x="4952952" y="3199391"/>
              <a:ext cx="54134" cy="54134"/>
            </a:xfrm>
            <a:custGeom>
              <a:rect b="b" l="l" r="r" t="t"/>
              <a:pathLst>
                <a:path extrusionOk="0" h="2065" w="2065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6" name="Google Shape;17406;p75"/>
            <p:cNvSpPr/>
            <p:nvPr/>
          </p:nvSpPr>
          <p:spPr>
            <a:xfrm>
              <a:off x="4931377" y="3179232"/>
              <a:ext cx="55209" cy="50464"/>
            </a:xfrm>
            <a:custGeom>
              <a:rect b="b" l="l" r="r" t="t"/>
              <a:pathLst>
                <a:path extrusionOk="0" h="1925" w="2106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7" name="Google Shape;17407;p75"/>
            <p:cNvSpPr/>
            <p:nvPr/>
          </p:nvSpPr>
          <p:spPr>
            <a:xfrm>
              <a:off x="4736101" y="2955670"/>
              <a:ext cx="87453" cy="95396"/>
            </a:xfrm>
            <a:custGeom>
              <a:rect b="b" l="l" r="r" t="t"/>
              <a:pathLst>
                <a:path extrusionOk="0" h="3639" w="3336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8" name="Google Shape;17408;p75"/>
            <p:cNvSpPr/>
            <p:nvPr/>
          </p:nvSpPr>
          <p:spPr>
            <a:xfrm>
              <a:off x="4762972" y="3064279"/>
              <a:ext cx="26897" cy="28050"/>
            </a:xfrm>
            <a:custGeom>
              <a:rect b="b" l="l" r="r" t="t"/>
              <a:pathLst>
                <a:path extrusionOk="0" h="1070" w="1026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09" name="Google Shape;17409;p75"/>
          <p:cNvGrpSpPr/>
          <p:nvPr/>
        </p:nvGrpSpPr>
        <p:grpSpPr>
          <a:xfrm>
            <a:off x="10313862" y="5844387"/>
            <a:ext cx="649398" cy="695222"/>
            <a:chOff x="5156931" y="2922194"/>
            <a:chExt cx="324699" cy="347611"/>
          </a:xfrm>
        </p:grpSpPr>
        <p:sp>
          <p:nvSpPr>
            <p:cNvPr id="17410" name="Google Shape;17410;p75"/>
            <p:cNvSpPr/>
            <p:nvPr/>
          </p:nvSpPr>
          <p:spPr>
            <a:xfrm>
              <a:off x="5160706" y="3072982"/>
              <a:ext cx="317149" cy="43543"/>
            </a:xfrm>
            <a:custGeom>
              <a:rect b="b" l="l" r="r" t="t"/>
              <a:pathLst>
                <a:path extrusionOk="0" h="1661" w="12098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1" name="Google Shape;17411;p75"/>
            <p:cNvSpPr/>
            <p:nvPr/>
          </p:nvSpPr>
          <p:spPr>
            <a:xfrm>
              <a:off x="5258330" y="2922194"/>
              <a:ext cx="128689" cy="62261"/>
            </a:xfrm>
            <a:custGeom>
              <a:rect b="b" l="l" r="r" t="t"/>
              <a:pathLst>
                <a:path extrusionOk="0" h="2375" w="4909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2" name="Google Shape;17412;p75"/>
            <p:cNvSpPr/>
            <p:nvPr/>
          </p:nvSpPr>
          <p:spPr>
            <a:xfrm>
              <a:off x="5258330" y="2957951"/>
              <a:ext cx="128689" cy="26503"/>
            </a:xfrm>
            <a:custGeom>
              <a:rect b="b" l="l" r="r" t="t"/>
              <a:pathLst>
                <a:path extrusionOk="0" h="1011" w="4909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3" name="Google Shape;17413;p75"/>
            <p:cNvSpPr/>
            <p:nvPr/>
          </p:nvSpPr>
          <p:spPr>
            <a:xfrm>
              <a:off x="5180000" y="2975358"/>
              <a:ext cx="278561" cy="260761"/>
            </a:xfrm>
            <a:custGeom>
              <a:rect b="b" l="l" r="r" t="t"/>
              <a:pathLst>
                <a:path extrusionOk="0" h="9947" w="10626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4" name="Google Shape;17414;p75"/>
            <p:cNvSpPr/>
            <p:nvPr/>
          </p:nvSpPr>
          <p:spPr>
            <a:xfrm>
              <a:off x="5438847" y="2975358"/>
              <a:ext cx="19714" cy="260761"/>
            </a:xfrm>
            <a:custGeom>
              <a:rect b="b" l="l" r="r" t="t"/>
              <a:pathLst>
                <a:path extrusionOk="0" h="9947" w="752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5" name="Google Shape;17415;p75"/>
            <p:cNvSpPr/>
            <p:nvPr/>
          </p:nvSpPr>
          <p:spPr>
            <a:xfrm>
              <a:off x="5180000" y="3062785"/>
              <a:ext cx="278561" cy="172967"/>
            </a:xfrm>
            <a:custGeom>
              <a:rect b="b" l="l" r="r" t="t"/>
              <a:pathLst>
                <a:path extrusionOk="0" h="6598" w="10626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6" name="Google Shape;17416;p75"/>
            <p:cNvSpPr/>
            <p:nvPr/>
          </p:nvSpPr>
          <p:spPr>
            <a:xfrm>
              <a:off x="5221262" y="3114192"/>
              <a:ext cx="196953" cy="10329"/>
            </a:xfrm>
            <a:custGeom>
              <a:rect b="b" l="l" r="r" t="t"/>
              <a:pathLst>
                <a:path extrusionOk="0" h="394" w="7513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7" name="Google Shape;17417;p75"/>
            <p:cNvSpPr/>
            <p:nvPr/>
          </p:nvSpPr>
          <p:spPr>
            <a:xfrm>
              <a:off x="5254031" y="3136528"/>
              <a:ext cx="129581" cy="10696"/>
            </a:xfrm>
            <a:custGeom>
              <a:rect b="b" l="l" r="r" t="t"/>
              <a:pathLst>
                <a:path extrusionOk="0" h="408" w="4943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8" name="Google Shape;17418;p75"/>
            <p:cNvSpPr/>
            <p:nvPr/>
          </p:nvSpPr>
          <p:spPr>
            <a:xfrm>
              <a:off x="5284074" y="3159282"/>
              <a:ext cx="68893" cy="10617"/>
            </a:xfrm>
            <a:custGeom>
              <a:rect b="b" l="l" r="r" t="t"/>
              <a:pathLst>
                <a:path extrusionOk="0" h="405" w="2628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9" name="Google Shape;17419;p75"/>
            <p:cNvSpPr/>
            <p:nvPr/>
          </p:nvSpPr>
          <p:spPr>
            <a:xfrm>
              <a:off x="5156931" y="3073009"/>
              <a:ext cx="324699" cy="196796"/>
            </a:xfrm>
            <a:custGeom>
              <a:rect b="b" l="l" r="r" t="t"/>
              <a:pathLst>
                <a:path extrusionOk="0" h="7507" w="12386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0" name="Google Shape;17420;p75"/>
            <p:cNvSpPr/>
            <p:nvPr/>
          </p:nvSpPr>
          <p:spPr>
            <a:xfrm>
              <a:off x="5464197" y="3072694"/>
              <a:ext cx="17433" cy="197111"/>
            </a:xfrm>
            <a:custGeom>
              <a:rect b="b" l="l" r="r" t="t"/>
              <a:pathLst>
                <a:path extrusionOk="0" h="7519" w="665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1" name="Google Shape;17421;p75"/>
            <p:cNvSpPr/>
            <p:nvPr/>
          </p:nvSpPr>
          <p:spPr>
            <a:xfrm>
              <a:off x="5217461" y="3013579"/>
              <a:ext cx="32585" cy="32952"/>
            </a:xfrm>
            <a:custGeom>
              <a:rect b="b" l="l" r="r" t="t"/>
              <a:pathLst>
                <a:path extrusionOk="0" h="1257" w="1243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2" name="Google Shape;17422;p75"/>
            <p:cNvSpPr/>
            <p:nvPr/>
          </p:nvSpPr>
          <p:spPr>
            <a:xfrm>
              <a:off x="5271595" y="3008258"/>
              <a:ext cx="36491" cy="10670"/>
            </a:xfrm>
            <a:custGeom>
              <a:rect b="b" l="l" r="r" t="t"/>
              <a:pathLst>
                <a:path extrusionOk="0" h="407" w="1392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3" name="Google Shape;17423;p75"/>
            <p:cNvSpPr/>
            <p:nvPr/>
          </p:nvSpPr>
          <p:spPr>
            <a:xfrm>
              <a:off x="5270206" y="3036255"/>
              <a:ext cx="113406" cy="10670"/>
            </a:xfrm>
            <a:custGeom>
              <a:rect b="b" l="l" r="r" t="t"/>
              <a:pathLst>
                <a:path extrusionOk="0" h="407" w="4326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4" name="Google Shape;17424;p75"/>
            <p:cNvSpPr/>
            <p:nvPr/>
          </p:nvSpPr>
          <p:spPr>
            <a:xfrm>
              <a:off x="5223517" y="3080532"/>
              <a:ext cx="69915" cy="10670"/>
            </a:xfrm>
            <a:custGeom>
              <a:rect b="b" l="l" r="r" t="t"/>
              <a:pathLst>
                <a:path extrusionOk="0" h="407" w="2667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5" name="Google Shape;17425;p75"/>
            <p:cNvSpPr/>
            <p:nvPr/>
          </p:nvSpPr>
          <p:spPr>
            <a:xfrm>
              <a:off x="5183251" y="3234152"/>
              <a:ext cx="56939" cy="10696"/>
            </a:xfrm>
            <a:custGeom>
              <a:rect b="b" l="l" r="r" t="t"/>
              <a:pathLst>
                <a:path extrusionOk="0" h="408" w="2172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26" name="Google Shape;17426;p75"/>
          <p:cNvGrpSpPr/>
          <p:nvPr/>
        </p:nvGrpSpPr>
        <p:grpSpPr>
          <a:xfrm>
            <a:off x="12172662" y="5810675"/>
            <a:ext cx="728882" cy="729668"/>
            <a:chOff x="6086331" y="2905337"/>
            <a:chExt cx="364441" cy="364834"/>
          </a:xfrm>
        </p:grpSpPr>
        <p:sp>
          <p:nvSpPr>
            <p:cNvPr id="17427" name="Google Shape;17427;p75"/>
            <p:cNvSpPr/>
            <p:nvPr/>
          </p:nvSpPr>
          <p:spPr>
            <a:xfrm>
              <a:off x="6086331" y="2905337"/>
              <a:ext cx="277407" cy="277433"/>
            </a:xfrm>
            <a:custGeom>
              <a:rect b="b" l="l" r="r" t="t"/>
              <a:pathLst>
                <a:path extrusionOk="0" h="10583" w="10582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8" name="Google Shape;17428;p75"/>
            <p:cNvSpPr/>
            <p:nvPr/>
          </p:nvSpPr>
          <p:spPr>
            <a:xfrm>
              <a:off x="6143480" y="2983301"/>
              <a:ext cx="142321" cy="121821"/>
            </a:xfrm>
            <a:custGeom>
              <a:rect b="b" l="l" r="r" t="t"/>
              <a:pathLst>
                <a:path extrusionOk="0" h="4647" w="5429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9" name="Google Shape;17429;p75"/>
            <p:cNvSpPr/>
            <p:nvPr/>
          </p:nvSpPr>
          <p:spPr>
            <a:xfrm>
              <a:off x="6184349" y="3013946"/>
              <a:ext cx="70781" cy="60557"/>
            </a:xfrm>
            <a:custGeom>
              <a:rect b="b" l="l" r="r" t="t"/>
              <a:pathLst>
                <a:path extrusionOk="0" h="2310" w="270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0" name="Google Shape;17430;p75"/>
            <p:cNvSpPr/>
            <p:nvPr/>
          </p:nvSpPr>
          <p:spPr>
            <a:xfrm>
              <a:off x="6268368" y="3087374"/>
              <a:ext cx="182404" cy="182797"/>
            </a:xfrm>
            <a:custGeom>
              <a:rect b="b" l="l" r="r" t="t"/>
              <a:pathLst>
                <a:path extrusionOk="0" h="6973" w="6958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1" name="Google Shape;17431;p75"/>
            <p:cNvSpPr/>
            <p:nvPr/>
          </p:nvSpPr>
          <p:spPr>
            <a:xfrm>
              <a:off x="6298620" y="3133172"/>
              <a:ext cx="106747" cy="91412"/>
            </a:xfrm>
            <a:custGeom>
              <a:rect b="b" l="l" r="r" t="t"/>
              <a:pathLst>
                <a:path extrusionOk="0" h="3487" w="4072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2" name="Google Shape;17432;p75"/>
            <p:cNvSpPr/>
            <p:nvPr/>
          </p:nvSpPr>
          <p:spPr>
            <a:xfrm>
              <a:off x="6322843" y="3151706"/>
              <a:ext cx="63991" cy="54527"/>
            </a:xfrm>
            <a:custGeom>
              <a:rect b="b" l="l" r="r" t="t"/>
              <a:pathLst>
                <a:path extrusionOk="0" h="2080" w="2441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33" name="Google Shape;17433;p75"/>
          <p:cNvGrpSpPr/>
          <p:nvPr/>
        </p:nvGrpSpPr>
        <p:grpSpPr>
          <a:xfrm>
            <a:off x="13108118" y="5814502"/>
            <a:ext cx="755411" cy="755359"/>
            <a:chOff x="6554059" y="2907251"/>
            <a:chExt cx="377706" cy="377680"/>
          </a:xfrm>
        </p:grpSpPr>
        <p:sp>
          <p:nvSpPr>
            <p:cNvPr id="17434" name="Google Shape;17434;p75"/>
            <p:cNvSpPr/>
            <p:nvPr/>
          </p:nvSpPr>
          <p:spPr>
            <a:xfrm>
              <a:off x="6635064" y="2907251"/>
              <a:ext cx="215723" cy="377680"/>
            </a:xfrm>
            <a:custGeom>
              <a:rect b="b" l="l" r="r" t="t"/>
              <a:pathLst>
                <a:path extrusionOk="0" h="14407" w="8229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5" name="Google Shape;17435;p75"/>
            <p:cNvSpPr/>
            <p:nvPr/>
          </p:nvSpPr>
          <p:spPr>
            <a:xfrm>
              <a:off x="6805330" y="2907251"/>
              <a:ext cx="45457" cy="377680"/>
            </a:xfrm>
            <a:custGeom>
              <a:rect b="b" l="l" r="r" t="t"/>
              <a:pathLst>
                <a:path extrusionOk="0" h="14407" w="1734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6" name="Google Shape;17436;p75"/>
            <p:cNvSpPr/>
            <p:nvPr/>
          </p:nvSpPr>
          <p:spPr>
            <a:xfrm>
              <a:off x="6635064" y="3227389"/>
              <a:ext cx="215723" cy="22728"/>
            </a:xfrm>
            <a:custGeom>
              <a:rect b="b" l="l" r="r" t="t"/>
              <a:pathLst>
                <a:path extrusionOk="0" h="867" w="8229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7" name="Google Shape;17437;p75"/>
            <p:cNvSpPr/>
            <p:nvPr/>
          </p:nvSpPr>
          <p:spPr>
            <a:xfrm>
              <a:off x="6828058" y="3227389"/>
              <a:ext cx="22728" cy="22728"/>
            </a:xfrm>
            <a:custGeom>
              <a:rect b="b" l="l" r="r" t="t"/>
              <a:pathLst>
                <a:path extrusionOk="0" h="867" w="867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8" name="Google Shape;17438;p75"/>
            <p:cNvSpPr/>
            <p:nvPr/>
          </p:nvSpPr>
          <p:spPr>
            <a:xfrm>
              <a:off x="6635064" y="3250091"/>
              <a:ext cx="215723" cy="34840"/>
            </a:xfrm>
            <a:custGeom>
              <a:rect b="b" l="l" r="r" t="t"/>
              <a:pathLst>
                <a:path extrusionOk="0" h="1329" w="8229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9" name="Google Shape;17439;p75"/>
            <p:cNvSpPr/>
            <p:nvPr/>
          </p:nvSpPr>
          <p:spPr>
            <a:xfrm>
              <a:off x="6805330" y="3250091"/>
              <a:ext cx="45457" cy="34840"/>
            </a:xfrm>
            <a:custGeom>
              <a:rect b="b" l="l" r="r" t="t"/>
              <a:pathLst>
                <a:path extrusionOk="0" h="1329" w="1734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0" name="Google Shape;17440;p75"/>
            <p:cNvSpPr/>
            <p:nvPr/>
          </p:nvSpPr>
          <p:spPr>
            <a:xfrm>
              <a:off x="6635064" y="2907251"/>
              <a:ext cx="216090" cy="35207"/>
            </a:xfrm>
            <a:custGeom>
              <a:rect b="b" l="l" r="r" t="t"/>
              <a:pathLst>
                <a:path extrusionOk="0" h="1343" w="8243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1" name="Google Shape;17441;p75"/>
            <p:cNvSpPr/>
            <p:nvPr/>
          </p:nvSpPr>
          <p:spPr>
            <a:xfrm>
              <a:off x="6805330" y="2907251"/>
              <a:ext cx="45457" cy="35207"/>
            </a:xfrm>
            <a:custGeom>
              <a:rect b="b" l="l" r="r" t="t"/>
              <a:pathLst>
                <a:path extrusionOk="0" h="1343" w="1734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2" name="Google Shape;17442;p75"/>
            <p:cNvSpPr/>
            <p:nvPr/>
          </p:nvSpPr>
          <p:spPr>
            <a:xfrm>
              <a:off x="6720577" y="3262202"/>
              <a:ext cx="45064" cy="11010"/>
            </a:xfrm>
            <a:custGeom>
              <a:rect b="b" l="l" r="r" t="t"/>
              <a:pathLst>
                <a:path extrusionOk="0" h="420" w="1719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3" name="Google Shape;17443;p75"/>
            <p:cNvSpPr/>
            <p:nvPr/>
          </p:nvSpPr>
          <p:spPr>
            <a:xfrm>
              <a:off x="6554059" y="2962879"/>
              <a:ext cx="149137" cy="163765"/>
            </a:xfrm>
            <a:custGeom>
              <a:rect b="b" l="l" r="r" t="t"/>
              <a:pathLst>
                <a:path extrusionOk="0" h="6247" w="5689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4" name="Google Shape;17444;p75"/>
            <p:cNvSpPr/>
            <p:nvPr/>
          </p:nvSpPr>
          <p:spPr>
            <a:xfrm>
              <a:off x="6650950" y="2962879"/>
              <a:ext cx="52246" cy="129056"/>
            </a:xfrm>
            <a:custGeom>
              <a:rect b="b" l="l" r="r" t="t"/>
              <a:pathLst>
                <a:path extrusionOk="0" h="4923" w="1993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5" name="Google Shape;17445;p75"/>
            <p:cNvSpPr/>
            <p:nvPr/>
          </p:nvSpPr>
          <p:spPr>
            <a:xfrm>
              <a:off x="6596842" y="2999580"/>
              <a:ext cx="64358" cy="53295"/>
            </a:xfrm>
            <a:custGeom>
              <a:rect b="b" l="l" r="r" t="t"/>
              <a:pathLst>
                <a:path extrusionOk="0" h="2033" w="2455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6" name="Google Shape;17446;p75"/>
            <p:cNvSpPr/>
            <p:nvPr/>
          </p:nvSpPr>
          <p:spPr>
            <a:xfrm>
              <a:off x="6782628" y="3055576"/>
              <a:ext cx="149137" cy="163765"/>
            </a:xfrm>
            <a:custGeom>
              <a:rect b="b" l="l" r="r" t="t"/>
              <a:pathLst>
                <a:path extrusionOk="0" h="6247" w="5689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7" name="Google Shape;17447;p75"/>
            <p:cNvSpPr/>
            <p:nvPr/>
          </p:nvSpPr>
          <p:spPr>
            <a:xfrm>
              <a:off x="6879885" y="3055576"/>
              <a:ext cx="51879" cy="129083"/>
            </a:xfrm>
            <a:custGeom>
              <a:rect b="b" l="l" r="r" t="t"/>
              <a:pathLst>
                <a:path extrusionOk="0" h="4924" w="1979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8" name="Google Shape;17448;p75"/>
            <p:cNvSpPr/>
            <p:nvPr/>
          </p:nvSpPr>
          <p:spPr>
            <a:xfrm>
              <a:off x="6841297" y="3080926"/>
              <a:ext cx="31799" cy="32192"/>
            </a:xfrm>
            <a:custGeom>
              <a:rect b="b" l="l" r="r" t="t"/>
              <a:pathLst>
                <a:path extrusionOk="0" h="1228" w="1213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9" name="Google Shape;17449;p75"/>
            <p:cNvSpPr/>
            <p:nvPr/>
          </p:nvSpPr>
          <p:spPr>
            <a:xfrm>
              <a:off x="6830706" y="3113091"/>
              <a:ext cx="53374" cy="31825"/>
            </a:xfrm>
            <a:custGeom>
              <a:rect b="b" l="l" r="r" t="t"/>
              <a:pathLst>
                <a:path extrusionOk="0" h="1214" w="2036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0" name="Google Shape;17450;p75"/>
            <p:cNvSpPr/>
            <p:nvPr/>
          </p:nvSpPr>
          <p:spPr>
            <a:xfrm>
              <a:off x="6725112" y="2972343"/>
              <a:ext cx="95396" cy="10984"/>
            </a:xfrm>
            <a:custGeom>
              <a:rect b="b" l="l" r="r" t="t"/>
              <a:pathLst>
                <a:path extrusionOk="0" h="419" w="3639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1" name="Google Shape;17451;p75"/>
            <p:cNvSpPr/>
            <p:nvPr/>
          </p:nvSpPr>
          <p:spPr>
            <a:xfrm>
              <a:off x="6725112" y="2995045"/>
              <a:ext cx="95396" cy="10984"/>
            </a:xfrm>
            <a:custGeom>
              <a:rect b="b" l="l" r="r" t="t"/>
              <a:pathLst>
                <a:path extrusionOk="0" h="419" w="3639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2" name="Google Shape;17452;p75"/>
            <p:cNvSpPr/>
            <p:nvPr/>
          </p:nvSpPr>
          <p:spPr>
            <a:xfrm>
              <a:off x="6725112" y="3017747"/>
              <a:ext cx="95396" cy="11377"/>
            </a:xfrm>
            <a:custGeom>
              <a:rect b="b" l="l" r="r" t="t"/>
              <a:pathLst>
                <a:path extrusionOk="0" h="434" w="3639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3" name="Google Shape;17453;p75"/>
            <p:cNvSpPr/>
            <p:nvPr/>
          </p:nvSpPr>
          <p:spPr>
            <a:xfrm>
              <a:off x="6664949" y="3138467"/>
              <a:ext cx="91595" cy="23095"/>
            </a:xfrm>
            <a:custGeom>
              <a:rect b="b" l="l" r="r" t="t"/>
              <a:pathLst>
                <a:path extrusionOk="0" h="881" w="3494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4" name="Google Shape;17454;p75"/>
            <p:cNvSpPr/>
            <p:nvPr/>
          </p:nvSpPr>
          <p:spPr>
            <a:xfrm>
              <a:off x="6663428" y="3178576"/>
              <a:ext cx="95003" cy="11377"/>
            </a:xfrm>
            <a:custGeom>
              <a:rect b="b" l="l" r="r" t="t"/>
              <a:pathLst>
                <a:path extrusionOk="0" h="434" w="3624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5" name="Google Shape;17455;p75"/>
          <p:cNvGrpSpPr/>
          <p:nvPr/>
        </p:nvGrpSpPr>
        <p:grpSpPr>
          <a:xfrm>
            <a:off x="14983592" y="5890893"/>
            <a:ext cx="801602" cy="635085"/>
            <a:chOff x="7491796" y="2945446"/>
            <a:chExt cx="400801" cy="317542"/>
          </a:xfrm>
        </p:grpSpPr>
        <p:sp>
          <p:nvSpPr>
            <p:cNvPr id="17456" name="Google Shape;17456;p75"/>
            <p:cNvSpPr/>
            <p:nvPr/>
          </p:nvSpPr>
          <p:spPr>
            <a:xfrm>
              <a:off x="7491796" y="2998453"/>
              <a:ext cx="340611" cy="264536"/>
            </a:xfrm>
            <a:custGeom>
              <a:rect b="b" l="l" r="r" t="t"/>
              <a:pathLst>
                <a:path extrusionOk="0" h="10091" w="12993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7" name="Google Shape;17457;p75"/>
            <p:cNvSpPr/>
            <p:nvPr/>
          </p:nvSpPr>
          <p:spPr>
            <a:xfrm>
              <a:off x="7491796" y="2998453"/>
              <a:ext cx="24249" cy="264536"/>
            </a:xfrm>
            <a:custGeom>
              <a:rect b="b" l="l" r="r" t="t"/>
              <a:pathLst>
                <a:path extrusionOk="0" h="10091" w="925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8" name="Google Shape;17458;p75"/>
            <p:cNvSpPr/>
            <p:nvPr/>
          </p:nvSpPr>
          <p:spPr>
            <a:xfrm>
              <a:off x="7541002" y="2945473"/>
              <a:ext cx="291406" cy="58669"/>
            </a:xfrm>
            <a:custGeom>
              <a:rect b="b" l="l" r="r" t="t"/>
              <a:pathLst>
                <a:path extrusionOk="0" h="2238" w="11116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9" name="Google Shape;17459;p75"/>
            <p:cNvSpPr/>
            <p:nvPr/>
          </p:nvSpPr>
          <p:spPr>
            <a:xfrm>
              <a:off x="7491796" y="2945473"/>
              <a:ext cx="56415" cy="58669"/>
            </a:xfrm>
            <a:custGeom>
              <a:rect b="b" l="l" r="r" t="t"/>
              <a:pathLst>
                <a:path extrusionOk="0" h="2238" w="2152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0" name="Google Shape;17460;p75"/>
            <p:cNvSpPr/>
            <p:nvPr/>
          </p:nvSpPr>
          <p:spPr>
            <a:xfrm>
              <a:off x="7491796" y="2945446"/>
              <a:ext cx="24642" cy="58695"/>
            </a:xfrm>
            <a:custGeom>
              <a:rect b="b" l="l" r="r" t="t"/>
              <a:pathLst>
                <a:path extrusionOk="0" h="2239" w="94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1" name="Google Shape;17461;p75"/>
            <p:cNvSpPr/>
            <p:nvPr/>
          </p:nvSpPr>
          <p:spPr>
            <a:xfrm>
              <a:off x="7568632" y="2968542"/>
              <a:ext cx="228962" cy="12138"/>
            </a:xfrm>
            <a:custGeom>
              <a:rect b="b" l="l" r="r" t="t"/>
              <a:pathLst>
                <a:path extrusionOk="0" h="463" w="8734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2" name="Google Shape;17462;p75"/>
            <p:cNvSpPr/>
            <p:nvPr/>
          </p:nvSpPr>
          <p:spPr>
            <a:xfrm>
              <a:off x="7656793" y="3073402"/>
              <a:ext cx="225947" cy="122450"/>
            </a:xfrm>
            <a:custGeom>
              <a:rect b="b" l="l" r="r" t="t"/>
              <a:pathLst>
                <a:path extrusionOk="0" h="4671" w="8619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3" name="Google Shape;17463;p75"/>
            <p:cNvSpPr/>
            <p:nvPr/>
          </p:nvSpPr>
          <p:spPr>
            <a:xfrm>
              <a:off x="7649610" y="3172888"/>
              <a:ext cx="32952" cy="32952"/>
            </a:xfrm>
            <a:custGeom>
              <a:rect b="b" l="l" r="r" t="t"/>
              <a:pathLst>
                <a:path extrusionOk="0" h="1257" w="1257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4" name="Google Shape;17464;p75"/>
            <p:cNvSpPr/>
            <p:nvPr/>
          </p:nvSpPr>
          <p:spPr>
            <a:xfrm>
              <a:off x="7778273" y="3164184"/>
              <a:ext cx="32952" cy="33345"/>
            </a:xfrm>
            <a:custGeom>
              <a:rect b="b" l="l" r="r" t="t"/>
              <a:pathLst>
                <a:path extrusionOk="0" h="1272" w="1257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5" name="Google Shape;17465;p75"/>
            <p:cNvSpPr/>
            <p:nvPr/>
          </p:nvSpPr>
          <p:spPr>
            <a:xfrm>
              <a:off x="7859252" y="3062785"/>
              <a:ext cx="33345" cy="33319"/>
            </a:xfrm>
            <a:custGeom>
              <a:rect b="b" l="l" r="r" t="t"/>
              <a:pathLst>
                <a:path extrusionOk="0" h="1271" w="1272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6" name="Google Shape;17466;p75"/>
            <p:cNvSpPr/>
            <p:nvPr/>
          </p:nvSpPr>
          <p:spPr>
            <a:xfrm>
              <a:off x="7713942" y="3112724"/>
              <a:ext cx="32952" cy="33319"/>
            </a:xfrm>
            <a:custGeom>
              <a:rect b="b" l="l" r="r" t="t"/>
              <a:pathLst>
                <a:path extrusionOk="0" h="1271" w="1257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7" name="Google Shape;17467;p75"/>
            <p:cNvSpPr/>
            <p:nvPr/>
          </p:nvSpPr>
          <p:spPr>
            <a:xfrm>
              <a:off x="7649610" y="3172704"/>
              <a:ext cx="24616" cy="33319"/>
            </a:xfrm>
            <a:custGeom>
              <a:rect b="b" l="l" r="r" t="t"/>
              <a:pathLst>
                <a:path extrusionOk="0" h="1271" w="939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8" name="Google Shape;17468;p75"/>
            <p:cNvSpPr/>
            <p:nvPr/>
          </p:nvSpPr>
          <p:spPr>
            <a:xfrm>
              <a:off x="7778273" y="3164237"/>
              <a:ext cx="24616" cy="33083"/>
            </a:xfrm>
            <a:custGeom>
              <a:rect b="b" l="l" r="r" t="t"/>
              <a:pathLst>
                <a:path extrusionOk="0" h="1262" w="939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9" name="Google Shape;17469;p75"/>
            <p:cNvSpPr/>
            <p:nvPr/>
          </p:nvSpPr>
          <p:spPr>
            <a:xfrm>
              <a:off x="7859252" y="3062968"/>
              <a:ext cx="24642" cy="33083"/>
            </a:xfrm>
            <a:custGeom>
              <a:rect b="b" l="l" r="r" t="t"/>
              <a:pathLst>
                <a:path extrusionOk="0" h="1262" w="94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0" name="Google Shape;17470;p75"/>
            <p:cNvSpPr/>
            <p:nvPr/>
          </p:nvSpPr>
          <p:spPr>
            <a:xfrm>
              <a:off x="7713942" y="3112777"/>
              <a:ext cx="24616" cy="33083"/>
            </a:xfrm>
            <a:custGeom>
              <a:rect b="b" l="l" r="r" t="t"/>
              <a:pathLst>
                <a:path extrusionOk="0" h="1262" w="939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1" name="Google Shape;17471;p75"/>
            <p:cNvSpPr/>
            <p:nvPr/>
          </p:nvSpPr>
          <p:spPr>
            <a:xfrm>
              <a:off x="7530411" y="3104021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2" name="Google Shape;17472;p75"/>
            <p:cNvSpPr/>
            <p:nvPr/>
          </p:nvSpPr>
          <p:spPr>
            <a:xfrm>
              <a:off x="7530411" y="3133539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3" name="Google Shape;17473;p75"/>
            <p:cNvSpPr/>
            <p:nvPr/>
          </p:nvSpPr>
          <p:spPr>
            <a:xfrm>
              <a:off x="7530411" y="3163057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4" name="Google Shape;17474;p75"/>
            <p:cNvSpPr/>
            <p:nvPr/>
          </p:nvSpPr>
          <p:spPr>
            <a:xfrm>
              <a:off x="7530411" y="3192575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5" name="Google Shape;17475;p75"/>
            <p:cNvSpPr/>
            <p:nvPr/>
          </p:nvSpPr>
          <p:spPr>
            <a:xfrm>
              <a:off x="7530411" y="3222093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6" name="Google Shape;17476;p75"/>
            <p:cNvSpPr/>
            <p:nvPr/>
          </p:nvSpPr>
          <p:spPr>
            <a:xfrm>
              <a:off x="7538354" y="3035521"/>
              <a:ext cx="247522" cy="44303"/>
            </a:xfrm>
            <a:custGeom>
              <a:rect b="b" l="l" r="r" t="t"/>
              <a:pathLst>
                <a:path extrusionOk="0" h="1690" w="9442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7" name="Google Shape;17477;p75"/>
            <p:cNvSpPr/>
            <p:nvPr/>
          </p:nvSpPr>
          <p:spPr>
            <a:xfrm>
              <a:off x="7538721" y="3054081"/>
              <a:ext cx="246762" cy="25743"/>
            </a:xfrm>
            <a:custGeom>
              <a:rect b="b" l="l" r="r" t="t"/>
              <a:pathLst>
                <a:path extrusionOk="0" h="982" w="9413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78" name="Google Shape;17478;p75"/>
          <p:cNvGrpSpPr/>
          <p:nvPr/>
        </p:nvGrpSpPr>
        <p:grpSpPr>
          <a:xfrm>
            <a:off x="14091286" y="5815446"/>
            <a:ext cx="690608" cy="731713"/>
            <a:chOff x="7045643" y="2907723"/>
            <a:chExt cx="345304" cy="365857"/>
          </a:xfrm>
        </p:grpSpPr>
        <p:sp>
          <p:nvSpPr>
            <p:cNvPr id="17479" name="Google Shape;17479;p75"/>
            <p:cNvSpPr/>
            <p:nvPr/>
          </p:nvSpPr>
          <p:spPr>
            <a:xfrm>
              <a:off x="7101638" y="2970429"/>
              <a:ext cx="231636" cy="284223"/>
            </a:xfrm>
            <a:custGeom>
              <a:rect b="b" l="l" r="r" t="t"/>
              <a:pathLst>
                <a:path extrusionOk="0" h="10842" w="8836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0" name="Google Shape;17480;p75"/>
            <p:cNvSpPr/>
            <p:nvPr/>
          </p:nvSpPr>
          <p:spPr>
            <a:xfrm>
              <a:off x="7129269" y="2989357"/>
              <a:ext cx="176768" cy="177135"/>
            </a:xfrm>
            <a:custGeom>
              <a:rect b="b" l="l" r="r" t="t"/>
              <a:pathLst>
                <a:path extrusionOk="0" h="6757" w="6743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1" name="Google Shape;17481;p75"/>
            <p:cNvSpPr/>
            <p:nvPr/>
          </p:nvSpPr>
          <p:spPr>
            <a:xfrm>
              <a:off x="7148196" y="3008284"/>
              <a:ext cx="138913" cy="139280"/>
            </a:xfrm>
            <a:custGeom>
              <a:rect b="b" l="l" r="r" t="t"/>
              <a:pathLst>
                <a:path extrusionOk="0" h="5313" w="5299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2" name="Google Shape;17482;p75"/>
            <p:cNvSpPr/>
            <p:nvPr/>
          </p:nvSpPr>
          <p:spPr>
            <a:xfrm>
              <a:off x="7198529" y="3248570"/>
              <a:ext cx="37854" cy="25009"/>
            </a:xfrm>
            <a:custGeom>
              <a:rect b="b" l="l" r="r" t="t"/>
              <a:pathLst>
                <a:path extrusionOk="0" h="954" w="1444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3" name="Google Shape;17483;p75"/>
            <p:cNvSpPr/>
            <p:nvPr/>
          </p:nvSpPr>
          <p:spPr>
            <a:xfrm>
              <a:off x="7342711" y="3071436"/>
              <a:ext cx="48236" cy="12950"/>
            </a:xfrm>
            <a:custGeom>
              <a:rect b="b" l="l" r="r" t="t"/>
              <a:pathLst>
                <a:path extrusionOk="0" h="494" w="184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4" name="Google Shape;17484;p75"/>
            <p:cNvSpPr/>
            <p:nvPr/>
          </p:nvSpPr>
          <p:spPr>
            <a:xfrm>
              <a:off x="7045643" y="3071436"/>
              <a:ext cx="54658" cy="12950"/>
            </a:xfrm>
            <a:custGeom>
              <a:rect b="b" l="l" r="r" t="t"/>
              <a:pathLst>
                <a:path extrusionOk="0" h="494" w="2085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5" name="Google Shape;17485;p75"/>
            <p:cNvSpPr/>
            <p:nvPr/>
          </p:nvSpPr>
          <p:spPr>
            <a:xfrm>
              <a:off x="7211400" y="2907723"/>
              <a:ext cx="12505" cy="43831"/>
            </a:xfrm>
            <a:custGeom>
              <a:rect b="b" l="l" r="r" t="t"/>
              <a:pathLst>
                <a:path extrusionOk="0" h="1672" w="477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6" name="Google Shape;17486;p75"/>
            <p:cNvSpPr/>
            <p:nvPr/>
          </p:nvSpPr>
          <p:spPr>
            <a:xfrm>
              <a:off x="7204951" y="3014706"/>
              <a:ext cx="25009" cy="107508"/>
            </a:xfrm>
            <a:custGeom>
              <a:rect b="b" l="l" r="r" t="t"/>
              <a:pathLst>
                <a:path extrusionOk="0" h="4101" w="954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7" name="Google Shape;17487;p75"/>
            <p:cNvSpPr/>
            <p:nvPr/>
          </p:nvSpPr>
          <p:spPr>
            <a:xfrm>
              <a:off x="7207992" y="3134666"/>
              <a:ext cx="18953" cy="18953"/>
            </a:xfrm>
            <a:custGeom>
              <a:rect b="b" l="l" r="r" t="t"/>
              <a:pathLst>
                <a:path extrusionOk="0" h="723" w="723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8" name="Google Shape;17488;p75"/>
            <p:cNvSpPr/>
            <p:nvPr/>
          </p:nvSpPr>
          <p:spPr>
            <a:xfrm>
              <a:off x="7276099" y="2940754"/>
              <a:ext cx="25088" cy="28574"/>
            </a:xfrm>
            <a:custGeom>
              <a:rect b="b" l="l" r="r" t="t"/>
              <a:pathLst>
                <a:path extrusionOk="0" h="1090" w="957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9" name="Google Shape;17489;p75"/>
            <p:cNvSpPr/>
            <p:nvPr/>
          </p:nvSpPr>
          <p:spPr>
            <a:xfrm>
              <a:off x="7133804" y="3185812"/>
              <a:ext cx="26372" cy="29859"/>
            </a:xfrm>
            <a:custGeom>
              <a:rect b="b" l="l" r="r" t="t"/>
              <a:pathLst>
                <a:path extrusionOk="0" h="1139" w="1006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0" name="Google Shape;17490;p75"/>
            <p:cNvSpPr/>
            <p:nvPr/>
          </p:nvSpPr>
          <p:spPr>
            <a:xfrm>
              <a:off x="7132886" y="2939758"/>
              <a:ext cx="26320" cy="29571"/>
            </a:xfrm>
            <a:custGeom>
              <a:rect b="b" l="l" r="r" t="t"/>
              <a:pathLst>
                <a:path extrusionOk="0" h="1128" w="1004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1" name="Google Shape;17491;p75"/>
            <p:cNvSpPr/>
            <p:nvPr/>
          </p:nvSpPr>
          <p:spPr>
            <a:xfrm>
              <a:off x="7276020" y="3186729"/>
              <a:ext cx="25062" cy="28941"/>
            </a:xfrm>
            <a:custGeom>
              <a:rect b="b" l="l" r="r" t="t"/>
              <a:pathLst>
                <a:path extrusionOk="0" h="1104" w="956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2" name="Google Shape;17492;p75"/>
            <p:cNvSpPr/>
            <p:nvPr/>
          </p:nvSpPr>
          <p:spPr>
            <a:xfrm>
              <a:off x="7322185" y="3137550"/>
              <a:ext cx="35312" cy="22886"/>
            </a:xfrm>
            <a:custGeom>
              <a:rect b="b" l="l" r="r" t="t"/>
              <a:pathLst>
                <a:path extrusionOk="0" h="873" w="1347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3" name="Google Shape;17493;p75"/>
            <p:cNvSpPr/>
            <p:nvPr/>
          </p:nvSpPr>
          <p:spPr>
            <a:xfrm>
              <a:off x="7077599" y="2995858"/>
              <a:ext cx="33922" cy="21916"/>
            </a:xfrm>
            <a:custGeom>
              <a:rect b="b" l="l" r="r" t="t"/>
              <a:pathLst>
                <a:path extrusionOk="0" h="836" w="1294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4" name="Google Shape;17494;p75"/>
            <p:cNvSpPr/>
            <p:nvPr/>
          </p:nvSpPr>
          <p:spPr>
            <a:xfrm>
              <a:off x="7323784" y="2995255"/>
              <a:ext cx="35312" cy="22519"/>
            </a:xfrm>
            <a:custGeom>
              <a:rect b="b" l="l" r="r" t="t"/>
              <a:pathLst>
                <a:path extrusionOk="0" h="859" w="1347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5" name="Google Shape;17495;p75"/>
            <p:cNvSpPr/>
            <p:nvPr/>
          </p:nvSpPr>
          <p:spPr>
            <a:xfrm>
              <a:off x="7077809" y="3137550"/>
              <a:ext cx="34945" cy="22886"/>
            </a:xfrm>
            <a:custGeom>
              <a:rect b="b" l="l" r="r" t="t"/>
              <a:pathLst>
                <a:path extrusionOk="0" h="873" w="1333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6" name="Google Shape;17496;p75"/>
            <p:cNvSpPr/>
            <p:nvPr/>
          </p:nvSpPr>
          <p:spPr>
            <a:xfrm>
              <a:off x="7186050" y="3210742"/>
              <a:ext cx="63204" cy="44303"/>
            </a:xfrm>
            <a:custGeom>
              <a:rect b="b" l="l" r="r" t="t"/>
              <a:pathLst>
                <a:path extrusionOk="0" h="1690" w="2411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7" name="Google Shape;17497;p75"/>
            <p:cNvSpPr/>
            <p:nvPr/>
          </p:nvSpPr>
          <p:spPr>
            <a:xfrm>
              <a:off x="7179602" y="3210349"/>
              <a:ext cx="76102" cy="12898"/>
            </a:xfrm>
            <a:custGeom>
              <a:rect b="b" l="l" r="r" t="t"/>
              <a:pathLst>
                <a:path extrusionOk="0" h="492" w="2903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98" name="Google Shape;17498;p75"/>
          <p:cNvGrpSpPr/>
          <p:nvPr/>
        </p:nvGrpSpPr>
        <p:grpSpPr>
          <a:xfrm>
            <a:off x="15985687" y="5814502"/>
            <a:ext cx="695589" cy="732657"/>
            <a:chOff x="7992843" y="2907251"/>
            <a:chExt cx="347794" cy="366328"/>
          </a:xfrm>
        </p:grpSpPr>
        <p:sp>
          <p:nvSpPr>
            <p:cNvPr id="17499" name="Google Shape;17499;p75"/>
            <p:cNvSpPr/>
            <p:nvPr/>
          </p:nvSpPr>
          <p:spPr>
            <a:xfrm>
              <a:off x="7992843" y="2907251"/>
              <a:ext cx="347794" cy="238032"/>
            </a:xfrm>
            <a:custGeom>
              <a:rect b="b" l="l" r="r" t="t"/>
              <a:pathLst>
                <a:path extrusionOk="0" h="9080" w="13267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0" name="Google Shape;17500;p75"/>
            <p:cNvSpPr/>
            <p:nvPr/>
          </p:nvSpPr>
          <p:spPr>
            <a:xfrm>
              <a:off x="7993210" y="2907251"/>
              <a:ext cx="26897" cy="238032"/>
            </a:xfrm>
            <a:custGeom>
              <a:rect b="b" l="l" r="r" t="t"/>
              <a:pathLst>
                <a:path extrusionOk="0" h="9080" w="1026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1" name="Google Shape;17501;p75"/>
            <p:cNvSpPr/>
            <p:nvPr/>
          </p:nvSpPr>
          <p:spPr>
            <a:xfrm>
              <a:off x="8018586" y="2935590"/>
              <a:ext cx="296334" cy="207439"/>
            </a:xfrm>
            <a:custGeom>
              <a:rect b="b" l="l" r="r" t="t"/>
              <a:pathLst>
                <a:path extrusionOk="0" h="7913" w="11304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2" name="Google Shape;17502;p75"/>
            <p:cNvSpPr/>
            <p:nvPr/>
          </p:nvSpPr>
          <p:spPr>
            <a:xfrm>
              <a:off x="8018586" y="2935249"/>
              <a:ext cx="22335" cy="207387"/>
            </a:xfrm>
            <a:custGeom>
              <a:rect b="b" l="l" r="r" t="t"/>
              <a:pathLst>
                <a:path extrusionOk="0" h="7911" w="852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3" name="Google Shape;17503;p75"/>
            <p:cNvSpPr/>
            <p:nvPr/>
          </p:nvSpPr>
          <p:spPr>
            <a:xfrm>
              <a:off x="8137393" y="3051801"/>
              <a:ext cx="27657" cy="91595"/>
            </a:xfrm>
            <a:custGeom>
              <a:rect b="b" l="l" r="r" t="t"/>
              <a:pathLst>
                <a:path extrusionOk="0" h="3494" w="1055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4" name="Google Shape;17504;p75"/>
            <p:cNvSpPr/>
            <p:nvPr/>
          </p:nvSpPr>
          <p:spPr>
            <a:xfrm>
              <a:off x="8137393" y="3051801"/>
              <a:ext cx="14785" cy="91595"/>
            </a:xfrm>
            <a:custGeom>
              <a:rect b="b" l="l" r="r" t="t"/>
              <a:pathLst>
                <a:path extrusionOk="0" h="3494" w="564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5" name="Google Shape;17505;p75"/>
            <p:cNvSpPr/>
            <p:nvPr/>
          </p:nvSpPr>
          <p:spPr>
            <a:xfrm>
              <a:off x="8216116" y="2961726"/>
              <a:ext cx="54134" cy="182430"/>
            </a:xfrm>
            <a:custGeom>
              <a:rect b="b" l="l" r="r" t="t"/>
              <a:pathLst>
                <a:path extrusionOk="0" h="6959" w="2065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6" name="Google Shape;17506;p75"/>
            <p:cNvSpPr/>
            <p:nvPr/>
          </p:nvSpPr>
          <p:spPr>
            <a:xfrm>
              <a:off x="8216116" y="2961726"/>
              <a:ext cx="17800" cy="182430"/>
            </a:xfrm>
            <a:custGeom>
              <a:rect b="b" l="l" r="r" t="t"/>
              <a:pathLst>
                <a:path extrusionOk="0" h="6959" w="679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7" name="Google Shape;17507;p75"/>
            <p:cNvSpPr/>
            <p:nvPr/>
          </p:nvSpPr>
          <p:spPr>
            <a:xfrm>
              <a:off x="8137393" y="2998637"/>
              <a:ext cx="54160" cy="53190"/>
            </a:xfrm>
            <a:custGeom>
              <a:rect b="b" l="l" r="r" t="t"/>
              <a:pathLst>
                <a:path extrusionOk="0" h="2029" w="2066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8" name="Google Shape;17508;p75"/>
            <p:cNvSpPr/>
            <p:nvPr/>
          </p:nvSpPr>
          <p:spPr>
            <a:xfrm>
              <a:off x="8137393" y="2998637"/>
              <a:ext cx="34473" cy="53190"/>
            </a:xfrm>
            <a:custGeom>
              <a:rect b="b" l="l" r="r" t="t"/>
              <a:pathLst>
                <a:path extrusionOk="0" h="2029" w="1315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9" name="Google Shape;17509;p75"/>
            <p:cNvSpPr/>
            <p:nvPr/>
          </p:nvSpPr>
          <p:spPr>
            <a:xfrm>
              <a:off x="8147617" y="2998060"/>
              <a:ext cx="34079" cy="32585"/>
            </a:xfrm>
            <a:custGeom>
              <a:rect b="b" l="l" r="r" t="t"/>
              <a:pathLst>
                <a:path extrusionOk="0" h="1243" w="130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0" name="Google Shape;17510;p75"/>
            <p:cNvSpPr/>
            <p:nvPr/>
          </p:nvSpPr>
          <p:spPr>
            <a:xfrm>
              <a:off x="8148010" y="2998479"/>
              <a:ext cx="23856" cy="32166"/>
            </a:xfrm>
            <a:custGeom>
              <a:rect b="b" l="l" r="r" t="t"/>
              <a:pathLst>
                <a:path extrusionOk="0" h="1227" w="91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1" name="Google Shape;17511;p75"/>
            <p:cNvSpPr/>
            <p:nvPr/>
          </p:nvSpPr>
          <p:spPr>
            <a:xfrm>
              <a:off x="8076102" y="3071488"/>
              <a:ext cx="29544" cy="29544"/>
            </a:xfrm>
            <a:custGeom>
              <a:rect b="b" l="l" r="r" t="t"/>
              <a:pathLst>
                <a:path extrusionOk="0" h="1127" w="1127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2" name="Google Shape;17512;p75"/>
            <p:cNvSpPr/>
            <p:nvPr/>
          </p:nvSpPr>
          <p:spPr>
            <a:xfrm>
              <a:off x="8076102" y="3071488"/>
              <a:ext cx="14785" cy="29544"/>
            </a:xfrm>
            <a:custGeom>
              <a:rect b="b" l="l" r="r" t="t"/>
              <a:pathLst>
                <a:path extrusionOk="0" h="1127" w="564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3" name="Google Shape;17513;p75"/>
            <p:cNvSpPr/>
            <p:nvPr/>
          </p:nvSpPr>
          <p:spPr>
            <a:xfrm>
              <a:off x="8068526" y="3098726"/>
              <a:ext cx="44670" cy="44670"/>
            </a:xfrm>
            <a:custGeom>
              <a:rect b="b" l="l" r="r" t="t"/>
              <a:pathLst>
                <a:path extrusionOk="0" h="1704" w="1704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4" name="Google Shape;17514;p75"/>
            <p:cNvSpPr/>
            <p:nvPr/>
          </p:nvSpPr>
          <p:spPr>
            <a:xfrm>
              <a:off x="8068526" y="3098726"/>
              <a:ext cx="23122" cy="44670"/>
            </a:xfrm>
            <a:custGeom>
              <a:rect b="b" l="l" r="r" t="t"/>
              <a:pathLst>
                <a:path extrusionOk="0" h="1704" w="882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5" name="Google Shape;17515;p75"/>
            <p:cNvSpPr/>
            <p:nvPr/>
          </p:nvSpPr>
          <p:spPr>
            <a:xfrm>
              <a:off x="8250170" y="3065773"/>
              <a:ext cx="20081" cy="11037"/>
            </a:xfrm>
            <a:custGeom>
              <a:rect b="b" l="l" r="r" t="t"/>
              <a:pathLst>
                <a:path extrusionOk="0" h="421" w="766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6" name="Google Shape;17516;p75"/>
            <p:cNvSpPr/>
            <p:nvPr/>
          </p:nvSpPr>
          <p:spPr>
            <a:xfrm>
              <a:off x="8247758" y="3102107"/>
              <a:ext cx="22492" cy="11063"/>
            </a:xfrm>
            <a:custGeom>
              <a:rect b="b" l="l" r="r" t="t"/>
              <a:pathLst>
                <a:path extrusionOk="0" h="422" w="858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7" name="Google Shape;17517;p75"/>
            <p:cNvSpPr/>
            <p:nvPr/>
          </p:nvSpPr>
          <p:spPr>
            <a:xfrm>
              <a:off x="8250170" y="2992397"/>
              <a:ext cx="20081" cy="11377"/>
            </a:xfrm>
            <a:custGeom>
              <a:rect b="b" l="l" r="r" t="t"/>
              <a:pathLst>
                <a:path extrusionOk="0" h="434" w="766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8" name="Google Shape;17518;p75"/>
            <p:cNvSpPr/>
            <p:nvPr/>
          </p:nvSpPr>
          <p:spPr>
            <a:xfrm>
              <a:off x="8250170" y="3029098"/>
              <a:ext cx="20081" cy="10984"/>
            </a:xfrm>
            <a:custGeom>
              <a:rect b="b" l="l" r="r" t="t"/>
              <a:pathLst>
                <a:path extrusionOk="0" h="419" w="766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9" name="Google Shape;17519;p75"/>
            <p:cNvSpPr/>
            <p:nvPr/>
          </p:nvSpPr>
          <p:spPr>
            <a:xfrm>
              <a:off x="8059062" y="2981597"/>
              <a:ext cx="63231" cy="74765"/>
            </a:xfrm>
            <a:custGeom>
              <a:rect b="b" l="l" r="r" t="t"/>
              <a:pathLst>
                <a:path extrusionOk="0" h="2852" w="2412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0" name="Google Shape;17520;p75"/>
            <p:cNvSpPr/>
            <p:nvPr/>
          </p:nvSpPr>
          <p:spPr>
            <a:xfrm>
              <a:off x="8059062" y="2981309"/>
              <a:ext cx="39008" cy="75054"/>
            </a:xfrm>
            <a:custGeom>
              <a:rect b="b" l="l" r="r" t="t"/>
              <a:pathLst>
                <a:path extrusionOk="0" h="2863" w="1488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1" name="Google Shape;17521;p75"/>
            <p:cNvSpPr/>
            <p:nvPr/>
          </p:nvSpPr>
          <p:spPr>
            <a:xfrm>
              <a:off x="8079510" y="2981597"/>
              <a:ext cx="21968" cy="50176"/>
            </a:xfrm>
            <a:custGeom>
              <a:rect b="b" l="l" r="r" t="t"/>
              <a:pathLst>
                <a:path extrusionOk="0" h="1914" w="838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2" name="Google Shape;17522;p75"/>
            <p:cNvSpPr/>
            <p:nvPr/>
          </p:nvSpPr>
          <p:spPr>
            <a:xfrm>
              <a:off x="8065511" y="3055969"/>
              <a:ext cx="50726" cy="17040"/>
            </a:xfrm>
            <a:custGeom>
              <a:rect b="b" l="l" r="r" t="t"/>
              <a:pathLst>
                <a:path extrusionOk="0" h="650" w="1935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3" name="Google Shape;17523;p75"/>
            <p:cNvSpPr/>
            <p:nvPr/>
          </p:nvSpPr>
          <p:spPr>
            <a:xfrm>
              <a:off x="8065511" y="3058617"/>
              <a:ext cx="50726" cy="14392"/>
            </a:xfrm>
            <a:custGeom>
              <a:rect b="b" l="l" r="r" t="t"/>
              <a:pathLst>
                <a:path extrusionOk="0" h="549" w="1935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4" name="Google Shape;17524;p75"/>
            <p:cNvSpPr/>
            <p:nvPr/>
          </p:nvSpPr>
          <p:spPr>
            <a:xfrm>
              <a:off x="8164656" y="3051801"/>
              <a:ext cx="26897" cy="91595"/>
            </a:xfrm>
            <a:custGeom>
              <a:rect b="b" l="l" r="r" t="t"/>
              <a:pathLst>
                <a:path extrusionOk="0" h="3494" w="1026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5" name="Google Shape;17525;p75"/>
            <p:cNvSpPr/>
            <p:nvPr/>
          </p:nvSpPr>
          <p:spPr>
            <a:xfrm>
              <a:off x="8130577" y="3199391"/>
              <a:ext cx="68919" cy="47711"/>
            </a:xfrm>
            <a:custGeom>
              <a:rect b="b" l="l" r="r" t="t"/>
              <a:pathLst>
                <a:path extrusionOk="0" h="1820" w="2629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6" name="Google Shape;17526;p75"/>
            <p:cNvSpPr/>
            <p:nvPr/>
          </p:nvSpPr>
          <p:spPr>
            <a:xfrm>
              <a:off x="8130577" y="3199391"/>
              <a:ext cx="14785" cy="47711"/>
            </a:xfrm>
            <a:custGeom>
              <a:rect b="b" l="l" r="r" t="t"/>
              <a:pathLst>
                <a:path extrusionOk="0" h="1820" w="564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7" name="Google Shape;17527;p75"/>
            <p:cNvSpPr/>
            <p:nvPr/>
          </p:nvSpPr>
          <p:spPr>
            <a:xfrm>
              <a:off x="8096917" y="3245556"/>
              <a:ext cx="136633" cy="28024"/>
            </a:xfrm>
            <a:custGeom>
              <a:rect b="b" l="l" r="r" t="t"/>
              <a:pathLst>
                <a:path extrusionOk="0" h="1069" w="5212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8" name="Google Shape;17528;p75"/>
            <p:cNvSpPr/>
            <p:nvPr/>
          </p:nvSpPr>
          <p:spPr>
            <a:xfrm>
              <a:off x="8096524" y="3252372"/>
              <a:ext cx="137026" cy="21208"/>
            </a:xfrm>
            <a:custGeom>
              <a:rect b="b" l="l" r="r" t="t"/>
              <a:pathLst>
                <a:path extrusionOk="0" h="809" w="5227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9" name="Google Shape;17529;p75"/>
            <p:cNvSpPr/>
            <p:nvPr/>
          </p:nvSpPr>
          <p:spPr>
            <a:xfrm>
              <a:off x="7992843" y="3143003"/>
              <a:ext cx="347794" cy="59823"/>
            </a:xfrm>
            <a:custGeom>
              <a:rect b="b" l="l" r="r" t="t"/>
              <a:pathLst>
                <a:path extrusionOk="0" h="2282" w="13267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0" name="Google Shape;17530;p75"/>
            <p:cNvSpPr/>
            <p:nvPr/>
          </p:nvSpPr>
          <p:spPr>
            <a:xfrm>
              <a:off x="7992843" y="3143003"/>
              <a:ext cx="27264" cy="59823"/>
            </a:xfrm>
            <a:custGeom>
              <a:rect b="b" l="l" r="r" t="t"/>
              <a:pathLst>
                <a:path extrusionOk="0" h="2282" w="104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1" name="Google Shape;17531;p75"/>
            <p:cNvSpPr/>
            <p:nvPr/>
          </p:nvSpPr>
          <p:spPr>
            <a:xfrm>
              <a:off x="8157447" y="3167225"/>
              <a:ext cx="18586" cy="11377"/>
            </a:xfrm>
            <a:custGeom>
              <a:rect b="b" l="l" r="r" t="t"/>
              <a:pathLst>
                <a:path extrusionOk="0" h="434" w="709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32" name="Google Shape;17532;p75"/>
          <p:cNvGrpSpPr/>
          <p:nvPr/>
        </p:nvGrpSpPr>
        <p:grpSpPr>
          <a:xfrm>
            <a:off x="1747796" y="3024754"/>
            <a:ext cx="796254" cy="706914"/>
            <a:chOff x="873898" y="1512377"/>
            <a:chExt cx="398127" cy="353457"/>
          </a:xfrm>
        </p:grpSpPr>
        <p:sp>
          <p:nvSpPr>
            <p:cNvPr id="17533" name="Google Shape;17533;p75"/>
            <p:cNvSpPr/>
            <p:nvPr/>
          </p:nvSpPr>
          <p:spPr>
            <a:xfrm>
              <a:off x="944652" y="1531671"/>
              <a:ext cx="76862" cy="64358"/>
            </a:xfrm>
            <a:custGeom>
              <a:rect b="b" l="l" r="r" t="t"/>
              <a:pathLst>
                <a:path extrusionOk="0" h="2455" w="2932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4" name="Google Shape;17534;p75"/>
            <p:cNvSpPr/>
            <p:nvPr/>
          </p:nvSpPr>
          <p:spPr>
            <a:xfrm>
              <a:off x="944285" y="1531671"/>
              <a:ext cx="51879" cy="64358"/>
            </a:xfrm>
            <a:custGeom>
              <a:rect b="b" l="l" r="r" t="t"/>
              <a:pathLst>
                <a:path extrusionOk="0" h="2455" w="1979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5" name="Google Shape;17535;p75"/>
            <p:cNvSpPr/>
            <p:nvPr/>
          </p:nvSpPr>
          <p:spPr>
            <a:xfrm>
              <a:off x="899641" y="1563837"/>
              <a:ext cx="166911" cy="166911"/>
            </a:xfrm>
            <a:custGeom>
              <a:rect b="b" l="l" r="r" t="t"/>
              <a:pathLst>
                <a:path extrusionOk="0" h="6367" w="6367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6" name="Google Shape;17536;p75"/>
            <p:cNvSpPr/>
            <p:nvPr/>
          </p:nvSpPr>
          <p:spPr>
            <a:xfrm>
              <a:off x="933301" y="1563837"/>
              <a:ext cx="133618" cy="166911"/>
            </a:xfrm>
            <a:custGeom>
              <a:rect b="b" l="l" r="r" t="t"/>
              <a:pathLst>
                <a:path extrusionOk="0" h="6367" w="5097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7" name="Google Shape;17537;p75"/>
            <p:cNvSpPr/>
            <p:nvPr/>
          </p:nvSpPr>
          <p:spPr>
            <a:xfrm>
              <a:off x="873898" y="1737145"/>
              <a:ext cx="218371" cy="128689"/>
            </a:xfrm>
            <a:custGeom>
              <a:rect b="b" l="l" r="r" t="t"/>
              <a:pathLst>
                <a:path extrusionOk="0" h="4909" w="833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8" name="Google Shape;17538;p75"/>
            <p:cNvSpPr/>
            <p:nvPr/>
          </p:nvSpPr>
          <p:spPr>
            <a:xfrm>
              <a:off x="873898" y="1783702"/>
              <a:ext cx="218371" cy="82132"/>
            </a:xfrm>
            <a:custGeom>
              <a:rect b="b" l="l" r="r" t="t"/>
              <a:pathLst>
                <a:path extrusionOk="0" h="3133" w="833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9" name="Google Shape;17539;p75"/>
            <p:cNvSpPr/>
            <p:nvPr/>
          </p:nvSpPr>
          <p:spPr>
            <a:xfrm>
              <a:off x="951101" y="1737145"/>
              <a:ext cx="63965" cy="25769"/>
            </a:xfrm>
            <a:custGeom>
              <a:rect b="b" l="l" r="r" t="t"/>
              <a:pathLst>
                <a:path extrusionOk="0" h="983" w="244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0" name="Google Shape;17540;p75"/>
            <p:cNvSpPr/>
            <p:nvPr/>
          </p:nvSpPr>
          <p:spPr>
            <a:xfrm>
              <a:off x="918542" y="1629191"/>
              <a:ext cx="128689" cy="120982"/>
            </a:xfrm>
            <a:custGeom>
              <a:rect b="b" l="l" r="r" t="t"/>
              <a:pathLst>
                <a:path extrusionOk="0" h="4615" w="4909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1" name="Google Shape;17541;p75"/>
            <p:cNvSpPr/>
            <p:nvPr/>
          </p:nvSpPr>
          <p:spPr>
            <a:xfrm>
              <a:off x="918542" y="1629191"/>
              <a:ext cx="126042" cy="120484"/>
            </a:xfrm>
            <a:custGeom>
              <a:rect b="b" l="l" r="r" t="t"/>
              <a:pathLst>
                <a:path extrusionOk="0" h="4596" w="4808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2" name="Google Shape;17542;p75"/>
            <p:cNvSpPr/>
            <p:nvPr/>
          </p:nvSpPr>
          <p:spPr>
            <a:xfrm>
              <a:off x="873898" y="1804884"/>
              <a:ext cx="45064" cy="60950"/>
            </a:xfrm>
            <a:custGeom>
              <a:rect b="b" l="l" r="r" t="t"/>
              <a:pathLst>
                <a:path extrusionOk="0" h="2325" w="1719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3" name="Google Shape;17543;p75"/>
            <p:cNvSpPr/>
            <p:nvPr/>
          </p:nvSpPr>
          <p:spPr>
            <a:xfrm>
              <a:off x="1047205" y="1804884"/>
              <a:ext cx="45064" cy="60950"/>
            </a:xfrm>
            <a:custGeom>
              <a:rect b="b" l="l" r="r" t="t"/>
              <a:pathLst>
                <a:path extrusionOk="0" h="2325" w="1719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4" name="Google Shape;17544;p75"/>
            <p:cNvSpPr/>
            <p:nvPr/>
          </p:nvSpPr>
          <p:spPr>
            <a:xfrm>
              <a:off x="1092243" y="1531671"/>
              <a:ext cx="179782" cy="188224"/>
            </a:xfrm>
            <a:custGeom>
              <a:rect b="b" l="l" r="r" t="t"/>
              <a:pathLst>
                <a:path extrusionOk="0" h="7180" w="6858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5" name="Google Shape;17545;p75"/>
            <p:cNvSpPr/>
            <p:nvPr/>
          </p:nvSpPr>
          <p:spPr>
            <a:xfrm>
              <a:off x="1117986" y="1531671"/>
              <a:ext cx="141168" cy="96497"/>
            </a:xfrm>
            <a:custGeom>
              <a:rect b="b" l="l" r="r" t="t"/>
              <a:pathLst>
                <a:path extrusionOk="0" h="3681" w="5385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6" name="Google Shape;17546;p75"/>
            <p:cNvSpPr/>
            <p:nvPr/>
          </p:nvSpPr>
          <p:spPr>
            <a:xfrm>
              <a:off x="1175501" y="1628064"/>
              <a:ext cx="13265" cy="25874"/>
            </a:xfrm>
            <a:custGeom>
              <a:rect b="b" l="l" r="r" t="t"/>
              <a:pathLst>
                <a:path extrusionOk="0" h="987" w="506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7" name="Google Shape;17547;p75"/>
            <p:cNvSpPr/>
            <p:nvPr/>
          </p:nvSpPr>
          <p:spPr>
            <a:xfrm>
              <a:off x="1130857" y="1512377"/>
              <a:ext cx="102579" cy="102946"/>
            </a:xfrm>
            <a:custGeom>
              <a:rect b="b" l="l" r="r" t="t"/>
              <a:pathLst>
                <a:path extrusionOk="0" h="3927" w="3913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8" name="Google Shape;17548;p75"/>
            <p:cNvSpPr/>
            <p:nvPr/>
          </p:nvSpPr>
          <p:spPr>
            <a:xfrm>
              <a:off x="1143729" y="1525249"/>
              <a:ext cx="77203" cy="77203"/>
            </a:xfrm>
            <a:custGeom>
              <a:rect b="b" l="l" r="r" t="t"/>
              <a:pathLst>
                <a:path extrusionOk="0" h="2945" w="2945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9" name="Google Shape;17549;p75"/>
            <p:cNvSpPr/>
            <p:nvPr/>
          </p:nvSpPr>
          <p:spPr>
            <a:xfrm>
              <a:off x="1155919" y="1557257"/>
              <a:ext cx="52535" cy="58066"/>
            </a:xfrm>
            <a:custGeom>
              <a:rect b="b" l="l" r="r" t="t"/>
              <a:pathLst>
                <a:path extrusionOk="0" h="2215" w="2004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0" name="Google Shape;17550;p75"/>
            <p:cNvSpPr/>
            <p:nvPr/>
          </p:nvSpPr>
          <p:spPr>
            <a:xfrm>
              <a:off x="1163023" y="1611522"/>
              <a:ext cx="38615" cy="29544"/>
            </a:xfrm>
            <a:custGeom>
              <a:rect b="b" l="l" r="r" t="t"/>
              <a:pathLst>
                <a:path extrusionOk="0" h="1127" w="1473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1" name="Google Shape;17551;p75"/>
            <p:cNvSpPr/>
            <p:nvPr/>
          </p:nvSpPr>
          <p:spPr>
            <a:xfrm>
              <a:off x="1163023" y="1611522"/>
              <a:ext cx="19320" cy="29544"/>
            </a:xfrm>
            <a:custGeom>
              <a:rect b="b" l="l" r="r" t="t"/>
              <a:pathLst>
                <a:path extrusionOk="0" h="1127" w="737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52" name="Google Shape;17552;p75"/>
          <p:cNvGrpSpPr/>
          <p:nvPr/>
        </p:nvGrpSpPr>
        <p:grpSpPr>
          <a:xfrm>
            <a:off x="2848249" y="3031361"/>
            <a:ext cx="493524" cy="694278"/>
            <a:chOff x="1424125" y="1515680"/>
            <a:chExt cx="246762" cy="347139"/>
          </a:xfrm>
        </p:grpSpPr>
        <p:sp>
          <p:nvSpPr>
            <p:cNvPr id="17553" name="Google Shape;17553;p75"/>
            <p:cNvSpPr/>
            <p:nvPr/>
          </p:nvSpPr>
          <p:spPr>
            <a:xfrm>
              <a:off x="1424125" y="1537727"/>
              <a:ext cx="246762" cy="325092"/>
            </a:xfrm>
            <a:custGeom>
              <a:rect b="b" l="l" r="r" t="t"/>
              <a:pathLst>
                <a:path extrusionOk="0" h="12401" w="9413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4" name="Google Shape;17554;p75"/>
            <p:cNvSpPr/>
            <p:nvPr/>
          </p:nvSpPr>
          <p:spPr>
            <a:xfrm>
              <a:off x="1435109" y="1537727"/>
              <a:ext cx="224060" cy="302757"/>
            </a:xfrm>
            <a:custGeom>
              <a:rect b="b" l="l" r="r" t="t"/>
              <a:pathLst>
                <a:path extrusionOk="0" h="11549" w="8547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5" name="Google Shape;17555;p75"/>
            <p:cNvSpPr/>
            <p:nvPr/>
          </p:nvSpPr>
          <p:spPr>
            <a:xfrm>
              <a:off x="1446460" y="1560429"/>
              <a:ext cx="201724" cy="268704"/>
            </a:xfrm>
            <a:custGeom>
              <a:rect b="b" l="l" r="r" t="t"/>
              <a:pathLst>
                <a:path extrusionOk="0" h="10250" w="7695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6" name="Google Shape;17556;p75"/>
            <p:cNvSpPr/>
            <p:nvPr/>
          </p:nvSpPr>
          <p:spPr>
            <a:xfrm>
              <a:off x="1496792" y="1515680"/>
              <a:ext cx="100692" cy="50464"/>
            </a:xfrm>
            <a:custGeom>
              <a:rect b="b" l="l" r="r" t="t"/>
              <a:pathLst>
                <a:path extrusionOk="0" h="1925" w="3841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7" name="Google Shape;17557;p75"/>
            <p:cNvSpPr/>
            <p:nvPr/>
          </p:nvSpPr>
          <p:spPr>
            <a:xfrm>
              <a:off x="1477498" y="1669431"/>
              <a:ext cx="28024" cy="28024"/>
            </a:xfrm>
            <a:custGeom>
              <a:rect b="b" l="l" r="r" t="t"/>
              <a:pathLst>
                <a:path extrusionOk="0" h="1069" w="1069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8" name="Google Shape;17558;p75"/>
            <p:cNvSpPr/>
            <p:nvPr/>
          </p:nvSpPr>
          <p:spPr>
            <a:xfrm>
              <a:off x="1477498" y="1719738"/>
              <a:ext cx="28024" cy="28050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9" name="Google Shape;17559;p75"/>
            <p:cNvSpPr/>
            <p:nvPr/>
          </p:nvSpPr>
          <p:spPr>
            <a:xfrm>
              <a:off x="1477498" y="1770071"/>
              <a:ext cx="28024" cy="28050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0" name="Google Shape;17560;p75"/>
            <p:cNvSpPr/>
            <p:nvPr/>
          </p:nvSpPr>
          <p:spPr>
            <a:xfrm>
              <a:off x="1517607" y="1666784"/>
              <a:ext cx="65118" cy="10984"/>
            </a:xfrm>
            <a:custGeom>
              <a:rect b="b" l="l" r="r" t="t"/>
              <a:pathLst>
                <a:path extrusionOk="0" h="419" w="2484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1" name="Google Shape;17561;p75"/>
            <p:cNvSpPr/>
            <p:nvPr/>
          </p:nvSpPr>
          <p:spPr>
            <a:xfrm>
              <a:off x="1517607" y="1689093"/>
              <a:ext cx="104467" cy="11377"/>
            </a:xfrm>
            <a:custGeom>
              <a:rect b="b" l="l" r="r" t="t"/>
              <a:pathLst>
                <a:path extrusionOk="0" h="434" w="3985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2" name="Google Shape;17562;p75"/>
            <p:cNvSpPr/>
            <p:nvPr/>
          </p:nvSpPr>
          <p:spPr>
            <a:xfrm>
              <a:off x="1517607" y="1717090"/>
              <a:ext cx="65118" cy="11377"/>
            </a:xfrm>
            <a:custGeom>
              <a:rect b="b" l="l" r="r" t="t"/>
              <a:pathLst>
                <a:path extrusionOk="0" h="434" w="2484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3" name="Google Shape;17563;p75"/>
            <p:cNvSpPr/>
            <p:nvPr/>
          </p:nvSpPr>
          <p:spPr>
            <a:xfrm>
              <a:off x="1517607" y="1739425"/>
              <a:ext cx="104467" cy="11377"/>
            </a:xfrm>
            <a:custGeom>
              <a:rect b="b" l="l" r="r" t="t"/>
              <a:pathLst>
                <a:path extrusionOk="0" h="434" w="3985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4" name="Google Shape;17564;p75"/>
            <p:cNvSpPr/>
            <p:nvPr/>
          </p:nvSpPr>
          <p:spPr>
            <a:xfrm>
              <a:off x="1517607" y="1767423"/>
              <a:ext cx="65118" cy="11377"/>
            </a:xfrm>
            <a:custGeom>
              <a:rect b="b" l="l" r="r" t="t"/>
              <a:pathLst>
                <a:path extrusionOk="0" h="434" w="2484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5" name="Google Shape;17565;p75"/>
            <p:cNvSpPr/>
            <p:nvPr/>
          </p:nvSpPr>
          <p:spPr>
            <a:xfrm>
              <a:off x="1517607" y="1789758"/>
              <a:ext cx="104467" cy="11377"/>
            </a:xfrm>
            <a:custGeom>
              <a:rect b="b" l="l" r="r" t="t"/>
              <a:pathLst>
                <a:path extrusionOk="0" h="434" w="3985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6" name="Google Shape;17566;p75"/>
            <p:cNvSpPr/>
            <p:nvPr/>
          </p:nvSpPr>
          <p:spPr>
            <a:xfrm>
              <a:off x="1517607" y="1582765"/>
              <a:ext cx="98778" cy="11377"/>
            </a:xfrm>
            <a:custGeom>
              <a:rect b="b" l="l" r="r" t="t"/>
              <a:pathLst>
                <a:path extrusionOk="0" h="434" w="3768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7" name="Google Shape;17567;p75"/>
            <p:cNvSpPr/>
            <p:nvPr/>
          </p:nvSpPr>
          <p:spPr>
            <a:xfrm>
              <a:off x="1472570" y="1633097"/>
              <a:ext cx="149504" cy="11377"/>
            </a:xfrm>
            <a:custGeom>
              <a:rect b="b" l="l" r="r" t="t"/>
              <a:pathLst>
                <a:path extrusionOk="0" h="434" w="5703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8" name="Google Shape;17568;p75"/>
            <p:cNvSpPr/>
            <p:nvPr/>
          </p:nvSpPr>
          <p:spPr>
            <a:xfrm>
              <a:off x="1517607" y="1605100"/>
              <a:ext cx="26136" cy="11377"/>
            </a:xfrm>
            <a:custGeom>
              <a:rect b="b" l="l" r="r" t="t"/>
              <a:pathLst>
                <a:path extrusionOk="0" h="434" w="997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9" name="Google Shape;17569;p75"/>
            <p:cNvSpPr/>
            <p:nvPr/>
          </p:nvSpPr>
          <p:spPr>
            <a:xfrm>
              <a:off x="1550900" y="1605100"/>
              <a:ext cx="37487" cy="11377"/>
            </a:xfrm>
            <a:custGeom>
              <a:rect b="b" l="l" r="r" t="t"/>
              <a:pathLst>
                <a:path extrusionOk="0" h="434" w="143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0" name="Google Shape;17570;p75"/>
            <p:cNvSpPr/>
            <p:nvPr/>
          </p:nvSpPr>
          <p:spPr>
            <a:xfrm>
              <a:off x="1474457" y="1582765"/>
              <a:ext cx="33712" cy="33712"/>
            </a:xfrm>
            <a:custGeom>
              <a:rect b="b" l="l" r="r" t="t"/>
              <a:pathLst>
                <a:path extrusionOk="0" h="1286" w="1286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1" name="Google Shape;17571;p75"/>
            <p:cNvSpPr/>
            <p:nvPr/>
          </p:nvSpPr>
          <p:spPr>
            <a:xfrm>
              <a:off x="1496792" y="1555134"/>
              <a:ext cx="100692" cy="11010"/>
            </a:xfrm>
            <a:custGeom>
              <a:rect b="b" l="l" r="r" t="t"/>
              <a:pathLst>
                <a:path extrusionOk="0" h="420" w="3841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2" name="Google Shape;17572;p75"/>
            <p:cNvSpPr/>
            <p:nvPr/>
          </p:nvSpPr>
          <p:spPr>
            <a:xfrm>
              <a:off x="1482794" y="1591075"/>
              <a:ext cx="17040" cy="17066"/>
            </a:xfrm>
            <a:custGeom>
              <a:rect b="b" l="l" r="r" t="t"/>
              <a:pathLst>
                <a:path extrusionOk="0" h="651" w="65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73" name="Google Shape;17573;p75"/>
          <p:cNvGrpSpPr/>
          <p:nvPr/>
        </p:nvGrpSpPr>
        <p:grpSpPr>
          <a:xfrm>
            <a:off x="4638996" y="3025488"/>
            <a:ext cx="705393" cy="705446"/>
            <a:chOff x="2319498" y="1512744"/>
            <a:chExt cx="352697" cy="352723"/>
          </a:xfrm>
        </p:grpSpPr>
        <p:sp>
          <p:nvSpPr>
            <p:cNvPr id="17574" name="Google Shape;17574;p75"/>
            <p:cNvSpPr/>
            <p:nvPr/>
          </p:nvSpPr>
          <p:spPr>
            <a:xfrm>
              <a:off x="2319498" y="1512744"/>
              <a:ext cx="352697" cy="352723"/>
            </a:xfrm>
            <a:custGeom>
              <a:rect b="b" l="l" r="r" t="t"/>
              <a:pathLst>
                <a:path extrusionOk="0" h="13455" w="13454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5" name="Google Shape;17575;p75"/>
            <p:cNvSpPr/>
            <p:nvPr/>
          </p:nvSpPr>
          <p:spPr>
            <a:xfrm>
              <a:off x="2345975" y="1539248"/>
              <a:ext cx="299742" cy="299742"/>
            </a:xfrm>
            <a:custGeom>
              <a:rect b="b" l="l" r="r" t="t"/>
              <a:pathLst>
                <a:path extrusionOk="0" h="11434" w="11434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6" name="Google Shape;17576;p75"/>
            <p:cNvSpPr/>
            <p:nvPr/>
          </p:nvSpPr>
          <p:spPr>
            <a:xfrm>
              <a:off x="2490524" y="1560534"/>
              <a:ext cx="11010" cy="133880"/>
            </a:xfrm>
            <a:custGeom>
              <a:rect b="b" l="l" r="r" t="t"/>
              <a:pathLst>
                <a:path extrusionOk="0" h="5107" w="42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7" name="Google Shape;17577;p75"/>
            <p:cNvSpPr/>
            <p:nvPr/>
          </p:nvSpPr>
          <p:spPr>
            <a:xfrm>
              <a:off x="2489397" y="1683771"/>
              <a:ext cx="137917" cy="10696"/>
            </a:xfrm>
            <a:custGeom>
              <a:rect b="b" l="l" r="r" t="t"/>
              <a:pathLst>
                <a:path extrusionOk="0" h="408" w="5261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8" name="Google Shape;17578;p75"/>
            <p:cNvSpPr/>
            <p:nvPr/>
          </p:nvSpPr>
          <p:spPr>
            <a:xfrm>
              <a:off x="2383069" y="1576316"/>
              <a:ext cx="280422" cy="262753"/>
            </a:xfrm>
            <a:custGeom>
              <a:rect b="b" l="l" r="r" t="t"/>
              <a:pathLst>
                <a:path extrusionOk="0" h="10023" w="10697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9" name="Google Shape;17579;p75"/>
            <p:cNvSpPr/>
            <p:nvPr/>
          </p:nvSpPr>
          <p:spPr>
            <a:xfrm>
              <a:off x="2365662" y="1683771"/>
              <a:ext cx="21732" cy="10696"/>
            </a:xfrm>
            <a:custGeom>
              <a:rect b="b" l="l" r="r" t="t"/>
              <a:pathLst>
                <a:path extrusionOk="0" h="408" w="829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0" name="Google Shape;17580;p75"/>
            <p:cNvSpPr/>
            <p:nvPr/>
          </p:nvSpPr>
          <p:spPr>
            <a:xfrm>
              <a:off x="2490524" y="1799589"/>
              <a:ext cx="11377" cy="18613"/>
            </a:xfrm>
            <a:custGeom>
              <a:rect b="b" l="l" r="r" t="t"/>
              <a:pathLst>
                <a:path extrusionOk="0" h="710" w="434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1" name="Google Shape;17581;p75"/>
            <p:cNvSpPr/>
            <p:nvPr/>
          </p:nvSpPr>
          <p:spPr>
            <a:xfrm>
              <a:off x="2401393" y="1596554"/>
              <a:ext cx="19163" cy="15755"/>
            </a:xfrm>
            <a:custGeom>
              <a:rect b="b" l="l" r="r" t="t"/>
              <a:pathLst>
                <a:path extrusionOk="0" h="601" w="731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2" name="Google Shape;17582;p75"/>
            <p:cNvSpPr/>
            <p:nvPr/>
          </p:nvSpPr>
          <p:spPr>
            <a:xfrm>
              <a:off x="2569563" y="1765378"/>
              <a:ext cx="20893" cy="16830"/>
            </a:xfrm>
            <a:custGeom>
              <a:rect b="b" l="l" r="r" t="t"/>
              <a:pathLst>
                <a:path extrusionOk="0" h="642" w="797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3" name="Google Shape;17583;p75"/>
            <p:cNvSpPr/>
            <p:nvPr/>
          </p:nvSpPr>
          <p:spPr>
            <a:xfrm>
              <a:off x="2571136" y="1595610"/>
              <a:ext cx="20841" cy="16699"/>
            </a:xfrm>
            <a:custGeom>
              <a:rect b="b" l="l" r="r" t="t"/>
              <a:pathLst>
                <a:path extrusionOk="0" h="637" w="795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4" name="Google Shape;17584;p75"/>
            <p:cNvSpPr/>
            <p:nvPr/>
          </p:nvSpPr>
          <p:spPr>
            <a:xfrm>
              <a:off x="2401236" y="1766296"/>
              <a:ext cx="19583" cy="15913"/>
            </a:xfrm>
            <a:custGeom>
              <a:rect b="b" l="l" r="r" t="t"/>
              <a:pathLst>
                <a:path extrusionOk="0" h="607" w="747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5" name="Google Shape;17585;p75"/>
            <p:cNvSpPr/>
            <p:nvPr/>
          </p:nvSpPr>
          <p:spPr>
            <a:xfrm>
              <a:off x="2373160" y="1634985"/>
              <a:ext cx="23174" cy="14025"/>
            </a:xfrm>
            <a:custGeom>
              <a:rect b="b" l="l" r="r" t="t"/>
              <a:pathLst>
                <a:path extrusionOk="0" h="535" w="884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6" name="Google Shape;17586;p75"/>
            <p:cNvSpPr/>
            <p:nvPr/>
          </p:nvSpPr>
          <p:spPr>
            <a:xfrm>
              <a:off x="2595516" y="1729333"/>
              <a:ext cx="21811" cy="13527"/>
            </a:xfrm>
            <a:custGeom>
              <a:rect b="b" l="l" r="r" t="t"/>
              <a:pathLst>
                <a:path extrusionOk="0" h="516" w="832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7" name="Google Shape;17587;p75"/>
            <p:cNvSpPr/>
            <p:nvPr/>
          </p:nvSpPr>
          <p:spPr>
            <a:xfrm>
              <a:off x="2535195" y="1570129"/>
              <a:ext cx="15650" cy="17197"/>
            </a:xfrm>
            <a:custGeom>
              <a:rect b="b" l="l" r="r" t="t"/>
              <a:pathLst>
                <a:path extrusionOk="0" h="656" w="597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8" name="Google Shape;17588;p75"/>
            <p:cNvSpPr/>
            <p:nvPr/>
          </p:nvSpPr>
          <p:spPr>
            <a:xfrm>
              <a:off x="2441345" y="1790099"/>
              <a:ext cx="16463" cy="18219"/>
            </a:xfrm>
            <a:custGeom>
              <a:rect b="b" l="l" r="r" t="t"/>
              <a:pathLst>
                <a:path extrusionOk="0" h="695" w="628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9" name="Google Shape;17589;p75"/>
            <p:cNvSpPr/>
            <p:nvPr/>
          </p:nvSpPr>
          <p:spPr>
            <a:xfrm>
              <a:off x="2443521" y="1569290"/>
              <a:ext cx="15624" cy="17276"/>
            </a:xfrm>
            <a:custGeom>
              <a:rect b="b" l="l" r="r" t="t"/>
              <a:pathLst>
                <a:path extrusionOk="0" h="659" w="596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0" name="Google Shape;17590;p75"/>
            <p:cNvSpPr/>
            <p:nvPr/>
          </p:nvSpPr>
          <p:spPr>
            <a:xfrm>
              <a:off x="2532416" y="1791121"/>
              <a:ext cx="16411" cy="18351"/>
            </a:xfrm>
            <a:custGeom>
              <a:rect b="b" l="l" r="r" t="t"/>
              <a:pathLst>
                <a:path extrusionOk="0" h="700" w="626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1" name="Google Shape;17591;p75"/>
            <p:cNvSpPr/>
            <p:nvPr/>
          </p:nvSpPr>
          <p:spPr>
            <a:xfrm>
              <a:off x="2596486" y="1637370"/>
              <a:ext cx="21785" cy="13527"/>
            </a:xfrm>
            <a:custGeom>
              <a:rect b="b" l="l" r="r" t="t"/>
              <a:pathLst>
                <a:path extrusionOk="0" h="516" w="831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2" name="Google Shape;17592;p75"/>
            <p:cNvSpPr/>
            <p:nvPr/>
          </p:nvSpPr>
          <p:spPr>
            <a:xfrm>
              <a:off x="2373606" y="1727052"/>
              <a:ext cx="22859" cy="13920"/>
            </a:xfrm>
            <a:custGeom>
              <a:rect b="b" l="l" r="r" t="t"/>
              <a:pathLst>
                <a:path extrusionOk="0" h="531" w="872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93" name="Google Shape;17593;p75"/>
          <p:cNvGrpSpPr/>
          <p:nvPr/>
        </p:nvGrpSpPr>
        <p:grpSpPr>
          <a:xfrm>
            <a:off x="8473202" y="3025331"/>
            <a:ext cx="625962" cy="705393"/>
            <a:chOff x="4236601" y="1512666"/>
            <a:chExt cx="312981" cy="352697"/>
          </a:xfrm>
        </p:grpSpPr>
        <p:sp>
          <p:nvSpPr>
            <p:cNvPr id="17594" name="Google Shape;17594;p75"/>
            <p:cNvSpPr/>
            <p:nvPr/>
          </p:nvSpPr>
          <p:spPr>
            <a:xfrm>
              <a:off x="4236601" y="1512666"/>
              <a:ext cx="312981" cy="352697"/>
            </a:xfrm>
            <a:custGeom>
              <a:rect b="b" l="l" r="r" t="t"/>
              <a:pathLst>
                <a:path extrusionOk="0" h="13454" w="11939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5" name="Google Shape;17595;p75"/>
            <p:cNvSpPr/>
            <p:nvPr/>
          </p:nvSpPr>
          <p:spPr>
            <a:xfrm>
              <a:off x="4383798" y="1561557"/>
              <a:ext cx="165784" cy="303806"/>
            </a:xfrm>
            <a:custGeom>
              <a:rect b="b" l="l" r="r" t="t"/>
              <a:pathLst>
                <a:path extrusionOk="0" h="11589" w="6324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6" name="Google Shape;17596;p75"/>
            <p:cNvSpPr/>
            <p:nvPr/>
          </p:nvSpPr>
          <p:spPr>
            <a:xfrm>
              <a:off x="4267246" y="1546326"/>
              <a:ext cx="251664" cy="283856"/>
            </a:xfrm>
            <a:custGeom>
              <a:rect b="b" l="l" r="r" t="t"/>
              <a:pathLst>
                <a:path extrusionOk="0" h="10828" w="960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7" name="Google Shape;17597;p75"/>
            <p:cNvSpPr/>
            <p:nvPr/>
          </p:nvSpPr>
          <p:spPr>
            <a:xfrm>
              <a:off x="4388726" y="1585019"/>
              <a:ext cx="130184" cy="245163"/>
            </a:xfrm>
            <a:custGeom>
              <a:rect b="b" l="l" r="r" t="t"/>
              <a:pathLst>
                <a:path extrusionOk="0" h="9352" w="4966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8" name="Google Shape;17598;p75"/>
            <p:cNvSpPr/>
            <p:nvPr/>
          </p:nvSpPr>
          <p:spPr>
            <a:xfrm>
              <a:off x="4330817" y="1674727"/>
              <a:ext cx="124521" cy="84019"/>
            </a:xfrm>
            <a:custGeom>
              <a:rect b="b" l="l" r="r" t="t"/>
              <a:pathLst>
                <a:path extrusionOk="0" h="3205" w="475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9" name="Google Shape;17599;p75"/>
            <p:cNvSpPr/>
            <p:nvPr/>
          </p:nvSpPr>
          <p:spPr>
            <a:xfrm>
              <a:off x="4383798" y="1674727"/>
              <a:ext cx="71934" cy="84019"/>
            </a:xfrm>
            <a:custGeom>
              <a:rect b="b" l="l" r="r" t="t"/>
              <a:pathLst>
                <a:path extrusionOk="0" h="3205" w="2744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0" name="Google Shape;17600;p75"/>
            <p:cNvSpPr/>
            <p:nvPr/>
          </p:nvSpPr>
          <p:spPr>
            <a:xfrm>
              <a:off x="4379263" y="1679917"/>
              <a:ext cx="27657" cy="16017"/>
            </a:xfrm>
            <a:custGeom>
              <a:rect b="b" l="l" r="r" t="t"/>
              <a:pathLst>
                <a:path extrusionOk="0" h="611" w="1055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1" name="Google Shape;17601;p75"/>
            <p:cNvSpPr/>
            <p:nvPr/>
          </p:nvSpPr>
          <p:spPr>
            <a:xfrm>
              <a:off x="4372814" y="1689486"/>
              <a:ext cx="40528" cy="58564"/>
            </a:xfrm>
            <a:custGeom>
              <a:rect b="b" l="l" r="r" t="t"/>
              <a:pathLst>
                <a:path extrusionOk="0" h="2234" w="1546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2" name="Google Shape;17602;p75"/>
            <p:cNvSpPr/>
            <p:nvPr/>
          </p:nvSpPr>
          <p:spPr>
            <a:xfrm>
              <a:off x="4383431" y="1689486"/>
              <a:ext cx="29911" cy="58564"/>
            </a:xfrm>
            <a:custGeom>
              <a:rect b="b" l="l" r="r" t="t"/>
              <a:pathLst>
                <a:path extrusionOk="0" h="2234" w="1141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3" name="Google Shape;17603;p75"/>
            <p:cNvSpPr/>
            <p:nvPr/>
          </p:nvSpPr>
          <p:spPr>
            <a:xfrm>
              <a:off x="4372054" y="1674727"/>
              <a:ext cx="42416" cy="21208"/>
            </a:xfrm>
            <a:custGeom>
              <a:rect b="b" l="l" r="r" t="t"/>
              <a:pathLst>
                <a:path extrusionOk="0" h="809" w="1618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4" name="Google Shape;17604;p75"/>
            <p:cNvSpPr/>
            <p:nvPr/>
          </p:nvSpPr>
          <p:spPr>
            <a:xfrm>
              <a:off x="4389460" y="1675094"/>
              <a:ext cx="24642" cy="20841"/>
            </a:xfrm>
            <a:custGeom>
              <a:rect b="b" l="l" r="r" t="t"/>
              <a:pathLst>
                <a:path extrusionOk="0" h="795" w="94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5" name="Google Shape;17605;p75"/>
            <p:cNvSpPr/>
            <p:nvPr/>
          </p:nvSpPr>
          <p:spPr>
            <a:xfrm>
              <a:off x="4360703" y="1596396"/>
              <a:ext cx="64751" cy="88947"/>
            </a:xfrm>
            <a:custGeom>
              <a:rect b="b" l="l" r="r" t="t"/>
              <a:pathLst>
                <a:path extrusionOk="0" h="3393" w="247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6" name="Google Shape;17606;p75"/>
            <p:cNvSpPr/>
            <p:nvPr/>
          </p:nvSpPr>
          <p:spPr>
            <a:xfrm>
              <a:off x="4383431" y="1596396"/>
              <a:ext cx="42023" cy="88947"/>
            </a:xfrm>
            <a:custGeom>
              <a:rect b="b" l="l" r="r" t="t"/>
              <a:pathLst>
                <a:path extrusionOk="0" h="3393" w="1603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7" name="Google Shape;17607;p75"/>
            <p:cNvSpPr/>
            <p:nvPr/>
          </p:nvSpPr>
          <p:spPr>
            <a:xfrm>
              <a:off x="4360336" y="1597891"/>
              <a:ext cx="65118" cy="42783"/>
            </a:xfrm>
            <a:custGeom>
              <a:rect b="b" l="l" r="r" t="t"/>
              <a:pathLst>
                <a:path extrusionOk="0" h="1632" w="2484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08" name="Google Shape;17608;p75"/>
          <p:cNvGrpSpPr/>
          <p:nvPr/>
        </p:nvGrpSpPr>
        <p:grpSpPr>
          <a:xfrm>
            <a:off x="1699350" y="6695431"/>
            <a:ext cx="692600" cy="751636"/>
            <a:chOff x="849675" y="3347716"/>
            <a:chExt cx="346300" cy="375818"/>
          </a:xfrm>
        </p:grpSpPr>
        <p:sp>
          <p:nvSpPr>
            <p:cNvPr id="17609" name="Google Shape;17609;p75"/>
            <p:cNvSpPr/>
            <p:nvPr/>
          </p:nvSpPr>
          <p:spPr>
            <a:xfrm>
              <a:off x="880714" y="3347716"/>
              <a:ext cx="315262" cy="314895"/>
            </a:xfrm>
            <a:custGeom>
              <a:rect b="b" l="l" r="r" t="t"/>
              <a:pathLst>
                <a:path extrusionOk="0" h="12012" w="12026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0" name="Google Shape;17610;p75"/>
            <p:cNvSpPr/>
            <p:nvPr/>
          </p:nvSpPr>
          <p:spPr>
            <a:xfrm>
              <a:off x="849675" y="3351124"/>
              <a:ext cx="299742" cy="311801"/>
            </a:xfrm>
            <a:custGeom>
              <a:rect b="b" l="l" r="r" t="t"/>
              <a:pathLst>
                <a:path extrusionOk="0" h="11894" w="11434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1" name="Google Shape;17611;p75"/>
            <p:cNvSpPr/>
            <p:nvPr/>
          </p:nvSpPr>
          <p:spPr>
            <a:xfrm>
              <a:off x="881081" y="3347716"/>
              <a:ext cx="314501" cy="314895"/>
            </a:xfrm>
            <a:custGeom>
              <a:rect b="b" l="l" r="r" t="t"/>
              <a:pathLst>
                <a:path extrusionOk="0" h="12012" w="11997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2" name="Google Shape;17612;p75"/>
            <p:cNvSpPr/>
            <p:nvPr/>
          </p:nvSpPr>
          <p:spPr>
            <a:xfrm>
              <a:off x="881081" y="3351124"/>
              <a:ext cx="237298" cy="311487"/>
            </a:xfrm>
            <a:custGeom>
              <a:rect b="b" l="l" r="r" t="t"/>
              <a:pathLst>
                <a:path extrusionOk="0" h="11882" w="9052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3" name="Google Shape;17613;p75"/>
            <p:cNvSpPr/>
            <p:nvPr/>
          </p:nvSpPr>
          <p:spPr>
            <a:xfrm>
              <a:off x="935582" y="3650473"/>
              <a:ext cx="205893" cy="72668"/>
            </a:xfrm>
            <a:custGeom>
              <a:rect b="b" l="l" r="r" t="t"/>
              <a:pathLst>
                <a:path extrusionOk="0" h="2772" w="7854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4" name="Google Shape;17614;p75"/>
            <p:cNvSpPr/>
            <p:nvPr/>
          </p:nvSpPr>
          <p:spPr>
            <a:xfrm>
              <a:off x="1026024" y="3675062"/>
              <a:ext cx="24616" cy="48472"/>
            </a:xfrm>
            <a:custGeom>
              <a:rect b="b" l="l" r="r" t="t"/>
              <a:pathLst>
                <a:path extrusionOk="0" h="1849" w="939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5" name="Google Shape;17615;p75"/>
            <p:cNvSpPr/>
            <p:nvPr/>
          </p:nvSpPr>
          <p:spPr>
            <a:xfrm>
              <a:off x="1027544" y="3662584"/>
              <a:ext cx="21601" cy="20841"/>
            </a:xfrm>
            <a:custGeom>
              <a:rect b="b" l="l" r="r" t="t"/>
              <a:pathLst>
                <a:path extrusionOk="0" h="795" w="824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6" name="Google Shape;17616;p75"/>
            <p:cNvSpPr/>
            <p:nvPr/>
          </p:nvSpPr>
          <p:spPr>
            <a:xfrm>
              <a:off x="1104747" y="3675429"/>
              <a:ext cx="36727" cy="47711"/>
            </a:xfrm>
            <a:custGeom>
              <a:rect b="b" l="l" r="r" t="t"/>
              <a:pathLst>
                <a:path extrusionOk="0" h="1820" w="1401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7" name="Google Shape;17617;p75"/>
            <p:cNvSpPr/>
            <p:nvPr/>
          </p:nvSpPr>
          <p:spPr>
            <a:xfrm>
              <a:off x="971523" y="3463140"/>
              <a:ext cx="133251" cy="96524"/>
            </a:xfrm>
            <a:custGeom>
              <a:rect b="b" l="l" r="r" t="t"/>
              <a:pathLst>
                <a:path extrusionOk="0" h="3682" w="5083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8" name="Google Shape;17618;p75"/>
            <p:cNvSpPr/>
            <p:nvPr/>
          </p:nvSpPr>
          <p:spPr>
            <a:xfrm>
              <a:off x="1001801" y="3463140"/>
              <a:ext cx="103340" cy="96524"/>
            </a:xfrm>
            <a:custGeom>
              <a:rect b="b" l="l" r="r" t="t"/>
              <a:pathLst>
                <a:path extrusionOk="0" h="3682" w="3942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9" name="Google Shape;17619;p75"/>
            <p:cNvSpPr/>
            <p:nvPr/>
          </p:nvSpPr>
          <p:spPr>
            <a:xfrm>
              <a:off x="1001801" y="3608083"/>
              <a:ext cx="73061" cy="54527"/>
            </a:xfrm>
            <a:custGeom>
              <a:rect b="b" l="l" r="r" t="t"/>
              <a:pathLst>
                <a:path extrusionOk="0" h="2080" w="2787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0" name="Google Shape;17620;p75"/>
            <p:cNvSpPr/>
            <p:nvPr/>
          </p:nvSpPr>
          <p:spPr>
            <a:xfrm>
              <a:off x="1001801" y="3608083"/>
              <a:ext cx="73061" cy="30383"/>
            </a:xfrm>
            <a:custGeom>
              <a:rect b="b" l="l" r="r" t="t"/>
              <a:pathLst>
                <a:path extrusionOk="0" h="1159" w="2787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1" name="Google Shape;17621;p75"/>
            <p:cNvSpPr/>
            <p:nvPr/>
          </p:nvSpPr>
          <p:spPr>
            <a:xfrm>
              <a:off x="990083" y="3640459"/>
              <a:ext cx="48445" cy="43596"/>
            </a:xfrm>
            <a:custGeom>
              <a:rect b="b" l="l" r="r" t="t"/>
              <a:pathLst>
                <a:path extrusionOk="0" h="1663" w="1848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2" name="Google Shape;17622;p75"/>
            <p:cNvSpPr/>
            <p:nvPr/>
          </p:nvSpPr>
          <p:spPr>
            <a:xfrm>
              <a:off x="1038502" y="3640459"/>
              <a:ext cx="48105" cy="43438"/>
            </a:xfrm>
            <a:custGeom>
              <a:rect b="b" l="l" r="r" t="t"/>
              <a:pathLst>
                <a:path extrusionOk="0" h="1657" w="1835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3" name="Google Shape;17623;p75"/>
            <p:cNvSpPr/>
            <p:nvPr/>
          </p:nvSpPr>
          <p:spPr>
            <a:xfrm>
              <a:off x="977971" y="3511926"/>
              <a:ext cx="120746" cy="114350"/>
            </a:xfrm>
            <a:custGeom>
              <a:rect b="b" l="l" r="r" t="t"/>
              <a:pathLst>
                <a:path extrusionOk="0" h="4362" w="4606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4" name="Google Shape;17624;p75"/>
            <p:cNvSpPr/>
            <p:nvPr/>
          </p:nvSpPr>
          <p:spPr>
            <a:xfrm>
              <a:off x="977578" y="3511926"/>
              <a:ext cx="109028" cy="113957"/>
            </a:xfrm>
            <a:custGeom>
              <a:rect b="b" l="l" r="r" t="t"/>
              <a:pathLst>
                <a:path extrusionOk="0" h="4347" w="4159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5" name="Google Shape;17625;p75"/>
            <p:cNvSpPr/>
            <p:nvPr/>
          </p:nvSpPr>
          <p:spPr>
            <a:xfrm>
              <a:off x="935215" y="3675429"/>
              <a:ext cx="36334" cy="47711"/>
            </a:xfrm>
            <a:custGeom>
              <a:rect b="b" l="l" r="r" t="t"/>
              <a:pathLst>
                <a:path extrusionOk="0" h="1820" w="1386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26" name="Google Shape;17626;p75"/>
          <p:cNvGrpSpPr/>
          <p:nvPr/>
        </p:nvGrpSpPr>
        <p:grpSpPr>
          <a:xfrm>
            <a:off x="2648438" y="6798404"/>
            <a:ext cx="753157" cy="545691"/>
            <a:chOff x="1324219" y="3399202"/>
            <a:chExt cx="376578" cy="272846"/>
          </a:xfrm>
        </p:grpSpPr>
        <p:sp>
          <p:nvSpPr>
            <p:cNvPr id="17627" name="Google Shape;17627;p75"/>
            <p:cNvSpPr/>
            <p:nvPr/>
          </p:nvSpPr>
          <p:spPr>
            <a:xfrm>
              <a:off x="1597458" y="3496066"/>
              <a:ext cx="30278" cy="66639"/>
            </a:xfrm>
            <a:custGeom>
              <a:rect b="b" l="l" r="r" t="t"/>
              <a:pathLst>
                <a:path extrusionOk="0" h="2542" w="1155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8" name="Google Shape;17628;p75"/>
            <p:cNvSpPr/>
            <p:nvPr/>
          </p:nvSpPr>
          <p:spPr>
            <a:xfrm>
              <a:off x="1609569" y="3490011"/>
              <a:ext cx="72668" cy="72694"/>
            </a:xfrm>
            <a:custGeom>
              <a:rect b="b" l="l" r="r" t="t"/>
              <a:pathLst>
                <a:path extrusionOk="0" h="2773" w="2772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9" name="Google Shape;17629;p75"/>
            <p:cNvSpPr/>
            <p:nvPr/>
          </p:nvSpPr>
          <p:spPr>
            <a:xfrm>
              <a:off x="1621681" y="3580846"/>
              <a:ext cx="36334" cy="26870"/>
            </a:xfrm>
            <a:custGeom>
              <a:rect b="b" l="l" r="r" t="t"/>
              <a:pathLst>
                <a:path extrusionOk="0" h="1025" w="1386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0" name="Google Shape;17630;p75"/>
            <p:cNvSpPr/>
            <p:nvPr/>
          </p:nvSpPr>
          <p:spPr>
            <a:xfrm>
              <a:off x="1621681" y="3580846"/>
              <a:ext cx="36334" cy="14785"/>
            </a:xfrm>
            <a:custGeom>
              <a:rect b="b" l="l" r="r" t="t"/>
              <a:pathLst>
                <a:path extrusionOk="0" h="564" w="1386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1" name="Google Shape;17631;p75"/>
            <p:cNvSpPr/>
            <p:nvPr/>
          </p:nvSpPr>
          <p:spPr>
            <a:xfrm>
              <a:off x="1579291" y="3595605"/>
              <a:ext cx="121507" cy="76443"/>
            </a:xfrm>
            <a:custGeom>
              <a:rect b="b" l="l" r="r" t="t"/>
              <a:pathLst>
                <a:path extrusionOk="0" h="2916" w="4635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2" name="Google Shape;17632;p75"/>
            <p:cNvSpPr/>
            <p:nvPr/>
          </p:nvSpPr>
          <p:spPr>
            <a:xfrm>
              <a:off x="1633766" y="3607690"/>
              <a:ext cx="12138" cy="64358"/>
            </a:xfrm>
            <a:custGeom>
              <a:rect b="b" l="l" r="r" t="t"/>
              <a:pathLst>
                <a:path extrusionOk="0" h="2455" w="463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3" name="Google Shape;17633;p75"/>
            <p:cNvSpPr/>
            <p:nvPr/>
          </p:nvSpPr>
          <p:spPr>
            <a:xfrm>
              <a:off x="1603514" y="3520289"/>
              <a:ext cx="72668" cy="66639"/>
            </a:xfrm>
            <a:custGeom>
              <a:rect b="b" l="l" r="r" t="t"/>
              <a:pathLst>
                <a:path extrusionOk="0" h="2542" w="2772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4" name="Google Shape;17634;p75"/>
            <p:cNvSpPr/>
            <p:nvPr/>
          </p:nvSpPr>
          <p:spPr>
            <a:xfrm>
              <a:off x="1603514" y="3520289"/>
              <a:ext cx="72668" cy="65118"/>
            </a:xfrm>
            <a:custGeom>
              <a:rect b="b" l="l" r="r" t="t"/>
              <a:pathLst>
                <a:path extrusionOk="0" h="2484" w="2772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5" name="Google Shape;17635;p75"/>
            <p:cNvSpPr/>
            <p:nvPr/>
          </p:nvSpPr>
          <p:spPr>
            <a:xfrm>
              <a:off x="1676156" y="3611098"/>
              <a:ext cx="24249" cy="60583"/>
            </a:xfrm>
            <a:custGeom>
              <a:rect b="b" l="l" r="r" t="t"/>
              <a:pathLst>
                <a:path extrusionOk="0" h="2311" w="925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6" name="Google Shape;17636;p75"/>
            <p:cNvSpPr/>
            <p:nvPr/>
          </p:nvSpPr>
          <p:spPr>
            <a:xfrm>
              <a:off x="1633766" y="3607690"/>
              <a:ext cx="12138" cy="12138"/>
            </a:xfrm>
            <a:custGeom>
              <a:rect b="b" l="l" r="r" t="t"/>
              <a:pathLst>
                <a:path extrusionOk="0" h="463" w="463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7" name="Google Shape;17637;p75"/>
            <p:cNvSpPr/>
            <p:nvPr/>
          </p:nvSpPr>
          <p:spPr>
            <a:xfrm>
              <a:off x="1614865" y="3590755"/>
              <a:ext cx="24983" cy="25560"/>
            </a:xfrm>
            <a:custGeom>
              <a:rect b="b" l="l" r="r" t="t"/>
              <a:pathLst>
                <a:path extrusionOk="0" h="975" w="953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8" name="Google Shape;17638;p75"/>
            <p:cNvSpPr/>
            <p:nvPr/>
          </p:nvSpPr>
          <p:spPr>
            <a:xfrm>
              <a:off x="1639822" y="3590755"/>
              <a:ext cx="25009" cy="25560"/>
            </a:xfrm>
            <a:custGeom>
              <a:rect b="b" l="l" r="r" t="t"/>
              <a:pathLst>
                <a:path extrusionOk="0" h="975" w="954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9" name="Google Shape;17639;p75"/>
            <p:cNvSpPr/>
            <p:nvPr/>
          </p:nvSpPr>
          <p:spPr>
            <a:xfrm>
              <a:off x="1325373" y="3492291"/>
              <a:ext cx="109002" cy="109395"/>
            </a:xfrm>
            <a:custGeom>
              <a:rect b="b" l="l" r="r" t="t"/>
              <a:pathLst>
                <a:path extrusionOk="0" h="4173" w="4158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0" name="Google Shape;17640;p75"/>
            <p:cNvSpPr/>
            <p:nvPr/>
          </p:nvSpPr>
          <p:spPr>
            <a:xfrm>
              <a:off x="1355258" y="3492291"/>
              <a:ext cx="79117" cy="109002"/>
            </a:xfrm>
            <a:custGeom>
              <a:rect b="b" l="l" r="r" t="t"/>
              <a:pathLst>
                <a:path extrusionOk="0" h="4158" w="3018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1" name="Google Shape;17641;p75"/>
            <p:cNvSpPr/>
            <p:nvPr/>
          </p:nvSpPr>
          <p:spPr>
            <a:xfrm>
              <a:off x="1324612" y="3574790"/>
              <a:ext cx="109002" cy="97258"/>
            </a:xfrm>
            <a:custGeom>
              <a:rect b="b" l="l" r="r" t="t"/>
              <a:pathLst>
                <a:path extrusionOk="0" h="3710" w="4158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2" name="Google Shape;17642;p75"/>
            <p:cNvSpPr/>
            <p:nvPr/>
          </p:nvSpPr>
          <p:spPr>
            <a:xfrm>
              <a:off x="1360553" y="3574790"/>
              <a:ext cx="37120" cy="24223"/>
            </a:xfrm>
            <a:custGeom>
              <a:rect b="b" l="l" r="r" t="t"/>
              <a:pathLst>
                <a:path extrusionOk="0" h="924" w="1416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3" name="Google Shape;17643;p75"/>
            <p:cNvSpPr/>
            <p:nvPr/>
          </p:nvSpPr>
          <p:spPr>
            <a:xfrm>
              <a:off x="1324219" y="3606563"/>
              <a:ext cx="109395" cy="65485"/>
            </a:xfrm>
            <a:custGeom>
              <a:rect b="b" l="l" r="r" t="t"/>
              <a:pathLst>
                <a:path extrusionOk="0" h="2498" w="4173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4" name="Google Shape;17644;p75"/>
            <p:cNvSpPr/>
            <p:nvPr/>
          </p:nvSpPr>
          <p:spPr>
            <a:xfrm>
              <a:off x="1342779" y="3527393"/>
              <a:ext cx="72668" cy="59534"/>
            </a:xfrm>
            <a:custGeom>
              <a:rect b="b" l="l" r="r" t="t"/>
              <a:pathLst>
                <a:path extrusionOk="0" h="2271" w="2772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5" name="Google Shape;17645;p75"/>
            <p:cNvSpPr/>
            <p:nvPr/>
          </p:nvSpPr>
          <p:spPr>
            <a:xfrm>
              <a:off x="1342779" y="3527393"/>
              <a:ext cx="73061" cy="59141"/>
            </a:xfrm>
            <a:custGeom>
              <a:rect b="b" l="l" r="r" t="t"/>
              <a:pathLst>
                <a:path extrusionOk="0" h="2256" w="2787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6" name="Google Shape;17646;p75"/>
            <p:cNvSpPr/>
            <p:nvPr/>
          </p:nvSpPr>
          <p:spPr>
            <a:xfrm>
              <a:off x="1324612" y="3619067"/>
              <a:ext cx="24249" cy="52981"/>
            </a:xfrm>
            <a:custGeom>
              <a:rect b="b" l="l" r="r" t="t"/>
              <a:pathLst>
                <a:path extrusionOk="0" h="2021" w="925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7" name="Google Shape;17647;p75"/>
            <p:cNvSpPr/>
            <p:nvPr/>
          </p:nvSpPr>
          <p:spPr>
            <a:xfrm>
              <a:off x="1409365" y="3586901"/>
              <a:ext cx="206286" cy="85146"/>
            </a:xfrm>
            <a:custGeom>
              <a:rect b="b" l="l" r="r" t="t"/>
              <a:pathLst>
                <a:path extrusionOk="0" h="3248" w="7869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8" name="Google Shape;17648;p75"/>
            <p:cNvSpPr/>
            <p:nvPr/>
          </p:nvSpPr>
          <p:spPr>
            <a:xfrm>
              <a:off x="1500567" y="3611098"/>
              <a:ext cx="24249" cy="60950"/>
            </a:xfrm>
            <a:custGeom>
              <a:rect b="b" l="l" r="r" t="t"/>
              <a:pathLst>
                <a:path extrusionOk="0" h="2325" w="925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9" name="Google Shape;17649;p75"/>
            <p:cNvSpPr/>
            <p:nvPr/>
          </p:nvSpPr>
          <p:spPr>
            <a:xfrm>
              <a:off x="1502088" y="3598986"/>
              <a:ext cx="21208" cy="20474"/>
            </a:xfrm>
            <a:custGeom>
              <a:rect b="b" l="l" r="r" t="t"/>
              <a:pathLst>
                <a:path extrusionOk="0" h="781" w="809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0" name="Google Shape;17650;p75"/>
            <p:cNvSpPr/>
            <p:nvPr/>
          </p:nvSpPr>
          <p:spPr>
            <a:xfrm>
              <a:off x="1579291" y="3611858"/>
              <a:ext cx="36360" cy="60190"/>
            </a:xfrm>
            <a:custGeom>
              <a:rect b="b" l="l" r="r" t="t"/>
              <a:pathLst>
                <a:path extrusionOk="0" h="2296" w="1387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1" name="Google Shape;17651;p75"/>
            <p:cNvSpPr/>
            <p:nvPr/>
          </p:nvSpPr>
          <p:spPr>
            <a:xfrm>
              <a:off x="1446066" y="3399202"/>
              <a:ext cx="133251" cy="96891"/>
            </a:xfrm>
            <a:custGeom>
              <a:rect b="b" l="l" r="r" t="t"/>
              <a:pathLst>
                <a:path extrusionOk="0" h="3696" w="5083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2" name="Google Shape;17652;p75"/>
            <p:cNvSpPr/>
            <p:nvPr/>
          </p:nvSpPr>
          <p:spPr>
            <a:xfrm>
              <a:off x="1476345" y="3399202"/>
              <a:ext cx="102973" cy="96891"/>
            </a:xfrm>
            <a:custGeom>
              <a:rect b="b" l="l" r="r" t="t"/>
              <a:pathLst>
                <a:path extrusionOk="0" h="3696" w="3928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3" name="Google Shape;17653;p75"/>
            <p:cNvSpPr/>
            <p:nvPr/>
          </p:nvSpPr>
          <p:spPr>
            <a:xfrm>
              <a:off x="1476345" y="3544512"/>
              <a:ext cx="72694" cy="54501"/>
            </a:xfrm>
            <a:custGeom>
              <a:rect b="b" l="l" r="r" t="t"/>
              <a:pathLst>
                <a:path extrusionOk="0" h="2079" w="2773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4" name="Google Shape;17654;p75"/>
            <p:cNvSpPr/>
            <p:nvPr/>
          </p:nvSpPr>
          <p:spPr>
            <a:xfrm>
              <a:off x="1476345" y="3544512"/>
              <a:ext cx="72694" cy="30383"/>
            </a:xfrm>
            <a:custGeom>
              <a:rect b="b" l="l" r="r" t="t"/>
              <a:pathLst>
                <a:path extrusionOk="0" h="1159" w="2773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5" name="Google Shape;17655;p75"/>
            <p:cNvSpPr/>
            <p:nvPr/>
          </p:nvSpPr>
          <p:spPr>
            <a:xfrm>
              <a:off x="1464233" y="3576887"/>
              <a:ext cx="48472" cy="43438"/>
            </a:xfrm>
            <a:custGeom>
              <a:rect b="b" l="l" r="r" t="t"/>
              <a:pathLst>
                <a:path extrusionOk="0" h="1657" w="1849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6" name="Google Shape;17656;p75"/>
            <p:cNvSpPr/>
            <p:nvPr/>
          </p:nvSpPr>
          <p:spPr>
            <a:xfrm>
              <a:off x="1512679" y="3576887"/>
              <a:ext cx="48472" cy="43438"/>
            </a:xfrm>
            <a:custGeom>
              <a:rect b="b" l="l" r="r" t="t"/>
              <a:pathLst>
                <a:path extrusionOk="0" h="1657" w="1849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7" name="Google Shape;17657;p75"/>
            <p:cNvSpPr/>
            <p:nvPr/>
          </p:nvSpPr>
          <p:spPr>
            <a:xfrm>
              <a:off x="1452122" y="3448171"/>
              <a:ext cx="121140" cy="114533"/>
            </a:xfrm>
            <a:custGeom>
              <a:rect b="b" l="l" r="r" t="t"/>
              <a:pathLst>
                <a:path extrusionOk="0" h="4369" w="4621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8" name="Google Shape;17658;p75"/>
            <p:cNvSpPr/>
            <p:nvPr/>
          </p:nvSpPr>
          <p:spPr>
            <a:xfrm>
              <a:off x="1452122" y="3448355"/>
              <a:ext cx="109028" cy="113957"/>
            </a:xfrm>
            <a:custGeom>
              <a:rect b="b" l="l" r="r" t="t"/>
              <a:pathLst>
                <a:path extrusionOk="0" h="4347" w="4159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9" name="Google Shape;17659;p75"/>
            <p:cNvSpPr/>
            <p:nvPr/>
          </p:nvSpPr>
          <p:spPr>
            <a:xfrm>
              <a:off x="1409759" y="3611858"/>
              <a:ext cx="36334" cy="60190"/>
            </a:xfrm>
            <a:custGeom>
              <a:rect b="b" l="l" r="r" t="t"/>
              <a:pathLst>
                <a:path extrusionOk="0" h="2296" w="1386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0" name="Google Shape;17660;p75"/>
          <p:cNvGrpSpPr/>
          <p:nvPr/>
        </p:nvGrpSpPr>
        <p:grpSpPr>
          <a:xfrm>
            <a:off x="3597526" y="6790801"/>
            <a:ext cx="752371" cy="560896"/>
            <a:chOff x="1798763" y="3395401"/>
            <a:chExt cx="376185" cy="280448"/>
          </a:xfrm>
        </p:grpSpPr>
        <p:sp>
          <p:nvSpPr>
            <p:cNvPr id="17661" name="Google Shape;17661;p75"/>
            <p:cNvSpPr/>
            <p:nvPr/>
          </p:nvSpPr>
          <p:spPr>
            <a:xfrm>
              <a:off x="2097352" y="3478660"/>
              <a:ext cx="47711" cy="42023"/>
            </a:xfrm>
            <a:custGeom>
              <a:rect b="b" l="l" r="r" t="t"/>
              <a:pathLst>
                <a:path extrusionOk="0" h="1603" w="182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2" name="Google Shape;17662;p75"/>
            <p:cNvSpPr/>
            <p:nvPr/>
          </p:nvSpPr>
          <p:spPr>
            <a:xfrm>
              <a:off x="2097352" y="3478660"/>
              <a:ext cx="32559" cy="42023"/>
            </a:xfrm>
            <a:custGeom>
              <a:rect b="b" l="l" r="r" t="t"/>
              <a:pathLst>
                <a:path extrusionOk="0" h="1603" w="1242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3" name="Google Shape;17663;p75"/>
            <p:cNvSpPr/>
            <p:nvPr/>
          </p:nvSpPr>
          <p:spPr>
            <a:xfrm>
              <a:off x="2067441" y="3580452"/>
              <a:ext cx="107508" cy="95396"/>
            </a:xfrm>
            <a:custGeom>
              <a:rect b="b" l="l" r="r" t="t"/>
              <a:pathLst>
                <a:path extrusionOk="0" h="3639" w="4101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4" name="Google Shape;17664;p75"/>
            <p:cNvSpPr/>
            <p:nvPr/>
          </p:nvSpPr>
          <p:spPr>
            <a:xfrm>
              <a:off x="2103014" y="3580085"/>
              <a:ext cx="36360" cy="23856"/>
            </a:xfrm>
            <a:custGeom>
              <a:rect b="b" l="l" r="r" t="t"/>
              <a:pathLst>
                <a:path extrusionOk="0" h="910" w="1387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5" name="Google Shape;17665;p75"/>
            <p:cNvSpPr/>
            <p:nvPr/>
          </p:nvSpPr>
          <p:spPr>
            <a:xfrm>
              <a:off x="2067441" y="3611491"/>
              <a:ext cx="107141" cy="64358"/>
            </a:xfrm>
            <a:custGeom>
              <a:rect b="b" l="l" r="r" t="t"/>
              <a:pathLst>
                <a:path extrusionOk="0" h="2455" w="4087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6" name="Google Shape;17666;p75"/>
            <p:cNvSpPr/>
            <p:nvPr/>
          </p:nvSpPr>
          <p:spPr>
            <a:xfrm>
              <a:off x="2079185" y="3496827"/>
              <a:ext cx="83652" cy="83285"/>
            </a:xfrm>
            <a:custGeom>
              <a:rect b="b" l="l" r="r" t="t"/>
              <a:pathLst>
                <a:path extrusionOk="0" h="3177" w="3191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7" name="Google Shape;17667;p75"/>
            <p:cNvSpPr/>
            <p:nvPr/>
          </p:nvSpPr>
          <p:spPr>
            <a:xfrm>
              <a:off x="2095071" y="3496827"/>
              <a:ext cx="69653" cy="75342"/>
            </a:xfrm>
            <a:custGeom>
              <a:rect b="b" l="l" r="r" t="t"/>
              <a:pathLst>
                <a:path extrusionOk="0" h="2874" w="2657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8" name="Google Shape;17668;p75"/>
            <p:cNvSpPr/>
            <p:nvPr/>
          </p:nvSpPr>
          <p:spPr>
            <a:xfrm>
              <a:off x="2085241" y="3533449"/>
              <a:ext cx="71541" cy="58774"/>
            </a:xfrm>
            <a:custGeom>
              <a:rect b="b" l="l" r="r" t="t"/>
              <a:pathLst>
                <a:path extrusionOk="0" h="2242" w="2729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9" name="Google Shape;17669;p75"/>
            <p:cNvSpPr/>
            <p:nvPr/>
          </p:nvSpPr>
          <p:spPr>
            <a:xfrm>
              <a:off x="2085608" y="3533449"/>
              <a:ext cx="71567" cy="58381"/>
            </a:xfrm>
            <a:custGeom>
              <a:rect b="b" l="l" r="r" t="t"/>
              <a:pathLst>
                <a:path extrusionOk="0" h="2227" w="273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0" name="Google Shape;17670;p75"/>
            <p:cNvSpPr/>
            <p:nvPr/>
          </p:nvSpPr>
          <p:spPr>
            <a:xfrm>
              <a:off x="2150699" y="3623969"/>
              <a:ext cx="24249" cy="51879"/>
            </a:xfrm>
            <a:custGeom>
              <a:rect b="b" l="l" r="r" t="t"/>
              <a:pathLst>
                <a:path extrusionOk="0" h="1979" w="925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1" name="Google Shape;17671;p75"/>
            <p:cNvSpPr/>
            <p:nvPr/>
          </p:nvSpPr>
          <p:spPr>
            <a:xfrm>
              <a:off x="1816930" y="3502882"/>
              <a:ext cx="29938" cy="65485"/>
            </a:xfrm>
            <a:custGeom>
              <a:rect b="b" l="l" r="r" t="t"/>
              <a:pathLst>
                <a:path extrusionOk="0" h="2498" w="1142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2" name="Google Shape;17672;p75"/>
            <p:cNvSpPr/>
            <p:nvPr/>
          </p:nvSpPr>
          <p:spPr>
            <a:xfrm>
              <a:off x="1828674" y="3496827"/>
              <a:ext cx="71541" cy="71541"/>
            </a:xfrm>
            <a:custGeom>
              <a:rect b="b" l="l" r="r" t="t"/>
              <a:pathLst>
                <a:path extrusionOk="0" h="2729" w="2729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3" name="Google Shape;17673;p75"/>
            <p:cNvSpPr/>
            <p:nvPr/>
          </p:nvSpPr>
          <p:spPr>
            <a:xfrm>
              <a:off x="1840786" y="3586141"/>
              <a:ext cx="35967" cy="26503"/>
            </a:xfrm>
            <a:custGeom>
              <a:rect b="b" l="l" r="r" t="t"/>
              <a:pathLst>
                <a:path extrusionOk="0" h="1011" w="1372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4" name="Google Shape;17674;p75"/>
            <p:cNvSpPr/>
            <p:nvPr/>
          </p:nvSpPr>
          <p:spPr>
            <a:xfrm>
              <a:off x="1840786" y="3586141"/>
              <a:ext cx="35967" cy="14392"/>
            </a:xfrm>
            <a:custGeom>
              <a:rect b="b" l="l" r="r" t="t"/>
              <a:pathLst>
                <a:path extrusionOk="0" h="549" w="1372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5" name="Google Shape;17675;p75"/>
            <p:cNvSpPr/>
            <p:nvPr/>
          </p:nvSpPr>
          <p:spPr>
            <a:xfrm>
              <a:off x="1799156" y="3600507"/>
              <a:ext cx="119226" cy="75342"/>
            </a:xfrm>
            <a:custGeom>
              <a:rect b="b" l="l" r="r" t="t"/>
              <a:pathLst>
                <a:path extrusionOk="0" h="2874" w="4548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6" name="Google Shape;17676;p75"/>
            <p:cNvSpPr/>
            <p:nvPr/>
          </p:nvSpPr>
          <p:spPr>
            <a:xfrm>
              <a:off x="1852897" y="3612618"/>
              <a:ext cx="11744" cy="63231"/>
            </a:xfrm>
            <a:custGeom>
              <a:rect b="b" l="l" r="r" t="t"/>
              <a:pathLst>
                <a:path extrusionOk="0" h="2412" w="448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7" name="Google Shape;17677;p75"/>
            <p:cNvSpPr/>
            <p:nvPr/>
          </p:nvSpPr>
          <p:spPr>
            <a:xfrm>
              <a:off x="1822986" y="3526712"/>
              <a:ext cx="71541" cy="65511"/>
            </a:xfrm>
            <a:custGeom>
              <a:rect b="b" l="l" r="r" t="t"/>
              <a:pathLst>
                <a:path extrusionOk="0" h="2499" w="2729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8" name="Google Shape;17678;p75"/>
            <p:cNvSpPr/>
            <p:nvPr/>
          </p:nvSpPr>
          <p:spPr>
            <a:xfrm>
              <a:off x="1822986" y="3526712"/>
              <a:ext cx="71174" cy="63991"/>
            </a:xfrm>
            <a:custGeom>
              <a:rect b="b" l="l" r="r" t="t"/>
              <a:pathLst>
                <a:path extrusionOk="0" h="2441" w="2715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9" name="Google Shape;17679;p75"/>
            <p:cNvSpPr/>
            <p:nvPr/>
          </p:nvSpPr>
          <p:spPr>
            <a:xfrm>
              <a:off x="1798763" y="3616026"/>
              <a:ext cx="24249" cy="59823"/>
            </a:xfrm>
            <a:custGeom>
              <a:rect b="b" l="l" r="r" t="t"/>
              <a:pathLst>
                <a:path extrusionOk="0" h="2282" w="925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0" name="Google Shape;17680;p75"/>
            <p:cNvSpPr/>
            <p:nvPr/>
          </p:nvSpPr>
          <p:spPr>
            <a:xfrm>
              <a:off x="1852504" y="3612618"/>
              <a:ext cx="12138" cy="11771"/>
            </a:xfrm>
            <a:custGeom>
              <a:rect b="b" l="l" r="r" t="t"/>
              <a:pathLst>
                <a:path extrusionOk="0" h="449" w="463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1" name="Google Shape;17681;p75"/>
            <p:cNvSpPr/>
            <p:nvPr/>
          </p:nvSpPr>
          <p:spPr>
            <a:xfrm>
              <a:off x="1834337" y="3595919"/>
              <a:ext cx="24249" cy="25114"/>
            </a:xfrm>
            <a:custGeom>
              <a:rect b="b" l="l" r="r" t="t"/>
              <a:pathLst>
                <a:path extrusionOk="0" h="958" w="925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2" name="Google Shape;17682;p75"/>
            <p:cNvSpPr/>
            <p:nvPr/>
          </p:nvSpPr>
          <p:spPr>
            <a:xfrm>
              <a:off x="1858559" y="3595919"/>
              <a:ext cx="24616" cy="25114"/>
            </a:xfrm>
            <a:custGeom>
              <a:rect b="b" l="l" r="r" t="t"/>
              <a:pathLst>
                <a:path extrusionOk="0" h="958" w="939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3" name="Google Shape;17683;p75"/>
            <p:cNvSpPr/>
            <p:nvPr/>
          </p:nvSpPr>
          <p:spPr>
            <a:xfrm>
              <a:off x="1900556" y="3395401"/>
              <a:ext cx="178288" cy="208540"/>
            </a:xfrm>
            <a:custGeom>
              <a:rect b="b" l="l" r="r" t="t"/>
              <a:pathLst>
                <a:path extrusionOk="0" h="7955" w="6801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4" name="Google Shape;17684;p75"/>
            <p:cNvSpPr/>
            <p:nvPr/>
          </p:nvSpPr>
          <p:spPr>
            <a:xfrm>
              <a:off x="1942579" y="3395401"/>
              <a:ext cx="136266" cy="208593"/>
            </a:xfrm>
            <a:custGeom>
              <a:rect b="b" l="l" r="r" t="t"/>
              <a:pathLst>
                <a:path extrusionOk="0" h="7957" w="5198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5" name="Google Shape;17685;p75"/>
            <p:cNvSpPr/>
            <p:nvPr/>
          </p:nvSpPr>
          <p:spPr>
            <a:xfrm>
              <a:off x="1888471" y="3556230"/>
              <a:ext cx="202852" cy="119619"/>
            </a:xfrm>
            <a:custGeom>
              <a:rect b="b" l="l" r="r" t="t"/>
              <a:pathLst>
                <a:path extrusionOk="0" h="4563" w="7738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6" name="Google Shape;17686;p75"/>
            <p:cNvSpPr/>
            <p:nvPr/>
          </p:nvSpPr>
          <p:spPr>
            <a:xfrm>
              <a:off x="1888471" y="3599380"/>
              <a:ext cx="202852" cy="76469"/>
            </a:xfrm>
            <a:custGeom>
              <a:rect b="b" l="l" r="r" t="t"/>
              <a:pathLst>
                <a:path extrusionOk="0" h="2917" w="7738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7" name="Google Shape;17687;p75"/>
            <p:cNvSpPr/>
            <p:nvPr/>
          </p:nvSpPr>
          <p:spPr>
            <a:xfrm>
              <a:off x="1959985" y="3556230"/>
              <a:ext cx="59823" cy="23961"/>
            </a:xfrm>
            <a:custGeom>
              <a:rect b="b" l="l" r="r" t="t"/>
              <a:pathLst>
                <a:path extrusionOk="0" h="914" w="2282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8" name="Google Shape;17688;p75"/>
            <p:cNvSpPr/>
            <p:nvPr/>
          </p:nvSpPr>
          <p:spPr>
            <a:xfrm>
              <a:off x="1929707" y="3456062"/>
              <a:ext cx="119619" cy="112069"/>
            </a:xfrm>
            <a:custGeom>
              <a:rect b="b" l="l" r="r" t="t"/>
              <a:pathLst>
                <a:path extrusionOk="0" h="4275" w="4563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9" name="Google Shape;17689;p75"/>
            <p:cNvSpPr/>
            <p:nvPr/>
          </p:nvSpPr>
          <p:spPr>
            <a:xfrm>
              <a:off x="1929707" y="3456062"/>
              <a:ext cx="116971" cy="111938"/>
            </a:xfrm>
            <a:custGeom>
              <a:rect b="b" l="l" r="r" t="t"/>
              <a:pathLst>
                <a:path extrusionOk="0" h="4270" w="4462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0" name="Google Shape;17690;p75"/>
            <p:cNvSpPr/>
            <p:nvPr/>
          </p:nvSpPr>
          <p:spPr>
            <a:xfrm>
              <a:off x="1888471" y="3619067"/>
              <a:ext cx="41629" cy="56782"/>
            </a:xfrm>
            <a:custGeom>
              <a:rect b="b" l="l" r="r" t="t"/>
              <a:pathLst>
                <a:path extrusionOk="0" h="2166" w="1588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1" name="Google Shape;17691;p75"/>
            <p:cNvSpPr/>
            <p:nvPr/>
          </p:nvSpPr>
          <p:spPr>
            <a:xfrm>
              <a:off x="2049667" y="3619067"/>
              <a:ext cx="41656" cy="56782"/>
            </a:xfrm>
            <a:custGeom>
              <a:rect b="b" l="l" r="r" t="t"/>
              <a:pathLst>
                <a:path extrusionOk="0" h="2166" w="1589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92" name="Google Shape;17692;p75"/>
          <p:cNvGrpSpPr/>
          <p:nvPr/>
        </p:nvGrpSpPr>
        <p:grpSpPr>
          <a:xfrm>
            <a:off x="4546614" y="6757508"/>
            <a:ext cx="751636" cy="626748"/>
            <a:chOff x="2273307" y="3378754"/>
            <a:chExt cx="375818" cy="313374"/>
          </a:xfrm>
        </p:grpSpPr>
        <p:sp>
          <p:nvSpPr>
            <p:cNvPr id="17693" name="Google Shape;17693;p75"/>
            <p:cNvSpPr/>
            <p:nvPr/>
          </p:nvSpPr>
          <p:spPr>
            <a:xfrm>
              <a:off x="2448528" y="3429087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4" name="Google Shape;17694;p75"/>
            <p:cNvSpPr/>
            <p:nvPr/>
          </p:nvSpPr>
          <p:spPr>
            <a:xfrm>
              <a:off x="2447401" y="3429087"/>
              <a:ext cx="27631" cy="18849"/>
            </a:xfrm>
            <a:custGeom>
              <a:rect b="b" l="l" r="r" t="t"/>
              <a:pathLst>
                <a:path extrusionOk="0" h="719" w="1054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5" name="Google Shape;17695;p75"/>
            <p:cNvSpPr/>
            <p:nvPr/>
          </p:nvSpPr>
          <p:spPr>
            <a:xfrm>
              <a:off x="2423545" y="3448774"/>
              <a:ext cx="74949" cy="93116"/>
            </a:xfrm>
            <a:custGeom>
              <a:rect b="b" l="l" r="r" t="t"/>
              <a:pathLst>
                <a:path extrusionOk="0" h="3552" w="2859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6" name="Google Shape;17696;p75"/>
            <p:cNvSpPr/>
            <p:nvPr/>
          </p:nvSpPr>
          <p:spPr>
            <a:xfrm>
              <a:off x="2436050" y="3541864"/>
              <a:ext cx="50359" cy="106354"/>
            </a:xfrm>
            <a:custGeom>
              <a:rect b="b" l="l" r="r" t="t"/>
              <a:pathLst>
                <a:path extrusionOk="0" h="4057" w="1921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7" name="Google Shape;17697;p75"/>
            <p:cNvSpPr/>
            <p:nvPr/>
          </p:nvSpPr>
          <p:spPr>
            <a:xfrm>
              <a:off x="2423545" y="3458972"/>
              <a:ext cx="12531" cy="82918"/>
            </a:xfrm>
            <a:custGeom>
              <a:rect b="b" l="l" r="r" t="t"/>
              <a:pathLst>
                <a:path extrusionOk="0" h="3163" w="478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8" name="Google Shape;17698;p75"/>
            <p:cNvSpPr/>
            <p:nvPr/>
          </p:nvSpPr>
          <p:spPr>
            <a:xfrm>
              <a:off x="2485989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9" name="Google Shape;17699;p75"/>
            <p:cNvSpPr/>
            <p:nvPr/>
          </p:nvSpPr>
          <p:spPr>
            <a:xfrm>
              <a:off x="2442105" y="3441670"/>
              <a:ext cx="38248" cy="100220"/>
            </a:xfrm>
            <a:custGeom>
              <a:rect b="b" l="l" r="r" t="t"/>
              <a:pathLst>
                <a:path extrusionOk="0" h="3823" w="1459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0" name="Google Shape;17700;p75"/>
            <p:cNvSpPr/>
            <p:nvPr/>
          </p:nvSpPr>
          <p:spPr>
            <a:xfrm>
              <a:off x="2457992" y="3554342"/>
              <a:ext cx="6449" cy="93876"/>
            </a:xfrm>
            <a:custGeom>
              <a:rect b="b" l="l" r="r" t="t"/>
              <a:pathLst>
                <a:path extrusionOk="0" h="3581" w="246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1" name="Google Shape;17701;p75"/>
            <p:cNvSpPr/>
            <p:nvPr/>
          </p:nvSpPr>
          <p:spPr>
            <a:xfrm>
              <a:off x="2436050" y="3378754"/>
              <a:ext cx="50359" cy="56782"/>
            </a:xfrm>
            <a:custGeom>
              <a:rect b="b" l="l" r="r" t="t"/>
              <a:pathLst>
                <a:path extrusionOk="0" h="2166" w="1921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2" name="Google Shape;17702;p75"/>
            <p:cNvSpPr/>
            <p:nvPr/>
          </p:nvSpPr>
          <p:spPr>
            <a:xfrm>
              <a:off x="2436050" y="3379147"/>
              <a:ext cx="34447" cy="56441"/>
            </a:xfrm>
            <a:custGeom>
              <a:rect b="b" l="l" r="r" t="t"/>
              <a:pathLst>
                <a:path extrusionOk="0" h="2153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3" name="Google Shape;17703;p75"/>
            <p:cNvSpPr/>
            <p:nvPr/>
          </p:nvSpPr>
          <p:spPr>
            <a:xfrm>
              <a:off x="2435656" y="3378754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4" name="Google Shape;17704;p75"/>
            <p:cNvSpPr/>
            <p:nvPr/>
          </p:nvSpPr>
          <p:spPr>
            <a:xfrm>
              <a:off x="2436050" y="3379147"/>
              <a:ext cx="34447" cy="22728"/>
            </a:xfrm>
            <a:custGeom>
              <a:rect b="b" l="l" r="r" t="t"/>
              <a:pathLst>
                <a:path extrusionOk="0" h="867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5" name="Google Shape;17705;p75"/>
            <p:cNvSpPr/>
            <p:nvPr/>
          </p:nvSpPr>
          <p:spPr>
            <a:xfrm>
              <a:off x="2548800" y="3429087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6" name="Google Shape;17706;p75"/>
            <p:cNvSpPr/>
            <p:nvPr/>
          </p:nvSpPr>
          <p:spPr>
            <a:xfrm>
              <a:off x="2547673" y="3429087"/>
              <a:ext cx="27264" cy="18849"/>
            </a:xfrm>
            <a:custGeom>
              <a:rect b="b" l="l" r="r" t="t"/>
              <a:pathLst>
                <a:path extrusionOk="0" h="719" w="104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7" name="Google Shape;17707;p75"/>
            <p:cNvSpPr/>
            <p:nvPr/>
          </p:nvSpPr>
          <p:spPr>
            <a:xfrm>
              <a:off x="2523844" y="3448774"/>
              <a:ext cx="75316" cy="93116"/>
            </a:xfrm>
            <a:custGeom>
              <a:rect b="b" l="l" r="r" t="t"/>
              <a:pathLst>
                <a:path extrusionOk="0" h="3552" w="2873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8" name="Google Shape;17708;p75"/>
            <p:cNvSpPr/>
            <p:nvPr/>
          </p:nvSpPr>
          <p:spPr>
            <a:xfrm>
              <a:off x="2536322" y="3541864"/>
              <a:ext cx="49992" cy="106354"/>
            </a:xfrm>
            <a:custGeom>
              <a:rect b="b" l="l" r="r" t="t"/>
              <a:pathLst>
                <a:path extrusionOk="0" h="4057" w="1907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9" name="Google Shape;17709;p75"/>
            <p:cNvSpPr/>
            <p:nvPr/>
          </p:nvSpPr>
          <p:spPr>
            <a:xfrm>
              <a:off x="2523844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0" name="Google Shape;17710;p75"/>
            <p:cNvSpPr/>
            <p:nvPr/>
          </p:nvSpPr>
          <p:spPr>
            <a:xfrm>
              <a:off x="2586288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1" name="Google Shape;17711;p75"/>
            <p:cNvSpPr/>
            <p:nvPr/>
          </p:nvSpPr>
          <p:spPr>
            <a:xfrm>
              <a:off x="2542011" y="3441670"/>
              <a:ext cx="38615" cy="100220"/>
            </a:xfrm>
            <a:custGeom>
              <a:rect b="b" l="l" r="r" t="t"/>
              <a:pathLst>
                <a:path extrusionOk="0" h="3823" w="1473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2" name="Google Shape;17712;p75"/>
            <p:cNvSpPr/>
            <p:nvPr/>
          </p:nvSpPr>
          <p:spPr>
            <a:xfrm>
              <a:off x="2558264" y="3554342"/>
              <a:ext cx="6475" cy="93876"/>
            </a:xfrm>
            <a:custGeom>
              <a:rect b="b" l="l" r="r" t="t"/>
              <a:pathLst>
                <a:path extrusionOk="0" h="3581" w="247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3" name="Google Shape;17713;p75"/>
            <p:cNvSpPr/>
            <p:nvPr/>
          </p:nvSpPr>
          <p:spPr>
            <a:xfrm>
              <a:off x="2536322" y="3378754"/>
              <a:ext cx="50359" cy="56782"/>
            </a:xfrm>
            <a:custGeom>
              <a:rect b="b" l="l" r="r" t="t"/>
              <a:pathLst>
                <a:path extrusionOk="0" h="2166" w="1921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4" name="Google Shape;17714;p75"/>
            <p:cNvSpPr/>
            <p:nvPr/>
          </p:nvSpPr>
          <p:spPr>
            <a:xfrm>
              <a:off x="2536008" y="3379147"/>
              <a:ext cx="34787" cy="56441"/>
            </a:xfrm>
            <a:custGeom>
              <a:rect b="b" l="l" r="r" t="t"/>
              <a:pathLst>
                <a:path extrusionOk="0" h="2153" w="1327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5" name="Google Shape;17715;p75"/>
            <p:cNvSpPr/>
            <p:nvPr/>
          </p:nvSpPr>
          <p:spPr>
            <a:xfrm>
              <a:off x="2536322" y="3378754"/>
              <a:ext cx="49992" cy="25429"/>
            </a:xfrm>
            <a:custGeom>
              <a:rect b="b" l="l" r="r" t="t"/>
              <a:pathLst>
                <a:path extrusionOk="0" h="970" w="1907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6" name="Google Shape;17716;p75"/>
            <p:cNvSpPr/>
            <p:nvPr/>
          </p:nvSpPr>
          <p:spPr>
            <a:xfrm>
              <a:off x="2536322" y="3379147"/>
              <a:ext cx="34473" cy="22728"/>
            </a:xfrm>
            <a:custGeom>
              <a:rect b="b" l="l" r="r" t="t"/>
              <a:pathLst>
                <a:path extrusionOk="0" h="867" w="1315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7" name="Google Shape;17717;p75"/>
            <p:cNvSpPr/>
            <p:nvPr/>
          </p:nvSpPr>
          <p:spPr>
            <a:xfrm>
              <a:off x="2348623" y="3429087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8" name="Google Shape;17718;p75"/>
            <p:cNvSpPr/>
            <p:nvPr/>
          </p:nvSpPr>
          <p:spPr>
            <a:xfrm>
              <a:off x="2347102" y="3429087"/>
              <a:ext cx="27657" cy="18849"/>
            </a:xfrm>
            <a:custGeom>
              <a:rect b="b" l="l" r="r" t="t"/>
              <a:pathLst>
                <a:path extrusionOk="0" h="719" w="1055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9" name="Google Shape;17719;p75"/>
            <p:cNvSpPr/>
            <p:nvPr/>
          </p:nvSpPr>
          <p:spPr>
            <a:xfrm>
              <a:off x="2323273" y="3448774"/>
              <a:ext cx="75342" cy="93116"/>
            </a:xfrm>
            <a:custGeom>
              <a:rect b="b" l="l" r="r" t="t"/>
              <a:pathLst>
                <a:path extrusionOk="0" h="3552" w="2874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0" name="Google Shape;17720;p75"/>
            <p:cNvSpPr/>
            <p:nvPr/>
          </p:nvSpPr>
          <p:spPr>
            <a:xfrm>
              <a:off x="2335751" y="3541864"/>
              <a:ext cx="50359" cy="106354"/>
            </a:xfrm>
            <a:custGeom>
              <a:rect b="b" l="l" r="r" t="t"/>
              <a:pathLst>
                <a:path extrusionOk="0" h="4057" w="1921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1" name="Google Shape;17721;p75"/>
            <p:cNvSpPr/>
            <p:nvPr/>
          </p:nvSpPr>
          <p:spPr>
            <a:xfrm>
              <a:off x="2323273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2" name="Google Shape;17722;p75"/>
            <p:cNvSpPr/>
            <p:nvPr/>
          </p:nvSpPr>
          <p:spPr>
            <a:xfrm>
              <a:off x="2386084" y="3458972"/>
              <a:ext cx="12531" cy="82918"/>
            </a:xfrm>
            <a:custGeom>
              <a:rect b="b" l="l" r="r" t="t"/>
              <a:pathLst>
                <a:path extrusionOk="0" h="3163" w="478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3" name="Google Shape;17723;p75"/>
            <p:cNvSpPr/>
            <p:nvPr/>
          </p:nvSpPr>
          <p:spPr>
            <a:xfrm>
              <a:off x="2341807" y="3441670"/>
              <a:ext cx="38248" cy="100220"/>
            </a:xfrm>
            <a:custGeom>
              <a:rect b="b" l="l" r="r" t="t"/>
              <a:pathLst>
                <a:path extrusionOk="0" h="3823" w="1459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4" name="Google Shape;17724;p75"/>
            <p:cNvSpPr/>
            <p:nvPr/>
          </p:nvSpPr>
          <p:spPr>
            <a:xfrm>
              <a:off x="2357693" y="3554342"/>
              <a:ext cx="6475" cy="93876"/>
            </a:xfrm>
            <a:custGeom>
              <a:rect b="b" l="l" r="r" t="t"/>
              <a:pathLst>
                <a:path extrusionOk="0" h="3581" w="247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5" name="Google Shape;17725;p75"/>
            <p:cNvSpPr/>
            <p:nvPr/>
          </p:nvSpPr>
          <p:spPr>
            <a:xfrm>
              <a:off x="2335751" y="3378754"/>
              <a:ext cx="50752" cy="56782"/>
            </a:xfrm>
            <a:custGeom>
              <a:rect b="b" l="l" r="r" t="t"/>
              <a:pathLst>
                <a:path extrusionOk="0" h="2166" w="1936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6" name="Google Shape;17726;p75"/>
            <p:cNvSpPr/>
            <p:nvPr/>
          </p:nvSpPr>
          <p:spPr>
            <a:xfrm>
              <a:off x="2335751" y="3379147"/>
              <a:ext cx="34473" cy="56441"/>
            </a:xfrm>
            <a:custGeom>
              <a:rect b="b" l="l" r="r" t="t"/>
              <a:pathLst>
                <a:path extrusionOk="0" h="2153" w="1315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7" name="Google Shape;17727;p75"/>
            <p:cNvSpPr/>
            <p:nvPr/>
          </p:nvSpPr>
          <p:spPr>
            <a:xfrm>
              <a:off x="2335751" y="3378754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8" name="Google Shape;17728;p75"/>
            <p:cNvSpPr/>
            <p:nvPr/>
          </p:nvSpPr>
          <p:spPr>
            <a:xfrm>
              <a:off x="2335751" y="3379147"/>
              <a:ext cx="34473" cy="22728"/>
            </a:xfrm>
            <a:custGeom>
              <a:rect b="b" l="l" r="r" t="t"/>
              <a:pathLst>
                <a:path extrusionOk="0" h="867" w="1315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9" name="Google Shape;17729;p75"/>
            <p:cNvSpPr/>
            <p:nvPr/>
          </p:nvSpPr>
          <p:spPr>
            <a:xfrm>
              <a:off x="2298290" y="3535415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0" name="Google Shape;17730;p75"/>
            <p:cNvSpPr/>
            <p:nvPr/>
          </p:nvSpPr>
          <p:spPr>
            <a:xfrm>
              <a:off x="2297163" y="3535415"/>
              <a:ext cx="27657" cy="18849"/>
            </a:xfrm>
            <a:custGeom>
              <a:rect b="b" l="l" r="r" t="t"/>
              <a:pathLst>
                <a:path extrusionOk="0" h="719" w="1055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1" name="Google Shape;17731;p75"/>
            <p:cNvSpPr/>
            <p:nvPr/>
          </p:nvSpPr>
          <p:spPr>
            <a:xfrm>
              <a:off x="2273307" y="3555102"/>
              <a:ext cx="74975" cy="93116"/>
            </a:xfrm>
            <a:custGeom>
              <a:rect b="b" l="l" r="r" t="t"/>
              <a:pathLst>
                <a:path extrusionOk="0" h="3552" w="286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2" name="Google Shape;17732;p75"/>
            <p:cNvSpPr/>
            <p:nvPr/>
          </p:nvSpPr>
          <p:spPr>
            <a:xfrm>
              <a:off x="2285812" y="3648192"/>
              <a:ext cx="49966" cy="43936"/>
            </a:xfrm>
            <a:custGeom>
              <a:rect b="b" l="l" r="r" t="t"/>
              <a:pathLst>
                <a:path extrusionOk="0" h="1676" w="1906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3" name="Google Shape;17733;p75"/>
            <p:cNvSpPr/>
            <p:nvPr/>
          </p:nvSpPr>
          <p:spPr>
            <a:xfrm>
              <a:off x="2273307" y="3565693"/>
              <a:ext cx="12531" cy="82525"/>
            </a:xfrm>
            <a:custGeom>
              <a:rect b="b" l="l" r="r" t="t"/>
              <a:pathLst>
                <a:path extrusionOk="0" h="3148" w="478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4" name="Google Shape;17734;p75"/>
            <p:cNvSpPr/>
            <p:nvPr/>
          </p:nvSpPr>
          <p:spPr>
            <a:xfrm>
              <a:off x="2335751" y="3565693"/>
              <a:ext cx="12898" cy="82525"/>
            </a:xfrm>
            <a:custGeom>
              <a:rect b="b" l="l" r="r" t="t"/>
              <a:pathLst>
                <a:path extrusionOk="0" h="3148" w="492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5" name="Google Shape;17735;p75"/>
            <p:cNvSpPr/>
            <p:nvPr/>
          </p:nvSpPr>
          <p:spPr>
            <a:xfrm>
              <a:off x="2291867" y="3547998"/>
              <a:ext cx="38248" cy="100220"/>
            </a:xfrm>
            <a:custGeom>
              <a:rect b="b" l="l" r="r" t="t"/>
              <a:pathLst>
                <a:path extrusionOk="0" h="3823" w="1459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6" name="Google Shape;17736;p75"/>
            <p:cNvSpPr/>
            <p:nvPr/>
          </p:nvSpPr>
          <p:spPr>
            <a:xfrm>
              <a:off x="2307754" y="3660670"/>
              <a:ext cx="6449" cy="31458"/>
            </a:xfrm>
            <a:custGeom>
              <a:rect b="b" l="l" r="r" t="t"/>
              <a:pathLst>
                <a:path extrusionOk="0" h="1200" w="246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7" name="Google Shape;17737;p75"/>
            <p:cNvSpPr/>
            <p:nvPr/>
          </p:nvSpPr>
          <p:spPr>
            <a:xfrm>
              <a:off x="2285812" y="3485475"/>
              <a:ext cx="50359" cy="56415"/>
            </a:xfrm>
            <a:custGeom>
              <a:rect b="b" l="l" r="r" t="t"/>
              <a:pathLst>
                <a:path extrusionOk="0" h="2152" w="1921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8" name="Google Shape;17738;p75"/>
            <p:cNvSpPr/>
            <p:nvPr/>
          </p:nvSpPr>
          <p:spPr>
            <a:xfrm>
              <a:off x="2285812" y="3485475"/>
              <a:ext cx="34447" cy="56441"/>
            </a:xfrm>
            <a:custGeom>
              <a:rect b="b" l="l" r="r" t="t"/>
              <a:pathLst>
                <a:path extrusionOk="0" h="2153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9" name="Google Shape;17739;p75"/>
            <p:cNvSpPr/>
            <p:nvPr/>
          </p:nvSpPr>
          <p:spPr>
            <a:xfrm>
              <a:off x="2285418" y="3485082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0" name="Google Shape;17740;p75"/>
            <p:cNvSpPr/>
            <p:nvPr/>
          </p:nvSpPr>
          <p:spPr>
            <a:xfrm>
              <a:off x="2285812" y="3485475"/>
              <a:ext cx="34447" cy="23095"/>
            </a:xfrm>
            <a:custGeom>
              <a:rect b="b" l="l" r="r" t="t"/>
              <a:pathLst>
                <a:path extrusionOk="0" h="881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1" name="Google Shape;17741;p75"/>
            <p:cNvSpPr/>
            <p:nvPr/>
          </p:nvSpPr>
          <p:spPr>
            <a:xfrm>
              <a:off x="2398588" y="3535415"/>
              <a:ext cx="24983" cy="25009"/>
            </a:xfrm>
            <a:custGeom>
              <a:rect b="b" l="l" r="r" t="t"/>
              <a:pathLst>
                <a:path extrusionOk="0" h="954" w="953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2" name="Google Shape;17742;p75"/>
            <p:cNvSpPr/>
            <p:nvPr/>
          </p:nvSpPr>
          <p:spPr>
            <a:xfrm>
              <a:off x="2397435" y="3535415"/>
              <a:ext cx="27290" cy="18849"/>
            </a:xfrm>
            <a:custGeom>
              <a:rect b="b" l="l" r="r" t="t"/>
              <a:pathLst>
                <a:path extrusionOk="0" h="719" w="1041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3" name="Google Shape;17743;p75"/>
            <p:cNvSpPr/>
            <p:nvPr/>
          </p:nvSpPr>
          <p:spPr>
            <a:xfrm>
              <a:off x="2373606" y="3555102"/>
              <a:ext cx="75316" cy="93116"/>
            </a:xfrm>
            <a:custGeom>
              <a:rect b="b" l="l" r="r" t="t"/>
              <a:pathLst>
                <a:path extrusionOk="0" h="3552" w="2873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4" name="Google Shape;17744;p75"/>
            <p:cNvSpPr/>
            <p:nvPr/>
          </p:nvSpPr>
          <p:spPr>
            <a:xfrm>
              <a:off x="2386084" y="3485475"/>
              <a:ext cx="50359" cy="56415"/>
            </a:xfrm>
            <a:custGeom>
              <a:rect b="b" l="l" r="r" t="t"/>
              <a:pathLst>
                <a:path extrusionOk="0" h="2152" w="1921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5" name="Google Shape;17745;p75"/>
            <p:cNvSpPr/>
            <p:nvPr/>
          </p:nvSpPr>
          <p:spPr>
            <a:xfrm>
              <a:off x="2385717" y="3485475"/>
              <a:ext cx="34840" cy="56441"/>
            </a:xfrm>
            <a:custGeom>
              <a:rect b="b" l="l" r="r" t="t"/>
              <a:pathLst>
                <a:path extrusionOk="0" h="2153" w="1329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6" name="Google Shape;17746;p75"/>
            <p:cNvSpPr/>
            <p:nvPr/>
          </p:nvSpPr>
          <p:spPr>
            <a:xfrm>
              <a:off x="2386084" y="3648192"/>
              <a:ext cx="49992" cy="43936"/>
            </a:xfrm>
            <a:custGeom>
              <a:rect b="b" l="l" r="r" t="t"/>
              <a:pathLst>
                <a:path extrusionOk="0" h="1676" w="1907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7" name="Google Shape;17747;p75"/>
            <p:cNvSpPr/>
            <p:nvPr/>
          </p:nvSpPr>
          <p:spPr>
            <a:xfrm>
              <a:off x="2373606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8" name="Google Shape;17748;p75"/>
            <p:cNvSpPr/>
            <p:nvPr/>
          </p:nvSpPr>
          <p:spPr>
            <a:xfrm>
              <a:off x="2436050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9" name="Google Shape;17749;p75"/>
            <p:cNvSpPr/>
            <p:nvPr/>
          </p:nvSpPr>
          <p:spPr>
            <a:xfrm>
              <a:off x="2391773" y="3548103"/>
              <a:ext cx="38615" cy="100115"/>
            </a:xfrm>
            <a:custGeom>
              <a:rect b="b" l="l" r="r" t="t"/>
              <a:pathLst>
                <a:path extrusionOk="0" h="3819" w="1473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0" name="Google Shape;17750;p75"/>
            <p:cNvSpPr/>
            <p:nvPr/>
          </p:nvSpPr>
          <p:spPr>
            <a:xfrm>
              <a:off x="2408026" y="3660670"/>
              <a:ext cx="6082" cy="31458"/>
            </a:xfrm>
            <a:custGeom>
              <a:rect b="b" l="l" r="r" t="t"/>
              <a:pathLst>
                <a:path extrusionOk="0" h="1200" w="232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1" name="Google Shape;17751;p75"/>
            <p:cNvSpPr/>
            <p:nvPr/>
          </p:nvSpPr>
          <p:spPr>
            <a:xfrm>
              <a:off x="2385717" y="3485082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2" name="Google Shape;17752;p75"/>
            <p:cNvSpPr/>
            <p:nvPr/>
          </p:nvSpPr>
          <p:spPr>
            <a:xfrm>
              <a:off x="2385717" y="3485475"/>
              <a:ext cx="34840" cy="23095"/>
            </a:xfrm>
            <a:custGeom>
              <a:rect b="b" l="l" r="r" t="t"/>
              <a:pathLst>
                <a:path extrusionOk="0" h="881" w="1329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3" name="Google Shape;17753;p75"/>
            <p:cNvSpPr/>
            <p:nvPr/>
          </p:nvSpPr>
          <p:spPr>
            <a:xfrm>
              <a:off x="2498861" y="3535415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4" name="Google Shape;17754;p75"/>
            <p:cNvSpPr/>
            <p:nvPr/>
          </p:nvSpPr>
          <p:spPr>
            <a:xfrm>
              <a:off x="2497340" y="3535415"/>
              <a:ext cx="27657" cy="18849"/>
            </a:xfrm>
            <a:custGeom>
              <a:rect b="b" l="l" r="r" t="t"/>
              <a:pathLst>
                <a:path extrusionOk="0" h="719" w="1055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5" name="Google Shape;17755;p75"/>
            <p:cNvSpPr/>
            <p:nvPr/>
          </p:nvSpPr>
          <p:spPr>
            <a:xfrm>
              <a:off x="2473878" y="3555102"/>
              <a:ext cx="74949" cy="93116"/>
            </a:xfrm>
            <a:custGeom>
              <a:rect b="b" l="l" r="r" t="t"/>
              <a:pathLst>
                <a:path extrusionOk="0" h="3552" w="2859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6" name="Google Shape;17756;p75"/>
            <p:cNvSpPr/>
            <p:nvPr/>
          </p:nvSpPr>
          <p:spPr>
            <a:xfrm>
              <a:off x="2485989" y="3648192"/>
              <a:ext cx="49992" cy="43936"/>
            </a:xfrm>
            <a:custGeom>
              <a:rect b="b" l="l" r="r" t="t"/>
              <a:pathLst>
                <a:path extrusionOk="0" h="1676" w="1907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7" name="Google Shape;17757;p75"/>
            <p:cNvSpPr/>
            <p:nvPr/>
          </p:nvSpPr>
          <p:spPr>
            <a:xfrm>
              <a:off x="2473511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8" name="Google Shape;17758;p75"/>
            <p:cNvSpPr/>
            <p:nvPr/>
          </p:nvSpPr>
          <p:spPr>
            <a:xfrm>
              <a:off x="2536322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9" name="Google Shape;17759;p75"/>
            <p:cNvSpPr/>
            <p:nvPr/>
          </p:nvSpPr>
          <p:spPr>
            <a:xfrm>
              <a:off x="2492045" y="3548103"/>
              <a:ext cx="38615" cy="100115"/>
            </a:xfrm>
            <a:custGeom>
              <a:rect b="b" l="l" r="r" t="t"/>
              <a:pathLst>
                <a:path extrusionOk="0" h="3819" w="1473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0" name="Google Shape;17760;p75"/>
            <p:cNvSpPr/>
            <p:nvPr/>
          </p:nvSpPr>
          <p:spPr>
            <a:xfrm>
              <a:off x="2507931" y="3660670"/>
              <a:ext cx="6475" cy="31458"/>
            </a:xfrm>
            <a:custGeom>
              <a:rect b="b" l="l" r="r" t="t"/>
              <a:pathLst>
                <a:path extrusionOk="0" h="1200" w="247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1" name="Google Shape;17761;p75"/>
            <p:cNvSpPr/>
            <p:nvPr/>
          </p:nvSpPr>
          <p:spPr>
            <a:xfrm>
              <a:off x="2486383" y="3485475"/>
              <a:ext cx="50333" cy="56415"/>
            </a:xfrm>
            <a:custGeom>
              <a:rect b="b" l="l" r="r" t="t"/>
              <a:pathLst>
                <a:path extrusionOk="0" h="2152" w="192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2" name="Google Shape;17762;p75"/>
            <p:cNvSpPr/>
            <p:nvPr/>
          </p:nvSpPr>
          <p:spPr>
            <a:xfrm>
              <a:off x="2485989" y="3485475"/>
              <a:ext cx="34473" cy="56441"/>
            </a:xfrm>
            <a:custGeom>
              <a:rect b="b" l="l" r="r" t="t"/>
              <a:pathLst>
                <a:path extrusionOk="0" h="2153" w="1315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3" name="Google Shape;17763;p75"/>
            <p:cNvSpPr/>
            <p:nvPr/>
          </p:nvSpPr>
          <p:spPr>
            <a:xfrm>
              <a:off x="2485989" y="3485082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4" name="Google Shape;17764;p75"/>
            <p:cNvSpPr/>
            <p:nvPr/>
          </p:nvSpPr>
          <p:spPr>
            <a:xfrm>
              <a:off x="2485989" y="3485475"/>
              <a:ext cx="34473" cy="23095"/>
            </a:xfrm>
            <a:custGeom>
              <a:rect b="b" l="l" r="r" t="t"/>
              <a:pathLst>
                <a:path extrusionOk="0" h="881" w="1315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5" name="Google Shape;17765;p75"/>
            <p:cNvSpPr/>
            <p:nvPr/>
          </p:nvSpPr>
          <p:spPr>
            <a:xfrm>
              <a:off x="2598766" y="3535415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6" name="Google Shape;17766;p75"/>
            <p:cNvSpPr/>
            <p:nvPr/>
          </p:nvSpPr>
          <p:spPr>
            <a:xfrm>
              <a:off x="2597639" y="3535415"/>
              <a:ext cx="27631" cy="18849"/>
            </a:xfrm>
            <a:custGeom>
              <a:rect b="b" l="l" r="r" t="t"/>
              <a:pathLst>
                <a:path extrusionOk="0" h="719" w="1054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7" name="Google Shape;17767;p75"/>
            <p:cNvSpPr/>
            <p:nvPr/>
          </p:nvSpPr>
          <p:spPr>
            <a:xfrm>
              <a:off x="2573783" y="3555102"/>
              <a:ext cx="74949" cy="93116"/>
            </a:xfrm>
            <a:custGeom>
              <a:rect b="b" l="l" r="r" t="t"/>
              <a:pathLst>
                <a:path extrusionOk="0" h="3552" w="2859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8" name="Google Shape;17768;p75"/>
            <p:cNvSpPr/>
            <p:nvPr/>
          </p:nvSpPr>
          <p:spPr>
            <a:xfrm>
              <a:off x="2586288" y="3648192"/>
              <a:ext cx="50333" cy="43936"/>
            </a:xfrm>
            <a:custGeom>
              <a:rect b="b" l="l" r="r" t="t"/>
              <a:pathLst>
                <a:path extrusionOk="0" h="1676" w="192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9" name="Google Shape;17769;p75"/>
            <p:cNvSpPr/>
            <p:nvPr/>
          </p:nvSpPr>
          <p:spPr>
            <a:xfrm>
              <a:off x="2573783" y="3565693"/>
              <a:ext cx="12531" cy="82525"/>
            </a:xfrm>
            <a:custGeom>
              <a:rect b="b" l="l" r="r" t="t"/>
              <a:pathLst>
                <a:path extrusionOk="0" h="3148" w="478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0" name="Google Shape;17770;p75"/>
            <p:cNvSpPr/>
            <p:nvPr/>
          </p:nvSpPr>
          <p:spPr>
            <a:xfrm>
              <a:off x="2636594" y="3565693"/>
              <a:ext cx="12531" cy="82525"/>
            </a:xfrm>
            <a:custGeom>
              <a:rect b="b" l="l" r="r" t="t"/>
              <a:pathLst>
                <a:path extrusionOk="0" h="3148" w="478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1" name="Google Shape;17771;p75"/>
            <p:cNvSpPr/>
            <p:nvPr/>
          </p:nvSpPr>
          <p:spPr>
            <a:xfrm>
              <a:off x="2592317" y="3548103"/>
              <a:ext cx="38248" cy="100115"/>
            </a:xfrm>
            <a:custGeom>
              <a:rect b="b" l="l" r="r" t="t"/>
              <a:pathLst>
                <a:path extrusionOk="0" h="3819" w="1459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2" name="Google Shape;17772;p75"/>
            <p:cNvSpPr/>
            <p:nvPr/>
          </p:nvSpPr>
          <p:spPr>
            <a:xfrm>
              <a:off x="2608230" y="3660670"/>
              <a:ext cx="6449" cy="31458"/>
            </a:xfrm>
            <a:custGeom>
              <a:rect b="b" l="l" r="r" t="t"/>
              <a:pathLst>
                <a:path extrusionOk="0" h="1200" w="246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3" name="Google Shape;17773;p75"/>
            <p:cNvSpPr/>
            <p:nvPr/>
          </p:nvSpPr>
          <p:spPr>
            <a:xfrm>
              <a:off x="2586288" y="3485475"/>
              <a:ext cx="50333" cy="56415"/>
            </a:xfrm>
            <a:custGeom>
              <a:rect b="b" l="l" r="r" t="t"/>
              <a:pathLst>
                <a:path extrusionOk="0" h="2152" w="192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4" name="Google Shape;17774;p75"/>
            <p:cNvSpPr/>
            <p:nvPr/>
          </p:nvSpPr>
          <p:spPr>
            <a:xfrm>
              <a:off x="2586288" y="3485475"/>
              <a:ext cx="34447" cy="56441"/>
            </a:xfrm>
            <a:custGeom>
              <a:rect b="b" l="l" r="r" t="t"/>
              <a:pathLst>
                <a:path extrusionOk="0" h="2153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5" name="Google Shape;17775;p75"/>
            <p:cNvSpPr/>
            <p:nvPr/>
          </p:nvSpPr>
          <p:spPr>
            <a:xfrm>
              <a:off x="2586288" y="3485082"/>
              <a:ext cx="50333" cy="25429"/>
            </a:xfrm>
            <a:custGeom>
              <a:rect b="b" l="l" r="r" t="t"/>
              <a:pathLst>
                <a:path extrusionOk="0" h="970" w="192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6" name="Google Shape;17776;p75"/>
            <p:cNvSpPr/>
            <p:nvPr/>
          </p:nvSpPr>
          <p:spPr>
            <a:xfrm>
              <a:off x="2586288" y="3485475"/>
              <a:ext cx="34447" cy="23095"/>
            </a:xfrm>
            <a:custGeom>
              <a:rect b="b" l="l" r="r" t="t"/>
              <a:pathLst>
                <a:path extrusionOk="0" h="881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7" name="Google Shape;17777;p75"/>
          <p:cNvGrpSpPr/>
          <p:nvPr/>
        </p:nvGrpSpPr>
        <p:grpSpPr>
          <a:xfrm>
            <a:off x="5494968" y="6718920"/>
            <a:ext cx="755411" cy="704659"/>
            <a:chOff x="2747484" y="3359460"/>
            <a:chExt cx="377706" cy="352330"/>
          </a:xfrm>
        </p:grpSpPr>
        <p:sp>
          <p:nvSpPr>
            <p:cNvPr id="17778" name="Google Shape;17778;p75"/>
            <p:cNvSpPr/>
            <p:nvPr/>
          </p:nvSpPr>
          <p:spPr>
            <a:xfrm>
              <a:off x="2806520" y="3611858"/>
              <a:ext cx="46951" cy="46951"/>
            </a:xfrm>
            <a:custGeom>
              <a:rect b="b" l="l" r="r" t="t"/>
              <a:pathLst>
                <a:path extrusionOk="0" h="1791" w="1791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9" name="Google Shape;17779;p75"/>
            <p:cNvSpPr/>
            <p:nvPr/>
          </p:nvSpPr>
          <p:spPr>
            <a:xfrm>
              <a:off x="2960533" y="3488490"/>
              <a:ext cx="110155" cy="94086"/>
            </a:xfrm>
            <a:custGeom>
              <a:rect b="b" l="l" r="r" t="t"/>
              <a:pathLst>
                <a:path extrusionOk="0" h="3589" w="4202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0" name="Google Shape;17780;p75"/>
            <p:cNvSpPr/>
            <p:nvPr/>
          </p:nvSpPr>
          <p:spPr>
            <a:xfrm>
              <a:off x="2971884" y="3526712"/>
              <a:ext cx="103340" cy="56048"/>
            </a:xfrm>
            <a:custGeom>
              <a:rect b="b" l="l" r="r" t="t"/>
              <a:pathLst>
                <a:path extrusionOk="0" h="2138" w="3942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1" name="Google Shape;17781;p75"/>
            <p:cNvSpPr/>
            <p:nvPr/>
          </p:nvSpPr>
          <p:spPr>
            <a:xfrm>
              <a:off x="2835645" y="3382817"/>
              <a:ext cx="158601" cy="305457"/>
            </a:xfrm>
            <a:custGeom>
              <a:rect b="b" l="l" r="r" t="t"/>
              <a:pathLst>
                <a:path extrusionOk="0" h="11652" w="605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2" name="Google Shape;17782;p75"/>
            <p:cNvSpPr/>
            <p:nvPr/>
          </p:nvSpPr>
          <p:spPr>
            <a:xfrm>
              <a:off x="2835645" y="3564933"/>
              <a:ext cx="158601" cy="123342"/>
            </a:xfrm>
            <a:custGeom>
              <a:rect b="b" l="l" r="r" t="t"/>
              <a:pathLst>
                <a:path extrusionOk="0" h="4705" w="605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3" name="Google Shape;17783;p75"/>
            <p:cNvSpPr/>
            <p:nvPr/>
          </p:nvSpPr>
          <p:spPr>
            <a:xfrm>
              <a:off x="2982475" y="3359460"/>
              <a:ext cx="46951" cy="352330"/>
            </a:xfrm>
            <a:custGeom>
              <a:rect b="b" l="l" r="r" t="t"/>
              <a:pathLst>
                <a:path extrusionOk="0" h="13440" w="1791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4" name="Google Shape;17784;p75"/>
            <p:cNvSpPr/>
            <p:nvPr/>
          </p:nvSpPr>
          <p:spPr>
            <a:xfrm>
              <a:off x="2982475" y="3682245"/>
              <a:ext cx="46951" cy="29544"/>
            </a:xfrm>
            <a:custGeom>
              <a:rect b="b" l="l" r="r" t="t"/>
              <a:pathLst>
                <a:path extrusionOk="0" h="1127" w="1791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5" name="Google Shape;17785;p75"/>
            <p:cNvSpPr/>
            <p:nvPr/>
          </p:nvSpPr>
          <p:spPr>
            <a:xfrm>
              <a:off x="2747851" y="3482828"/>
              <a:ext cx="46951" cy="105594"/>
            </a:xfrm>
            <a:custGeom>
              <a:rect b="b" l="l" r="r" t="t"/>
              <a:pathLst>
                <a:path extrusionOk="0" h="4028" w="1791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6" name="Google Shape;17786;p75"/>
            <p:cNvSpPr/>
            <p:nvPr/>
          </p:nvSpPr>
          <p:spPr>
            <a:xfrm>
              <a:off x="2747484" y="3488123"/>
              <a:ext cx="47318" cy="100299"/>
            </a:xfrm>
            <a:custGeom>
              <a:rect b="b" l="l" r="r" t="t"/>
              <a:pathLst>
                <a:path extrusionOk="0" h="3826" w="1805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7" name="Google Shape;17787;p75"/>
            <p:cNvSpPr/>
            <p:nvPr/>
          </p:nvSpPr>
          <p:spPr>
            <a:xfrm>
              <a:off x="2788720" y="3482828"/>
              <a:ext cx="58695" cy="105594"/>
            </a:xfrm>
            <a:custGeom>
              <a:rect b="b" l="l" r="r" t="t"/>
              <a:pathLst>
                <a:path extrusionOk="0" h="4028" w="2239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8" name="Google Shape;17788;p75"/>
            <p:cNvSpPr/>
            <p:nvPr/>
          </p:nvSpPr>
          <p:spPr>
            <a:xfrm>
              <a:off x="2788720" y="3570622"/>
              <a:ext cx="58695" cy="17800"/>
            </a:xfrm>
            <a:custGeom>
              <a:rect b="b" l="l" r="r" t="t"/>
              <a:pathLst>
                <a:path extrusionOk="0" h="679" w="2239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9" name="Google Shape;17789;p75"/>
            <p:cNvSpPr/>
            <p:nvPr/>
          </p:nvSpPr>
          <p:spPr>
            <a:xfrm>
              <a:off x="2788720" y="3588396"/>
              <a:ext cx="59062" cy="93876"/>
            </a:xfrm>
            <a:custGeom>
              <a:rect b="b" l="l" r="r" t="t"/>
              <a:pathLst>
                <a:path extrusionOk="0" h="3581" w="2253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0" name="Google Shape;17790;p75"/>
            <p:cNvSpPr/>
            <p:nvPr/>
          </p:nvSpPr>
          <p:spPr>
            <a:xfrm>
              <a:off x="3091844" y="3529753"/>
              <a:ext cx="33345" cy="11744"/>
            </a:xfrm>
            <a:custGeom>
              <a:rect b="b" l="l" r="r" t="t"/>
              <a:pathLst>
                <a:path extrusionOk="0" h="448" w="1272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1" name="Google Shape;17791;p75"/>
            <p:cNvSpPr/>
            <p:nvPr/>
          </p:nvSpPr>
          <p:spPr>
            <a:xfrm>
              <a:off x="3069535" y="3463140"/>
              <a:ext cx="28574" cy="24249"/>
            </a:xfrm>
            <a:custGeom>
              <a:rect b="b" l="l" r="r" t="t"/>
              <a:pathLst>
                <a:path extrusionOk="0" h="925" w="109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2" name="Google Shape;17792;p75"/>
            <p:cNvSpPr/>
            <p:nvPr/>
          </p:nvSpPr>
          <p:spPr>
            <a:xfrm>
              <a:off x="3068958" y="3583467"/>
              <a:ext cx="28601" cy="24249"/>
            </a:xfrm>
            <a:custGeom>
              <a:rect b="b" l="l" r="r" t="t"/>
              <a:pathLst>
                <a:path extrusionOk="0" h="925" w="1091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93" name="Google Shape;17793;p75"/>
          <p:cNvGrpSpPr/>
          <p:nvPr/>
        </p:nvGrpSpPr>
        <p:grpSpPr>
          <a:xfrm>
            <a:off x="7392410" y="6743877"/>
            <a:ext cx="751584" cy="654746"/>
            <a:chOff x="3696205" y="3371938"/>
            <a:chExt cx="375792" cy="327373"/>
          </a:xfrm>
        </p:grpSpPr>
        <p:sp>
          <p:nvSpPr>
            <p:cNvPr id="17794" name="Google Shape;17794;p75"/>
            <p:cNvSpPr/>
            <p:nvPr/>
          </p:nvSpPr>
          <p:spPr>
            <a:xfrm>
              <a:off x="3696205" y="3456718"/>
              <a:ext cx="375792" cy="242594"/>
            </a:xfrm>
            <a:custGeom>
              <a:rect b="b" l="l" r="r" t="t"/>
              <a:pathLst>
                <a:path extrusionOk="0" h="9254" w="14335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5" name="Google Shape;17795;p75"/>
            <p:cNvSpPr/>
            <p:nvPr/>
          </p:nvSpPr>
          <p:spPr>
            <a:xfrm>
              <a:off x="3696205" y="3456718"/>
              <a:ext cx="375792" cy="18193"/>
            </a:xfrm>
            <a:custGeom>
              <a:rect b="b" l="l" r="r" t="t"/>
              <a:pathLst>
                <a:path extrusionOk="0" h="694" w="14335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6" name="Google Shape;17796;p75"/>
            <p:cNvSpPr/>
            <p:nvPr/>
          </p:nvSpPr>
          <p:spPr>
            <a:xfrm>
              <a:off x="3732539" y="3505163"/>
              <a:ext cx="121113" cy="157814"/>
            </a:xfrm>
            <a:custGeom>
              <a:rect b="b" l="l" r="r" t="t"/>
              <a:pathLst>
                <a:path extrusionOk="0" h="6020" w="462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7" name="Google Shape;17797;p75"/>
            <p:cNvSpPr/>
            <p:nvPr/>
          </p:nvSpPr>
          <p:spPr>
            <a:xfrm>
              <a:off x="3883904" y="3505163"/>
              <a:ext cx="151759" cy="30278"/>
            </a:xfrm>
            <a:custGeom>
              <a:rect b="b" l="l" r="r" t="t"/>
              <a:pathLst>
                <a:path extrusionOk="0" h="1155" w="5789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8" name="Google Shape;17798;p75"/>
            <p:cNvSpPr/>
            <p:nvPr/>
          </p:nvSpPr>
          <p:spPr>
            <a:xfrm>
              <a:off x="3883904" y="3553582"/>
              <a:ext cx="115451" cy="24249"/>
            </a:xfrm>
            <a:custGeom>
              <a:rect b="b" l="l" r="r" t="t"/>
              <a:pathLst>
                <a:path extrusionOk="0" h="925" w="4404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9" name="Google Shape;17799;p75"/>
            <p:cNvSpPr/>
            <p:nvPr/>
          </p:nvSpPr>
          <p:spPr>
            <a:xfrm>
              <a:off x="3882017" y="3595972"/>
              <a:ext cx="76836" cy="12138"/>
            </a:xfrm>
            <a:custGeom>
              <a:rect b="b" l="l" r="r" t="t"/>
              <a:pathLst>
                <a:path extrusionOk="0" h="463" w="2931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0" name="Google Shape;17800;p75"/>
            <p:cNvSpPr/>
            <p:nvPr/>
          </p:nvSpPr>
          <p:spPr>
            <a:xfrm>
              <a:off x="3966770" y="3595972"/>
              <a:ext cx="40528" cy="12138"/>
            </a:xfrm>
            <a:custGeom>
              <a:rect b="b" l="l" r="r" t="t"/>
              <a:pathLst>
                <a:path extrusionOk="0" h="463" w="1546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1" name="Google Shape;17801;p75"/>
            <p:cNvSpPr/>
            <p:nvPr/>
          </p:nvSpPr>
          <p:spPr>
            <a:xfrm>
              <a:off x="3882017" y="3632306"/>
              <a:ext cx="28391" cy="12138"/>
            </a:xfrm>
            <a:custGeom>
              <a:rect b="b" l="l" r="r" t="t"/>
              <a:pathLst>
                <a:path extrusionOk="0" h="463" w="1083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2" name="Google Shape;17802;p75"/>
            <p:cNvSpPr/>
            <p:nvPr/>
          </p:nvSpPr>
          <p:spPr>
            <a:xfrm>
              <a:off x="3918324" y="3632306"/>
              <a:ext cx="64751" cy="12138"/>
            </a:xfrm>
            <a:custGeom>
              <a:rect b="b" l="l" r="r" t="t"/>
              <a:pathLst>
                <a:path extrusionOk="0" h="463" w="247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3" name="Google Shape;17803;p75"/>
            <p:cNvSpPr/>
            <p:nvPr/>
          </p:nvSpPr>
          <p:spPr>
            <a:xfrm>
              <a:off x="3882017" y="3656895"/>
              <a:ext cx="28391" cy="12138"/>
            </a:xfrm>
            <a:custGeom>
              <a:rect b="b" l="l" r="r" t="t"/>
              <a:pathLst>
                <a:path extrusionOk="0" h="463" w="1083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4" name="Google Shape;17804;p75"/>
            <p:cNvSpPr/>
            <p:nvPr/>
          </p:nvSpPr>
          <p:spPr>
            <a:xfrm>
              <a:off x="3918324" y="3656895"/>
              <a:ext cx="64751" cy="12138"/>
            </a:xfrm>
            <a:custGeom>
              <a:rect b="b" l="l" r="r" t="t"/>
              <a:pathLst>
                <a:path extrusionOk="0" h="463" w="247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5" name="Google Shape;17805;p75"/>
            <p:cNvSpPr/>
            <p:nvPr/>
          </p:nvSpPr>
          <p:spPr>
            <a:xfrm>
              <a:off x="3853993" y="3371938"/>
              <a:ext cx="59823" cy="109028"/>
            </a:xfrm>
            <a:custGeom>
              <a:rect b="b" l="l" r="r" t="t"/>
              <a:pathLst>
                <a:path extrusionOk="0" h="4159" w="2282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6" name="Google Shape;17806;p75"/>
            <p:cNvSpPr/>
            <p:nvPr/>
          </p:nvSpPr>
          <p:spPr>
            <a:xfrm>
              <a:off x="3756735" y="3583860"/>
              <a:ext cx="72694" cy="78750"/>
            </a:xfrm>
            <a:custGeom>
              <a:rect b="b" l="l" r="r" t="t"/>
              <a:pathLst>
                <a:path extrusionOk="0" h="3004" w="2773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7" name="Google Shape;17807;p75"/>
            <p:cNvSpPr/>
            <p:nvPr/>
          </p:nvSpPr>
          <p:spPr>
            <a:xfrm>
              <a:off x="3779831" y="3583860"/>
              <a:ext cx="26503" cy="18193"/>
            </a:xfrm>
            <a:custGeom>
              <a:rect b="b" l="l" r="r" t="t"/>
              <a:pathLst>
                <a:path extrusionOk="0" h="694" w="1011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8" name="Google Shape;17808;p75"/>
            <p:cNvSpPr/>
            <p:nvPr/>
          </p:nvSpPr>
          <p:spPr>
            <a:xfrm>
              <a:off x="3756735" y="3603155"/>
              <a:ext cx="72694" cy="59456"/>
            </a:xfrm>
            <a:custGeom>
              <a:rect b="b" l="l" r="r" t="t"/>
              <a:pathLst>
                <a:path extrusionOk="0" h="2268" w="2773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9" name="Google Shape;17809;p75"/>
            <p:cNvSpPr/>
            <p:nvPr/>
          </p:nvSpPr>
          <p:spPr>
            <a:xfrm>
              <a:off x="3756735" y="3614139"/>
              <a:ext cx="18193" cy="48839"/>
            </a:xfrm>
            <a:custGeom>
              <a:rect b="b" l="l" r="r" t="t"/>
              <a:pathLst>
                <a:path extrusionOk="0" h="1863" w="694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0" name="Google Shape;17810;p75"/>
            <p:cNvSpPr/>
            <p:nvPr/>
          </p:nvSpPr>
          <p:spPr>
            <a:xfrm>
              <a:off x="3811236" y="3614139"/>
              <a:ext cx="18193" cy="48839"/>
            </a:xfrm>
            <a:custGeom>
              <a:rect b="b" l="l" r="r" t="t"/>
              <a:pathLst>
                <a:path extrusionOk="0" h="1863" w="694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1" name="Google Shape;17811;p75"/>
            <p:cNvSpPr/>
            <p:nvPr/>
          </p:nvSpPr>
          <p:spPr>
            <a:xfrm>
              <a:off x="3768847" y="3535415"/>
              <a:ext cx="48472" cy="54527"/>
            </a:xfrm>
            <a:custGeom>
              <a:rect b="b" l="l" r="r" t="t"/>
              <a:pathLst>
                <a:path extrusionOk="0" h="2080" w="1849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2" name="Google Shape;17812;p75"/>
            <p:cNvSpPr/>
            <p:nvPr/>
          </p:nvSpPr>
          <p:spPr>
            <a:xfrm>
              <a:off x="3768847" y="3535415"/>
              <a:ext cx="33345" cy="54632"/>
            </a:xfrm>
            <a:custGeom>
              <a:rect b="b" l="l" r="r" t="t"/>
              <a:pathLst>
                <a:path extrusionOk="0" h="2084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3" name="Google Shape;17813;p75"/>
            <p:cNvSpPr/>
            <p:nvPr/>
          </p:nvSpPr>
          <p:spPr>
            <a:xfrm>
              <a:off x="3768847" y="3535415"/>
              <a:ext cx="48472" cy="24301"/>
            </a:xfrm>
            <a:custGeom>
              <a:rect b="b" l="l" r="r" t="t"/>
              <a:pathLst>
                <a:path extrusionOk="0" h="927" w="1849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4" name="Google Shape;17814;p75"/>
            <p:cNvSpPr/>
            <p:nvPr/>
          </p:nvSpPr>
          <p:spPr>
            <a:xfrm>
              <a:off x="3768847" y="3535415"/>
              <a:ext cx="33345" cy="22361"/>
            </a:xfrm>
            <a:custGeom>
              <a:rect b="b" l="l" r="r" t="t"/>
              <a:pathLst>
                <a:path extrusionOk="0" h="853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5" name="Google Shape;17815;p75"/>
            <p:cNvSpPr/>
            <p:nvPr/>
          </p:nvSpPr>
          <p:spPr>
            <a:xfrm>
              <a:off x="3871793" y="3451029"/>
              <a:ext cx="24249" cy="12138"/>
            </a:xfrm>
            <a:custGeom>
              <a:rect b="b" l="l" r="r" t="t"/>
              <a:pathLst>
                <a:path extrusionOk="0" h="463" w="925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6" name="Google Shape;17816;p75"/>
            <p:cNvSpPr/>
            <p:nvPr/>
          </p:nvSpPr>
          <p:spPr>
            <a:xfrm>
              <a:off x="3854386" y="3371938"/>
              <a:ext cx="59429" cy="12138"/>
            </a:xfrm>
            <a:custGeom>
              <a:rect b="b" l="l" r="r" t="t"/>
              <a:pathLst>
                <a:path extrusionOk="0" h="463" w="2267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17" name="Google Shape;17817;p75"/>
          <p:cNvGrpSpPr/>
          <p:nvPr/>
        </p:nvGrpSpPr>
        <p:grpSpPr>
          <a:xfrm>
            <a:off x="13134648" y="4873698"/>
            <a:ext cx="733443" cy="685784"/>
            <a:chOff x="6567324" y="2436849"/>
            <a:chExt cx="366722" cy="342892"/>
          </a:xfrm>
        </p:grpSpPr>
        <p:sp>
          <p:nvSpPr>
            <p:cNvPr id="17818" name="Google Shape;17818;p75"/>
            <p:cNvSpPr/>
            <p:nvPr/>
          </p:nvSpPr>
          <p:spPr>
            <a:xfrm>
              <a:off x="6567324" y="2508390"/>
              <a:ext cx="366722" cy="271351"/>
            </a:xfrm>
            <a:custGeom>
              <a:rect b="b" l="l" r="r" t="t"/>
              <a:pathLst>
                <a:path extrusionOk="0" h="10351" w="13989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9" name="Google Shape;17819;p75"/>
            <p:cNvSpPr/>
            <p:nvPr/>
          </p:nvSpPr>
          <p:spPr>
            <a:xfrm>
              <a:off x="6567324" y="2508390"/>
              <a:ext cx="183164" cy="271351"/>
            </a:xfrm>
            <a:custGeom>
              <a:rect b="b" l="l" r="r" t="t"/>
              <a:pathLst>
                <a:path extrusionOk="0" h="10351" w="6987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0" name="Google Shape;17820;p75"/>
            <p:cNvSpPr/>
            <p:nvPr/>
          </p:nvSpPr>
          <p:spPr>
            <a:xfrm>
              <a:off x="6599097" y="2540163"/>
              <a:ext cx="303150" cy="207780"/>
            </a:xfrm>
            <a:custGeom>
              <a:rect b="b" l="l" r="r" t="t"/>
              <a:pathLst>
                <a:path extrusionOk="0" h="7926" w="11564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1" name="Google Shape;17821;p75"/>
            <p:cNvSpPr/>
            <p:nvPr/>
          </p:nvSpPr>
          <p:spPr>
            <a:xfrm>
              <a:off x="6598730" y="2540556"/>
              <a:ext cx="151759" cy="207780"/>
            </a:xfrm>
            <a:custGeom>
              <a:rect b="b" l="l" r="r" t="t"/>
              <a:pathLst>
                <a:path extrusionOk="0" h="7926" w="5789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2" name="Google Shape;17822;p75"/>
            <p:cNvSpPr/>
            <p:nvPr/>
          </p:nvSpPr>
          <p:spPr>
            <a:xfrm>
              <a:off x="6678580" y="2436849"/>
              <a:ext cx="144209" cy="120379"/>
            </a:xfrm>
            <a:custGeom>
              <a:rect b="b" l="l" r="r" t="t"/>
              <a:pathLst>
                <a:path extrusionOk="0" h="4592" w="5501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3" name="Google Shape;17823;p75"/>
            <p:cNvSpPr/>
            <p:nvPr/>
          </p:nvSpPr>
          <p:spPr>
            <a:xfrm>
              <a:off x="6711480" y="2591256"/>
              <a:ext cx="141954" cy="101452"/>
            </a:xfrm>
            <a:custGeom>
              <a:rect b="b" l="l" r="r" t="t"/>
              <a:pathLst>
                <a:path extrusionOk="0" h="3870" w="5415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4" name="Google Shape;17824;p75"/>
            <p:cNvSpPr/>
            <p:nvPr/>
          </p:nvSpPr>
          <p:spPr>
            <a:xfrm>
              <a:off x="6669117" y="2666178"/>
              <a:ext cx="41656" cy="35652"/>
            </a:xfrm>
            <a:custGeom>
              <a:rect b="b" l="l" r="r" t="t"/>
              <a:pathLst>
                <a:path extrusionOk="0" h="1360" w="1589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5" name="Google Shape;17825;p75"/>
            <p:cNvSpPr/>
            <p:nvPr/>
          </p:nvSpPr>
          <p:spPr>
            <a:xfrm>
              <a:off x="6630476" y="2582238"/>
              <a:ext cx="41682" cy="36413"/>
            </a:xfrm>
            <a:custGeom>
              <a:rect b="b" l="l" r="r" t="t"/>
              <a:pathLst>
                <a:path extrusionOk="0" h="1389" w="159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6" name="Google Shape;17826;p75"/>
            <p:cNvSpPr/>
            <p:nvPr/>
          </p:nvSpPr>
          <p:spPr>
            <a:xfrm>
              <a:off x="6837889" y="2678080"/>
              <a:ext cx="40948" cy="35967"/>
            </a:xfrm>
            <a:custGeom>
              <a:rect b="b" l="l" r="r" t="t"/>
              <a:pathLst>
                <a:path extrusionOk="0" h="1372" w="1562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7" name="Google Shape;17827;p75"/>
            <p:cNvSpPr/>
            <p:nvPr/>
          </p:nvSpPr>
          <p:spPr>
            <a:xfrm>
              <a:off x="6733868" y="2598124"/>
              <a:ext cx="40895" cy="36124"/>
            </a:xfrm>
            <a:custGeom>
              <a:rect b="b" l="l" r="r" t="t"/>
              <a:pathLst>
                <a:path extrusionOk="0" h="1378" w="156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8" name="Google Shape;17828;p75"/>
            <p:cNvSpPr/>
            <p:nvPr/>
          </p:nvSpPr>
          <p:spPr>
            <a:xfrm>
              <a:off x="6678580" y="2436849"/>
              <a:ext cx="71908" cy="120379"/>
            </a:xfrm>
            <a:custGeom>
              <a:rect b="b" l="l" r="r" t="t"/>
              <a:pathLst>
                <a:path extrusionOk="0" h="4592" w="2743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9" name="Google Shape;17829;p75"/>
            <p:cNvSpPr/>
            <p:nvPr/>
          </p:nvSpPr>
          <p:spPr>
            <a:xfrm>
              <a:off x="6728913" y="2500578"/>
              <a:ext cx="38221" cy="32795"/>
            </a:xfrm>
            <a:custGeom>
              <a:rect b="b" l="l" r="r" t="t"/>
              <a:pathLst>
                <a:path extrusionOk="0" h="1251" w="1458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0" name="Google Shape;17830;p75"/>
          <p:cNvGrpSpPr/>
          <p:nvPr/>
        </p:nvGrpSpPr>
        <p:grpSpPr>
          <a:xfrm>
            <a:off x="8417940" y="6722695"/>
            <a:ext cx="598698" cy="696375"/>
            <a:chOff x="4208970" y="3361347"/>
            <a:chExt cx="299349" cy="348188"/>
          </a:xfrm>
        </p:grpSpPr>
        <p:sp>
          <p:nvSpPr>
            <p:cNvPr id="17831" name="Google Shape;17831;p75"/>
            <p:cNvSpPr/>
            <p:nvPr/>
          </p:nvSpPr>
          <p:spPr>
            <a:xfrm>
              <a:off x="4208970" y="3374979"/>
              <a:ext cx="252817" cy="334556"/>
            </a:xfrm>
            <a:custGeom>
              <a:rect b="b" l="l" r="r" t="t"/>
              <a:pathLst>
                <a:path extrusionOk="0" h="12762" w="9644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2" name="Google Shape;17832;p75"/>
            <p:cNvSpPr/>
            <p:nvPr/>
          </p:nvSpPr>
          <p:spPr>
            <a:xfrm>
              <a:off x="4439059" y="3410920"/>
              <a:ext cx="22728" cy="298615"/>
            </a:xfrm>
            <a:custGeom>
              <a:rect b="b" l="l" r="r" t="t"/>
              <a:pathLst>
                <a:path extrusionOk="0" h="11391" w="867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3" name="Google Shape;17833;p75"/>
            <p:cNvSpPr/>
            <p:nvPr/>
          </p:nvSpPr>
          <p:spPr>
            <a:xfrm>
              <a:off x="4403092" y="3374979"/>
              <a:ext cx="58695" cy="58669"/>
            </a:xfrm>
            <a:custGeom>
              <a:rect b="b" l="l" r="r" t="t"/>
              <a:pathLst>
                <a:path extrusionOk="0" h="2238" w="2239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4" name="Google Shape;17834;p75"/>
            <p:cNvSpPr/>
            <p:nvPr/>
          </p:nvSpPr>
          <p:spPr>
            <a:xfrm>
              <a:off x="4289188" y="3457478"/>
              <a:ext cx="141194" cy="10617"/>
            </a:xfrm>
            <a:custGeom>
              <a:rect b="b" l="l" r="r" t="t"/>
              <a:pathLst>
                <a:path extrusionOk="0" h="405" w="5386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5" name="Google Shape;17835;p75"/>
            <p:cNvSpPr/>
            <p:nvPr/>
          </p:nvSpPr>
          <p:spPr>
            <a:xfrm>
              <a:off x="4289188" y="3478293"/>
              <a:ext cx="141194" cy="10224"/>
            </a:xfrm>
            <a:custGeom>
              <a:rect b="b" l="l" r="r" t="t"/>
              <a:pathLst>
                <a:path extrusionOk="0" h="390" w="5386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6" name="Google Shape;17836;p75"/>
            <p:cNvSpPr/>
            <p:nvPr/>
          </p:nvSpPr>
          <p:spPr>
            <a:xfrm>
              <a:off x="4240743" y="3457845"/>
              <a:ext cx="31065" cy="30672"/>
            </a:xfrm>
            <a:custGeom>
              <a:rect b="b" l="l" r="r" t="t"/>
              <a:pathLst>
                <a:path extrusionOk="0" h="1170" w="1185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7" name="Google Shape;17837;p75"/>
            <p:cNvSpPr/>
            <p:nvPr/>
          </p:nvSpPr>
          <p:spPr>
            <a:xfrm>
              <a:off x="4289188" y="3544512"/>
              <a:ext cx="141194" cy="10617"/>
            </a:xfrm>
            <a:custGeom>
              <a:rect b="b" l="l" r="r" t="t"/>
              <a:pathLst>
                <a:path extrusionOk="0" h="405" w="5386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8" name="Google Shape;17838;p75"/>
            <p:cNvSpPr/>
            <p:nvPr/>
          </p:nvSpPr>
          <p:spPr>
            <a:xfrm>
              <a:off x="4289188" y="3565326"/>
              <a:ext cx="141194" cy="10224"/>
            </a:xfrm>
            <a:custGeom>
              <a:rect b="b" l="l" r="r" t="t"/>
              <a:pathLst>
                <a:path extrusionOk="0" h="390" w="5386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9" name="Google Shape;17839;p75"/>
            <p:cNvSpPr/>
            <p:nvPr/>
          </p:nvSpPr>
          <p:spPr>
            <a:xfrm>
              <a:off x="4240743" y="3544879"/>
              <a:ext cx="31065" cy="30672"/>
            </a:xfrm>
            <a:custGeom>
              <a:rect b="b" l="l" r="r" t="t"/>
              <a:pathLst>
                <a:path extrusionOk="0" h="1170" w="1185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0" name="Google Shape;17840;p75"/>
            <p:cNvSpPr/>
            <p:nvPr/>
          </p:nvSpPr>
          <p:spPr>
            <a:xfrm>
              <a:off x="4289188" y="3631545"/>
              <a:ext cx="141194" cy="10617"/>
            </a:xfrm>
            <a:custGeom>
              <a:rect b="b" l="l" r="r" t="t"/>
              <a:pathLst>
                <a:path extrusionOk="0" h="405" w="5386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1" name="Google Shape;17841;p75"/>
            <p:cNvSpPr/>
            <p:nvPr/>
          </p:nvSpPr>
          <p:spPr>
            <a:xfrm>
              <a:off x="4289188" y="3652360"/>
              <a:ext cx="141194" cy="10250"/>
            </a:xfrm>
            <a:custGeom>
              <a:rect b="b" l="l" r="r" t="t"/>
              <a:pathLst>
                <a:path extrusionOk="0" h="391" w="5386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2" name="Google Shape;17842;p75"/>
            <p:cNvSpPr/>
            <p:nvPr/>
          </p:nvSpPr>
          <p:spPr>
            <a:xfrm>
              <a:off x="4240743" y="3631912"/>
              <a:ext cx="31065" cy="30698"/>
            </a:xfrm>
            <a:custGeom>
              <a:rect b="b" l="l" r="r" t="t"/>
              <a:pathLst>
                <a:path extrusionOk="0" h="1171" w="1185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3" name="Google Shape;17843;p75"/>
            <p:cNvSpPr/>
            <p:nvPr/>
          </p:nvSpPr>
          <p:spPr>
            <a:xfrm>
              <a:off x="4320227" y="3361347"/>
              <a:ext cx="38248" cy="35967"/>
            </a:xfrm>
            <a:custGeom>
              <a:rect b="b" l="l" r="r" t="t"/>
              <a:pathLst>
                <a:path extrusionOk="0" h="1372" w="1459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4" name="Google Shape;17844;p75"/>
            <p:cNvSpPr/>
            <p:nvPr/>
          </p:nvSpPr>
          <p:spPr>
            <a:xfrm>
              <a:off x="4405609" y="3596653"/>
              <a:ext cx="102710" cy="101033"/>
            </a:xfrm>
            <a:custGeom>
              <a:rect b="b" l="l" r="r" t="t"/>
              <a:pathLst>
                <a:path extrusionOk="0" h="3854" w="3918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45" name="Google Shape;17845;p75"/>
          <p:cNvGrpSpPr/>
          <p:nvPr/>
        </p:nvGrpSpPr>
        <p:grpSpPr>
          <a:xfrm>
            <a:off x="5573665" y="3024702"/>
            <a:ext cx="733443" cy="707333"/>
            <a:chOff x="2786833" y="1512351"/>
            <a:chExt cx="366722" cy="353667"/>
          </a:xfrm>
        </p:grpSpPr>
        <p:sp>
          <p:nvSpPr>
            <p:cNvPr id="17846" name="Google Shape;17846;p75"/>
            <p:cNvSpPr/>
            <p:nvPr/>
          </p:nvSpPr>
          <p:spPr>
            <a:xfrm>
              <a:off x="2987797" y="1713315"/>
              <a:ext cx="165757" cy="75106"/>
            </a:xfrm>
            <a:custGeom>
              <a:rect b="b" l="l" r="r" t="t"/>
              <a:pathLst>
                <a:path extrusionOk="0" h="2865" w="6323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7" name="Google Shape;17847;p75"/>
            <p:cNvSpPr/>
            <p:nvPr/>
          </p:nvSpPr>
          <p:spPr>
            <a:xfrm>
              <a:off x="2786833" y="1767423"/>
              <a:ext cx="177528" cy="98595"/>
            </a:xfrm>
            <a:custGeom>
              <a:rect b="b" l="l" r="r" t="t"/>
              <a:pathLst>
                <a:path extrusionOk="0" h="3761" w="6772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8" name="Google Shape;17848;p75"/>
            <p:cNvSpPr/>
            <p:nvPr/>
          </p:nvSpPr>
          <p:spPr>
            <a:xfrm>
              <a:off x="2786833" y="1607747"/>
              <a:ext cx="189246" cy="122398"/>
            </a:xfrm>
            <a:custGeom>
              <a:rect b="b" l="l" r="r" t="t"/>
              <a:pathLst>
                <a:path extrusionOk="0" h="4669" w="7219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9" name="Google Shape;17849;p75"/>
            <p:cNvSpPr/>
            <p:nvPr/>
          </p:nvSpPr>
          <p:spPr>
            <a:xfrm>
              <a:off x="2964334" y="1512351"/>
              <a:ext cx="189220" cy="98595"/>
            </a:xfrm>
            <a:custGeom>
              <a:rect b="b" l="l" r="r" t="t"/>
              <a:pathLst>
                <a:path extrusionOk="0" h="3761" w="7218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0" name="Google Shape;17850;p75"/>
            <p:cNvSpPr/>
            <p:nvPr/>
          </p:nvSpPr>
          <p:spPr>
            <a:xfrm>
              <a:off x="2991939" y="1529784"/>
              <a:ext cx="39401" cy="12138"/>
            </a:xfrm>
            <a:custGeom>
              <a:rect b="b" l="l" r="r" t="t"/>
              <a:pathLst>
                <a:path extrusionOk="0" h="463" w="1503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1" name="Google Shape;17851;p75"/>
            <p:cNvSpPr/>
            <p:nvPr/>
          </p:nvSpPr>
          <p:spPr>
            <a:xfrm>
              <a:off x="3098293" y="1553613"/>
              <a:ext cx="27631" cy="11771"/>
            </a:xfrm>
            <a:custGeom>
              <a:rect b="b" l="l" r="r" t="t"/>
              <a:pathLst>
                <a:path extrusionOk="0" h="449" w="1054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2" name="Google Shape;17852;p75"/>
            <p:cNvSpPr/>
            <p:nvPr/>
          </p:nvSpPr>
          <p:spPr>
            <a:xfrm>
              <a:off x="3039257" y="1529784"/>
              <a:ext cx="84779" cy="12138"/>
            </a:xfrm>
            <a:custGeom>
              <a:rect b="b" l="l" r="r" t="t"/>
              <a:pathLst>
                <a:path extrusionOk="0" h="463" w="3234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3" name="Google Shape;17853;p75"/>
            <p:cNvSpPr/>
            <p:nvPr/>
          </p:nvSpPr>
          <p:spPr>
            <a:xfrm>
              <a:off x="2991939" y="1553613"/>
              <a:ext cx="98437" cy="11771"/>
            </a:xfrm>
            <a:custGeom>
              <a:rect b="b" l="l" r="r" t="t"/>
              <a:pathLst>
                <a:path extrusionOk="0" h="449" w="3755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4" name="Google Shape;17854;p75"/>
            <p:cNvSpPr/>
            <p:nvPr/>
          </p:nvSpPr>
          <p:spPr>
            <a:xfrm>
              <a:off x="2814463" y="1784070"/>
              <a:ext cx="86693" cy="11771"/>
            </a:xfrm>
            <a:custGeom>
              <a:rect b="b" l="l" r="r" t="t"/>
              <a:pathLst>
                <a:path extrusionOk="0" h="449" w="3307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5" name="Google Shape;17855;p75"/>
            <p:cNvSpPr/>
            <p:nvPr/>
          </p:nvSpPr>
          <p:spPr>
            <a:xfrm>
              <a:off x="2909073" y="1784070"/>
              <a:ext cx="27657" cy="11771"/>
            </a:xfrm>
            <a:custGeom>
              <a:rect b="b" l="l" r="r" t="t"/>
              <a:pathLst>
                <a:path extrusionOk="0" h="449" w="1055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6" name="Google Shape;17856;p75"/>
            <p:cNvSpPr/>
            <p:nvPr/>
          </p:nvSpPr>
          <p:spPr>
            <a:xfrm>
              <a:off x="2814463" y="1807925"/>
              <a:ext cx="27657" cy="11744"/>
            </a:xfrm>
            <a:custGeom>
              <a:rect b="b" l="l" r="r" t="t"/>
              <a:pathLst>
                <a:path extrusionOk="0" h="448" w="1055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7" name="Google Shape;17857;p75"/>
            <p:cNvSpPr/>
            <p:nvPr/>
          </p:nvSpPr>
          <p:spPr>
            <a:xfrm>
              <a:off x="2850037" y="1807925"/>
              <a:ext cx="86693" cy="11744"/>
            </a:xfrm>
            <a:custGeom>
              <a:rect b="b" l="l" r="r" t="t"/>
              <a:pathLst>
                <a:path extrusionOk="0" h="448" w="3307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8" name="Google Shape;17858;p75"/>
            <p:cNvSpPr/>
            <p:nvPr/>
          </p:nvSpPr>
          <p:spPr>
            <a:xfrm>
              <a:off x="3050975" y="1731115"/>
              <a:ext cx="74949" cy="11744"/>
            </a:xfrm>
            <a:custGeom>
              <a:rect b="b" l="l" r="r" t="t"/>
              <a:pathLst>
                <a:path extrusionOk="0" h="448" w="2859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9" name="Google Shape;17859;p75"/>
            <p:cNvSpPr/>
            <p:nvPr/>
          </p:nvSpPr>
          <p:spPr>
            <a:xfrm>
              <a:off x="3015401" y="1731115"/>
              <a:ext cx="27657" cy="11744"/>
            </a:xfrm>
            <a:custGeom>
              <a:rect b="b" l="l" r="r" t="t"/>
              <a:pathLst>
                <a:path extrusionOk="0" h="448" w="1055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0" name="Google Shape;17860;p75"/>
            <p:cNvSpPr/>
            <p:nvPr/>
          </p:nvSpPr>
          <p:spPr>
            <a:xfrm>
              <a:off x="2814463" y="1624394"/>
              <a:ext cx="86693" cy="12138"/>
            </a:xfrm>
            <a:custGeom>
              <a:rect b="b" l="l" r="r" t="t"/>
              <a:pathLst>
                <a:path extrusionOk="0" h="463" w="3307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1" name="Google Shape;17861;p75"/>
            <p:cNvSpPr/>
            <p:nvPr/>
          </p:nvSpPr>
          <p:spPr>
            <a:xfrm>
              <a:off x="2909073" y="1624394"/>
              <a:ext cx="39375" cy="12138"/>
            </a:xfrm>
            <a:custGeom>
              <a:rect b="b" l="l" r="r" t="t"/>
              <a:pathLst>
                <a:path extrusionOk="0" h="463" w="1502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2" name="Google Shape;17862;p75"/>
            <p:cNvSpPr/>
            <p:nvPr/>
          </p:nvSpPr>
          <p:spPr>
            <a:xfrm>
              <a:off x="2814463" y="1671686"/>
              <a:ext cx="86693" cy="12138"/>
            </a:xfrm>
            <a:custGeom>
              <a:rect b="b" l="l" r="r" t="t"/>
              <a:pathLst>
                <a:path extrusionOk="0" h="463" w="3307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3" name="Google Shape;17863;p75"/>
            <p:cNvSpPr/>
            <p:nvPr/>
          </p:nvSpPr>
          <p:spPr>
            <a:xfrm>
              <a:off x="2909073" y="1671686"/>
              <a:ext cx="39375" cy="12138"/>
            </a:xfrm>
            <a:custGeom>
              <a:rect b="b" l="l" r="r" t="t"/>
              <a:pathLst>
                <a:path extrusionOk="0" h="463" w="1502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4" name="Google Shape;17864;p75"/>
            <p:cNvSpPr/>
            <p:nvPr/>
          </p:nvSpPr>
          <p:spPr>
            <a:xfrm>
              <a:off x="2814463" y="1648223"/>
              <a:ext cx="27657" cy="11771"/>
            </a:xfrm>
            <a:custGeom>
              <a:rect b="b" l="l" r="r" t="t"/>
              <a:pathLst>
                <a:path extrusionOk="0" h="449" w="1055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5" name="Google Shape;17865;p75"/>
            <p:cNvSpPr/>
            <p:nvPr/>
          </p:nvSpPr>
          <p:spPr>
            <a:xfrm>
              <a:off x="2850037" y="1648223"/>
              <a:ext cx="98411" cy="11771"/>
            </a:xfrm>
            <a:custGeom>
              <a:rect b="b" l="l" r="r" t="t"/>
              <a:pathLst>
                <a:path extrusionOk="0" h="449" w="3754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66" name="Google Shape;17866;p75"/>
          <p:cNvGrpSpPr/>
          <p:nvPr/>
        </p:nvGrpSpPr>
        <p:grpSpPr>
          <a:xfrm>
            <a:off x="3690642" y="3025488"/>
            <a:ext cx="705446" cy="706180"/>
            <a:chOff x="1845321" y="1512744"/>
            <a:chExt cx="352723" cy="353090"/>
          </a:xfrm>
        </p:grpSpPr>
        <p:sp>
          <p:nvSpPr>
            <p:cNvPr id="17867" name="Google Shape;17867;p75"/>
            <p:cNvSpPr/>
            <p:nvPr/>
          </p:nvSpPr>
          <p:spPr>
            <a:xfrm>
              <a:off x="1964888" y="1700444"/>
              <a:ext cx="113563" cy="96917"/>
            </a:xfrm>
            <a:custGeom>
              <a:rect b="b" l="l" r="r" t="t"/>
              <a:pathLst>
                <a:path extrusionOk="0" h="3697" w="4332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8" name="Google Shape;17868;p75"/>
            <p:cNvSpPr/>
            <p:nvPr/>
          </p:nvSpPr>
          <p:spPr>
            <a:xfrm>
              <a:off x="2001615" y="1700444"/>
              <a:ext cx="39742" cy="17066"/>
            </a:xfrm>
            <a:custGeom>
              <a:rect b="b" l="l" r="r" t="t"/>
              <a:pathLst>
                <a:path extrusionOk="0" h="651" w="1516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9" name="Google Shape;17869;p75"/>
            <p:cNvSpPr/>
            <p:nvPr/>
          </p:nvSpPr>
          <p:spPr>
            <a:xfrm>
              <a:off x="1964521" y="1715203"/>
              <a:ext cx="113930" cy="82158"/>
            </a:xfrm>
            <a:custGeom>
              <a:rect b="b" l="l" r="r" t="t"/>
              <a:pathLst>
                <a:path extrusionOk="0" h="3134" w="4346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0" name="Google Shape;17870;p75"/>
            <p:cNvSpPr/>
            <p:nvPr/>
          </p:nvSpPr>
          <p:spPr>
            <a:xfrm>
              <a:off x="1981560" y="1620986"/>
              <a:ext cx="28784" cy="62077"/>
            </a:xfrm>
            <a:custGeom>
              <a:rect b="b" l="l" r="r" t="t"/>
              <a:pathLst>
                <a:path extrusionOk="0" h="2368" w="1098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1" name="Google Shape;17871;p75"/>
            <p:cNvSpPr/>
            <p:nvPr/>
          </p:nvSpPr>
          <p:spPr>
            <a:xfrm>
              <a:off x="1993278" y="1615297"/>
              <a:ext cx="68159" cy="68159"/>
            </a:xfrm>
            <a:custGeom>
              <a:rect b="b" l="l" r="r" t="t"/>
              <a:pathLst>
                <a:path extrusionOk="0" h="2600" w="260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2" name="Google Shape;17872;p75"/>
            <p:cNvSpPr/>
            <p:nvPr/>
          </p:nvSpPr>
          <p:spPr>
            <a:xfrm>
              <a:off x="1987223" y="1643688"/>
              <a:ext cx="68526" cy="62470"/>
            </a:xfrm>
            <a:custGeom>
              <a:rect b="b" l="l" r="r" t="t"/>
              <a:pathLst>
                <a:path extrusionOk="0" h="2383" w="2614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3" name="Google Shape;17873;p75"/>
            <p:cNvSpPr/>
            <p:nvPr/>
          </p:nvSpPr>
          <p:spPr>
            <a:xfrm>
              <a:off x="1987223" y="1643688"/>
              <a:ext cx="68526" cy="61317"/>
            </a:xfrm>
            <a:custGeom>
              <a:rect b="b" l="l" r="r" t="t"/>
              <a:pathLst>
                <a:path extrusionOk="0" h="2339" w="2614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4" name="Google Shape;17874;p75"/>
            <p:cNvSpPr/>
            <p:nvPr/>
          </p:nvSpPr>
          <p:spPr>
            <a:xfrm>
              <a:off x="1964521" y="1729595"/>
              <a:ext cx="23122" cy="67766"/>
            </a:xfrm>
            <a:custGeom>
              <a:rect b="b" l="l" r="r" t="t"/>
              <a:pathLst>
                <a:path extrusionOk="0" h="2585" w="882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5" name="Google Shape;17875;p75"/>
            <p:cNvSpPr/>
            <p:nvPr/>
          </p:nvSpPr>
          <p:spPr>
            <a:xfrm>
              <a:off x="2055723" y="1729595"/>
              <a:ext cx="22728" cy="67766"/>
            </a:xfrm>
            <a:custGeom>
              <a:rect b="b" l="l" r="r" t="t"/>
              <a:pathLst>
                <a:path extrusionOk="0" h="2585" w="867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6" name="Google Shape;17876;p75"/>
            <p:cNvSpPr/>
            <p:nvPr/>
          </p:nvSpPr>
          <p:spPr>
            <a:xfrm>
              <a:off x="1845321" y="1512744"/>
              <a:ext cx="352723" cy="353090"/>
            </a:xfrm>
            <a:custGeom>
              <a:rect b="b" l="l" r="r" t="t"/>
              <a:pathLst>
                <a:path extrusionOk="0" h="13469" w="13455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7" name="Google Shape;17877;p75"/>
            <p:cNvSpPr/>
            <p:nvPr/>
          </p:nvSpPr>
          <p:spPr>
            <a:xfrm>
              <a:off x="1854391" y="1563837"/>
              <a:ext cx="292166" cy="250511"/>
            </a:xfrm>
            <a:custGeom>
              <a:rect b="b" l="l" r="r" t="t"/>
              <a:pathLst>
                <a:path extrusionOk="0" h="9556" w="11145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78" name="Google Shape;17878;p75"/>
          <p:cNvGrpSpPr/>
          <p:nvPr/>
        </p:nvGrpSpPr>
        <p:grpSpPr>
          <a:xfrm>
            <a:off x="6428903" y="6681065"/>
            <a:ext cx="784930" cy="779791"/>
            <a:chOff x="3214452" y="3340533"/>
            <a:chExt cx="392465" cy="389896"/>
          </a:xfrm>
        </p:grpSpPr>
        <p:sp>
          <p:nvSpPr>
            <p:cNvPr id="17879" name="Google Shape;17879;p75"/>
            <p:cNvSpPr/>
            <p:nvPr/>
          </p:nvSpPr>
          <p:spPr>
            <a:xfrm>
              <a:off x="3214452" y="3340533"/>
              <a:ext cx="289912" cy="97651"/>
            </a:xfrm>
            <a:custGeom>
              <a:rect b="b" l="l" r="r" t="t"/>
              <a:pathLst>
                <a:path extrusionOk="0" h="3725" w="11059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0" name="Google Shape;17880;p75"/>
            <p:cNvSpPr/>
            <p:nvPr/>
          </p:nvSpPr>
          <p:spPr>
            <a:xfrm>
              <a:off x="3214452" y="3571749"/>
              <a:ext cx="302783" cy="98411"/>
            </a:xfrm>
            <a:custGeom>
              <a:rect b="b" l="l" r="r" t="t"/>
              <a:pathLst>
                <a:path extrusionOk="0" h="3754" w="1155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1" name="Google Shape;17881;p75"/>
            <p:cNvSpPr/>
            <p:nvPr/>
          </p:nvSpPr>
          <p:spPr>
            <a:xfrm>
              <a:off x="3214452" y="3456246"/>
              <a:ext cx="289912" cy="97756"/>
            </a:xfrm>
            <a:custGeom>
              <a:rect b="b" l="l" r="r" t="t"/>
              <a:pathLst>
                <a:path extrusionOk="0" h="3729" w="11059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2" name="Google Shape;17882;p75"/>
            <p:cNvSpPr/>
            <p:nvPr/>
          </p:nvSpPr>
          <p:spPr>
            <a:xfrm>
              <a:off x="3307410" y="3371912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3" name="Google Shape;17883;p75"/>
            <p:cNvSpPr/>
            <p:nvPr/>
          </p:nvSpPr>
          <p:spPr>
            <a:xfrm>
              <a:off x="3307410" y="3400303"/>
              <a:ext cx="157605" cy="12557"/>
            </a:xfrm>
            <a:custGeom>
              <a:rect b="b" l="l" r="r" t="t"/>
              <a:pathLst>
                <a:path extrusionOk="0" h="479" w="6012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4" name="Google Shape;17884;p75"/>
            <p:cNvSpPr/>
            <p:nvPr/>
          </p:nvSpPr>
          <p:spPr>
            <a:xfrm>
              <a:off x="3307410" y="3487704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5" name="Google Shape;17885;p75"/>
            <p:cNvSpPr/>
            <p:nvPr/>
          </p:nvSpPr>
          <p:spPr>
            <a:xfrm>
              <a:off x="3307410" y="3516068"/>
              <a:ext cx="155691" cy="12609"/>
            </a:xfrm>
            <a:custGeom>
              <a:rect b="b" l="l" r="r" t="t"/>
              <a:pathLst>
                <a:path extrusionOk="0" h="481" w="5939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6" name="Google Shape;17886;p75"/>
            <p:cNvSpPr/>
            <p:nvPr/>
          </p:nvSpPr>
          <p:spPr>
            <a:xfrm>
              <a:off x="3307410" y="3603522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7" name="Google Shape;17887;p75"/>
            <p:cNvSpPr/>
            <p:nvPr/>
          </p:nvSpPr>
          <p:spPr>
            <a:xfrm>
              <a:off x="3307410" y="3631519"/>
              <a:ext cx="156215" cy="12950"/>
            </a:xfrm>
            <a:custGeom>
              <a:rect b="b" l="l" r="r" t="t"/>
              <a:pathLst>
                <a:path extrusionOk="0" h="494" w="5959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8" name="Google Shape;17888;p75"/>
            <p:cNvSpPr/>
            <p:nvPr/>
          </p:nvSpPr>
          <p:spPr>
            <a:xfrm>
              <a:off x="3235660" y="3365070"/>
              <a:ext cx="57175" cy="54973"/>
            </a:xfrm>
            <a:custGeom>
              <a:rect b="b" l="l" r="r" t="t"/>
              <a:pathLst>
                <a:path extrusionOk="0" h="2097" w="2181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9" name="Google Shape;17889;p75"/>
            <p:cNvSpPr/>
            <p:nvPr/>
          </p:nvSpPr>
          <p:spPr>
            <a:xfrm>
              <a:off x="3248426" y="3364755"/>
              <a:ext cx="55104" cy="40528"/>
            </a:xfrm>
            <a:custGeom>
              <a:rect b="b" l="l" r="r" t="t"/>
              <a:pathLst>
                <a:path extrusionOk="0" h="1546" w="2102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0" name="Google Shape;17890;p75"/>
            <p:cNvSpPr/>
            <p:nvPr/>
          </p:nvSpPr>
          <p:spPr>
            <a:xfrm>
              <a:off x="3235660" y="3480547"/>
              <a:ext cx="56782" cy="55287"/>
            </a:xfrm>
            <a:custGeom>
              <a:rect b="b" l="l" r="r" t="t"/>
              <a:pathLst>
                <a:path extrusionOk="0" h="2109" w="2166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1" name="Google Shape;17891;p75"/>
            <p:cNvSpPr/>
            <p:nvPr/>
          </p:nvSpPr>
          <p:spPr>
            <a:xfrm>
              <a:off x="3248400" y="3480573"/>
              <a:ext cx="55130" cy="40502"/>
            </a:xfrm>
            <a:custGeom>
              <a:rect b="b" l="l" r="r" t="t"/>
              <a:pathLst>
                <a:path extrusionOk="0" h="1545" w="2103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2" name="Google Shape;17892;p75"/>
            <p:cNvSpPr/>
            <p:nvPr/>
          </p:nvSpPr>
          <p:spPr>
            <a:xfrm>
              <a:off x="3235660" y="3596312"/>
              <a:ext cx="56782" cy="55314"/>
            </a:xfrm>
            <a:custGeom>
              <a:rect b="b" l="l" r="r" t="t"/>
              <a:pathLst>
                <a:path extrusionOk="0" h="2110" w="2166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3" name="Google Shape;17893;p75"/>
            <p:cNvSpPr/>
            <p:nvPr/>
          </p:nvSpPr>
          <p:spPr>
            <a:xfrm>
              <a:off x="3248400" y="3596365"/>
              <a:ext cx="55130" cy="40214"/>
            </a:xfrm>
            <a:custGeom>
              <a:rect b="b" l="l" r="r" t="t"/>
              <a:pathLst>
                <a:path extrusionOk="0" h="1534" w="2103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4" name="Google Shape;17894;p75"/>
            <p:cNvSpPr/>
            <p:nvPr/>
          </p:nvSpPr>
          <p:spPr>
            <a:xfrm>
              <a:off x="3438878" y="3642136"/>
              <a:ext cx="168038" cy="88292"/>
            </a:xfrm>
            <a:custGeom>
              <a:rect b="b" l="l" r="r" t="t"/>
              <a:pathLst>
                <a:path extrusionOk="0" h="3368" w="641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5" name="Google Shape;17895;p75"/>
            <p:cNvSpPr/>
            <p:nvPr/>
          </p:nvSpPr>
          <p:spPr>
            <a:xfrm>
              <a:off x="3436965" y="3642529"/>
              <a:ext cx="68526" cy="87899"/>
            </a:xfrm>
            <a:custGeom>
              <a:rect b="b" l="l" r="r" t="t"/>
              <a:pathLst>
                <a:path extrusionOk="0" h="3353" w="2614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6" name="Google Shape;17896;p75"/>
            <p:cNvSpPr/>
            <p:nvPr/>
          </p:nvSpPr>
          <p:spPr>
            <a:xfrm>
              <a:off x="3468003" y="3503249"/>
              <a:ext cx="106354" cy="74975"/>
            </a:xfrm>
            <a:custGeom>
              <a:rect b="b" l="l" r="r" t="t"/>
              <a:pathLst>
                <a:path extrusionOk="0" h="2860" w="4057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7" name="Google Shape;17897;p75"/>
            <p:cNvSpPr/>
            <p:nvPr/>
          </p:nvSpPr>
          <p:spPr>
            <a:xfrm>
              <a:off x="3468003" y="3502882"/>
              <a:ext cx="57542" cy="74949"/>
            </a:xfrm>
            <a:custGeom>
              <a:rect b="b" l="l" r="r" t="t"/>
              <a:pathLst>
                <a:path extrusionOk="0" h="2859" w="2195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8" name="Google Shape;17898;p75"/>
            <p:cNvSpPr/>
            <p:nvPr/>
          </p:nvSpPr>
          <p:spPr>
            <a:xfrm>
              <a:off x="3559598" y="3570386"/>
              <a:ext cx="23489" cy="31143"/>
            </a:xfrm>
            <a:custGeom>
              <a:rect b="b" l="l" r="r" t="t"/>
              <a:pathLst>
                <a:path extrusionOk="0" h="1188" w="896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9" name="Google Shape;17899;p75"/>
            <p:cNvSpPr/>
            <p:nvPr/>
          </p:nvSpPr>
          <p:spPr>
            <a:xfrm>
              <a:off x="3459300" y="3570596"/>
              <a:ext cx="23489" cy="31065"/>
            </a:xfrm>
            <a:custGeom>
              <a:rect b="b" l="l" r="r" t="t"/>
              <a:pathLst>
                <a:path extrusionOk="0" h="1185" w="896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0" name="Google Shape;17900;p75"/>
            <p:cNvSpPr/>
            <p:nvPr/>
          </p:nvSpPr>
          <p:spPr>
            <a:xfrm>
              <a:off x="3501689" y="3624887"/>
              <a:ext cx="39008" cy="44146"/>
            </a:xfrm>
            <a:custGeom>
              <a:rect b="b" l="l" r="r" t="t"/>
              <a:pathLst>
                <a:path extrusionOk="0" h="1684" w="1488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1" name="Google Shape;17901;p75"/>
            <p:cNvSpPr/>
            <p:nvPr/>
          </p:nvSpPr>
          <p:spPr>
            <a:xfrm>
              <a:off x="3501689" y="3625385"/>
              <a:ext cx="24249" cy="44015"/>
            </a:xfrm>
            <a:custGeom>
              <a:rect b="b" l="l" r="r" t="t"/>
              <a:pathLst>
                <a:path extrusionOk="0" h="1679" w="925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2" name="Google Shape;17902;p75"/>
            <p:cNvSpPr/>
            <p:nvPr/>
          </p:nvSpPr>
          <p:spPr>
            <a:xfrm>
              <a:off x="3479354" y="3547133"/>
              <a:ext cx="83652" cy="89367"/>
            </a:xfrm>
            <a:custGeom>
              <a:rect b="b" l="l" r="r" t="t"/>
              <a:pathLst>
                <a:path extrusionOk="0" h="3409" w="3191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3" name="Google Shape;17903;p75"/>
            <p:cNvSpPr/>
            <p:nvPr/>
          </p:nvSpPr>
          <p:spPr>
            <a:xfrm>
              <a:off x="3479354" y="3547133"/>
              <a:ext cx="60583" cy="89367"/>
            </a:xfrm>
            <a:custGeom>
              <a:rect b="b" l="l" r="r" t="t"/>
              <a:pathLst>
                <a:path extrusionOk="0" h="3409" w="2311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04" name="Google Shape;17904;p75"/>
          <p:cNvGrpSpPr/>
          <p:nvPr/>
        </p:nvGrpSpPr>
        <p:grpSpPr>
          <a:xfrm>
            <a:off x="6654457" y="2999798"/>
            <a:ext cx="469301" cy="756879"/>
            <a:chOff x="3327229" y="1499899"/>
            <a:chExt cx="234650" cy="378440"/>
          </a:xfrm>
        </p:grpSpPr>
        <p:sp>
          <p:nvSpPr>
            <p:cNvPr id="17905" name="Google Shape;17905;p75"/>
            <p:cNvSpPr/>
            <p:nvPr/>
          </p:nvSpPr>
          <p:spPr>
            <a:xfrm>
              <a:off x="3327229" y="1553613"/>
              <a:ext cx="180543" cy="324725"/>
            </a:xfrm>
            <a:custGeom>
              <a:rect b="b" l="l" r="r" t="t"/>
              <a:pathLst>
                <a:path extrusionOk="0" h="12387" w="6887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6" name="Google Shape;17906;p75"/>
            <p:cNvSpPr/>
            <p:nvPr/>
          </p:nvSpPr>
          <p:spPr>
            <a:xfrm>
              <a:off x="3327229" y="1553613"/>
              <a:ext cx="42023" cy="324725"/>
            </a:xfrm>
            <a:custGeom>
              <a:rect b="b" l="l" r="r" t="t"/>
              <a:pathLst>
                <a:path extrusionOk="0" h="12387" w="1603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7" name="Google Shape;17907;p75"/>
            <p:cNvSpPr/>
            <p:nvPr/>
          </p:nvSpPr>
          <p:spPr>
            <a:xfrm>
              <a:off x="3339340" y="1577836"/>
              <a:ext cx="156320" cy="252450"/>
            </a:xfrm>
            <a:custGeom>
              <a:rect b="b" l="l" r="r" t="t"/>
              <a:pathLst>
                <a:path extrusionOk="0" h="9630" w="5963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8" name="Google Shape;17908;p75"/>
            <p:cNvSpPr/>
            <p:nvPr/>
          </p:nvSpPr>
          <p:spPr>
            <a:xfrm>
              <a:off x="3339340" y="1596187"/>
              <a:ext cx="156320" cy="167960"/>
            </a:xfrm>
            <a:custGeom>
              <a:rect b="b" l="l" r="r" t="t"/>
              <a:pathLst>
                <a:path extrusionOk="0" h="6407" w="5963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9" name="Google Shape;17909;p75"/>
            <p:cNvSpPr/>
            <p:nvPr/>
          </p:nvSpPr>
          <p:spPr>
            <a:xfrm>
              <a:off x="3441526" y="1776126"/>
              <a:ext cx="35967" cy="35993"/>
            </a:xfrm>
            <a:custGeom>
              <a:rect b="b" l="l" r="r" t="t"/>
              <a:pathLst>
                <a:path extrusionOk="0" h="1373" w="1372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0" name="Google Shape;17910;p75"/>
            <p:cNvSpPr/>
            <p:nvPr/>
          </p:nvSpPr>
          <p:spPr>
            <a:xfrm>
              <a:off x="3357507" y="1776126"/>
              <a:ext cx="35967" cy="35993"/>
            </a:xfrm>
            <a:custGeom>
              <a:rect b="b" l="l" r="r" t="t"/>
              <a:pathLst>
                <a:path extrusionOk="0" h="1373" w="1372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1" name="Google Shape;17911;p75"/>
            <p:cNvSpPr/>
            <p:nvPr/>
          </p:nvSpPr>
          <p:spPr>
            <a:xfrm>
              <a:off x="3357507" y="1619859"/>
              <a:ext cx="119986" cy="120353"/>
            </a:xfrm>
            <a:custGeom>
              <a:rect b="b" l="l" r="r" t="t"/>
              <a:pathLst>
                <a:path extrusionOk="0" h="4591" w="4577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2" name="Google Shape;17912;p75"/>
            <p:cNvSpPr/>
            <p:nvPr/>
          </p:nvSpPr>
          <p:spPr>
            <a:xfrm>
              <a:off x="3366210" y="1846907"/>
              <a:ext cx="24249" cy="14785"/>
            </a:xfrm>
            <a:custGeom>
              <a:rect b="b" l="l" r="r" t="t"/>
              <a:pathLst>
                <a:path extrusionOk="0" h="564" w="925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3" name="Google Shape;17913;p75"/>
            <p:cNvSpPr/>
            <p:nvPr/>
          </p:nvSpPr>
          <p:spPr>
            <a:xfrm>
              <a:off x="3444174" y="1846907"/>
              <a:ext cx="24616" cy="14785"/>
            </a:xfrm>
            <a:custGeom>
              <a:rect b="b" l="l" r="r" t="t"/>
              <a:pathLst>
                <a:path extrusionOk="0" h="564" w="939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4" name="Google Shape;17914;p75"/>
            <p:cNvSpPr/>
            <p:nvPr/>
          </p:nvSpPr>
          <p:spPr>
            <a:xfrm>
              <a:off x="3396095" y="1846907"/>
              <a:ext cx="42809" cy="14785"/>
            </a:xfrm>
            <a:custGeom>
              <a:rect b="b" l="l" r="r" t="t"/>
              <a:pathLst>
                <a:path extrusionOk="0" h="564" w="1633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5" name="Google Shape;17915;p75"/>
            <p:cNvSpPr/>
            <p:nvPr/>
          </p:nvSpPr>
          <p:spPr>
            <a:xfrm>
              <a:off x="3487691" y="1524095"/>
              <a:ext cx="49966" cy="48105"/>
            </a:xfrm>
            <a:custGeom>
              <a:rect b="b" l="l" r="r" t="t"/>
              <a:pathLst>
                <a:path extrusionOk="0" h="1835" w="1906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6" name="Google Shape;17916;p75"/>
            <p:cNvSpPr/>
            <p:nvPr/>
          </p:nvSpPr>
          <p:spPr>
            <a:xfrm>
              <a:off x="3487691" y="1499899"/>
              <a:ext cx="74188" cy="72301"/>
            </a:xfrm>
            <a:custGeom>
              <a:rect b="b" l="l" r="r" t="t"/>
              <a:pathLst>
                <a:path extrusionOk="0" h="2758" w="283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7" name="Google Shape;17917;p75"/>
            <p:cNvSpPr/>
            <p:nvPr/>
          </p:nvSpPr>
          <p:spPr>
            <a:xfrm>
              <a:off x="3381336" y="1686078"/>
              <a:ext cx="71934" cy="54239"/>
            </a:xfrm>
            <a:custGeom>
              <a:rect b="b" l="l" r="r" t="t"/>
              <a:pathLst>
                <a:path extrusionOk="0" h="2069" w="2744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8" name="Google Shape;17918;p75"/>
            <p:cNvSpPr/>
            <p:nvPr/>
          </p:nvSpPr>
          <p:spPr>
            <a:xfrm>
              <a:off x="3381336" y="1704979"/>
              <a:ext cx="72327" cy="35338"/>
            </a:xfrm>
            <a:custGeom>
              <a:rect b="b" l="l" r="r" t="t"/>
              <a:pathLst>
                <a:path extrusionOk="0" h="1348" w="2759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9" name="Google Shape;17919;p75"/>
            <p:cNvSpPr/>
            <p:nvPr/>
          </p:nvSpPr>
          <p:spPr>
            <a:xfrm>
              <a:off x="3404432" y="1686078"/>
              <a:ext cx="26136" cy="18088"/>
            </a:xfrm>
            <a:custGeom>
              <a:rect b="b" l="l" r="r" t="t"/>
              <a:pathLst>
                <a:path extrusionOk="0" h="690" w="997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0" name="Google Shape;17920;p75"/>
            <p:cNvSpPr/>
            <p:nvPr/>
          </p:nvSpPr>
          <p:spPr>
            <a:xfrm>
              <a:off x="3393448" y="1638000"/>
              <a:ext cx="48105" cy="54160"/>
            </a:xfrm>
            <a:custGeom>
              <a:rect b="b" l="l" r="r" t="t"/>
              <a:pathLst>
                <a:path extrusionOk="0" h="2066" w="1835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1" name="Google Shape;17921;p75"/>
            <p:cNvSpPr/>
            <p:nvPr/>
          </p:nvSpPr>
          <p:spPr>
            <a:xfrm>
              <a:off x="3393448" y="1638000"/>
              <a:ext cx="32952" cy="54055"/>
            </a:xfrm>
            <a:custGeom>
              <a:rect b="b" l="l" r="r" t="t"/>
              <a:pathLst>
                <a:path extrusionOk="0" h="2062" w="1257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2" name="Google Shape;17922;p75"/>
            <p:cNvSpPr/>
            <p:nvPr/>
          </p:nvSpPr>
          <p:spPr>
            <a:xfrm>
              <a:off x="3393448" y="1638000"/>
              <a:ext cx="48105" cy="24249"/>
            </a:xfrm>
            <a:custGeom>
              <a:rect b="b" l="l" r="r" t="t"/>
              <a:pathLst>
                <a:path extrusionOk="0" h="925" w="1835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3" name="Google Shape;17923;p75"/>
            <p:cNvSpPr/>
            <p:nvPr/>
          </p:nvSpPr>
          <p:spPr>
            <a:xfrm>
              <a:off x="3393448" y="1638000"/>
              <a:ext cx="32952" cy="21994"/>
            </a:xfrm>
            <a:custGeom>
              <a:rect b="b" l="l" r="r" t="t"/>
              <a:pathLst>
                <a:path extrusionOk="0" h="839" w="1257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4" name="Google Shape;17924;p75"/>
            <p:cNvSpPr/>
            <p:nvPr/>
          </p:nvSpPr>
          <p:spPr>
            <a:xfrm>
              <a:off x="3435470" y="1715596"/>
              <a:ext cx="18193" cy="21575"/>
            </a:xfrm>
            <a:custGeom>
              <a:rect b="b" l="l" r="r" t="t"/>
              <a:pathLst>
                <a:path extrusionOk="0" h="823" w="694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5" name="Google Shape;17925;p75"/>
            <p:cNvSpPr/>
            <p:nvPr/>
          </p:nvSpPr>
          <p:spPr>
            <a:xfrm>
              <a:off x="3381336" y="1715596"/>
              <a:ext cx="18193" cy="21968"/>
            </a:xfrm>
            <a:custGeom>
              <a:rect b="b" l="l" r="r" t="t"/>
              <a:pathLst>
                <a:path extrusionOk="0" h="838" w="694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6" name="Google Shape;17926;p75"/>
          <p:cNvGrpSpPr/>
          <p:nvPr/>
        </p:nvGrpSpPr>
        <p:grpSpPr>
          <a:xfrm>
            <a:off x="7471107" y="3060302"/>
            <a:ext cx="733443" cy="635923"/>
            <a:chOff x="3735553" y="1530151"/>
            <a:chExt cx="366722" cy="317962"/>
          </a:xfrm>
        </p:grpSpPr>
        <p:sp>
          <p:nvSpPr>
            <p:cNvPr id="17927" name="Google Shape;17927;p75"/>
            <p:cNvSpPr/>
            <p:nvPr/>
          </p:nvSpPr>
          <p:spPr>
            <a:xfrm>
              <a:off x="3770760" y="1565725"/>
              <a:ext cx="331515" cy="282388"/>
            </a:xfrm>
            <a:custGeom>
              <a:rect b="b" l="l" r="r" t="t"/>
              <a:pathLst>
                <a:path extrusionOk="0" h="10772" w="12646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8" name="Google Shape;17928;p75"/>
            <p:cNvSpPr/>
            <p:nvPr/>
          </p:nvSpPr>
          <p:spPr>
            <a:xfrm>
              <a:off x="3770760" y="1565725"/>
              <a:ext cx="307685" cy="189246"/>
            </a:xfrm>
            <a:custGeom>
              <a:rect b="b" l="l" r="r" t="t"/>
              <a:pathLst>
                <a:path extrusionOk="0" h="7219" w="11737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9" name="Google Shape;17929;p75"/>
            <p:cNvSpPr/>
            <p:nvPr/>
          </p:nvSpPr>
          <p:spPr>
            <a:xfrm>
              <a:off x="3735553" y="1530151"/>
              <a:ext cx="330781" cy="282073"/>
            </a:xfrm>
            <a:custGeom>
              <a:rect b="b" l="l" r="r" t="t"/>
              <a:pathLst>
                <a:path extrusionOk="0" h="10760" w="12618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0" name="Google Shape;17930;p75"/>
            <p:cNvSpPr/>
            <p:nvPr/>
          </p:nvSpPr>
          <p:spPr>
            <a:xfrm>
              <a:off x="3779070" y="1629296"/>
              <a:ext cx="250170" cy="14785"/>
            </a:xfrm>
            <a:custGeom>
              <a:rect b="b" l="l" r="r" t="t"/>
              <a:pathLst>
                <a:path extrusionOk="0" h="564" w="9543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1" name="Google Shape;17931;p75"/>
            <p:cNvSpPr/>
            <p:nvPr/>
          </p:nvSpPr>
          <p:spPr>
            <a:xfrm>
              <a:off x="3779070" y="1599778"/>
              <a:ext cx="167304" cy="14785"/>
            </a:xfrm>
            <a:custGeom>
              <a:rect b="b" l="l" r="r" t="t"/>
              <a:pathLst>
                <a:path extrusionOk="0" h="564" w="638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2" name="Google Shape;17932;p75"/>
            <p:cNvSpPr/>
            <p:nvPr/>
          </p:nvSpPr>
          <p:spPr>
            <a:xfrm>
              <a:off x="3950490" y="1599778"/>
              <a:ext cx="78750" cy="14785"/>
            </a:xfrm>
            <a:custGeom>
              <a:rect b="b" l="l" r="r" t="t"/>
              <a:pathLst>
                <a:path extrusionOk="0" h="564" w="3004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3" name="Google Shape;17933;p75"/>
            <p:cNvSpPr/>
            <p:nvPr/>
          </p:nvSpPr>
          <p:spPr>
            <a:xfrm>
              <a:off x="3779070" y="1658814"/>
              <a:ext cx="96524" cy="14785"/>
            </a:xfrm>
            <a:custGeom>
              <a:rect b="b" l="l" r="r" t="t"/>
              <a:pathLst>
                <a:path extrusionOk="0" h="564" w="368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4" name="Google Shape;17934;p75"/>
            <p:cNvSpPr/>
            <p:nvPr/>
          </p:nvSpPr>
          <p:spPr>
            <a:xfrm>
              <a:off x="3891087" y="1658814"/>
              <a:ext cx="138153" cy="14785"/>
            </a:xfrm>
            <a:custGeom>
              <a:rect b="b" l="l" r="r" t="t"/>
              <a:pathLst>
                <a:path extrusionOk="0" h="564" w="527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5" name="Google Shape;17935;p75"/>
            <p:cNvSpPr/>
            <p:nvPr/>
          </p:nvSpPr>
          <p:spPr>
            <a:xfrm>
              <a:off x="3779070" y="1570260"/>
              <a:ext cx="49232" cy="14785"/>
            </a:xfrm>
            <a:custGeom>
              <a:rect b="b" l="l" r="r" t="t"/>
              <a:pathLst>
                <a:path extrusionOk="0" h="564" w="1878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6" name="Google Shape;17936;p75"/>
            <p:cNvSpPr/>
            <p:nvPr/>
          </p:nvSpPr>
          <p:spPr>
            <a:xfrm>
              <a:off x="3832051" y="1570260"/>
              <a:ext cx="197189" cy="14785"/>
            </a:xfrm>
            <a:custGeom>
              <a:rect b="b" l="l" r="r" t="t"/>
              <a:pathLst>
                <a:path extrusionOk="0" h="564" w="752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7" name="Google Shape;17937;p75"/>
            <p:cNvSpPr/>
            <p:nvPr/>
          </p:nvSpPr>
          <p:spPr>
            <a:xfrm>
              <a:off x="3779070" y="1688699"/>
              <a:ext cx="190740" cy="14811"/>
            </a:xfrm>
            <a:custGeom>
              <a:rect b="b" l="l" r="r" t="t"/>
              <a:pathLst>
                <a:path extrusionOk="0" h="565" w="7276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8" name="Google Shape;17938;p75"/>
            <p:cNvSpPr/>
            <p:nvPr/>
          </p:nvSpPr>
          <p:spPr>
            <a:xfrm>
              <a:off x="3973953" y="1688699"/>
              <a:ext cx="55287" cy="14811"/>
            </a:xfrm>
            <a:custGeom>
              <a:rect b="b" l="l" r="r" t="t"/>
              <a:pathLst>
                <a:path extrusionOk="0" h="565" w="2109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39" name="Google Shape;17939;p75"/>
          <p:cNvGrpSpPr/>
          <p:nvPr/>
        </p:nvGrpSpPr>
        <p:grpSpPr>
          <a:xfrm>
            <a:off x="1732643" y="4939551"/>
            <a:ext cx="758452" cy="645466"/>
            <a:chOff x="866322" y="2469775"/>
            <a:chExt cx="379226" cy="322733"/>
          </a:xfrm>
        </p:grpSpPr>
        <p:sp>
          <p:nvSpPr>
            <p:cNvPr id="17940" name="Google Shape;17940;p75"/>
            <p:cNvSpPr/>
            <p:nvPr/>
          </p:nvSpPr>
          <p:spPr>
            <a:xfrm>
              <a:off x="1050246" y="2469775"/>
              <a:ext cx="175981" cy="171787"/>
            </a:xfrm>
            <a:custGeom>
              <a:rect b="b" l="l" r="r" t="t"/>
              <a:pathLst>
                <a:path extrusionOk="0" h="6553" w="6713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1" name="Google Shape;17941;p75"/>
            <p:cNvSpPr/>
            <p:nvPr/>
          </p:nvSpPr>
          <p:spPr>
            <a:xfrm>
              <a:off x="1077484" y="2498926"/>
              <a:ext cx="33345" cy="11744"/>
            </a:xfrm>
            <a:custGeom>
              <a:rect b="b" l="l" r="r" t="t"/>
              <a:pathLst>
                <a:path extrusionOk="0" h="448" w="1272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2" name="Google Shape;17942;p75"/>
            <p:cNvSpPr/>
            <p:nvPr/>
          </p:nvSpPr>
          <p:spPr>
            <a:xfrm>
              <a:off x="1118353" y="2498926"/>
              <a:ext cx="80270" cy="11744"/>
            </a:xfrm>
            <a:custGeom>
              <a:rect b="b" l="l" r="r" t="t"/>
              <a:pathLst>
                <a:path extrusionOk="0" h="448" w="3062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3" name="Google Shape;17943;p75"/>
            <p:cNvSpPr/>
            <p:nvPr/>
          </p:nvSpPr>
          <p:spPr>
            <a:xfrm>
              <a:off x="1077484" y="2528418"/>
              <a:ext cx="121140" cy="11771"/>
            </a:xfrm>
            <a:custGeom>
              <a:rect b="b" l="l" r="r" t="t"/>
              <a:pathLst>
                <a:path extrusionOk="0" h="449" w="4621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4" name="Google Shape;17944;p75"/>
            <p:cNvSpPr/>
            <p:nvPr/>
          </p:nvSpPr>
          <p:spPr>
            <a:xfrm>
              <a:off x="1077484" y="2557569"/>
              <a:ext cx="80270" cy="11771"/>
            </a:xfrm>
            <a:custGeom>
              <a:rect b="b" l="l" r="r" t="t"/>
              <a:pathLst>
                <a:path extrusionOk="0" h="449" w="3062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5" name="Google Shape;17945;p75"/>
            <p:cNvSpPr/>
            <p:nvPr/>
          </p:nvSpPr>
          <p:spPr>
            <a:xfrm>
              <a:off x="1165278" y="2557569"/>
              <a:ext cx="33345" cy="11771"/>
            </a:xfrm>
            <a:custGeom>
              <a:rect b="b" l="l" r="r" t="t"/>
              <a:pathLst>
                <a:path extrusionOk="0" h="449" w="1272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6" name="Google Shape;17946;p75"/>
            <p:cNvSpPr/>
            <p:nvPr/>
          </p:nvSpPr>
          <p:spPr>
            <a:xfrm>
              <a:off x="886009" y="2733551"/>
              <a:ext cx="340218" cy="17433"/>
            </a:xfrm>
            <a:custGeom>
              <a:rect b="b" l="l" r="r" t="t"/>
              <a:pathLst>
                <a:path extrusionOk="0" h="665" w="12978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7" name="Google Shape;17947;p75"/>
            <p:cNvSpPr/>
            <p:nvPr/>
          </p:nvSpPr>
          <p:spPr>
            <a:xfrm>
              <a:off x="879954" y="2733551"/>
              <a:ext cx="12138" cy="58958"/>
            </a:xfrm>
            <a:custGeom>
              <a:rect b="b" l="l" r="r" t="t"/>
              <a:pathLst>
                <a:path extrusionOk="0" h="2249" w="463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8" name="Google Shape;17948;p75"/>
            <p:cNvSpPr/>
            <p:nvPr/>
          </p:nvSpPr>
          <p:spPr>
            <a:xfrm>
              <a:off x="1220146" y="2733551"/>
              <a:ext cx="11771" cy="58958"/>
            </a:xfrm>
            <a:custGeom>
              <a:rect b="b" l="l" r="r" t="t"/>
              <a:pathLst>
                <a:path extrusionOk="0" h="2249" w="449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9" name="Google Shape;17949;p75"/>
            <p:cNvSpPr/>
            <p:nvPr/>
          </p:nvSpPr>
          <p:spPr>
            <a:xfrm>
              <a:off x="921190" y="2608295"/>
              <a:ext cx="105620" cy="119593"/>
            </a:xfrm>
            <a:custGeom>
              <a:rect b="b" l="l" r="r" t="t"/>
              <a:pathLst>
                <a:path extrusionOk="0" h="4562" w="4029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0" name="Google Shape;17950;p75"/>
            <p:cNvSpPr/>
            <p:nvPr/>
          </p:nvSpPr>
          <p:spPr>
            <a:xfrm>
              <a:off x="956029" y="2608295"/>
              <a:ext cx="35574" cy="23095"/>
            </a:xfrm>
            <a:custGeom>
              <a:rect b="b" l="l" r="r" t="t"/>
              <a:pathLst>
                <a:path extrusionOk="0" h="881" w="1357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1" name="Google Shape;17951;p75"/>
            <p:cNvSpPr/>
            <p:nvPr/>
          </p:nvSpPr>
          <p:spPr>
            <a:xfrm>
              <a:off x="920823" y="2638941"/>
              <a:ext cx="105987" cy="88947"/>
            </a:xfrm>
            <a:custGeom>
              <a:rect b="b" l="l" r="r" t="t"/>
              <a:pathLst>
                <a:path extrusionOk="0" h="3393" w="4043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2" name="Google Shape;17952;p75"/>
            <p:cNvSpPr/>
            <p:nvPr/>
          </p:nvSpPr>
          <p:spPr>
            <a:xfrm>
              <a:off x="1002954" y="2650659"/>
              <a:ext cx="23856" cy="76862"/>
            </a:xfrm>
            <a:custGeom>
              <a:rect b="b" l="l" r="r" t="t"/>
              <a:pathLst>
                <a:path extrusionOk="0" h="2932" w="91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3" name="Google Shape;17953;p75"/>
            <p:cNvSpPr/>
            <p:nvPr/>
          </p:nvSpPr>
          <p:spPr>
            <a:xfrm>
              <a:off x="921190" y="2650659"/>
              <a:ext cx="52640" cy="77229"/>
            </a:xfrm>
            <a:custGeom>
              <a:rect b="b" l="l" r="r" t="t"/>
              <a:pathLst>
                <a:path extrusionOk="0" h="2946" w="2008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4" name="Google Shape;17954;p75"/>
            <p:cNvSpPr/>
            <p:nvPr/>
          </p:nvSpPr>
          <p:spPr>
            <a:xfrm>
              <a:off x="950341" y="2510644"/>
              <a:ext cx="46951" cy="41289"/>
            </a:xfrm>
            <a:custGeom>
              <a:rect b="b" l="l" r="r" t="t"/>
              <a:pathLst>
                <a:path extrusionOk="0" h="1575" w="1791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5" name="Google Shape;17955;p75"/>
            <p:cNvSpPr/>
            <p:nvPr/>
          </p:nvSpPr>
          <p:spPr>
            <a:xfrm>
              <a:off x="950341" y="2510644"/>
              <a:ext cx="32192" cy="41289"/>
            </a:xfrm>
            <a:custGeom>
              <a:rect b="b" l="l" r="r" t="t"/>
              <a:pathLst>
                <a:path extrusionOk="0" h="1575" w="1228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6" name="Google Shape;17956;p75"/>
            <p:cNvSpPr/>
            <p:nvPr/>
          </p:nvSpPr>
          <p:spPr>
            <a:xfrm>
              <a:off x="932567" y="2528444"/>
              <a:ext cx="82499" cy="82132"/>
            </a:xfrm>
            <a:custGeom>
              <a:rect b="b" l="l" r="r" t="t"/>
              <a:pathLst>
                <a:path extrusionOk="0" h="3133" w="3147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7" name="Google Shape;17957;p75"/>
            <p:cNvSpPr/>
            <p:nvPr/>
          </p:nvSpPr>
          <p:spPr>
            <a:xfrm>
              <a:off x="948060" y="2528051"/>
              <a:ext cx="68526" cy="74215"/>
            </a:xfrm>
            <a:custGeom>
              <a:rect b="b" l="l" r="r" t="t"/>
              <a:pathLst>
                <a:path extrusionOk="0" h="2831" w="2614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8" name="Google Shape;17958;p75"/>
            <p:cNvSpPr/>
            <p:nvPr/>
          </p:nvSpPr>
          <p:spPr>
            <a:xfrm>
              <a:off x="938596" y="2564542"/>
              <a:ext cx="70413" cy="57778"/>
            </a:xfrm>
            <a:custGeom>
              <a:rect b="b" l="l" r="r" t="t"/>
              <a:pathLst>
                <a:path extrusionOk="0" h="2204" w="2686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9" name="Google Shape;17959;p75"/>
            <p:cNvSpPr/>
            <p:nvPr/>
          </p:nvSpPr>
          <p:spPr>
            <a:xfrm>
              <a:off x="938596" y="2564542"/>
              <a:ext cx="70413" cy="57018"/>
            </a:xfrm>
            <a:custGeom>
              <a:rect b="b" l="l" r="r" t="t"/>
              <a:pathLst>
                <a:path extrusionOk="0" h="2175" w="2686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0" name="Google Shape;17960;p75"/>
            <p:cNvSpPr/>
            <p:nvPr/>
          </p:nvSpPr>
          <p:spPr>
            <a:xfrm>
              <a:off x="879954" y="2733551"/>
              <a:ext cx="11744" cy="17433"/>
            </a:xfrm>
            <a:custGeom>
              <a:rect b="b" l="l" r="r" t="t"/>
              <a:pathLst>
                <a:path extrusionOk="0" h="665" w="448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1" name="Google Shape;17961;p75"/>
            <p:cNvSpPr/>
            <p:nvPr/>
          </p:nvSpPr>
          <p:spPr>
            <a:xfrm>
              <a:off x="1220146" y="2733551"/>
              <a:ext cx="11771" cy="17433"/>
            </a:xfrm>
            <a:custGeom>
              <a:rect b="b" l="l" r="r" t="t"/>
              <a:pathLst>
                <a:path extrusionOk="0" h="665" w="449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2" name="Google Shape;17962;p75"/>
            <p:cNvSpPr/>
            <p:nvPr/>
          </p:nvSpPr>
          <p:spPr>
            <a:xfrm>
              <a:off x="866322" y="2727495"/>
              <a:ext cx="379226" cy="11744"/>
            </a:xfrm>
            <a:custGeom>
              <a:rect b="b" l="l" r="r" t="t"/>
              <a:pathLst>
                <a:path extrusionOk="0" h="448" w="14466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3" name="Google Shape;17963;p75"/>
            <p:cNvSpPr/>
            <p:nvPr/>
          </p:nvSpPr>
          <p:spPr>
            <a:xfrm>
              <a:off x="944652" y="2716144"/>
              <a:ext cx="35233" cy="11744"/>
            </a:xfrm>
            <a:custGeom>
              <a:rect b="b" l="l" r="r" t="t"/>
              <a:pathLst>
                <a:path extrusionOk="0" h="448" w="1344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4" name="Google Shape;17964;p75"/>
            <p:cNvSpPr/>
            <p:nvPr/>
          </p:nvSpPr>
          <p:spPr>
            <a:xfrm>
              <a:off x="968115" y="2669219"/>
              <a:ext cx="82158" cy="58669"/>
            </a:xfrm>
            <a:custGeom>
              <a:rect b="b" l="l" r="r" t="t"/>
              <a:pathLst>
                <a:path extrusionOk="0" h="2238" w="3134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5" name="Google Shape;17965;p75"/>
            <p:cNvSpPr/>
            <p:nvPr/>
          </p:nvSpPr>
          <p:spPr>
            <a:xfrm>
              <a:off x="995378" y="2692681"/>
              <a:ext cx="27264" cy="11744"/>
            </a:xfrm>
            <a:custGeom>
              <a:rect b="b" l="l" r="r" t="t"/>
              <a:pathLst>
                <a:path extrusionOk="0" h="448" w="104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66" name="Google Shape;17966;p75"/>
          <p:cNvGrpSpPr/>
          <p:nvPr/>
        </p:nvGrpSpPr>
        <p:grpSpPr>
          <a:xfrm>
            <a:off x="2656775" y="5001628"/>
            <a:ext cx="808366" cy="578303"/>
            <a:chOff x="1328387" y="2500814"/>
            <a:chExt cx="404183" cy="289151"/>
          </a:xfrm>
        </p:grpSpPr>
        <p:sp>
          <p:nvSpPr>
            <p:cNvPr id="17967" name="Google Shape;17967;p75"/>
            <p:cNvSpPr/>
            <p:nvPr/>
          </p:nvSpPr>
          <p:spPr>
            <a:xfrm>
              <a:off x="1561491" y="2601479"/>
              <a:ext cx="125281" cy="118859"/>
            </a:xfrm>
            <a:custGeom>
              <a:rect b="b" l="l" r="r" t="t"/>
              <a:pathLst>
                <a:path extrusionOk="0" h="4534" w="4779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8" name="Google Shape;17968;p75"/>
            <p:cNvSpPr/>
            <p:nvPr/>
          </p:nvSpPr>
          <p:spPr>
            <a:xfrm>
              <a:off x="1561884" y="2620407"/>
              <a:ext cx="125281" cy="99932"/>
            </a:xfrm>
            <a:custGeom>
              <a:rect b="b" l="l" r="r" t="t"/>
              <a:pathLst>
                <a:path extrusionOk="0" h="3812" w="4779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9" name="Google Shape;17969;p75"/>
            <p:cNvSpPr/>
            <p:nvPr/>
          </p:nvSpPr>
          <p:spPr>
            <a:xfrm>
              <a:off x="1603881" y="2601479"/>
              <a:ext cx="40895" cy="18953"/>
            </a:xfrm>
            <a:custGeom>
              <a:rect b="b" l="l" r="r" t="t"/>
              <a:pathLst>
                <a:path extrusionOk="0" h="723" w="156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0" name="Google Shape;17970;p75"/>
            <p:cNvSpPr/>
            <p:nvPr/>
          </p:nvSpPr>
          <p:spPr>
            <a:xfrm>
              <a:off x="1580785" y="2513685"/>
              <a:ext cx="31458" cy="68893"/>
            </a:xfrm>
            <a:custGeom>
              <a:rect b="b" l="l" r="r" t="t"/>
              <a:pathLst>
                <a:path extrusionOk="0" h="2628" w="120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1" name="Google Shape;17971;p75"/>
            <p:cNvSpPr/>
            <p:nvPr/>
          </p:nvSpPr>
          <p:spPr>
            <a:xfrm>
              <a:off x="1593290" y="2507236"/>
              <a:ext cx="75342" cy="75342"/>
            </a:xfrm>
            <a:custGeom>
              <a:rect b="b" l="l" r="r" t="t"/>
              <a:pathLst>
                <a:path extrusionOk="0" h="2874" w="2874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2" name="Google Shape;17972;p75"/>
            <p:cNvSpPr/>
            <p:nvPr/>
          </p:nvSpPr>
          <p:spPr>
            <a:xfrm>
              <a:off x="1586841" y="2538668"/>
              <a:ext cx="74975" cy="68893"/>
            </a:xfrm>
            <a:custGeom>
              <a:rect b="b" l="l" r="r" t="t"/>
              <a:pathLst>
                <a:path extrusionOk="0" h="2628" w="286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3" name="Google Shape;17973;p75"/>
            <p:cNvSpPr/>
            <p:nvPr/>
          </p:nvSpPr>
          <p:spPr>
            <a:xfrm>
              <a:off x="1587234" y="2538983"/>
              <a:ext cx="74949" cy="67451"/>
            </a:xfrm>
            <a:custGeom>
              <a:rect b="b" l="l" r="r" t="t"/>
              <a:pathLst>
                <a:path extrusionOk="0" h="2573" w="2859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4" name="Google Shape;17974;p75"/>
            <p:cNvSpPr/>
            <p:nvPr/>
          </p:nvSpPr>
          <p:spPr>
            <a:xfrm>
              <a:off x="1561884" y="2632518"/>
              <a:ext cx="24983" cy="87820"/>
            </a:xfrm>
            <a:custGeom>
              <a:rect b="b" l="l" r="r" t="t"/>
              <a:pathLst>
                <a:path extrusionOk="0" h="3350" w="953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5" name="Google Shape;17975;p75"/>
            <p:cNvSpPr/>
            <p:nvPr/>
          </p:nvSpPr>
          <p:spPr>
            <a:xfrm>
              <a:off x="1630751" y="2632518"/>
              <a:ext cx="56415" cy="87820"/>
            </a:xfrm>
            <a:custGeom>
              <a:rect b="b" l="l" r="r" t="t"/>
              <a:pathLst>
                <a:path extrusionOk="0" h="3350" w="2152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6" name="Google Shape;17976;p75"/>
            <p:cNvSpPr/>
            <p:nvPr/>
          </p:nvSpPr>
          <p:spPr>
            <a:xfrm>
              <a:off x="1348442" y="2726735"/>
              <a:ext cx="364074" cy="18953"/>
            </a:xfrm>
            <a:custGeom>
              <a:rect b="b" l="l" r="r" t="t"/>
              <a:pathLst>
                <a:path extrusionOk="0" h="723" w="13888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7" name="Google Shape;17977;p75"/>
            <p:cNvSpPr/>
            <p:nvPr/>
          </p:nvSpPr>
          <p:spPr>
            <a:xfrm>
              <a:off x="1342019" y="2726735"/>
              <a:ext cx="13265" cy="63231"/>
            </a:xfrm>
            <a:custGeom>
              <a:rect b="b" l="l" r="r" t="t"/>
              <a:pathLst>
                <a:path extrusionOk="0" h="2412" w="506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8" name="Google Shape;17978;p75"/>
            <p:cNvSpPr/>
            <p:nvPr/>
          </p:nvSpPr>
          <p:spPr>
            <a:xfrm>
              <a:off x="1705674" y="2726735"/>
              <a:ext cx="13265" cy="63231"/>
            </a:xfrm>
            <a:custGeom>
              <a:rect b="b" l="l" r="r" t="t"/>
              <a:pathLst>
                <a:path extrusionOk="0" h="2412" w="506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9" name="Google Shape;17979;p75"/>
            <p:cNvSpPr/>
            <p:nvPr/>
          </p:nvSpPr>
          <p:spPr>
            <a:xfrm>
              <a:off x="1342386" y="2726735"/>
              <a:ext cx="12531" cy="18953"/>
            </a:xfrm>
            <a:custGeom>
              <a:rect b="b" l="l" r="r" t="t"/>
              <a:pathLst>
                <a:path extrusionOk="0" h="723" w="478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0" name="Google Shape;17980;p75"/>
            <p:cNvSpPr/>
            <p:nvPr/>
          </p:nvSpPr>
          <p:spPr>
            <a:xfrm>
              <a:off x="1706067" y="2726735"/>
              <a:ext cx="12505" cy="18953"/>
            </a:xfrm>
            <a:custGeom>
              <a:rect b="b" l="l" r="r" t="t"/>
              <a:pathLst>
                <a:path extrusionOk="0" h="723" w="477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1" name="Google Shape;17981;p75"/>
            <p:cNvSpPr/>
            <p:nvPr/>
          </p:nvSpPr>
          <p:spPr>
            <a:xfrm>
              <a:off x="1328387" y="2720679"/>
              <a:ext cx="404183" cy="12505"/>
            </a:xfrm>
            <a:custGeom>
              <a:rect b="b" l="l" r="r" t="t"/>
              <a:pathLst>
                <a:path extrusionOk="0" h="477" w="15418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2" name="Google Shape;17982;p75"/>
            <p:cNvSpPr/>
            <p:nvPr/>
          </p:nvSpPr>
          <p:spPr>
            <a:xfrm>
              <a:off x="1624695" y="2708148"/>
              <a:ext cx="37487" cy="12557"/>
            </a:xfrm>
            <a:custGeom>
              <a:rect b="b" l="l" r="r" t="t"/>
              <a:pathLst>
                <a:path extrusionOk="0" h="479" w="143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3" name="Google Shape;17983;p75"/>
            <p:cNvSpPr/>
            <p:nvPr/>
          </p:nvSpPr>
          <p:spPr>
            <a:xfrm>
              <a:off x="1549380" y="2657868"/>
              <a:ext cx="87820" cy="62837"/>
            </a:xfrm>
            <a:custGeom>
              <a:rect b="b" l="l" r="r" t="t"/>
              <a:pathLst>
                <a:path extrusionOk="0" h="2397" w="335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4" name="Google Shape;17984;p75"/>
            <p:cNvSpPr/>
            <p:nvPr/>
          </p:nvSpPr>
          <p:spPr>
            <a:xfrm>
              <a:off x="1585714" y="2682825"/>
              <a:ext cx="15178" cy="12531"/>
            </a:xfrm>
            <a:custGeom>
              <a:rect b="b" l="l" r="r" t="t"/>
              <a:pathLst>
                <a:path extrusionOk="0" h="478" w="579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5" name="Google Shape;17985;p75"/>
            <p:cNvSpPr/>
            <p:nvPr/>
          </p:nvSpPr>
          <p:spPr>
            <a:xfrm>
              <a:off x="1386296" y="2607535"/>
              <a:ext cx="125648" cy="113170"/>
            </a:xfrm>
            <a:custGeom>
              <a:rect b="b" l="l" r="r" t="t"/>
              <a:pathLst>
                <a:path extrusionOk="0" h="4317" w="4793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6" name="Google Shape;17986;p75"/>
            <p:cNvSpPr/>
            <p:nvPr/>
          </p:nvSpPr>
          <p:spPr>
            <a:xfrm>
              <a:off x="1386296" y="2636293"/>
              <a:ext cx="24983" cy="84412"/>
            </a:xfrm>
            <a:custGeom>
              <a:rect b="b" l="l" r="r" t="t"/>
              <a:pathLst>
                <a:path extrusionOk="0" h="3220" w="953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7" name="Google Shape;17987;p75"/>
            <p:cNvSpPr/>
            <p:nvPr/>
          </p:nvSpPr>
          <p:spPr>
            <a:xfrm>
              <a:off x="1486569" y="2636293"/>
              <a:ext cx="25376" cy="84412"/>
            </a:xfrm>
            <a:custGeom>
              <a:rect b="b" l="l" r="r" t="t"/>
              <a:pathLst>
                <a:path extrusionOk="0" h="3220" w="968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8" name="Google Shape;17988;p75"/>
            <p:cNvSpPr/>
            <p:nvPr/>
          </p:nvSpPr>
          <p:spPr>
            <a:xfrm>
              <a:off x="1418829" y="2607535"/>
              <a:ext cx="60190" cy="18953"/>
            </a:xfrm>
            <a:custGeom>
              <a:rect b="b" l="l" r="r" t="t"/>
              <a:pathLst>
                <a:path extrusionOk="0" h="723" w="2296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9" name="Google Shape;17989;p75"/>
            <p:cNvSpPr/>
            <p:nvPr/>
          </p:nvSpPr>
          <p:spPr>
            <a:xfrm>
              <a:off x="1393846" y="2500814"/>
              <a:ext cx="110549" cy="113170"/>
            </a:xfrm>
            <a:custGeom>
              <a:rect b="b" l="l" r="r" t="t"/>
              <a:pathLst>
                <a:path extrusionOk="0" h="4317" w="4217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0" name="Google Shape;17990;p75"/>
            <p:cNvSpPr/>
            <p:nvPr/>
          </p:nvSpPr>
          <p:spPr>
            <a:xfrm>
              <a:off x="1405197" y="2751718"/>
              <a:ext cx="12531" cy="37854"/>
            </a:xfrm>
            <a:custGeom>
              <a:rect b="b" l="l" r="r" t="t"/>
              <a:pathLst>
                <a:path extrusionOk="0" h="1444" w="478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1" name="Google Shape;17991;p75"/>
            <p:cNvSpPr/>
            <p:nvPr/>
          </p:nvSpPr>
          <p:spPr>
            <a:xfrm>
              <a:off x="1405197" y="2745662"/>
              <a:ext cx="12531" cy="24983"/>
            </a:xfrm>
            <a:custGeom>
              <a:rect b="b" l="l" r="r" t="t"/>
              <a:pathLst>
                <a:path extrusionOk="0" h="953" w="478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2" name="Google Shape;17992;p75"/>
            <p:cNvSpPr/>
            <p:nvPr/>
          </p:nvSpPr>
          <p:spPr>
            <a:xfrm>
              <a:off x="1480146" y="2751718"/>
              <a:ext cx="12872" cy="37854"/>
            </a:xfrm>
            <a:custGeom>
              <a:rect b="b" l="l" r="r" t="t"/>
              <a:pathLst>
                <a:path extrusionOk="0" h="1444" w="491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3" name="Google Shape;17993;p75"/>
            <p:cNvSpPr/>
            <p:nvPr/>
          </p:nvSpPr>
          <p:spPr>
            <a:xfrm>
              <a:off x="1480146" y="2745662"/>
              <a:ext cx="12872" cy="24983"/>
            </a:xfrm>
            <a:custGeom>
              <a:rect b="b" l="l" r="r" t="t"/>
              <a:pathLst>
                <a:path extrusionOk="0" h="953" w="491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4" name="Google Shape;17994;p75"/>
            <p:cNvSpPr/>
            <p:nvPr/>
          </p:nvSpPr>
          <p:spPr>
            <a:xfrm>
              <a:off x="1404830" y="2651419"/>
              <a:ext cx="88187" cy="106747"/>
            </a:xfrm>
            <a:custGeom>
              <a:rect b="b" l="l" r="r" t="t"/>
              <a:pathLst>
                <a:path extrusionOk="0" h="4072" w="3364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5" name="Google Shape;17995;p75"/>
            <p:cNvSpPr/>
            <p:nvPr/>
          </p:nvSpPr>
          <p:spPr>
            <a:xfrm>
              <a:off x="1393846" y="2501181"/>
              <a:ext cx="67399" cy="110916"/>
            </a:xfrm>
            <a:custGeom>
              <a:rect b="b" l="l" r="r" t="t"/>
              <a:pathLst>
                <a:path extrusionOk="0" h="4231" w="2571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6" name="Google Shape;17996;p75"/>
          <p:cNvGrpSpPr/>
          <p:nvPr/>
        </p:nvGrpSpPr>
        <p:grpSpPr>
          <a:xfrm>
            <a:off x="3642931" y="4991404"/>
            <a:ext cx="731975" cy="541602"/>
            <a:chOff x="1821465" y="2495702"/>
            <a:chExt cx="365988" cy="270801"/>
          </a:xfrm>
        </p:grpSpPr>
        <p:sp>
          <p:nvSpPr>
            <p:cNvPr id="17997" name="Google Shape;17997;p75"/>
            <p:cNvSpPr/>
            <p:nvPr/>
          </p:nvSpPr>
          <p:spPr>
            <a:xfrm>
              <a:off x="1822619" y="2495702"/>
              <a:ext cx="364834" cy="194725"/>
            </a:xfrm>
            <a:custGeom>
              <a:rect b="b" l="l" r="r" t="t"/>
              <a:pathLst>
                <a:path extrusionOk="0" h="7428" w="13917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8" name="Google Shape;17998;p75"/>
            <p:cNvSpPr/>
            <p:nvPr/>
          </p:nvSpPr>
          <p:spPr>
            <a:xfrm>
              <a:off x="1821465" y="2554922"/>
              <a:ext cx="333062" cy="135138"/>
            </a:xfrm>
            <a:custGeom>
              <a:rect b="b" l="l" r="r" t="t"/>
              <a:pathLst>
                <a:path extrusionOk="0" h="5155" w="12705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9" name="Google Shape;17999;p75"/>
            <p:cNvSpPr/>
            <p:nvPr/>
          </p:nvSpPr>
          <p:spPr>
            <a:xfrm>
              <a:off x="1940298" y="2589735"/>
              <a:ext cx="129450" cy="176768"/>
            </a:xfrm>
            <a:custGeom>
              <a:rect b="b" l="l" r="r" t="t"/>
              <a:pathLst>
                <a:path extrusionOk="0" h="6743" w="4938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0" name="Google Shape;18000;p75"/>
            <p:cNvSpPr/>
            <p:nvPr/>
          </p:nvSpPr>
          <p:spPr>
            <a:xfrm>
              <a:off x="1971546" y="2659100"/>
              <a:ext cx="67608" cy="79012"/>
            </a:xfrm>
            <a:custGeom>
              <a:rect b="b" l="l" r="r" t="t"/>
              <a:pathLst>
                <a:path extrusionOk="0" h="3014" w="2579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1" name="Google Shape;18001;p75"/>
            <p:cNvSpPr/>
            <p:nvPr/>
          </p:nvSpPr>
          <p:spPr>
            <a:xfrm>
              <a:off x="1972464" y="2513292"/>
              <a:ext cx="53767" cy="37120"/>
            </a:xfrm>
            <a:custGeom>
              <a:rect b="b" l="l" r="r" t="t"/>
              <a:pathLst>
                <a:path extrusionOk="0" h="1416" w="2051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2" name="Google Shape;18002;p75"/>
            <p:cNvSpPr/>
            <p:nvPr/>
          </p:nvSpPr>
          <p:spPr>
            <a:xfrm>
              <a:off x="2065973" y="2549521"/>
              <a:ext cx="43124" cy="36098"/>
            </a:xfrm>
            <a:custGeom>
              <a:rect b="b" l="l" r="r" t="t"/>
              <a:pathLst>
                <a:path extrusionOk="0" h="1377" w="1645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3" name="Google Shape;18003;p75"/>
            <p:cNvSpPr/>
            <p:nvPr/>
          </p:nvSpPr>
          <p:spPr>
            <a:xfrm>
              <a:off x="2017134" y="2589735"/>
              <a:ext cx="52614" cy="53400"/>
            </a:xfrm>
            <a:custGeom>
              <a:rect b="b" l="l" r="r" t="t"/>
              <a:pathLst>
                <a:path extrusionOk="0" h="2037" w="2007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04" name="Google Shape;18004;p75"/>
          <p:cNvGrpSpPr/>
          <p:nvPr/>
        </p:nvGrpSpPr>
        <p:grpSpPr>
          <a:xfrm>
            <a:off x="7451446" y="4911553"/>
            <a:ext cx="709955" cy="702405"/>
            <a:chOff x="3725723" y="2455776"/>
            <a:chExt cx="354977" cy="351202"/>
          </a:xfrm>
        </p:grpSpPr>
        <p:sp>
          <p:nvSpPr>
            <p:cNvPr id="18005" name="Google Shape;18005;p75"/>
            <p:cNvSpPr/>
            <p:nvPr/>
          </p:nvSpPr>
          <p:spPr>
            <a:xfrm>
              <a:off x="3979248" y="2643109"/>
              <a:ext cx="40895" cy="40895"/>
            </a:xfrm>
            <a:custGeom>
              <a:rect b="b" l="l" r="r" t="t"/>
              <a:pathLst>
                <a:path extrusionOk="0" h="1560" w="156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6" name="Google Shape;18006;p75"/>
            <p:cNvSpPr/>
            <p:nvPr/>
          </p:nvSpPr>
          <p:spPr>
            <a:xfrm>
              <a:off x="3938012" y="2643109"/>
              <a:ext cx="67373" cy="40502"/>
            </a:xfrm>
            <a:custGeom>
              <a:rect b="b" l="l" r="r" t="t"/>
              <a:pathLst>
                <a:path extrusionOk="0" h="1545" w="257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7" name="Google Shape;18007;p75"/>
            <p:cNvSpPr/>
            <p:nvPr/>
          </p:nvSpPr>
          <p:spPr>
            <a:xfrm>
              <a:off x="3978514" y="2575736"/>
              <a:ext cx="22728" cy="45064"/>
            </a:xfrm>
            <a:custGeom>
              <a:rect b="b" l="l" r="r" t="t"/>
              <a:pathLst>
                <a:path extrusionOk="0" h="1719" w="867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8" name="Google Shape;18008;p75"/>
            <p:cNvSpPr/>
            <p:nvPr/>
          </p:nvSpPr>
          <p:spPr>
            <a:xfrm>
              <a:off x="3827516" y="2643109"/>
              <a:ext cx="41262" cy="40895"/>
            </a:xfrm>
            <a:custGeom>
              <a:rect b="b" l="l" r="r" t="t"/>
              <a:pathLst>
                <a:path extrusionOk="0" h="1560" w="1574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9" name="Google Shape;18009;p75"/>
            <p:cNvSpPr/>
            <p:nvPr/>
          </p:nvSpPr>
          <p:spPr>
            <a:xfrm>
              <a:off x="3786253" y="2643109"/>
              <a:ext cx="67399" cy="40502"/>
            </a:xfrm>
            <a:custGeom>
              <a:rect b="b" l="l" r="r" t="t"/>
              <a:pathLst>
                <a:path extrusionOk="0" h="1545" w="2571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0" name="Google Shape;18010;p75"/>
            <p:cNvSpPr/>
            <p:nvPr/>
          </p:nvSpPr>
          <p:spPr>
            <a:xfrm>
              <a:off x="3827122" y="2575736"/>
              <a:ext cx="22361" cy="45064"/>
            </a:xfrm>
            <a:custGeom>
              <a:rect b="b" l="l" r="r" t="t"/>
              <a:pathLst>
                <a:path extrusionOk="0" h="1719" w="853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1" name="Google Shape;18011;p75"/>
            <p:cNvSpPr/>
            <p:nvPr/>
          </p:nvSpPr>
          <p:spPr>
            <a:xfrm>
              <a:off x="3903198" y="2644996"/>
              <a:ext cx="55261" cy="55261"/>
            </a:xfrm>
            <a:custGeom>
              <a:rect b="b" l="l" r="r" t="t"/>
              <a:pathLst>
                <a:path extrusionOk="0" h="2108" w="2108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2" name="Google Shape;18012;p75"/>
            <p:cNvSpPr/>
            <p:nvPr/>
          </p:nvSpPr>
          <p:spPr>
            <a:xfrm>
              <a:off x="3847937" y="2644996"/>
              <a:ext cx="88213" cy="55261"/>
            </a:xfrm>
            <a:custGeom>
              <a:rect b="b" l="l" r="r" t="t"/>
              <a:pathLst>
                <a:path extrusionOk="0" h="2108" w="3365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3" name="Google Shape;18013;p75"/>
            <p:cNvSpPr/>
            <p:nvPr/>
          </p:nvSpPr>
          <p:spPr>
            <a:xfrm>
              <a:off x="3903565" y="2561737"/>
              <a:ext cx="30698" cy="60950"/>
            </a:xfrm>
            <a:custGeom>
              <a:rect b="b" l="l" r="r" t="t"/>
              <a:pathLst>
                <a:path extrusionOk="0" h="2325" w="1171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4" name="Google Shape;18014;p75"/>
            <p:cNvSpPr/>
            <p:nvPr/>
          </p:nvSpPr>
          <p:spPr>
            <a:xfrm>
              <a:off x="3872553" y="2561737"/>
              <a:ext cx="46191" cy="60950"/>
            </a:xfrm>
            <a:custGeom>
              <a:rect b="b" l="l" r="r" t="t"/>
              <a:pathLst>
                <a:path extrusionOk="0" h="2325" w="1762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5" name="Google Shape;18015;p75"/>
            <p:cNvSpPr/>
            <p:nvPr/>
          </p:nvSpPr>
          <p:spPr>
            <a:xfrm>
              <a:off x="3797237" y="2575736"/>
              <a:ext cx="37120" cy="45064"/>
            </a:xfrm>
            <a:custGeom>
              <a:rect b="b" l="l" r="r" t="t"/>
              <a:pathLst>
                <a:path extrusionOk="0" h="1719" w="1416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6" name="Google Shape;18016;p75"/>
            <p:cNvSpPr/>
            <p:nvPr/>
          </p:nvSpPr>
          <p:spPr>
            <a:xfrm>
              <a:off x="3948603" y="2575736"/>
              <a:ext cx="37487" cy="45064"/>
            </a:xfrm>
            <a:custGeom>
              <a:rect b="b" l="l" r="r" t="t"/>
              <a:pathLst>
                <a:path extrusionOk="0" h="1719" w="143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7" name="Google Shape;18017;p75"/>
            <p:cNvSpPr/>
            <p:nvPr/>
          </p:nvSpPr>
          <p:spPr>
            <a:xfrm>
              <a:off x="3725723" y="2455776"/>
              <a:ext cx="354977" cy="351202"/>
            </a:xfrm>
            <a:custGeom>
              <a:rect b="b" l="l" r="r" t="t"/>
              <a:pathLst>
                <a:path extrusionOk="0" h="13397" w="13541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8" name="Google Shape;18018;p75"/>
          <p:cNvGrpSpPr/>
          <p:nvPr/>
        </p:nvGrpSpPr>
        <p:grpSpPr>
          <a:xfrm>
            <a:off x="10452329" y="3955282"/>
            <a:ext cx="460965" cy="777694"/>
            <a:chOff x="5226165" y="1977641"/>
            <a:chExt cx="230482" cy="388847"/>
          </a:xfrm>
        </p:grpSpPr>
        <p:sp>
          <p:nvSpPr>
            <p:cNvPr id="18019" name="Google Shape;18019;p75"/>
            <p:cNvSpPr/>
            <p:nvPr/>
          </p:nvSpPr>
          <p:spPr>
            <a:xfrm>
              <a:off x="5256443" y="2329761"/>
              <a:ext cx="169952" cy="12138"/>
            </a:xfrm>
            <a:custGeom>
              <a:rect b="b" l="l" r="r" t="t"/>
              <a:pathLst>
                <a:path extrusionOk="0" h="463" w="6483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0" name="Google Shape;18020;p75"/>
            <p:cNvSpPr/>
            <p:nvPr/>
          </p:nvSpPr>
          <p:spPr>
            <a:xfrm>
              <a:off x="5335167" y="1977641"/>
              <a:ext cx="12138" cy="388480"/>
            </a:xfrm>
            <a:custGeom>
              <a:rect b="b" l="l" r="r" t="t"/>
              <a:pathLst>
                <a:path extrusionOk="0" h="14819" w="463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1" name="Google Shape;18021;p75"/>
            <p:cNvSpPr/>
            <p:nvPr/>
          </p:nvSpPr>
          <p:spPr>
            <a:xfrm>
              <a:off x="5243571" y="2226421"/>
              <a:ext cx="37986" cy="139700"/>
            </a:xfrm>
            <a:custGeom>
              <a:rect b="b" l="l" r="r" t="t"/>
              <a:pathLst>
                <a:path extrusionOk="0" h="5329" w="1449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2" name="Google Shape;18022;p75"/>
            <p:cNvSpPr/>
            <p:nvPr/>
          </p:nvSpPr>
          <p:spPr>
            <a:xfrm>
              <a:off x="5401281" y="2226421"/>
              <a:ext cx="37592" cy="140067"/>
            </a:xfrm>
            <a:custGeom>
              <a:rect b="b" l="l" r="r" t="t"/>
              <a:pathLst>
                <a:path extrusionOk="0" h="5343" w="1434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3" name="Google Shape;18023;p75"/>
            <p:cNvSpPr/>
            <p:nvPr/>
          </p:nvSpPr>
          <p:spPr>
            <a:xfrm>
              <a:off x="5335167" y="2226448"/>
              <a:ext cx="12138" cy="24249"/>
            </a:xfrm>
            <a:custGeom>
              <a:rect b="b" l="l" r="r" t="t"/>
              <a:pathLst>
                <a:path extrusionOk="0" h="925" w="463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4" name="Google Shape;18024;p75"/>
            <p:cNvSpPr/>
            <p:nvPr/>
          </p:nvSpPr>
          <p:spPr>
            <a:xfrm>
              <a:off x="5264779" y="2226421"/>
              <a:ext cx="16280" cy="24275"/>
            </a:xfrm>
            <a:custGeom>
              <a:rect b="b" l="l" r="r" t="t"/>
              <a:pathLst>
                <a:path extrusionOk="0" h="926" w="621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5" name="Google Shape;18025;p75"/>
            <p:cNvSpPr/>
            <p:nvPr/>
          </p:nvSpPr>
          <p:spPr>
            <a:xfrm>
              <a:off x="5401281" y="2226421"/>
              <a:ext cx="16411" cy="24275"/>
            </a:xfrm>
            <a:custGeom>
              <a:rect b="b" l="l" r="r" t="t"/>
              <a:pathLst>
                <a:path extrusionOk="0" h="926" w="626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6" name="Google Shape;18026;p75"/>
            <p:cNvSpPr/>
            <p:nvPr/>
          </p:nvSpPr>
          <p:spPr>
            <a:xfrm>
              <a:off x="5238276" y="2020214"/>
              <a:ext cx="206286" cy="218371"/>
            </a:xfrm>
            <a:custGeom>
              <a:rect b="b" l="l" r="r" t="t"/>
              <a:pathLst>
                <a:path extrusionOk="0" h="8330" w="7869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7" name="Google Shape;18027;p75"/>
            <p:cNvSpPr/>
            <p:nvPr/>
          </p:nvSpPr>
          <p:spPr>
            <a:xfrm>
              <a:off x="5237909" y="2020214"/>
              <a:ext cx="206653" cy="18193"/>
            </a:xfrm>
            <a:custGeom>
              <a:rect b="b" l="l" r="r" t="t"/>
              <a:pathLst>
                <a:path extrusionOk="0" h="694" w="7883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8" name="Google Shape;18028;p75"/>
            <p:cNvSpPr/>
            <p:nvPr/>
          </p:nvSpPr>
          <p:spPr>
            <a:xfrm>
              <a:off x="5226165" y="2002047"/>
              <a:ext cx="230482" cy="24249"/>
            </a:xfrm>
            <a:custGeom>
              <a:rect b="b" l="l" r="r" t="t"/>
              <a:pathLst>
                <a:path extrusionOk="0" h="925" w="8792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9" name="Google Shape;18029;p75"/>
            <p:cNvSpPr/>
            <p:nvPr/>
          </p:nvSpPr>
          <p:spPr>
            <a:xfrm>
              <a:off x="5257754" y="2073195"/>
              <a:ext cx="164080" cy="118597"/>
            </a:xfrm>
            <a:custGeom>
              <a:rect b="b" l="l" r="r" t="t"/>
              <a:pathLst>
                <a:path extrusionOk="0" h="4524" w="6259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0" name="Google Shape;18030;p75"/>
            <p:cNvSpPr/>
            <p:nvPr/>
          </p:nvSpPr>
          <p:spPr>
            <a:xfrm>
              <a:off x="5226165" y="2014159"/>
              <a:ext cx="230482" cy="12138"/>
            </a:xfrm>
            <a:custGeom>
              <a:rect b="b" l="l" r="r" t="t"/>
              <a:pathLst>
                <a:path extrusionOk="0" h="463" w="8792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1" name="Google Shape;18031;p75"/>
          <p:cNvGrpSpPr/>
          <p:nvPr/>
        </p:nvGrpSpPr>
        <p:grpSpPr>
          <a:xfrm>
            <a:off x="11265204" y="4051019"/>
            <a:ext cx="740259" cy="574528"/>
            <a:chOff x="5632602" y="2025510"/>
            <a:chExt cx="370130" cy="287264"/>
          </a:xfrm>
        </p:grpSpPr>
        <p:sp>
          <p:nvSpPr>
            <p:cNvPr id="18032" name="Google Shape;18032;p75"/>
            <p:cNvSpPr/>
            <p:nvPr/>
          </p:nvSpPr>
          <p:spPr>
            <a:xfrm>
              <a:off x="5695046" y="2050493"/>
              <a:ext cx="296701" cy="191501"/>
            </a:xfrm>
            <a:custGeom>
              <a:rect b="b" l="l" r="r" t="t"/>
              <a:pathLst>
                <a:path extrusionOk="0" h="7305" w="11318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3" name="Google Shape;18033;p75"/>
            <p:cNvSpPr/>
            <p:nvPr/>
          </p:nvSpPr>
          <p:spPr>
            <a:xfrm>
              <a:off x="5735522" y="2241967"/>
              <a:ext cx="50359" cy="23882"/>
            </a:xfrm>
            <a:custGeom>
              <a:rect b="b" l="l" r="r" t="t"/>
              <a:pathLst>
                <a:path extrusionOk="0" h="911" w="1921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4" name="Google Shape;18034;p75"/>
            <p:cNvSpPr/>
            <p:nvPr/>
          </p:nvSpPr>
          <p:spPr>
            <a:xfrm>
              <a:off x="5746899" y="2179156"/>
              <a:ext cx="38982" cy="62470"/>
            </a:xfrm>
            <a:custGeom>
              <a:rect b="b" l="l" r="r" t="t"/>
              <a:pathLst>
                <a:path extrusionOk="0" h="2383" w="1487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5" name="Google Shape;18035;p75"/>
            <p:cNvSpPr/>
            <p:nvPr/>
          </p:nvSpPr>
          <p:spPr>
            <a:xfrm>
              <a:off x="5698821" y="2168565"/>
              <a:ext cx="42783" cy="26136"/>
            </a:xfrm>
            <a:custGeom>
              <a:rect b="b" l="l" r="r" t="t"/>
              <a:pathLst>
                <a:path extrusionOk="0" h="997" w="1632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6" name="Google Shape;18036;p75"/>
            <p:cNvSpPr/>
            <p:nvPr/>
          </p:nvSpPr>
          <p:spPr>
            <a:xfrm>
              <a:off x="5695046" y="2050493"/>
              <a:ext cx="9857" cy="118099"/>
            </a:xfrm>
            <a:custGeom>
              <a:rect b="b" l="l" r="r" t="t"/>
              <a:pathLst>
                <a:path extrusionOk="0" h="4505" w="376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7" name="Google Shape;18037;p75"/>
            <p:cNvSpPr/>
            <p:nvPr/>
          </p:nvSpPr>
          <p:spPr>
            <a:xfrm>
              <a:off x="5695046" y="2049732"/>
              <a:ext cx="296701" cy="9857"/>
            </a:xfrm>
            <a:custGeom>
              <a:rect b="b" l="l" r="r" t="t"/>
              <a:pathLst>
                <a:path extrusionOk="0" h="376" w="11318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8" name="Google Shape;18038;p75"/>
            <p:cNvSpPr/>
            <p:nvPr/>
          </p:nvSpPr>
          <p:spPr>
            <a:xfrm>
              <a:off x="5725324" y="2240473"/>
              <a:ext cx="277014" cy="26503"/>
            </a:xfrm>
            <a:custGeom>
              <a:rect b="b" l="l" r="r" t="t"/>
              <a:pathLst>
                <a:path extrusionOk="0" h="1011" w="10567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9" name="Google Shape;18039;p75"/>
            <p:cNvSpPr/>
            <p:nvPr/>
          </p:nvSpPr>
          <p:spPr>
            <a:xfrm>
              <a:off x="5684062" y="2025510"/>
              <a:ext cx="318670" cy="26136"/>
            </a:xfrm>
            <a:custGeom>
              <a:rect b="b" l="l" r="r" t="t"/>
              <a:pathLst>
                <a:path extrusionOk="0" h="997" w="12156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0" name="Google Shape;18040;p75"/>
            <p:cNvSpPr/>
            <p:nvPr/>
          </p:nvSpPr>
          <p:spPr>
            <a:xfrm>
              <a:off x="5804022" y="2150005"/>
              <a:ext cx="25009" cy="58328"/>
            </a:xfrm>
            <a:custGeom>
              <a:rect b="b" l="l" r="r" t="t"/>
              <a:pathLst>
                <a:path extrusionOk="0" h="2225" w="954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1" name="Google Shape;18041;p75"/>
            <p:cNvSpPr/>
            <p:nvPr/>
          </p:nvSpPr>
          <p:spPr>
            <a:xfrm>
              <a:off x="5846779" y="2125048"/>
              <a:ext cx="25009" cy="83285"/>
            </a:xfrm>
            <a:custGeom>
              <a:rect b="b" l="l" r="r" t="t"/>
              <a:pathLst>
                <a:path extrusionOk="0" h="3177" w="954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2" name="Google Shape;18042;p75"/>
            <p:cNvSpPr/>
            <p:nvPr/>
          </p:nvSpPr>
          <p:spPr>
            <a:xfrm>
              <a:off x="5888408" y="2140174"/>
              <a:ext cx="25009" cy="68159"/>
            </a:xfrm>
            <a:custGeom>
              <a:rect b="b" l="l" r="r" t="t"/>
              <a:pathLst>
                <a:path extrusionOk="0" h="2600" w="954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3" name="Google Shape;18043;p75"/>
            <p:cNvSpPr/>
            <p:nvPr/>
          </p:nvSpPr>
          <p:spPr>
            <a:xfrm>
              <a:off x="5932318" y="2090995"/>
              <a:ext cx="25009" cy="117338"/>
            </a:xfrm>
            <a:custGeom>
              <a:rect b="b" l="l" r="r" t="t"/>
              <a:pathLst>
                <a:path extrusionOk="0" h="4476" w="954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4" name="Google Shape;18044;p75"/>
            <p:cNvSpPr/>
            <p:nvPr/>
          </p:nvSpPr>
          <p:spPr>
            <a:xfrm>
              <a:off x="5719636" y="2082658"/>
              <a:ext cx="47711" cy="11744"/>
            </a:xfrm>
            <a:custGeom>
              <a:rect b="b" l="l" r="r" t="t"/>
              <a:pathLst>
                <a:path extrusionOk="0" h="448" w="182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5" name="Google Shape;18045;p75"/>
            <p:cNvSpPr/>
            <p:nvPr/>
          </p:nvSpPr>
          <p:spPr>
            <a:xfrm>
              <a:off x="5719636" y="2102346"/>
              <a:ext cx="65118" cy="12138"/>
            </a:xfrm>
            <a:custGeom>
              <a:rect b="b" l="l" r="r" t="t"/>
              <a:pathLst>
                <a:path extrusionOk="0" h="463" w="2484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6" name="Google Shape;18046;p75"/>
            <p:cNvSpPr/>
            <p:nvPr/>
          </p:nvSpPr>
          <p:spPr>
            <a:xfrm>
              <a:off x="5719636" y="2122374"/>
              <a:ext cx="65118" cy="11771"/>
            </a:xfrm>
            <a:custGeom>
              <a:rect b="b" l="l" r="r" t="t"/>
              <a:pathLst>
                <a:path extrusionOk="0" h="449" w="2484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7" name="Google Shape;18047;p75"/>
            <p:cNvSpPr/>
            <p:nvPr/>
          </p:nvSpPr>
          <p:spPr>
            <a:xfrm>
              <a:off x="5719636" y="2142062"/>
              <a:ext cx="65118" cy="12138"/>
            </a:xfrm>
            <a:custGeom>
              <a:rect b="b" l="l" r="r" t="t"/>
              <a:pathLst>
                <a:path extrusionOk="0" h="463" w="2484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8" name="Google Shape;18048;p75"/>
            <p:cNvSpPr/>
            <p:nvPr/>
          </p:nvSpPr>
          <p:spPr>
            <a:xfrm>
              <a:off x="5632602" y="2168172"/>
              <a:ext cx="144576" cy="144602"/>
            </a:xfrm>
            <a:custGeom>
              <a:rect b="b" l="l" r="r" t="t"/>
              <a:pathLst>
                <a:path extrusionOk="0" h="5516" w="5515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9" name="Google Shape;18049;p75"/>
            <p:cNvSpPr/>
            <p:nvPr/>
          </p:nvSpPr>
          <p:spPr>
            <a:xfrm>
              <a:off x="5669696" y="2213602"/>
              <a:ext cx="29151" cy="54894"/>
            </a:xfrm>
            <a:custGeom>
              <a:rect b="b" l="l" r="r" t="t"/>
              <a:pathLst>
                <a:path extrusionOk="0" h="2094" w="1112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50" name="Google Shape;18050;p75"/>
          <p:cNvGrpSpPr/>
          <p:nvPr/>
        </p:nvGrpSpPr>
        <p:grpSpPr>
          <a:xfrm>
            <a:off x="8424756" y="4913073"/>
            <a:ext cx="663030" cy="660041"/>
            <a:chOff x="4212378" y="2456537"/>
            <a:chExt cx="331515" cy="330021"/>
          </a:xfrm>
        </p:grpSpPr>
        <p:sp>
          <p:nvSpPr>
            <p:cNvPr id="18051" name="Google Shape;18051;p75"/>
            <p:cNvSpPr/>
            <p:nvPr/>
          </p:nvSpPr>
          <p:spPr>
            <a:xfrm>
              <a:off x="4212378" y="2651026"/>
              <a:ext cx="59796" cy="135532"/>
            </a:xfrm>
            <a:custGeom>
              <a:rect b="b" l="l" r="r" t="t"/>
              <a:pathLst>
                <a:path extrusionOk="0" h="5170" w="2281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2" name="Google Shape;18052;p75"/>
            <p:cNvSpPr/>
            <p:nvPr/>
          </p:nvSpPr>
          <p:spPr>
            <a:xfrm>
              <a:off x="4212378" y="2651052"/>
              <a:ext cx="28784" cy="135505"/>
            </a:xfrm>
            <a:custGeom>
              <a:rect b="b" l="l" r="r" t="t"/>
              <a:pathLst>
                <a:path extrusionOk="0" h="5169" w="1098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3" name="Google Shape;18053;p75"/>
            <p:cNvSpPr/>
            <p:nvPr/>
          </p:nvSpPr>
          <p:spPr>
            <a:xfrm>
              <a:off x="4302820" y="2617366"/>
              <a:ext cx="59823" cy="169192"/>
            </a:xfrm>
            <a:custGeom>
              <a:rect b="b" l="l" r="r" t="t"/>
              <a:pathLst>
                <a:path extrusionOk="0" h="6454" w="2282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4" name="Google Shape;18054;p75"/>
            <p:cNvSpPr/>
            <p:nvPr/>
          </p:nvSpPr>
          <p:spPr>
            <a:xfrm>
              <a:off x="4302820" y="2617366"/>
              <a:ext cx="28391" cy="169192"/>
            </a:xfrm>
            <a:custGeom>
              <a:rect b="b" l="l" r="r" t="t"/>
              <a:pathLst>
                <a:path extrusionOk="0" h="6454" w="1083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5" name="Google Shape;18055;p75"/>
            <p:cNvSpPr/>
            <p:nvPr/>
          </p:nvSpPr>
          <p:spPr>
            <a:xfrm>
              <a:off x="4393262" y="2583679"/>
              <a:ext cx="59823" cy="202878"/>
            </a:xfrm>
            <a:custGeom>
              <a:rect b="b" l="l" r="r" t="t"/>
              <a:pathLst>
                <a:path extrusionOk="0" h="7739" w="2282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6" name="Google Shape;18056;p75"/>
            <p:cNvSpPr/>
            <p:nvPr/>
          </p:nvSpPr>
          <p:spPr>
            <a:xfrm>
              <a:off x="4393262" y="2583679"/>
              <a:ext cx="28391" cy="202878"/>
            </a:xfrm>
            <a:custGeom>
              <a:rect b="b" l="l" r="r" t="t"/>
              <a:pathLst>
                <a:path extrusionOk="0" h="7739" w="1083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7" name="Google Shape;18057;p75"/>
            <p:cNvSpPr/>
            <p:nvPr/>
          </p:nvSpPr>
          <p:spPr>
            <a:xfrm>
              <a:off x="4483703" y="2550386"/>
              <a:ext cx="60190" cy="236171"/>
            </a:xfrm>
            <a:custGeom>
              <a:rect b="b" l="l" r="r" t="t"/>
              <a:pathLst>
                <a:path extrusionOk="0" h="9009" w="2296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8" name="Google Shape;18058;p75"/>
            <p:cNvSpPr/>
            <p:nvPr/>
          </p:nvSpPr>
          <p:spPr>
            <a:xfrm>
              <a:off x="4483703" y="2550386"/>
              <a:ext cx="28417" cy="236171"/>
            </a:xfrm>
            <a:custGeom>
              <a:rect b="b" l="l" r="r" t="t"/>
              <a:pathLst>
                <a:path extrusionOk="0" h="9009" w="1084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9" name="Google Shape;18059;p75"/>
            <p:cNvSpPr/>
            <p:nvPr/>
          </p:nvSpPr>
          <p:spPr>
            <a:xfrm>
              <a:off x="4226744" y="2456537"/>
              <a:ext cx="307318" cy="124154"/>
            </a:xfrm>
            <a:custGeom>
              <a:rect b="b" l="l" r="r" t="t"/>
              <a:pathLst>
                <a:path extrusionOk="0" h="4736" w="11723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60" name="Google Shape;18060;p75"/>
          <p:cNvGrpSpPr/>
          <p:nvPr/>
        </p:nvGrpSpPr>
        <p:grpSpPr>
          <a:xfrm>
            <a:off x="12352025" y="3955649"/>
            <a:ext cx="470821" cy="694855"/>
            <a:chOff x="6176013" y="1977825"/>
            <a:chExt cx="235411" cy="347427"/>
          </a:xfrm>
        </p:grpSpPr>
        <p:sp>
          <p:nvSpPr>
            <p:cNvPr id="18061" name="Google Shape;18061;p75"/>
            <p:cNvSpPr/>
            <p:nvPr/>
          </p:nvSpPr>
          <p:spPr>
            <a:xfrm>
              <a:off x="6268368" y="2084179"/>
              <a:ext cx="50726" cy="50726"/>
            </a:xfrm>
            <a:custGeom>
              <a:rect b="b" l="l" r="r" t="t"/>
              <a:pathLst>
                <a:path extrusionOk="0" h="1935" w="1935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2" name="Google Shape;18062;p75"/>
            <p:cNvSpPr/>
            <p:nvPr/>
          </p:nvSpPr>
          <p:spPr>
            <a:xfrm>
              <a:off x="6268368" y="2084179"/>
              <a:ext cx="50726" cy="28024"/>
            </a:xfrm>
            <a:custGeom>
              <a:rect b="b" l="l" r="r" t="t"/>
              <a:pathLst>
                <a:path extrusionOk="0" h="1069" w="1935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3" name="Google Shape;18063;p75"/>
            <p:cNvSpPr/>
            <p:nvPr/>
          </p:nvSpPr>
          <p:spPr>
            <a:xfrm>
              <a:off x="6243385" y="1977825"/>
              <a:ext cx="101059" cy="78357"/>
            </a:xfrm>
            <a:custGeom>
              <a:rect b="b" l="l" r="r" t="t"/>
              <a:pathLst>
                <a:path extrusionOk="0" h="2989" w="3855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4" name="Google Shape;18064;p75"/>
            <p:cNvSpPr/>
            <p:nvPr/>
          </p:nvSpPr>
          <p:spPr>
            <a:xfrm>
              <a:off x="6243385" y="1977825"/>
              <a:ext cx="42416" cy="78357"/>
            </a:xfrm>
            <a:custGeom>
              <a:rect b="b" l="l" r="r" t="t"/>
              <a:pathLst>
                <a:path extrusionOk="0" h="2989" w="1618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5" name="Google Shape;18065;p75"/>
            <p:cNvSpPr/>
            <p:nvPr/>
          </p:nvSpPr>
          <p:spPr>
            <a:xfrm>
              <a:off x="6215388" y="2117839"/>
              <a:ext cx="156687" cy="73061"/>
            </a:xfrm>
            <a:custGeom>
              <a:rect b="b" l="l" r="r" t="t"/>
              <a:pathLst>
                <a:path extrusionOk="0" h="2787" w="5977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6" name="Google Shape;18066;p75"/>
            <p:cNvSpPr/>
            <p:nvPr/>
          </p:nvSpPr>
          <p:spPr>
            <a:xfrm>
              <a:off x="6285382" y="2140174"/>
              <a:ext cx="16673" cy="50726"/>
            </a:xfrm>
            <a:custGeom>
              <a:rect b="b" l="l" r="r" t="t"/>
              <a:pathLst>
                <a:path extrusionOk="0" h="1935" w="636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7" name="Google Shape;18067;p75"/>
            <p:cNvSpPr/>
            <p:nvPr/>
          </p:nvSpPr>
          <p:spPr>
            <a:xfrm>
              <a:off x="6215388" y="2138654"/>
              <a:ext cx="28024" cy="51879"/>
            </a:xfrm>
            <a:custGeom>
              <a:rect b="b" l="l" r="r" t="t"/>
              <a:pathLst>
                <a:path extrusionOk="0" h="1979" w="1069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8" name="Google Shape;18068;p75"/>
            <p:cNvSpPr/>
            <p:nvPr/>
          </p:nvSpPr>
          <p:spPr>
            <a:xfrm>
              <a:off x="6344051" y="2138654"/>
              <a:ext cx="28391" cy="51879"/>
            </a:xfrm>
            <a:custGeom>
              <a:rect b="b" l="l" r="r" t="t"/>
              <a:pathLst>
                <a:path extrusionOk="0" h="1979" w="1083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9" name="Google Shape;18069;p75"/>
            <p:cNvSpPr/>
            <p:nvPr/>
          </p:nvSpPr>
          <p:spPr>
            <a:xfrm>
              <a:off x="6285015" y="2134879"/>
              <a:ext cx="17040" cy="13658"/>
            </a:xfrm>
            <a:custGeom>
              <a:rect b="b" l="l" r="r" t="t"/>
              <a:pathLst>
                <a:path extrusionOk="0" h="521" w="65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0" name="Google Shape;18070;p75"/>
            <p:cNvSpPr/>
            <p:nvPr/>
          </p:nvSpPr>
          <p:spPr>
            <a:xfrm>
              <a:off x="6258905" y="2112334"/>
              <a:ext cx="34840" cy="31301"/>
            </a:xfrm>
            <a:custGeom>
              <a:rect b="b" l="l" r="r" t="t"/>
              <a:pathLst>
                <a:path extrusionOk="0" h="1194" w="1329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1" name="Google Shape;18071;p75"/>
            <p:cNvSpPr/>
            <p:nvPr/>
          </p:nvSpPr>
          <p:spPr>
            <a:xfrm>
              <a:off x="6293718" y="2112334"/>
              <a:ext cx="34840" cy="31301"/>
            </a:xfrm>
            <a:custGeom>
              <a:rect b="b" l="l" r="r" t="t"/>
              <a:pathLst>
                <a:path extrusionOk="0" h="1194" w="1329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2" name="Google Shape;18072;p75"/>
            <p:cNvSpPr/>
            <p:nvPr/>
          </p:nvSpPr>
          <p:spPr>
            <a:xfrm>
              <a:off x="6248681" y="2016859"/>
              <a:ext cx="90075" cy="84045"/>
            </a:xfrm>
            <a:custGeom>
              <a:rect b="b" l="l" r="r" t="t"/>
              <a:pathLst>
                <a:path extrusionOk="0" h="3206" w="3436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3" name="Google Shape;18073;p75"/>
            <p:cNvSpPr/>
            <p:nvPr/>
          </p:nvSpPr>
          <p:spPr>
            <a:xfrm>
              <a:off x="6248681" y="2016911"/>
              <a:ext cx="78724" cy="83180"/>
            </a:xfrm>
            <a:custGeom>
              <a:rect b="b" l="l" r="r" t="t"/>
              <a:pathLst>
                <a:path extrusionOk="0" h="3173" w="3003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4" name="Google Shape;18074;p75"/>
            <p:cNvSpPr/>
            <p:nvPr/>
          </p:nvSpPr>
          <p:spPr>
            <a:xfrm>
              <a:off x="6282367" y="2302891"/>
              <a:ext cx="22728" cy="22361"/>
            </a:xfrm>
            <a:custGeom>
              <a:rect b="b" l="l" r="r" t="t"/>
              <a:pathLst>
                <a:path extrusionOk="0" h="853" w="867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5" name="Google Shape;18075;p75"/>
            <p:cNvSpPr/>
            <p:nvPr/>
          </p:nvSpPr>
          <p:spPr>
            <a:xfrm>
              <a:off x="6176013" y="230289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6" name="Google Shape;18076;p75"/>
            <p:cNvSpPr/>
            <p:nvPr/>
          </p:nvSpPr>
          <p:spPr>
            <a:xfrm>
              <a:off x="6389062" y="230289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7" name="Google Shape;18077;p75"/>
            <p:cNvSpPr/>
            <p:nvPr/>
          </p:nvSpPr>
          <p:spPr>
            <a:xfrm>
              <a:off x="6199528" y="2217954"/>
              <a:ext cx="188381" cy="73769"/>
            </a:xfrm>
            <a:custGeom>
              <a:rect b="b" l="l" r="r" t="t"/>
              <a:pathLst>
                <a:path extrusionOk="0" h="2814" w="7186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8" name="Google Shape;18078;p75"/>
          <p:cNvGrpSpPr/>
          <p:nvPr/>
        </p:nvGrpSpPr>
        <p:grpSpPr>
          <a:xfrm>
            <a:off x="13304154" y="3954915"/>
            <a:ext cx="471555" cy="695589"/>
            <a:chOff x="6652077" y="1977458"/>
            <a:chExt cx="235778" cy="347794"/>
          </a:xfrm>
        </p:grpSpPr>
        <p:sp>
          <p:nvSpPr>
            <p:cNvPr id="18079" name="Google Shape;18079;p75"/>
            <p:cNvSpPr/>
            <p:nvPr/>
          </p:nvSpPr>
          <p:spPr>
            <a:xfrm>
              <a:off x="6758798" y="230289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0" name="Google Shape;18080;p75"/>
            <p:cNvSpPr/>
            <p:nvPr/>
          </p:nvSpPr>
          <p:spPr>
            <a:xfrm>
              <a:off x="6652077" y="2302891"/>
              <a:ext cx="22728" cy="22361"/>
            </a:xfrm>
            <a:custGeom>
              <a:rect b="b" l="l" r="r" t="t"/>
              <a:pathLst>
                <a:path extrusionOk="0" h="853" w="867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1" name="Google Shape;18081;p75"/>
            <p:cNvSpPr/>
            <p:nvPr/>
          </p:nvSpPr>
          <p:spPr>
            <a:xfrm>
              <a:off x="6865126" y="2302891"/>
              <a:ext cx="22728" cy="22361"/>
            </a:xfrm>
            <a:custGeom>
              <a:rect b="b" l="l" r="r" t="t"/>
              <a:pathLst>
                <a:path extrusionOk="0" h="853" w="867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2" name="Google Shape;18082;p75"/>
            <p:cNvSpPr/>
            <p:nvPr/>
          </p:nvSpPr>
          <p:spPr>
            <a:xfrm>
              <a:off x="6675697" y="2219081"/>
              <a:ext cx="188564" cy="72642"/>
            </a:xfrm>
            <a:custGeom>
              <a:rect b="b" l="l" r="r" t="t"/>
              <a:pathLst>
                <a:path extrusionOk="0" h="2771" w="7193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3" name="Google Shape;18083;p75"/>
            <p:cNvSpPr/>
            <p:nvPr/>
          </p:nvSpPr>
          <p:spPr>
            <a:xfrm>
              <a:off x="6747447" y="2112176"/>
              <a:ext cx="45064" cy="45064"/>
            </a:xfrm>
            <a:custGeom>
              <a:rect b="b" l="l" r="r" t="t"/>
              <a:pathLst>
                <a:path extrusionOk="0" h="1719" w="1719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4" name="Google Shape;18084;p75"/>
            <p:cNvSpPr/>
            <p:nvPr/>
          </p:nvSpPr>
          <p:spPr>
            <a:xfrm>
              <a:off x="6747447" y="2112176"/>
              <a:ext cx="45064" cy="22361"/>
            </a:xfrm>
            <a:custGeom>
              <a:rect b="b" l="l" r="r" t="t"/>
              <a:pathLst>
                <a:path extrusionOk="0" h="853" w="1719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5" name="Google Shape;18085;p75"/>
            <p:cNvSpPr/>
            <p:nvPr/>
          </p:nvSpPr>
          <p:spPr>
            <a:xfrm>
              <a:off x="6741759" y="1977458"/>
              <a:ext cx="56415" cy="45064"/>
            </a:xfrm>
            <a:custGeom>
              <a:rect b="b" l="l" r="r" t="t"/>
              <a:pathLst>
                <a:path extrusionOk="0" h="1719" w="2152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6" name="Google Shape;18086;p75"/>
            <p:cNvSpPr/>
            <p:nvPr/>
          </p:nvSpPr>
          <p:spPr>
            <a:xfrm>
              <a:off x="6741759" y="1977825"/>
              <a:ext cx="38248" cy="44697"/>
            </a:xfrm>
            <a:custGeom>
              <a:rect b="b" l="l" r="r" t="t"/>
              <a:pathLst>
                <a:path extrusionOk="0" h="1705" w="1459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7" name="Google Shape;18087;p75"/>
            <p:cNvSpPr/>
            <p:nvPr/>
          </p:nvSpPr>
          <p:spPr>
            <a:xfrm>
              <a:off x="6713761" y="2000160"/>
              <a:ext cx="112410" cy="112043"/>
            </a:xfrm>
            <a:custGeom>
              <a:rect b="b" l="l" r="r" t="t"/>
              <a:pathLst>
                <a:path extrusionOk="0" h="4274" w="4288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8" name="Google Shape;18088;p75"/>
            <p:cNvSpPr/>
            <p:nvPr/>
          </p:nvSpPr>
          <p:spPr>
            <a:xfrm>
              <a:off x="6740605" y="2000134"/>
              <a:ext cx="88974" cy="110942"/>
            </a:xfrm>
            <a:custGeom>
              <a:rect b="b" l="l" r="r" t="t"/>
              <a:pathLst>
                <a:path extrusionOk="0" h="4232" w="3394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9" name="Google Shape;18089;p75"/>
            <p:cNvSpPr/>
            <p:nvPr/>
          </p:nvSpPr>
          <p:spPr>
            <a:xfrm>
              <a:off x="6725112" y="2040033"/>
              <a:ext cx="89708" cy="83521"/>
            </a:xfrm>
            <a:custGeom>
              <a:rect b="b" l="l" r="r" t="t"/>
              <a:pathLst>
                <a:path extrusionOk="0" h="3186" w="3422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0" name="Google Shape;18090;p75"/>
            <p:cNvSpPr/>
            <p:nvPr/>
          </p:nvSpPr>
          <p:spPr>
            <a:xfrm>
              <a:off x="6697481" y="2142822"/>
              <a:ext cx="145362" cy="59062"/>
            </a:xfrm>
            <a:custGeom>
              <a:rect b="b" l="l" r="r" t="t"/>
              <a:pathLst>
                <a:path extrusionOk="0" h="2253" w="5545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1" name="Google Shape;18091;p75"/>
            <p:cNvSpPr/>
            <p:nvPr/>
          </p:nvSpPr>
          <p:spPr>
            <a:xfrm>
              <a:off x="6697114" y="2161749"/>
              <a:ext cx="28024" cy="40135"/>
            </a:xfrm>
            <a:custGeom>
              <a:rect b="b" l="l" r="r" t="t"/>
              <a:pathLst>
                <a:path extrusionOk="0" h="1531" w="1069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2" name="Google Shape;18092;p75"/>
            <p:cNvSpPr/>
            <p:nvPr/>
          </p:nvSpPr>
          <p:spPr>
            <a:xfrm>
              <a:off x="6814427" y="2161749"/>
              <a:ext cx="28417" cy="40135"/>
            </a:xfrm>
            <a:custGeom>
              <a:rect b="b" l="l" r="r" t="t"/>
              <a:pathLst>
                <a:path extrusionOk="0" h="1531" w="1084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3" name="Google Shape;18093;p75"/>
            <p:cNvSpPr/>
            <p:nvPr/>
          </p:nvSpPr>
          <p:spPr>
            <a:xfrm>
              <a:off x="6737617" y="2135849"/>
              <a:ext cx="64358" cy="66036"/>
            </a:xfrm>
            <a:custGeom>
              <a:rect b="b" l="l" r="r" t="t"/>
              <a:pathLst>
                <a:path extrusionOk="0" h="2519" w="2455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4" name="Google Shape;18094;p75"/>
            <p:cNvSpPr/>
            <p:nvPr/>
          </p:nvSpPr>
          <p:spPr>
            <a:xfrm>
              <a:off x="6725112" y="2040033"/>
              <a:ext cx="90101" cy="82761"/>
            </a:xfrm>
            <a:custGeom>
              <a:rect b="b" l="l" r="r" t="t"/>
              <a:pathLst>
                <a:path extrusionOk="0" h="3157" w="3437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95" name="Google Shape;18095;p75"/>
          <p:cNvGrpSpPr/>
          <p:nvPr/>
        </p:nvGrpSpPr>
        <p:grpSpPr>
          <a:xfrm>
            <a:off x="14145027" y="3995024"/>
            <a:ext cx="788704" cy="616105"/>
            <a:chOff x="7072513" y="1997512"/>
            <a:chExt cx="394352" cy="308052"/>
          </a:xfrm>
        </p:grpSpPr>
        <p:sp>
          <p:nvSpPr>
            <p:cNvPr id="18096" name="Google Shape;18096;p75"/>
            <p:cNvSpPr/>
            <p:nvPr/>
          </p:nvSpPr>
          <p:spPr>
            <a:xfrm>
              <a:off x="7111862" y="2025903"/>
              <a:ext cx="279321" cy="279662"/>
            </a:xfrm>
            <a:custGeom>
              <a:rect b="b" l="l" r="r" t="t"/>
              <a:pathLst>
                <a:path extrusionOk="0" h="10668" w="10655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7" name="Google Shape;18097;p75"/>
            <p:cNvSpPr/>
            <p:nvPr/>
          </p:nvSpPr>
          <p:spPr>
            <a:xfrm>
              <a:off x="7250749" y="2106488"/>
              <a:ext cx="74582" cy="97677"/>
            </a:xfrm>
            <a:custGeom>
              <a:rect b="b" l="l" r="r" t="t"/>
              <a:pathLst>
                <a:path extrusionOk="0" h="3726" w="2845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8" name="Google Shape;18098;p75"/>
            <p:cNvSpPr/>
            <p:nvPr/>
          </p:nvSpPr>
          <p:spPr>
            <a:xfrm>
              <a:off x="7250749" y="2048212"/>
              <a:ext cx="148744" cy="193021"/>
            </a:xfrm>
            <a:custGeom>
              <a:rect b="b" l="l" r="r" t="t"/>
              <a:pathLst>
                <a:path extrusionOk="0" h="7363" w="5674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9" name="Google Shape;18099;p75"/>
            <p:cNvSpPr/>
            <p:nvPr/>
          </p:nvSpPr>
          <p:spPr>
            <a:xfrm>
              <a:off x="7250382" y="1997512"/>
              <a:ext cx="216483" cy="272872"/>
            </a:xfrm>
            <a:custGeom>
              <a:rect b="b" l="l" r="r" t="t"/>
              <a:pathLst>
                <a:path extrusionOk="0" h="10409" w="8258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0" name="Google Shape;18100;p75"/>
            <p:cNvSpPr/>
            <p:nvPr/>
          </p:nvSpPr>
          <p:spPr>
            <a:xfrm>
              <a:off x="7114903" y="2025903"/>
              <a:ext cx="137000" cy="140408"/>
            </a:xfrm>
            <a:custGeom>
              <a:rect b="b" l="l" r="r" t="t"/>
              <a:pathLst>
                <a:path extrusionOk="0" h="5356" w="5226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1" name="Google Shape;18101;p75"/>
            <p:cNvSpPr/>
            <p:nvPr/>
          </p:nvSpPr>
          <p:spPr>
            <a:xfrm>
              <a:off x="7111862" y="2135639"/>
              <a:ext cx="140041" cy="164630"/>
            </a:xfrm>
            <a:custGeom>
              <a:rect b="b" l="l" r="r" t="t"/>
              <a:pathLst>
                <a:path extrusionOk="0" h="6280" w="5342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2" name="Google Shape;18102;p75"/>
            <p:cNvSpPr/>
            <p:nvPr/>
          </p:nvSpPr>
          <p:spPr>
            <a:xfrm>
              <a:off x="7198529" y="2280188"/>
              <a:ext cx="73821" cy="25376"/>
            </a:xfrm>
            <a:custGeom>
              <a:rect b="b" l="l" r="r" t="t"/>
              <a:pathLst>
                <a:path extrusionOk="0" h="968" w="2816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3" name="Google Shape;18103;p75"/>
            <p:cNvSpPr/>
            <p:nvPr/>
          </p:nvSpPr>
          <p:spPr>
            <a:xfrm>
              <a:off x="7114903" y="2025903"/>
              <a:ext cx="136239" cy="118833"/>
            </a:xfrm>
            <a:custGeom>
              <a:rect b="b" l="l" r="r" t="t"/>
              <a:pathLst>
                <a:path extrusionOk="0" h="4533" w="5197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4" name="Google Shape;18104;p75"/>
            <p:cNvSpPr/>
            <p:nvPr/>
          </p:nvSpPr>
          <p:spPr>
            <a:xfrm>
              <a:off x="7072513" y="2004223"/>
              <a:ext cx="136947" cy="105515"/>
            </a:xfrm>
            <a:custGeom>
              <a:rect b="b" l="l" r="r" t="t"/>
              <a:pathLst>
                <a:path extrusionOk="0" h="4025" w="5224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5" name="Google Shape;18105;p75"/>
            <p:cNvSpPr/>
            <p:nvPr/>
          </p:nvSpPr>
          <p:spPr>
            <a:xfrm>
              <a:off x="7187545" y="2099436"/>
              <a:ext cx="35233" cy="30173"/>
            </a:xfrm>
            <a:custGeom>
              <a:rect b="b" l="l" r="r" t="t"/>
              <a:pathLst>
                <a:path extrusionOk="0" h="1151" w="1344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6" name="Google Shape;18106;p75"/>
            <p:cNvSpPr/>
            <p:nvPr/>
          </p:nvSpPr>
          <p:spPr>
            <a:xfrm>
              <a:off x="7098990" y="2135246"/>
              <a:ext cx="120379" cy="165023"/>
            </a:xfrm>
            <a:custGeom>
              <a:rect b="b" l="l" r="r" t="t"/>
              <a:pathLst>
                <a:path extrusionOk="0" h="6295" w="4592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07" name="Google Shape;18107;p75"/>
          <p:cNvGrpSpPr/>
          <p:nvPr/>
        </p:nvGrpSpPr>
        <p:grpSpPr>
          <a:xfrm>
            <a:off x="15152417" y="3955649"/>
            <a:ext cx="585066" cy="694907"/>
            <a:chOff x="7576208" y="1977825"/>
            <a:chExt cx="292533" cy="347454"/>
          </a:xfrm>
        </p:grpSpPr>
        <p:sp>
          <p:nvSpPr>
            <p:cNvPr id="18108" name="Google Shape;18108;p75"/>
            <p:cNvSpPr/>
            <p:nvPr/>
          </p:nvSpPr>
          <p:spPr>
            <a:xfrm>
              <a:off x="7576208" y="1999032"/>
              <a:ext cx="89315" cy="148351"/>
            </a:xfrm>
            <a:custGeom>
              <a:rect b="b" l="l" r="r" t="t"/>
              <a:pathLst>
                <a:path extrusionOk="0" h="5659" w="3407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9" name="Google Shape;18109;p75"/>
            <p:cNvSpPr/>
            <p:nvPr/>
          </p:nvSpPr>
          <p:spPr>
            <a:xfrm>
              <a:off x="7779034" y="1999032"/>
              <a:ext cx="89708" cy="148351"/>
            </a:xfrm>
            <a:custGeom>
              <a:rect b="b" l="l" r="r" t="t"/>
              <a:pathLst>
                <a:path extrusionOk="0" h="5659" w="3422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0" name="Google Shape;18110;p75"/>
            <p:cNvSpPr/>
            <p:nvPr/>
          </p:nvSpPr>
          <p:spPr>
            <a:xfrm>
              <a:off x="7710927" y="2175381"/>
              <a:ext cx="22728" cy="103707"/>
            </a:xfrm>
            <a:custGeom>
              <a:rect b="b" l="l" r="r" t="t"/>
              <a:pathLst>
                <a:path extrusionOk="0" h="3956" w="867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1" name="Google Shape;18111;p75"/>
            <p:cNvSpPr/>
            <p:nvPr/>
          </p:nvSpPr>
          <p:spPr>
            <a:xfrm>
              <a:off x="7638626" y="1989176"/>
              <a:ext cx="167671" cy="204765"/>
            </a:xfrm>
            <a:custGeom>
              <a:rect b="b" l="l" r="r" t="t"/>
              <a:pathLst>
                <a:path extrusionOk="0" h="7811" w="6396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2" name="Google Shape;18112;p75"/>
            <p:cNvSpPr/>
            <p:nvPr/>
          </p:nvSpPr>
          <p:spPr>
            <a:xfrm>
              <a:off x="7706759" y="1989176"/>
              <a:ext cx="99538" cy="204765"/>
            </a:xfrm>
            <a:custGeom>
              <a:rect b="b" l="l" r="r" t="t"/>
              <a:pathLst>
                <a:path extrusionOk="0" h="7811" w="3797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3" name="Google Shape;18113;p75"/>
            <p:cNvSpPr/>
            <p:nvPr/>
          </p:nvSpPr>
          <p:spPr>
            <a:xfrm>
              <a:off x="7628035" y="1977825"/>
              <a:ext cx="189246" cy="22728"/>
            </a:xfrm>
            <a:custGeom>
              <a:rect b="b" l="l" r="r" t="t"/>
              <a:pathLst>
                <a:path extrusionOk="0" h="867" w="7219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4" name="Google Shape;18114;p75"/>
            <p:cNvSpPr/>
            <p:nvPr/>
          </p:nvSpPr>
          <p:spPr>
            <a:xfrm>
              <a:off x="7785456" y="1977825"/>
              <a:ext cx="31825" cy="22728"/>
            </a:xfrm>
            <a:custGeom>
              <a:rect b="b" l="l" r="r" t="t"/>
              <a:pathLst>
                <a:path extrusionOk="0" h="867" w="1214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5" name="Google Shape;18115;p75"/>
            <p:cNvSpPr/>
            <p:nvPr/>
          </p:nvSpPr>
          <p:spPr>
            <a:xfrm>
              <a:off x="7681776" y="2039980"/>
              <a:ext cx="82158" cy="78042"/>
            </a:xfrm>
            <a:custGeom>
              <a:rect b="b" l="l" r="r" t="t"/>
              <a:pathLst>
                <a:path extrusionOk="0" h="2977" w="3134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6" name="Google Shape;18116;p75"/>
            <p:cNvSpPr/>
            <p:nvPr/>
          </p:nvSpPr>
          <p:spPr>
            <a:xfrm>
              <a:off x="7700703" y="2180676"/>
              <a:ext cx="43543" cy="21208"/>
            </a:xfrm>
            <a:custGeom>
              <a:rect b="b" l="l" r="r" t="t"/>
              <a:pathLst>
                <a:path extrusionOk="0" h="809" w="1661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7" name="Google Shape;18117;p75"/>
            <p:cNvSpPr/>
            <p:nvPr/>
          </p:nvSpPr>
          <p:spPr>
            <a:xfrm>
              <a:off x="7678001" y="2263542"/>
              <a:ext cx="88947" cy="30672"/>
            </a:xfrm>
            <a:custGeom>
              <a:rect b="b" l="l" r="r" t="t"/>
              <a:pathLst>
                <a:path extrusionOk="0" h="1170" w="3393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8" name="Google Shape;18118;p75"/>
            <p:cNvSpPr/>
            <p:nvPr/>
          </p:nvSpPr>
          <p:spPr>
            <a:xfrm>
              <a:off x="7735517" y="2263542"/>
              <a:ext cx="31432" cy="30672"/>
            </a:xfrm>
            <a:custGeom>
              <a:rect b="b" l="l" r="r" t="t"/>
              <a:pathLst>
                <a:path extrusionOk="0" h="1170" w="1199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9" name="Google Shape;18119;p75"/>
            <p:cNvSpPr/>
            <p:nvPr/>
          </p:nvSpPr>
          <p:spPr>
            <a:xfrm>
              <a:off x="7645835" y="2286637"/>
              <a:ext cx="152519" cy="38615"/>
            </a:xfrm>
            <a:custGeom>
              <a:rect b="b" l="l" r="r" t="t"/>
              <a:pathLst>
                <a:path extrusionOk="0" h="1473" w="5818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0" name="Google Shape;18120;p75"/>
            <p:cNvSpPr/>
            <p:nvPr/>
          </p:nvSpPr>
          <p:spPr>
            <a:xfrm>
              <a:off x="7760500" y="2286637"/>
              <a:ext cx="38588" cy="38641"/>
            </a:xfrm>
            <a:custGeom>
              <a:rect b="b" l="l" r="r" t="t"/>
              <a:pathLst>
                <a:path extrusionOk="0" h="1474" w="1472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21" name="Google Shape;18121;p75"/>
          <p:cNvGrpSpPr/>
          <p:nvPr/>
        </p:nvGrpSpPr>
        <p:grpSpPr>
          <a:xfrm>
            <a:off x="16047764" y="3954915"/>
            <a:ext cx="641114" cy="695589"/>
            <a:chOff x="8023882" y="1977458"/>
            <a:chExt cx="320557" cy="347794"/>
          </a:xfrm>
        </p:grpSpPr>
        <p:sp>
          <p:nvSpPr>
            <p:cNvPr id="18122" name="Google Shape;18122;p75"/>
            <p:cNvSpPr/>
            <p:nvPr/>
          </p:nvSpPr>
          <p:spPr>
            <a:xfrm>
              <a:off x="8053007" y="1977458"/>
              <a:ext cx="291432" cy="291799"/>
            </a:xfrm>
            <a:custGeom>
              <a:rect b="b" l="l" r="r" t="t"/>
              <a:pathLst>
                <a:path extrusionOk="0" h="11131" w="11117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3" name="Google Shape;18123;p75"/>
            <p:cNvSpPr/>
            <p:nvPr/>
          </p:nvSpPr>
          <p:spPr>
            <a:xfrm>
              <a:off x="8023882" y="1980866"/>
              <a:ext cx="277407" cy="288549"/>
            </a:xfrm>
            <a:custGeom>
              <a:rect b="b" l="l" r="r" t="t"/>
              <a:pathLst>
                <a:path extrusionOk="0" h="11007" w="10582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4" name="Google Shape;18124;p75"/>
            <p:cNvSpPr/>
            <p:nvPr/>
          </p:nvSpPr>
          <p:spPr>
            <a:xfrm>
              <a:off x="8053007" y="1977825"/>
              <a:ext cx="291432" cy="291039"/>
            </a:xfrm>
            <a:custGeom>
              <a:rect b="b" l="l" r="r" t="t"/>
              <a:pathLst>
                <a:path extrusionOk="0" h="11102" w="11117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5" name="Google Shape;18125;p75"/>
            <p:cNvSpPr/>
            <p:nvPr/>
          </p:nvSpPr>
          <p:spPr>
            <a:xfrm>
              <a:off x="8052640" y="1981233"/>
              <a:ext cx="220258" cy="288024"/>
            </a:xfrm>
            <a:custGeom>
              <a:rect b="b" l="l" r="r" t="t"/>
              <a:pathLst>
                <a:path extrusionOk="0" h="10987" w="8402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6" name="Google Shape;18126;p75"/>
            <p:cNvSpPr/>
            <p:nvPr/>
          </p:nvSpPr>
          <p:spPr>
            <a:xfrm>
              <a:off x="8097677" y="2201858"/>
              <a:ext cx="22335" cy="22361"/>
            </a:xfrm>
            <a:custGeom>
              <a:rect b="b" l="l" r="r" t="t"/>
              <a:pathLst>
                <a:path extrusionOk="0" h="853" w="852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7" name="Google Shape;18127;p75"/>
            <p:cNvSpPr/>
            <p:nvPr/>
          </p:nvSpPr>
          <p:spPr>
            <a:xfrm>
              <a:off x="8096524" y="2201858"/>
              <a:ext cx="24642" cy="16961"/>
            </a:xfrm>
            <a:custGeom>
              <a:rect b="b" l="l" r="r" t="t"/>
              <a:pathLst>
                <a:path extrusionOk="0" h="647" w="94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8" name="Google Shape;18128;p75"/>
            <p:cNvSpPr/>
            <p:nvPr/>
          </p:nvSpPr>
          <p:spPr>
            <a:xfrm>
              <a:off x="8075342" y="2219658"/>
              <a:ext cx="67373" cy="83259"/>
            </a:xfrm>
            <a:custGeom>
              <a:rect b="b" l="l" r="r" t="t"/>
              <a:pathLst>
                <a:path extrusionOk="0" h="3176" w="257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9" name="Google Shape;18129;p75"/>
            <p:cNvSpPr/>
            <p:nvPr/>
          </p:nvSpPr>
          <p:spPr>
            <a:xfrm>
              <a:off x="8086693" y="2302891"/>
              <a:ext cx="45064" cy="22361"/>
            </a:xfrm>
            <a:custGeom>
              <a:rect b="b" l="l" r="r" t="t"/>
              <a:pathLst>
                <a:path extrusionOk="0" h="853" w="1719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0" name="Google Shape;18130;p75"/>
            <p:cNvSpPr/>
            <p:nvPr/>
          </p:nvSpPr>
          <p:spPr>
            <a:xfrm>
              <a:off x="8075342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1" name="Google Shape;18131;p75"/>
            <p:cNvSpPr/>
            <p:nvPr/>
          </p:nvSpPr>
          <p:spPr>
            <a:xfrm>
              <a:off x="8131337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2" name="Google Shape;18132;p75"/>
            <p:cNvSpPr/>
            <p:nvPr/>
          </p:nvSpPr>
          <p:spPr>
            <a:xfrm>
              <a:off x="8091621" y="2213314"/>
              <a:ext cx="34447" cy="89603"/>
            </a:xfrm>
            <a:custGeom>
              <a:rect b="b" l="l" r="r" t="t"/>
              <a:pathLst>
                <a:path extrusionOk="0" h="3418" w="1314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3" name="Google Shape;18133;p75"/>
            <p:cNvSpPr/>
            <p:nvPr/>
          </p:nvSpPr>
          <p:spPr>
            <a:xfrm>
              <a:off x="8105987" y="2313875"/>
              <a:ext cx="5715" cy="11377"/>
            </a:xfrm>
            <a:custGeom>
              <a:rect b="b" l="l" r="r" t="t"/>
              <a:pathLst>
                <a:path extrusionOk="0" h="434" w="218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4" name="Google Shape;18134;p75"/>
            <p:cNvSpPr/>
            <p:nvPr/>
          </p:nvSpPr>
          <p:spPr>
            <a:xfrm>
              <a:off x="8086326" y="2156821"/>
              <a:ext cx="45037" cy="50752"/>
            </a:xfrm>
            <a:custGeom>
              <a:rect b="b" l="l" r="r" t="t"/>
              <a:pathLst>
                <a:path extrusionOk="0" h="1936" w="1718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5" name="Google Shape;18135;p75"/>
            <p:cNvSpPr/>
            <p:nvPr/>
          </p:nvSpPr>
          <p:spPr>
            <a:xfrm>
              <a:off x="8086693" y="2156821"/>
              <a:ext cx="30672" cy="50569"/>
            </a:xfrm>
            <a:custGeom>
              <a:rect b="b" l="l" r="r" t="t"/>
              <a:pathLst>
                <a:path extrusionOk="0" h="1929" w="117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6" name="Google Shape;18136;p75"/>
            <p:cNvSpPr/>
            <p:nvPr/>
          </p:nvSpPr>
          <p:spPr>
            <a:xfrm>
              <a:off x="8086693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7" name="Google Shape;18137;p75"/>
            <p:cNvSpPr/>
            <p:nvPr/>
          </p:nvSpPr>
          <p:spPr>
            <a:xfrm>
              <a:off x="8086693" y="2156821"/>
              <a:ext cx="30672" cy="20474"/>
            </a:xfrm>
            <a:custGeom>
              <a:rect b="b" l="l" r="r" t="t"/>
              <a:pathLst>
                <a:path extrusionOk="0" h="781" w="117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8" name="Google Shape;18138;p75"/>
            <p:cNvSpPr/>
            <p:nvPr/>
          </p:nvSpPr>
          <p:spPr>
            <a:xfrm>
              <a:off x="8187359" y="2201858"/>
              <a:ext cx="22335" cy="22361"/>
            </a:xfrm>
            <a:custGeom>
              <a:rect b="b" l="l" r="r" t="t"/>
              <a:pathLst>
                <a:path extrusionOk="0" h="853" w="852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9" name="Google Shape;18139;p75"/>
            <p:cNvSpPr/>
            <p:nvPr/>
          </p:nvSpPr>
          <p:spPr>
            <a:xfrm>
              <a:off x="8186231" y="2201858"/>
              <a:ext cx="24616" cy="16961"/>
            </a:xfrm>
            <a:custGeom>
              <a:rect b="b" l="l" r="r" t="t"/>
              <a:pathLst>
                <a:path extrusionOk="0" h="647" w="939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0" name="Google Shape;18140;p75"/>
            <p:cNvSpPr/>
            <p:nvPr/>
          </p:nvSpPr>
          <p:spPr>
            <a:xfrm>
              <a:off x="8165023" y="2219658"/>
              <a:ext cx="67399" cy="83259"/>
            </a:xfrm>
            <a:custGeom>
              <a:rect b="b" l="l" r="r" t="t"/>
              <a:pathLst>
                <a:path extrusionOk="0" h="3176" w="2571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1" name="Google Shape;18141;p75"/>
            <p:cNvSpPr/>
            <p:nvPr/>
          </p:nvSpPr>
          <p:spPr>
            <a:xfrm>
              <a:off x="8176374" y="2302891"/>
              <a:ext cx="44697" cy="22361"/>
            </a:xfrm>
            <a:custGeom>
              <a:rect b="b" l="l" r="r" t="t"/>
              <a:pathLst>
                <a:path extrusionOk="0" h="853" w="1705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2" name="Google Shape;18142;p75"/>
            <p:cNvSpPr/>
            <p:nvPr/>
          </p:nvSpPr>
          <p:spPr>
            <a:xfrm>
              <a:off x="8165023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3" name="Google Shape;18143;p75"/>
            <p:cNvSpPr/>
            <p:nvPr/>
          </p:nvSpPr>
          <p:spPr>
            <a:xfrm>
              <a:off x="8221045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4" name="Google Shape;18144;p75"/>
            <p:cNvSpPr/>
            <p:nvPr/>
          </p:nvSpPr>
          <p:spPr>
            <a:xfrm>
              <a:off x="8181303" y="2213314"/>
              <a:ext cx="34447" cy="89603"/>
            </a:xfrm>
            <a:custGeom>
              <a:rect b="b" l="l" r="r" t="t"/>
              <a:pathLst>
                <a:path extrusionOk="0" h="3418" w="1314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5" name="Google Shape;18145;p75"/>
            <p:cNvSpPr/>
            <p:nvPr/>
          </p:nvSpPr>
          <p:spPr>
            <a:xfrm>
              <a:off x="8195669" y="2313875"/>
              <a:ext cx="5715" cy="11377"/>
            </a:xfrm>
            <a:custGeom>
              <a:rect b="b" l="l" r="r" t="t"/>
              <a:pathLst>
                <a:path extrusionOk="0" h="434" w="218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6" name="Google Shape;18146;p75"/>
            <p:cNvSpPr/>
            <p:nvPr/>
          </p:nvSpPr>
          <p:spPr>
            <a:xfrm>
              <a:off x="8176374" y="2156821"/>
              <a:ext cx="44697" cy="50752"/>
            </a:xfrm>
            <a:custGeom>
              <a:rect b="b" l="l" r="r" t="t"/>
              <a:pathLst>
                <a:path extrusionOk="0" h="1936" w="1705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7" name="Google Shape;18147;p75"/>
            <p:cNvSpPr/>
            <p:nvPr/>
          </p:nvSpPr>
          <p:spPr>
            <a:xfrm>
              <a:off x="8176374" y="2156821"/>
              <a:ext cx="30672" cy="50569"/>
            </a:xfrm>
            <a:custGeom>
              <a:rect b="b" l="l" r="r" t="t"/>
              <a:pathLst>
                <a:path extrusionOk="0" h="1929" w="117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8" name="Google Shape;18148;p75"/>
            <p:cNvSpPr/>
            <p:nvPr/>
          </p:nvSpPr>
          <p:spPr>
            <a:xfrm>
              <a:off x="8176007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9" name="Google Shape;18149;p75"/>
            <p:cNvSpPr/>
            <p:nvPr/>
          </p:nvSpPr>
          <p:spPr>
            <a:xfrm>
              <a:off x="8176374" y="2156821"/>
              <a:ext cx="30672" cy="20474"/>
            </a:xfrm>
            <a:custGeom>
              <a:rect b="b" l="l" r="r" t="t"/>
              <a:pathLst>
                <a:path extrusionOk="0" h="781" w="117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0" name="Google Shape;18150;p75"/>
            <p:cNvSpPr/>
            <p:nvPr/>
          </p:nvSpPr>
          <p:spPr>
            <a:xfrm>
              <a:off x="8277040" y="2201858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1" name="Google Shape;18151;p75"/>
            <p:cNvSpPr/>
            <p:nvPr/>
          </p:nvSpPr>
          <p:spPr>
            <a:xfrm>
              <a:off x="8275913" y="2201858"/>
              <a:ext cx="24616" cy="16961"/>
            </a:xfrm>
            <a:custGeom>
              <a:rect b="b" l="l" r="r" t="t"/>
              <a:pathLst>
                <a:path extrusionOk="0" h="647" w="939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2" name="Google Shape;18152;p75"/>
            <p:cNvSpPr/>
            <p:nvPr/>
          </p:nvSpPr>
          <p:spPr>
            <a:xfrm>
              <a:off x="8254705" y="2219658"/>
              <a:ext cx="67399" cy="83259"/>
            </a:xfrm>
            <a:custGeom>
              <a:rect b="b" l="l" r="r" t="t"/>
              <a:pathLst>
                <a:path extrusionOk="0" h="3176" w="2571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3" name="Google Shape;18153;p75"/>
            <p:cNvSpPr/>
            <p:nvPr/>
          </p:nvSpPr>
          <p:spPr>
            <a:xfrm>
              <a:off x="8266056" y="2302891"/>
              <a:ext cx="44697" cy="22361"/>
            </a:xfrm>
            <a:custGeom>
              <a:rect b="b" l="l" r="r" t="t"/>
              <a:pathLst>
                <a:path extrusionOk="0" h="853" w="1705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4" name="Google Shape;18154;p75"/>
            <p:cNvSpPr/>
            <p:nvPr/>
          </p:nvSpPr>
          <p:spPr>
            <a:xfrm>
              <a:off x="8254705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5" name="Google Shape;18155;p75"/>
            <p:cNvSpPr/>
            <p:nvPr/>
          </p:nvSpPr>
          <p:spPr>
            <a:xfrm>
              <a:off x="8310726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6" name="Google Shape;18156;p75"/>
            <p:cNvSpPr/>
            <p:nvPr/>
          </p:nvSpPr>
          <p:spPr>
            <a:xfrm>
              <a:off x="8270984" y="2213314"/>
              <a:ext cx="34473" cy="89603"/>
            </a:xfrm>
            <a:custGeom>
              <a:rect b="b" l="l" r="r" t="t"/>
              <a:pathLst>
                <a:path extrusionOk="0" h="3418" w="1315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7" name="Google Shape;18157;p75"/>
            <p:cNvSpPr/>
            <p:nvPr/>
          </p:nvSpPr>
          <p:spPr>
            <a:xfrm>
              <a:off x="8285376" y="2313875"/>
              <a:ext cx="5689" cy="11377"/>
            </a:xfrm>
            <a:custGeom>
              <a:rect b="b" l="l" r="r" t="t"/>
              <a:pathLst>
                <a:path extrusionOk="0" h="434" w="217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8" name="Google Shape;18158;p75"/>
            <p:cNvSpPr/>
            <p:nvPr/>
          </p:nvSpPr>
          <p:spPr>
            <a:xfrm>
              <a:off x="8266056" y="2156821"/>
              <a:ext cx="44697" cy="50752"/>
            </a:xfrm>
            <a:custGeom>
              <a:rect b="b" l="l" r="r" t="t"/>
              <a:pathLst>
                <a:path extrusionOk="0" h="1936" w="1705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9" name="Google Shape;18159;p75"/>
            <p:cNvSpPr/>
            <p:nvPr/>
          </p:nvSpPr>
          <p:spPr>
            <a:xfrm>
              <a:off x="8266056" y="2156821"/>
              <a:ext cx="31065" cy="50569"/>
            </a:xfrm>
            <a:custGeom>
              <a:rect b="b" l="l" r="r" t="t"/>
              <a:pathLst>
                <a:path extrusionOk="0" h="1929" w="1185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0" name="Google Shape;18160;p75"/>
            <p:cNvSpPr/>
            <p:nvPr/>
          </p:nvSpPr>
          <p:spPr>
            <a:xfrm>
              <a:off x="8265689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1" name="Google Shape;18161;p75"/>
            <p:cNvSpPr/>
            <p:nvPr/>
          </p:nvSpPr>
          <p:spPr>
            <a:xfrm>
              <a:off x="8266056" y="2156821"/>
              <a:ext cx="31065" cy="20474"/>
            </a:xfrm>
            <a:custGeom>
              <a:rect b="b" l="l" r="r" t="t"/>
              <a:pathLst>
                <a:path extrusionOk="0" h="781" w="1185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62" name="Google Shape;18162;p75"/>
          <p:cNvGrpSpPr/>
          <p:nvPr/>
        </p:nvGrpSpPr>
        <p:grpSpPr>
          <a:xfrm>
            <a:off x="11255347" y="4889637"/>
            <a:ext cx="690293" cy="685260"/>
            <a:chOff x="5627674" y="2444819"/>
            <a:chExt cx="345147" cy="342630"/>
          </a:xfrm>
        </p:grpSpPr>
        <p:sp>
          <p:nvSpPr>
            <p:cNvPr id="18163" name="Google Shape;18163;p75"/>
            <p:cNvSpPr/>
            <p:nvPr/>
          </p:nvSpPr>
          <p:spPr>
            <a:xfrm>
              <a:off x="5755210" y="2444819"/>
              <a:ext cx="217611" cy="217978"/>
            </a:xfrm>
            <a:custGeom>
              <a:rect b="b" l="l" r="r" t="t"/>
              <a:pathLst>
                <a:path extrusionOk="0" h="8315" w="8301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4" name="Google Shape;18164;p75"/>
            <p:cNvSpPr/>
            <p:nvPr/>
          </p:nvSpPr>
          <p:spPr>
            <a:xfrm>
              <a:off x="5818021" y="2523516"/>
              <a:ext cx="15545" cy="15178"/>
            </a:xfrm>
            <a:custGeom>
              <a:rect b="b" l="l" r="r" t="t"/>
              <a:pathLst>
                <a:path extrusionOk="0" h="579" w="593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5" name="Google Shape;18165;p75"/>
            <p:cNvSpPr/>
            <p:nvPr/>
          </p:nvSpPr>
          <p:spPr>
            <a:xfrm>
              <a:off x="5894857" y="2523516"/>
              <a:ext cx="15152" cy="15178"/>
            </a:xfrm>
            <a:custGeom>
              <a:rect b="b" l="l" r="r" t="t"/>
              <a:pathLst>
                <a:path extrusionOk="0" h="579" w="578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6" name="Google Shape;18166;p75"/>
            <p:cNvSpPr/>
            <p:nvPr/>
          </p:nvSpPr>
          <p:spPr>
            <a:xfrm>
              <a:off x="5856635" y="2523516"/>
              <a:ext cx="15152" cy="15178"/>
            </a:xfrm>
            <a:custGeom>
              <a:rect b="b" l="l" r="r" t="t"/>
              <a:pathLst>
                <a:path extrusionOk="0" h="579" w="578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7" name="Google Shape;18167;p75"/>
            <p:cNvSpPr/>
            <p:nvPr/>
          </p:nvSpPr>
          <p:spPr>
            <a:xfrm>
              <a:off x="5627674" y="2523149"/>
              <a:ext cx="266816" cy="264300"/>
            </a:xfrm>
            <a:custGeom>
              <a:rect b="b" l="l" r="r" t="t"/>
              <a:pathLst>
                <a:path extrusionOk="0" h="10082" w="10178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68" name="Google Shape;18168;p75"/>
          <p:cNvGrpSpPr/>
          <p:nvPr/>
        </p:nvGrpSpPr>
        <p:grpSpPr>
          <a:xfrm>
            <a:off x="9307992" y="4880514"/>
            <a:ext cx="793213" cy="697109"/>
            <a:chOff x="4653996" y="2440257"/>
            <a:chExt cx="396607" cy="348555"/>
          </a:xfrm>
        </p:grpSpPr>
        <p:sp>
          <p:nvSpPr>
            <p:cNvPr id="18169" name="Google Shape;18169;p75"/>
            <p:cNvSpPr/>
            <p:nvPr/>
          </p:nvSpPr>
          <p:spPr>
            <a:xfrm>
              <a:off x="4670643" y="2520108"/>
              <a:ext cx="363707" cy="250930"/>
            </a:xfrm>
            <a:custGeom>
              <a:rect b="b" l="l" r="r" t="t"/>
              <a:pathLst>
                <a:path extrusionOk="0" h="9572" w="13874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0" name="Google Shape;18170;p75"/>
            <p:cNvSpPr/>
            <p:nvPr/>
          </p:nvSpPr>
          <p:spPr>
            <a:xfrm>
              <a:off x="4981710" y="2520108"/>
              <a:ext cx="52640" cy="250930"/>
            </a:xfrm>
            <a:custGeom>
              <a:rect b="b" l="l" r="r" t="t"/>
              <a:pathLst>
                <a:path extrusionOk="0" h="9572" w="2008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1" name="Google Shape;18171;p75"/>
            <p:cNvSpPr/>
            <p:nvPr/>
          </p:nvSpPr>
          <p:spPr>
            <a:xfrm>
              <a:off x="4694865" y="2544724"/>
              <a:ext cx="314108" cy="226681"/>
            </a:xfrm>
            <a:custGeom>
              <a:rect b="b" l="l" r="r" t="t"/>
              <a:pathLst>
                <a:path extrusionOk="0" h="8647" w="11982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2" name="Google Shape;18172;p75"/>
            <p:cNvSpPr/>
            <p:nvPr/>
          </p:nvSpPr>
          <p:spPr>
            <a:xfrm>
              <a:off x="4981710" y="2544724"/>
              <a:ext cx="28024" cy="226314"/>
            </a:xfrm>
            <a:custGeom>
              <a:rect b="b" l="l" r="r" t="t"/>
              <a:pathLst>
                <a:path extrusionOk="0" h="8633" w="1069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3" name="Google Shape;18173;p75"/>
            <p:cNvSpPr/>
            <p:nvPr/>
          </p:nvSpPr>
          <p:spPr>
            <a:xfrm>
              <a:off x="4775476" y="2618493"/>
              <a:ext cx="69260" cy="30409"/>
            </a:xfrm>
            <a:custGeom>
              <a:rect b="b" l="l" r="r" t="t"/>
              <a:pathLst>
                <a:path extrusionOk="0" h="1160" w="2642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4" name="Google Shape;18174;p75"/>
            <p:cNvSpPr/>
            <p:nvPr/>
          </p:nvSpPr>
          <p:spPr>
            <a:xfrm>
              <a:off x="4775476" y="2643476"/>
              <a:ext cx="69260" cy="30672"/>
            </a:xfrm>
            <a:custGeom>
              <a:rect b="b" l="l" r="r" t="t"/>
              <a:pathLst>
                <a:path extrusionOk="0" h="1170" w="2642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5" name="Google Shape;18175;p75"/>
            <p:cNvSpPr/>
            <p:nvPr/>
          </p:nvSpPr>
          <p:spPr>
            <a:xfrm>
              <a:off x="4775476" y="2668459"/>
              <a:ext cx="69260" cy="30672"/>
            </a:xfrm>
            <a:custGeom>
              <a:rect b="b" l="l" r="r" t="t"/>
              <a:pathLst>
                <a:path extrusionOk="0" h="1170" w="2642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6" name="Google Shape;18176;p75"/>
            <p:cNvSpPr/>
            <p:nvPr/>
          </p:nvSpPr>
          <p:spPr>
            <a:xfrm>
              <a:off x="4860229" y="2618126"/>
              <a:ext cx="68893" cy="30672"/>
            </a:xfrm>
            <a:custGeom>
              <a:rect b="b" l="l" r="r" t="t"/>
              <a:pathLst>
                <a:path extrusionOk="0" h="1170" w="2628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7" name="Google Shape;18177;p75"/>
            <p:cNvSpPr/>
            <p:nvPr/>
          </p:nvSpPr>
          <p:spPr>
            <a:xfrm>
              <a:off x="4860229" y="2643476"/>
              <a:ext cx="68893" cy="30672"/>
            </a:xfrm>
            <a:custGeom>
              <a:rect b="b" l="l" r="r" t="t"/>
              <a:pathLst>
                <a:path extrusionOk="0" h="1170" w="2628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8" name="Google Shape;18178;p75"/>
            <p:cNvSpPr/>
            <p:nvPr/>
          </p:nvSpPr>
          <p:spPr>
            <a:xfrm>
              <a:off x="4860229" y="2668354"/>
              <a:ext cx="68893" cy="30776"/>
            </a:xfrm>
            <a:custGeom>
              <a:rect b="b" l="l" r="r" t="t"/>
              <a:pathLst>
                <a:path extrusionOk="0" h="1174" w="2628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9" name="Google Shape;18179;p75"/>
            <p:cNvSpPr/>
            <p:nvPr/>
          </p:nvSpPr>
          <p:spPr>
            <a:xfrm>
              <a:off x="4825049" y="2584440"/>
              <a:ext cx="54894" cy="33712"/>
            </a:xfrm>
            <a:custGeom>
              <a:rect b="b" l="l" r="r" t="t"/>
              <a:pathLst>
                <a:path extrusionOk="0" h="1286" w="2094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0" name="Google Shape;18180;p75"/>
            <p:cNvSpPr/>
            <p:nvPr/>
          </p:nvSpPr>
          <p:spPr>
            <a:xfrm>
              <a:off x="4843216" y="2584440"/>
              <a:ext cx="36727" cy="33712"/>
            </a:xfrm>
            <a:custGeom>
              <a:rect b="b" l="l" r="r" t="t"/>
              <a:pathLst>
                <a:path extrusionOk="0" h="1286" w="1401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1" name="Google Shape;18181;p75"/>
            <p:cNvSpPr/>
            <p:nvPr/>
          </p:nvSpPr>
          <p:spPr>
            <a:xfrm>
              <a:off x="4809897" y="2606775"/>
              <a:ext cx="85173" cy="95763"/>
            </a:xfrm>
            <a:custGeom>
              <a:rect b="b" l="l" r="r" t="t"/>
              <a:pathLst>
                <a:path extrusionOk="0" h="3653" w="3249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2" name="Google Shape;18182;p75"/>
            <p:cNvSpPr/>
            <p:nvPr/>
          </p:nvSpPr>
          <p:spPr>
            <a:xfrm>
              <a:off x="4843216" y="2606775"/>
              <a:ext cx="51093" cy="94217"/>
            </a:xfrm>
            <a:custGeom>
              <a:rect b="b" l="l" r="r" t="t"/>
              <a:pathLst>
                <a:path extrusionOk="0" h="3594" w="1949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3" name="Google Shape;18183;p75"/>
            <p:cNvSpPr/>
            <p:nvPr/>
          </p:nvSpPr>
          <p:spPr>
            <a:xfrm>
              <a:off x="4801953" y="2440257"/>
              <a:ext cx="101452" cy="56415"/>
            </a:xfrm>
            <a:custGeom>
              <a:rect b="b" l="l" r="r" t="t"/>
              <a:pathLst>
                <a:path extrusionOk="0" h="2152" w="387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4" name="Google Shape;18184;p75"/>
            <p:cNvSpPr/>
            <p:nvPr/>
          </p:nvSpPr>
          <p:spPr>
            <a:xfrm>
              <a:off x="4824656" y="2459945"/>
              <a:ext cx="56048" cy="34079"/>
            </a:xfrm>
            <a:custGeom>
              <a:rect b="b" l="l" r="r" t="t"/>
              <a:pathLst>
                <a:path extrusionOk="0" h="1300" w="2138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5" name="Google Shape;18185;p75"/>
            <p:cNvSpPr/>
            <p:nvPr/>
          </p:nvSpPr>
          <p:spPr>
            <a:xfrm>
              <a:off x="4653996" y="2737326"/>
              <a:ext cx="396607" cy="51486"/>
            </a:xfrm>
            <a:custGeom>
              <a:rect b="b" l="l" r="r" t="t"/>
              <a:pathLst>
                <a:path extrusionOk="0" h="1964" w="15129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6" name="Google Shape;18186;p75"/>
            <p:cNvSpPr/>
            <p:nvPr/>
          </p:nvSpPr>
          <p:spPr>
            <a:xfrm>
              <a:off x="4998749" y="2737326"/>
              <a:ext cx="51853" cy="51486"/>
            </a:xfrm>
            <a:custGeom>
              <a:rect b="b" l="l" r="r" t="t"/>
              <a:pathLst>
                <a:path extrusionOk="0" h="1964" w="1978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87" name="Google Shape;18187;p75"/>
          <p:cNvGrpSpPr/>
          <p:nvPr/>
        </p:nvGrpSpPr>
        <p:grpSpPr>
          <a:xfrm>
            <a:off x="3708783" y="5790280"/>
            <a:ext cx="603260" cy="748543"/>
            <a:chOff x="1854391" y="2895140"/>
            <a:chExt cx="301630" cy="374272"/>
          </a:xfrm>
        </p:grpSpPr>
        <p:sp>
          <p:nvSpPr>
            <p:cNvPr id="18188" name="Google Shape;18188;p75"/>
            <p:cNvSpPr/>
            <p:nvPr/>
          </p:nvSpPr>
          <p:spPr>
            <a:xfrm>
              <a:off x="1968689" y="2943559"/>
              <a:ext cx="72668" cy="60216"/>
            </a:xfrm>
            <a:custGeom>
              <a:rect b="b" l="l" r="r" t="t"/>
              <a:pathLst>
                <a:path extrusionOk="0" h="2297" w="2772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9" name="Google Shape;18189;p75"/>
            <p:cNvSpPr/>
            <p:nvPr/>
          </p:nvSpPr>
          <p:spPr>
            <a:xfrm>
              <a:off x="1991758" y="2943559"/>
              <a:ext cx="26530" cy="18115"/>
            </a:xfrm>
            <a:custGeom>
              <a:rect b="b" l="l" r="r" t="t"/>
              <a:pathLst>
                <a:path extrusionOk="0" h="691" w="1012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0" name="Google Shape;18190;p75"/>
            <p:cNvSpPr/>
            <p:nvPr/>
          </p:nvSpPr>
          <p:spPr>
            <a:xfrm>
              <a:off x="1969056" y="2962486"/>
              <a:ext cx="72301" cy="41289"/>
            </a:xfrm>
            <a:custGeom>
              <a:rect b="b" l="l" r="r" t="t"/>
              <a:pathLst>
                <a:path extrusionOk="0" h="1575" w="2758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1" name="Google Shape;18191;p75"/>
            <p:cNvSpPr/>
            <p:nvPr/>
          </p:nvSpPr>
          <p:spPr>
            <a:xfrm>
              <a:off x="1969056" y="2973470"/>
              <a:ext cx="18193" cy="30672"/>
            </a:xfrm>
            <a:custGeom>
              <a:rect b="b" l="l" r="r" t="t"/>
              <a:pathLst>
                <a:path extrusionOk="0" h="1170" w="694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2" name="Google Shape;18192;p75"/>
            <p:cNvSpPr/>
            <p:nvPr/>
          </p:nvSpPr>
          <p:spPr>
            <a:xfrm>
              <a:off x="2023190" y="2973470"/>
              <a:ext cx="18167" cy="30672"/>
            </a:xfrm>
            <a:custGeom>
              <a:rect b="b" l="l" r="r" t="t"/>
              <a:pathLst>
                <a:path extrusionOk="0" h="1170" w="693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3" name="Google Shape;18193;p75"/>
            <p:cNvSpPr/>
            <p:nvPr/>
          </p:nvSpPr>
          <p:spPr>
            <a:xfrm>
              <a:off x="1980800" y="2895140"/>
              <a:ext cx="48472" cy="54501"/>
            </a:xfrm>
            <a:custGeom>
              <a:rect b="b" l="l" r="r" t="t"/>
              <a:pathLst>
                <a:path extrusionOk="0" h="2079" w="1849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4" name="Google Shape;18194;p75"/>
            <p:cNvSpPr/>
            <p:nvPr/>
          </p:nvSpPr>
          <p:spPr>
            <a:xfrm>
              <a:off x="1980879" y="2895507"/>
              <a:ext cx="33241" cy="54029"/>
            </a:xfrm>
            <a:custGeom>
              <a:rect b="b" l="l" r="r" t="t"/>
              <a:pathLst>
                <a:path extrusionOk="0" h="2061" w="1268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5" name="Google Shape;18195;p75"/>
            <p:cNvSpPr/>
            <p:nvPr/>
          </p:nvSpPr>
          <p:spPr>
            <a:xfrm>
              <a:off x="1981167" y="2895507"/>
              <a:ext cx="48105" cy="23908"/>
            </a:xfrm>
            <a:custGeom>
              <a:rect b="b" l="l" r="r" t="t"/>
              <a:pathLst>
                <a:path extrusionOk="0" h="912" w="1835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6" name="Google Shape;18196;p75"/>
            <p:cNvSpPr/>
            <p:nvPr/>
          </p:nvSpPr>
          <p:spPr>
            <a:xfrm>
              <a:off x="1981167" y="2895507"/>
              <a:ext cx="32952" cy="21968"/>
            </a:xfrm>
            <a:custGeom>
              <a:rect b="b" l="l" r="r" t="t"/>
              <a:pathLst>
                <a:path extrusionOk="0" h="838" w="1257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7" name="Google Shape;18197;p75"/>
            <p:cNvSpPr/>
            <p:nvPr/>
          </p:nvSpPr>
          <p:spPr>
            <a:xfrm>
              <a:off x="1963000" y="3015860"/>
              <a:ext cx="84412" cy="144576"/>
            </a:xfrm>
            <a:custGeom>
              <a:rect b="b" l="l" r="r" t="t"/>
              <a:pathLst>
                <a:path extrusionOk="0" h="5515" w="322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8" name="Google Shape;18198;p75"/>
            <p:cNvSpPr/>
            <p:nvPr/>
          </p:nvSpPr>
          <p:spPr>
            <a:xfrm>
              <a:off x="1963000" y="3100246"/>
              <a:ext cx="84412" cy="60190"/>
            </a:xfrm>
            <a:custGeom>
              <a:rect b="b" l="l" r="r" t="t"/>
              <a:pathLst>
                <a:path extrusionOk="0" h="2296" w="322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9" name="Google Shape;18199;p75"/>
            <p:cNvSpPr/>
            <p:nvPr/>
          </p:nvSpPr>
          <p:spPr>
            <a:xfrm>
              <a:off x="2034908" y="3082079"/>
              <a:ext cx="48472" cy="72668"/>
            </a:xfrm>
            <a:custGeom>
              <a:rect b="b" l="l" r="r" t="t"/>
              <a:pathLst>
                <a:path extrusionOk="0" h="2772" w="1849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0" name="Google Shape;18200;p75"/>
            <p:cNvSpPr/>
            <p:nvPr/>
          </p:nvSpPr>
          <p:spPr>
            <a:xfrm>
              <a:off x="2035275" y="3082446"/>
              <a:ext cx="26897" cy="72301"/>
            </a:xfrm>
            <a:custGeom>
              <a:rect b="b" l="l" r="r" t="t"/>
              <a:pathLst>
                <a:path extrusionOk="0" h="2758" w="1026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1" name="Google Shape;18201;p75"/>
            <p:cNvSpPr/>
            <p:nvPr/>
          </p:nvSpPr>
          <p:spPr>
            <a:xfrm>
              <a:off x="2035275" y="3082446"/>
              <a:ext cx="48105" cy="54134"/>
            </a:xfrm>
            <a:custGeom>
              <a:rect b="b" l="l" r="r" t="t"/>
              <a:pathLst>
                <a:path extrusionOk="0" h="2065" w="1835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2" name="Google Shape;18202;p75"/>
            <p:cNvSpPr/>
            <p:nvPr/>
          </p:nvSpPr>
          <p:spPr>
            <a:xfrm>
              <a:off x="2035275" y="3082079"/>
              <a:ext cx="26897" cy="54134"/>
            </a:xfrm>
            <a:custGeom>
              <a:rect b="b" l="l" r="r" t="t"/>
              <a:pathLst>
                <a:path extrusionOk="0" h="2065" w="1026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3" name="Google Shape;18203;p75"/>
            <p:cNvSpPr/>
            <p:nvPr/>
          </p:nvSpPr>
          <p:spPr>
            <a:xfrm>
              <a:off x="2017134" y="3148665"/>
              <a:ext cx="84412" cy="96524"/>
            </a:xfrm>
            <a:custGeom>
              <a:rect b="b" l="l" r="r" t="t"/>
              <a:pathLst>
                <a:path extrusionOk="0" h="3682" w="322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4" name="Google Shape;18204;p75"/>
            <p:cNvSpPr/>
            <p:nvPr/>
          </p:nvSpPr>
          <p:spPr>
            <a:xfrm>
              <a:off x="2017134" y="3162297"/>
              <a:ext cx="18167" cy="82892"/>
            </a:xfrm>
            <a:custGeom>
              <a:rect b="b" l="l" r="r" t="t"/>
              <a:pathLst>
                <a:path extrusionOk="0" h="3162" w="693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5" name="Google Shape;18205;p75"/>
            <p:cNvSpPr/>
            <p:nvPr/>
          </p:nvSpPr>
          <p:spPr>
            <a:xfrm>
              <a:off x="2083353" y="3162297"/>
              <a:ext cx="18193" cy="82892"/>
            </a:xfrm>
            <a:custGeom>
              <a:rect b="b" l="l" r="r" t="t"/>
              <a:pathLst>
                <a:path extrusionOk="0" h="3162" w="694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6" name="Google Shape;18206;p75"/>
            <p:cNvSpPr/>
            <p:nvPr/>
          </p:nvSpPr>
          <p:spPr>
            <a:xfrm>
              <a:off x="1926666" y="3082079"/>
              <a:ext cx="47711" cy="72668"/>
            </a:xfrm>
            <a:custGeom>
              <a:rect b="b" l="l" r="r" t="t"/>
              <a:pathLst>
                <a:path extrusionOk="0" h="2772" w="182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7" name="Google Shape;18207;p75"/>
            <p:cNvSpPr/>
            <p:nvPr/>
          </p:nvSpPr>
          <p:spPr>
            <a:xfrm>
              <a:off x="1926666" y="3082446"/>
              <a:ext cx="27290" cy="72301"/>
            </a:xfrm>
            <a:custGeom>
              <a:rect b="b" l="l" r="r" t="t"/>
              <a:pathLst>
                <a:path extrusionOk="0" h="2758" w="1041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8" name="Google Shape;18208;p75"/>
            <p:cNvSpPr/>
            <p:nvPr/>
          </p:nvSpPr>
          <p:spPr>
            <a:xfrm>
              <a:off x="1926666" y="3082446"/>
              <a:ext cx="48472" cy="54134"/>
            </a:xfrm>
            <a:custGeom>
              <a:rect b="b" l="l" r="r" t="t"/>
              <a:pathLst>
                <a:path extrusionOk="0" h="2065" w="1849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9" name="Google Shape;18209;p75"/>
            <p:cNvSpPr/>
            <p:nvPr/>
          </p:nvSpPr>
          <p:spPr>
            <a:xfrm>
              <a:off x="1926666" y="3082079"/>
              <a:ext cx="27290" cy="54134"/>
            </a:xfrm>
            <a:custGeom>
              <a:rect b="b" l="l" r="r" t="t"/>
              <a:pathLst>
                <a:path extrusionOk="0" h="2065" w="1041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0" name="Google Shape;18210;p75"/>
            <p:cNvSpPr/>
            <p:nvPr/>
          </p:nvSpPr>
          <p:spPr>
            <a:xfrm>
              <a:off x="1908525" y="3148665"/>
              <a:ext cx="84412" cy="96524"/>
            </a:xfrm>
            <a:custGeom>
              <a:rect b="b" l="l" r="r" t="t"/>
              <a:pathLst>
                <a:path extrusionOk="0" h="3682" w="322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1" name="Google Shape;18211;p75"/>
            <p:cNvSpPr/>
            <p:nvPr/>
          </p:nvSpPr>
          <p:spPr>
            <a:xfrm>
              <a:off x="1908892" y="3162297"/>
              <a:ext cx="17800" cy="82892"/>
            </a:xfrm>
            <a:custGeom>
              <a:rect b="b" l="l" r="r" t="t"/>
              <a:pathLst>
                <a:path extrusionOk="0" h="3162" w="679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2" name="Google Shape;18212;p75"/>
            <p:cNvSpPr/>
            <p:nvPr/>
          </p:nvSpPr>
          <p:spPr>
            <a:xfrm>
              <a:off x="1975111" y="3162297"/>
              <a:ext cx="18193" cy="82892"/>
            </a:xfrm>
            <a:custGeom>
              <a:rect b="b" l="l" r="r" t="t"/>
              <a:pathLst>
                <a:path extrusionOk="0" h="3162" w="694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3" name="Google Shape;18213;p75"/>
            <p:cNvSpPr/>
            <p:nvPr/>
          </p:nvSpPr>
          <p:spPr>
            <a:xfrm>
              <a:off x="2089409" y="3142242"/>
              <a:ext cx="48078" cy="72694"/>
            </a:xfrm>
            <a:custGeom>
              <a:rect b="b" l="l" r="r" t="t"/>
              <a:pathLst>
                <a:path extrusionOk="0" h="2773" w="1834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4" name="Google Shape;18214;p75"/>
            <p:cNvSpPr/>
            <p:nvPr/>
          </p:nvSpPr>
          <p:spPr>
            <a:xfrm>
              <a:off x="2089409" y="3142609"/>
              <a:ext cx="27264" cy="72327"/>
            </a:xfrm>
            <a:custGeom>
              <a:rect b="b" l="l" r="r" t="t"/>
              <a:pathLst>
                <a:path extrusionOk="0" h="2759" w="104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5" name="Google Shape;18215;p75"/>
            <p:cNvSpPr/>
            <p:nvPr/>
          </p:nvSpPr>
          <p:spPr>
            <a:xfrm>
              <a:off x="2089409" y="3142242"/>
              <a:ext cx="48445" cy="54527"/>
            </a:xfrm>
            <a:custGeom>
              <a:rect b="b" l="l" r="r" t="t"/>
              <a:pathLst>
                <a:path extrusionOk="0" h="2080" w="1848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6" name="Google Shape;18216;p75"/>
            <p:cNvSpPr/>
            <p:nvPr/>
          </p:nvSpPr>
          <p:spPr>
            <a:xfrm>
              <a:off x="2089409" y="3142609"/>
              <a:ext cx="27264" cy="53767"/>
            </a:xfrm>
            <a:custGeom>
              <a:rect b="b" l="l" r="r" t="t"/>
              <a:pathLst>
                <a:path extrusionOk="0" h="2051" w="104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7" name="Google Shape;18217;p75"/>
            <p:cNvSpPr/>
            <p:nvPr/>
          </p:nvSpPr>
          <p:spPr>
            <a:xfrm>
              <a:off x="2071609" y="3208855"/>
              <a:ext cx="84412" cy="60190"/>
            </a:xfrm>
            <a:custGeom>
              <a:rect b="b" l="l" r="r" t="t"/>
              <a:pathLst>
                <a:path extrusionOk="0" h="2296" w="322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8" name="Google Shape;18218;p75"/>
            <p:cNvSpPr/>
            <p:nvPr/>
          </p:nvSpPr>
          <p:spPr>
            <a:xfrm>
              <a:off x="2071609" y="3222460"/>
              <a:ext cx="17826" cy="46951"/>
            </a:xfrm>
            <a:custGeom>
              <a:rect b="b" l="l" r="r" t="t"/>
              <a:pathLst>
                <a:path extrusionOk="0" h="1791" w="68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9" name="Google Shape;18219;p75"/>
            <p:cNvSpPr/>
            <p:nvPr/>
          </p:nvSpPr>
          <p:spPr>
            <a:xfrm>
              <a:off x="2137828" y="3222460"/>
              <a:ext cx="17826" cy="46951"/>
            </a:xfrm>
            <a:custGeom>
              <a:rect b="b" l="l" r="r" t="t"/>
              <a:pathLst>
                <a:path extrusionOk="0" h="1791" w="68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0" name="Google Shape;18220;p75"/>
            <p:cNvSpPr/>
            <p:nvPr/>
          </p:nvSpPr>
          <p:spPr>
            <a:xfrm>
              <a:off x="1980800" y="3142242"/>
              <a:ext cx="48078" cy="72694"/>
            </a:xfrm>
            <a:custGeom>
              <a:rect b="b" l="l" r="r" t="t"/>
              <a:pathLst>
                <a:path extrusionOk="0" h="2773" w="1834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1" name="Google Shape;18221;p75"/>
            <p:cNvSpPr/>
            <p:nvPr/>
          </p:nvSpPr>
          <p:spPr>
            <a:xfrm>
              <a:off x="1981167" y="3142609"/>
              <a:ext cx="26897" cy="72327"/>
            </a:xfrm>
            <a:custGeom>
              <a:rect b="b" l="l" r="r" t="t"/>
              <a:pathLst>
                <a:path extrusionOk="0" h="2759" w="1026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2" name="Google Shape;18222;p75"/>
            <p:cNvSpPr/>
            <p:nvPr/>
          </p:nvSpPr>
          <p:spPr>
            <a:xfrm>
              <a:off x="1980800" y="3142242"/>
              <a:ext cx="48472" cy="54527"/>
            </a:xfrm>
            <a:custGeom>
              <a:rect b="b" l="l" r="r" t="t"/>
              <a:pathLst>
                <a:path extrusionOk="0" h="2080" w="1849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3" name="Google Shape;18223;p75"/>
            <p:cNvSpPr/>
            <p:nvPr/>
          </p:nvSpPr>
          <p:spPr>
            <a:xfrm>
              <a:off x="1980800" y="3142609"/>
              <a:ext cx="27264" cy="53767"/>
            </a:xfrm>
            <a:custGeom>
              <a:rect b="b" l="l" r="r" t="t"/>
              <a:pathLst>
                <a:path extrusionOk="0" h="2051" w="104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4" name="Google Shape;18224;p75"/>
            <p:cNvSpPr/>
            <p:nvPr/>
          </p:nvSpPr>
          <p:spPr>
            <a:xfrm>
              <a:off x="1962633" y="3208855"/>
              <a:ext cx="84779" cy="60190"/>
            </a:xfrm>
            <a:custGeom>
              <a:rect b="b" l="l" r="r" t="t"/>
              <a:pathLst>
                <a:path extrusionOk="0" h="2296" w="3234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5" name="Google Shape;18225;p75"/>
            <p:cNvSpPr/>
            <p:nvPr/>
          </p:nvSpPr>
          <p:spPr>
            <a:xfrm>
              <a:off x="1963000" y="3222460"/>
              <a:ext cx="18193" cy="46951"/>
            </a:xfrm>
            <a:custGeom>
              <a:rect b="b" l="l" r="r" t="t"/>
              <a:pathLst>
                <a:path extrusionOk="0" h="1791" w="694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6" name="Google Shape;18226;p75"/>
            <p:cNvSpPr/>
            <p:nvPr/>
          </p:nvSpPr>
          <p:spPr>
            <a:xfrm>
              <a:off x="2029245" y="3222460"/>
              <a:ext cx="18167" cy="46584"/>
            </a:xfrm>
            <a:custGeom>
              <a:rect b="b" l="l" r="r" t="t"/>
              <a:pathLst>
                <a:path extrusionOk="0" h="1777" w="693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7" name="Google Shape;18227;p75"/>
            <p:cNvSpPr/>
            <p:nvPr/>
          </p:nvSpPr>
          <p:spPr>
            <a:xfrm>
              <a:off x="1872558" y="3142242"/>
              <a:ext cx="47711" cy="72694"/>
            </a:xfrm>
            <a:custGeom>
              <a:rect b="b" l="l" r="r" t="t"/>
              <a:pathLst>
                <a:path extrusionOk="0" h="2773" w="182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8" name="Google Shape;18228;p75"/>
            <p:cNvSpPr/>
            <p:nvPr/>
          </p:nvSpPr>
          <p:spPr>
            <a:xfrm>
              <a:off x="1872558" y="3142609"/>
              <a:ext cx="26897" cy="72327"/>
            </a:xfrm>
            <a:custGeom>
              <a:rect b="b" l="l" r="r" t="t"/>
              <a:pathLst>
                <a:path extrusionOk="0" h="2759" w="1026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9" name="Google Shape;18229;p75"/>
            <p:cNvSpPr/>
            <p:nvPr/>
          </p:nvSpPr>
          <p:spPr>
            <a:xfrm>
              <a:off x="1872558" y="3142242"/>
              <a:ext cx="48105" cy="54527"/>
            </a:xfrm>
            <a:custGeom>
              <a:rect b="b" l="l" r="r" t="t"/>
              <a:pathLst>
                <a:path extrusionOk="0" h="2080" w="1835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0" name="Google Shape;18230;p75"/>
            <p:cNvSpPr/>
            <p:nvPr/>
          </p:nvSpPr>
          <p:spPr>
            <a:xfrm>
              <a:off x="1872558" y="3142609"/>
              <a:ext cx="27290" cy="53767"/>
            </a:xfrm>
            <a:custGeom>
              <a:rect b="b" l="l" r="r" t="t"/>
              <a:pathLst>
                <a:path extrusionOk="0" h="2051" w="1041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1" name="Google Shape;18231;p75"/>
            <p:cNvSpPr/>
            <p:nvPr/>
          </p:nvSpPr>
          <p:spPr>
            <a:xfrm>
              <a:off x="1854391" y="3208855"/>
              <a:ext cx="84045" cy="60190"/>
            </a:xfrm>
            <a:custGeom>
              <a:rect b="b" l="l" r="r" t="t"/>
              <a:pathLst>
                <a:path extrusionOk="0" h="2296" w="3206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2" name="Google Shape;18232;p75"/>
            <p:cNvSpPr/>
            <p:nvPr/>
          </p:nvSpPr>
          <p:spPr>
            <a:xfrm>
              <a:off x="1854391" y="3222460"/>
              <a:ext cx="18193" cy="46951"/>
            </a:xfrm>
            <a:custGeom>
              <a:rect b="b" l="l" r="r" t="t"/>
              <a:pathLst>
                <a:path extrusionOk="0" h="1791" w="694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3" name="Google Shape;18233;p75"/>
            <p:cNvSpPr/>
            <p:nvPr/>
          </p:nvSpPr>
          <p:spPr>
            <a:xfrm>
              <a:off x="1920637" y="3222460"/>
              <a:ext cx="18167" cy="46584"/>
            </a:xfrm>
            <a:custGeom>
              <a:rect b="b" l="l" r="r" t="t"/>
              <a:pathLst>
                <a:path extrusionOk="0" h="1777" w="693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4" name="Google Shape;18234;p75"/>
            <p:cNvSpPr/>
            <p:nvPr/>
          </p:nvSpPr>
          <p:spPr>
            <a:xfrm>
              <a:off x="1946354" y="2997693"/>
              <a:ext cx="117338" cy="24249"/>
            </a:xfrm>
            <a:custGeom>
              <a:rect b="b" l="l" r="r" t="t"/>
              <a:pathLst>
                <a:path extrusionOk="0" h="925" w="4476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5" name="Google Shape;18235;p75"/>
            <p:cNvSpPr/>
            <p:nvPr/>
          </p:nvSpPr>
          <p:spPr>
            <a:xfrm>
              <a:off x="1986856" y="3040056"/>
              <a:ext cx="36360" cy="18193"/>
            </a:xfrm>
            <a:custGeom>
              <a:rect b="b" l="l" r="r" t="t"/>
              <a:pathLst>
                <a:path extrusionOk="0" h="694" w="1387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6" name="Google Shape;18236;p75"/>
            <p:cNvSpPr/>
            <p:nvPr/>
          </p:nvSpPr>
          <p:spPr>
            <a:xfrm>
              <a:off x="1963000" y="3009804"/>
              <a:ext cx="84412" cy="12138"/>
            </a:xfrm>
            <a:custGeom>
              <a:rect b="b" l="l" r="r" t="t"/>
              <a:pathLst>
                <a:path extrusionOk="0" h="463" w="322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7" name="Google Shape;18237;p75"/>
          <p:cNvGrpSpPr/>
          <p:nvPr/>
        </p:nvGrpSpPr>
        <p:grpSpPr>
          <a:xfrm>
            <a:off x="10345634" y="4876739"/>
            <a:ext cx="579037" cy="715302"/>
            <a:chOff x="5172817" y="2438370"/>
            <a:chExt cx="289518" cy="357651"/>
          </a:xfrm>
        </p:grpSpPr>
        <p:sp>
          <p:nvSpPr>
            <p:cNvPr id="18238" name="Google Shape;18238;p75"/>
            <p:cNvSpPr/>
            <p:nvPr/>
          </p:nvSpPr>
          <p:spPr>
            <a:xfrm>
              <a:off x="5267427" y="2438370"/>
              <a:ext cx="119593" cy="30672"/>
            </a:xfrm>
            <a:custGeom>
              <a:rect b="b" l="l" r="r" t="t"/>
              <a:pathLst>
                <a:path extrusionOk="0" h="1170" w="4562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9" name="Google Shape;18239;p75"/>
            <p:cNvSpPr/>
            <p:nvPr/>
          </p:nvSpPr>
          <p:spPr>
            <a:xfrm>
              <a:off x="5352940" y="2438370"/>
              <a:ext cx="33712" cy="30672"/>
            </a:xfrm>
            <a:custGeom>
              <a:rect b="b" l="l" r="r" t="t"/>
              <a:pathLst>
                <a:path extrusionOk="0" h="1170" w="1286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0" name="Google Shape;18240;p75"/>
            <p:cNvSpPr/>
            <p:nvPr/>
          </p:nvSpPr>
          <p:spPr>
            <a:xfrm>
              <a:off x="5172817" y="2469015"/>
              <a:ext cx="281942" cy="327006"/>
            </a:xfrm>
            <a:custGeom>
              <a:rect b="b" l="l" r="r" t="t"/>
              <a:pathLst>
                <a:path extrusionOk="0" h="12474" w="10755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1" name="Google Shape;18241;p75"/>
            <p:cNvSpPr/>
            <p:nvPr/>
          </p:nvSpPr>
          <p:spPr>
            <a:xfrm>
              <a:off x="5289002" y="2469015"/>
              <a:ext cx="172967" cy="325092"/>
            </a:xfrm>
            <a:custGeom>
              <a:rect b="b" l="l" r="r" t="t"/>
              <a:pathLst>
                <a:path extrusionOk="0" h="12401" w="6598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2" name="Google Shape;18242;p75"/>
            <p:cNvSpPr/>
            <p:nvPr/>
          </p:nvSpPr>
          <p:spPr>
            <a:xfrm>
              <a:off x="5192505" y="2645285"/>
              <a:ext cx="269831" cy="150736"/>
            </a:xfrm>
            <a:custGeom>
              <a:rect b="b" l="l" r="r" t="t"/>
              <a:pathLst>
                <a:path extrusionOk="0" h="5750" w="10293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3" name="Google Shape;18243;p75"/>
            <p:cNvSpPr/>
            <p:nvPr/>
          </p:nvSpPr>
          <p:spPr>
            <a:xfrm>
              <a:off x="5404400" y="2653700"/>
              <a:ext cx="51119" cy="140801"/>
            </a:xfrm>
            <a:custGeom>
              <a:rect b="b" l="l" r="r" t="t"/>
              <a:pathLst>
                <a:path extrusionOk="0" h="5371" w="195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4" name="Google Shape;18244;p75"/>
            <p:cNvSpPr/>
            <p:nvPr/>
          </p:nvSpPr>
          <p:spPr>
            <a:xfrm>
              <a:off x="5403273" y="2692288"/>
              <a:ext cx="19320" cy="16515"/>
            </a:xfrm>
            <a:custGeom>
              <a:rect b="b" l="l" r="r" t="t"/>
              <a:pathLst>
                <a:path extrusionOk="0" h="630" w="737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5" name="Google Shape;18245;p75"/>
            <p:cNvSpPr/>
            <p:nvPr/>
          </p:nvSpPr>
          <p:spPr>
            <a:xfrm>
              <a:off x="5363531" y="2752478"/>
              <a:ext cx="16699" cy="14287"/>
            </a:xfrm>
            <a:custGeom>
              <a:rect b="b" l="l" r="r" t="t"/>
              <a:pathLst>
                <a:path extrusionOk="0" h="545" w="637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6" name="Google Shape;18246;p75"/>
            <p:cNvSpPr/>
            <p:nvPr/>
          </p:nvSpPr>
          <p:spPr>
            <a:xfrm>
              <a:off x="5248133" y="2682458"/>
              <a:ext cx="16673" cy="14313"/>
            </a:xfrm>
            <a:custGeom>
              <a:rect b="b" l="l" r="r" t="t"/>
              <a:pathLst>
                <a:path extrusionOk="0" h="546" w="636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7" name="Google Shape;18247;p75"/>
            <p:cNvSpPr/>
            <p:nvPr/>
          </p:nvSpPr>
          <p:spPr>
            <a:xfrm>
              <a:off x="5271202" y="2752478"/>
              <a:ext cx="16673" cy="14287"/>
            </a:xfrm>
            <a:custGeom>
              <a:rect b="b" l="l" r="r" t="t"/>
              <a:pathLst>
                <a:path extrusionOk="0" h="545" w="636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8" name="Google Shape;18248;p75"/>
            <p:cNvSpPr/>
            <p:nvPr/>
          </p:nvSpPr>
          <p:spPr>
            <a:xfrm>
              <a:off x="5312831" y="2697584"/>
              <a:ext cx="20081" cy="17145"/>
            </a:xfrm>
            <a:custGeom>
              <a:rect b="b" l="l" r="r" t="t"/>
              <a:pathLst>
                <a:path extrusionOk="0" h="654" w="766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49" name="Google Shape;18249;p75"/>
          <p:cNvGrpSpPr/>
          <p:nvPr/>
        </p:nvGrpSpPr>
        <p:grpSpPr>
          <a:xfrm>
            <a:off x="6469012" y="4969069"/>
            <a:ext cx="776593" cy="586639"/>
            <a:chOff x="3234506" y="2484534"/>
            <a:chExt cx="388297" cy="293320"/>
          </a:xfrm>
        </p:grpSpPr>
        <p:sp>
          <p:nvSpPr>
            <p:cNvPr id="18250" name="Google Shape;18250;p75"/>
            <p:cNvSpPr/>
            <p:nvPr/>
          </p:nvSpPr>
          <p:spPr>
            <a:xfrm>
              <a:off x="3531208" y="2527684"/>
              <a:ext cx="91595" cy="250170"/>
            </a:xfrm>
            <a:custGeom>
              <a:rect b="b" l="l" r="r" t="t"/>
              <a:pathLst>
                <a:path extrusionOk="0" h="9543" w="3494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1" name="Google Shape;18251;p75"/>
            <p:cNvSpPr/>
            <p:nvPr/>
          </p:nvSpPr>
          <p:spPr>
            <a:xfrm>
              <a:off x="3520984" y="2527684"/>
              <a:ext cx="70413" cy="157814"/>
            </a:xfrm>
            <a:custGeom>
              <a:rect b="b" l="l" r="r" t="t"/>
              <a:pathLst>
                <a:path extrusionOk="0" h="6020" w="2686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2" name="Google Shape;18252;p75"/>
            <p:cNvSpPr/>
            <p:nvPr/>
          </p:nvSpPr>
          <p:spPr>
            <a:xfrm>
              <a:off x="3234506" y="2576130"/>
              <a:ext cx="340244" cy="201724"/>
            </a:xfrm>
            <a:custGeom>
              <a:rect b="b" l="l" r="r" t="t"/>
              <a:pathLst>
                <a:path extrusionOk="0" h="7695" w="12979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3" name="Google Shape;18253;p75"/>
            <p:cNvSpPr/>
            <p:nvPr/>
          </p:nvSpPr>
          <p:spPr>
            <a:xfrm>
              <a:off x="3234506" y="2484534"/>
              <a:ext cx="297095" cy="105227"/>
            </a:xfrm>
            <a:custGeom>
              <a:rect b="b" l="l" r="r" t="t"/>
              <a:pathLst>
                <a:path extrusionOk="0" h="4014" w="11333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4" name="Google Shape;18254;p75"/>
            <p:cNvSpPr/>
            <p:nvPr/>
          </p:nvSpPr>
          <p:spPr>
            <a:xfrm>
              <a:off x="3268192" y="2507971"/>
              <a:ext cx="51879" cy="58486"/>
            </a:xfrm>
            <a:custGeom>
              <a:rect b="b" l="l" r="r" t="t"/>
              <a:pathLst>
                <a:path extrusionOk="0" h="2231" w="1979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5" name="Google Shape;18255;p75"/>
            <p:cNvSpPr/>
            <p:nvPr/>
          </p:nvSpPr>
          <p:spPr>
            <a:xfrm>
              <a:off x="3327229" y="2507997"/>
              <a:ext cx="46951" cy="58695"/>
            </a:xfrm>
            <a:custGeom>
              <a:rect b="b" l="l" r="r" t="t"/>
              <a:pathLst>
                <a:path extrusionOk="0" h="2239" w="1791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6" name="Google Shape;18256;p75"/>
            <p:cNvSpPr/>
            <p:nvPr/>
          </p:nvSpPr>
          <p:spPr>
            <a:xfrm>
              <a:off x="3379292" y="2508049"/>
              <a:ext cx="66796" cy="58643"/>
            </a:xfrm>
            <a:custGeom>
              <a:rect b="b" l="l" r="r" t="t"/>
              <a:pathLst>
                <a:path extrusionOk="0" h="2237" w="2548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7" name="Google Shape;18257;p75"/>
            <p:cNvSpPr/>
            <p:nvPr/>
          </p:nvSpPr>
          <p:spPr>
            <a:xfrm>
              <a:off x="3450072" y="2507971"/>
              <a:ext cx="50647" cy="58748"/>
            </a:xfrm>
            <a:custGeom>
              <a:rect b="b" l="l" r="r" t="t"/>
              <a:pathLst>
                <a:path extrusionOk="0" h="2241" w="1932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8" name="Google Shape;18258;p75"/>
            <p:cNvSpPr/>
            <p:nvPr/>
          </p:nvSpPr>
          <p:spPr>
            <a:xfrm>
              <a:off x="3271233" y="2606775"/>
              <a:ext cx="91595" cy="78724"/>
            </a:xfrm>
            <a:custGeom>
              <a:rect b="b" l="l" r="r" t="t"/>
              <a:pathLst>
                <a:path extrusionOk="0" h="3003" w="3494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9" name="Google Shape;18259;p75"/>
            <p:cNvSpPr/>
            <p:nvPr/>
          </p:nvSpPr>
          <p:spPr>
            <a:xfrm>
              <a:off x="3395361" y="2640068"/>
              <a:ext cx="107482" cy="12138"/>
            </a:xfrm>
            <a:custGeom>
              <a:rect b="b" l="l" r="r" t="t"/>
              <a:pathLst>
                <a:path extrusionOk="0" h="463" w="410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0" name="Google Shape;18260;p75"/>
            <p:cNvSpPr/>
            <p:nvPr/>
          </p:nvSpPr>
          <p:spPr>
            <a:xfrm>
              <a:off x="3395361" y="2607142"/>
              <a:ext cx="107482" cy="12138"/>
            </a:xfrm>
            <a:custGeom>
              <a:rect b="b" l="l" r="r" t="t"/>
              <a:pathLst>
                <a:path extrusionOk="0" h="463" w="410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1" name="Google Shape;18261;p75"/>
            <p:cNvSpPr/>
            <p:nvPr/>
          </p:nvSpPr>
          <p:spPr>
            <a:xfrm>
              <a:off x="3394077" y="2672968"/>
              <a:ext cx="108766" cy="12583"/>
            </a:xfrm>
            <a:custGeom>
              <a:rect b="b" l="l" r="r" t="t"/>
              <a:pathLst>
                <a:path extrusionOk="0" h="480" w="4149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2" name="Google Shape;18262;p75"/>
            <p:cNvSpPr/>
            <p:nvPr/>
          </p:nvSpPr>
          <p:spPr>
            <a:xfrm>
              <a:off x="3395361" y="2705920"/>
              <a:ext cx="107482" cy="12505"/>
            </a:xfrm>
            <a:custGeom>
              <a:rect b="b" l="l" r="r" t="t"/>
              <a:pathLst>
                <a:path extrusionOk="0" h="477" w="410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3" name="Google Shape;18263;p75"/>
            <p:cNvSpPr/>
            <p:nvPr/>
          </p:nvSpPr>
          <p:spPr>
            <a:xfrm>
              <a:off x="3262006" y="2705894"/>
              <a:ext cx="110051" cy="12583"/>
            </a:xfrm>
            <a:custGeom>
              <a:rect b="b" l="l" r="r" t="t"/>
              <a:pathLst>
                <a:path extrusionOk="0" h="480" w="4198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4" name="Google Shape;18264;p75"/>
            <p:cNvSpPr/>
            <p:nvPr/>
          </p:nvSpPr>
          <p:spPr>
            <a:xfrm>
              <a:off x="3263290" y="2738846"/>
              <a:ext cx="107481" cy="12505"/>
            </a:xfrm>
            <a:custGeom>
              <a:rect b="b" l="l" r="r" t="t"/>
              <a:pathLst>
                <a:path extrusionOk="0" h="477" w="410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5" name="Google Shape;18265;p75"/>
            <p:cNvSpPr/>
            <p:nvPr/>
          </p:nvSpPr>
          <p:spPr>
            <a:xfrm>
              <a:off x="3395361" y="2738846"/>
              <a:ext cx="107482" cy="12505"/>
            </a:xfrm>
            <a:custGeom>
              <a:rect b="b" l="l" r="r" t="t"/>
              <a:pathLst>
                <a:path extrusionOk="0" h="477" w="410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6" name="Google Shape;18266;p75"/>
          <p:cNvGrpSpPr/>
          <p:nvPr/>
        </p:nvGrpSpPr>
        <p:grpSpPr>
          <a:xfrm>
            <a:off x="12130299" y="6734072"/>
            <a:ext cx="725107" cy="712996"/>
            <a:chOff x="6065149" y="3367036"/>
            <a:chExt cx="362553" cy="356498"/>
          </a:xfrm>
        </p:grpSpPr>
        <p:sp>
          <p:nvSpPr>
            <p:cNvPr id="18267" name="Google Shape;18267;p75"/>
            <p:cNvSpPr/>
            <p:nvPr/>
          </p:nvSpPr>
          <p:spPr>
            <a:xfrm>
              <a:off x="6065149" y="3367036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8" name="Google Shape;18268;p75"/>
            <p:cNvSpPr/>
            <p:nvPr/>
          </p:nvSpPr>
          <p:spPr>
            <a:xfrm>
              <a:off x="6219923" y="3367036"/>
              <a:ext cx="207780" cy="356472"/>
            </a:xfrm>
            <a:custGeom>
              <a:rect b="b" l="l" r="r" t="t"/>
              <a:pathLst>
                <a:path extrusionOk="0" h="13598" w="7926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9" name="Google Shape;18269;p75"/>
            <p:cNvSpPr/>
            <p:nvPr/>
          </p:nvSpPr>
          <p:spPr>
            <a:xfrm>
              <a:off x="6119257" y="3421144"/>
              <a:ext cx="247889" cy="247889"/>
            </a:xfrm>
            <a:custGeom>
              <a:rect b="b" l="l" r="r" t="t"/>
              <a:pathLst>
                <a:path extrusionOk="0" h="9456" w="9456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0" name="Google Shape;18270;p75"/>
            <p:cNvSpPr/>
            <p:nvPr/>
          </p:nvSpPr>
          <p:spPr>
            <a:xfrm>
              <a:off x="6224091" y="3421144"/>
              <a:ext cx="148744" cy="248020"/>
            </a:xfrm>
            <a:custGeom>
              <a:rect b="b" l="l" r="r" t="t"/>
              <a:pathLst>
                <a:path extrusionOk="0" h="9461" w="5674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1" name="Google Shape;18271;p75"/>
            <p:cNvSpPr/>
            <p:nvPr/>
          </p:nvSpPr>
          <p:spPr>
            <a:xfrm>
              <a:off x="6069685" y="3415848"/>
              <a:ext cx="303517" cy="259293"/>
            </a:xfrm>
            <a:custGeom>
              <a:rect b="b" l="l" r="r" t="t"/>
              <a:pathLst>
                <a:path extrusionOk="0" h="9891" w="11578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72" name="Google Shape;18272;p75"/>
          <p:cNvGrpSpPr/>
          <p:nvPr/>
        </p:nvGrpSpPr>
        <p:grpSpPr>
          <a:xfrm>
            <a:off x="5732633" y="7634715"/>
            <a:ext cx="725841" cy="713730"/>
            <a:chOff x="2866317" y="3817357"/>
            <a:chExt cx="362920" cy="356865"/>
          </a:xfrm>
        </p:grpSpPr>
        <p:sp>
          <p:nvSpPr>
            <p:cNvPr id="18273" name="Google Shape;18273;p75"/>
            <p:cNvSpPr/>
            <p:nvPr/>
          </p:nvSpPr>
          <p:spPr>
            <a:xfrm>
              <a:off x="2866317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4" name="Google Shape;18274;p75"/>
            <p:cNvSpPr/>
            <p:nvPr/>
          </p:nvSpPr>
          <p:spPr>
            <a:xfrm>
              <a:off x="3021457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5" name="Google Shape;18275;p75"/>
            <p:cNvSpPr/>
            <p:nvPr/>
          </p:nvSpPr>
          <p:spPr>
            <a:xfrm>
              <a:off x="2928367" y="3894561"/>
              <a:ext cx="194175" cy="279662"/>
            </a:xfrm>
            <a:custGeom>
              <a:rect b="b" l="l" r="r" t="t"/>
              <a:pathLst>
                <a:path extrusionOk="0" h="10668" w="7407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76" name="Google Shape;18276;p75"/>
          <p:cNvGrpSpPr/>
          <p:nvPr/>
        </p:nvGrpSpPr>
        <p:grpSpPr>
          <a:xfrm>
            <a:off x="13081641" y="6734072"/>
            <a:ext cx="725107" cy="712996"/>
            <a:chOff x="6540821" y="3367036"/>
            <a:chExt cx="362553" cy="356498"/>
          </a:xfrm>
        </p:grpSpPr>
        <p:sp>
          <p:nvSpPr>
            <p:cNvPr id="18277" name="Google Shape;18277;p75"/>
            <p:cNvSpPr/>
            <p:nvPr/>
          </p:nvSpPr>
          <p:spPr>
            <a:xfrm>
              <a:off x="6540821" y="3367036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8" name="Google Shape;18278;p75"/>
            <p:cNvSpPr/>
            <p:nvPr/>
          </p:nvSpPr>
          <p:spPr>
            <a:xfrm>
              <a:off x="6695987" y="3367036"/>
              <a:ext cx="207387" cy="356472"/>
            </a:xfrm>
            <a:custGeom>
              <a:rect b="b" l="l" r="r" t="t"/>
              <a:pathLst>
                <a:path extrusionOk="0" h="13598" w="7911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9" name="Google Shape;18279;p75"/>
            <p:cNvSpPr/>
            <p:nvPr/>
          </p:nvSpPr>
          <p:spPr>
            <a:xfrm>
              <a:off x="6579802" y="3405992"/>
              <a:ext cx="278534" cy="278561"/>
            </a:xfrm>
            <a:custGeom>
              <a:rect b="b" l="l" r="r" t="t"/>
              <a:pathLst>
                <a:path extrusionOk="0" h="10626" w="10625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0" name="Google Shape;18280;p75"/>
            <p:cNvSpPr/>
            <p:nvPr/>
          </p:nvSpPr>
          <p:spPr>
            <a:xfrm>
              <a:off x="6672892" y="3510563"/>
              <a:ext cx="80637" cy="69155"/>
            </a:xfrm>
            <a:custGeom>
              <a:rect b="b" l="l" r="r" t="t"/>
              <a:pathLst>
                <a:path extrusionOk="0" h="2638" w="3076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1" name="Google Shape;18281;p75"/>
            <p:cNvSpPr/>
            <p:nvPr/>
          </p:nvSpPr>
          <p:spPr>
            <a:xfrm>
              <a:off x="6541581" y="3458605"/>
              <a:ext cx="213469" cy="225187"/>
            </a:xfrm>
            <a:custGeom>
              <a:rect b="b" l="l" r="r" t="t"/>
              <a:pathLst>
                <a:path extrusionOk="0" h="8590" w="8143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2" name="Google Shape;18282;p75"/>
            <p:cNvSpPr/>
            <p:nvPr/>
          </p:nvSpPr>
          <p:spPr>
            <a:xfrm>
              <a:off x="6609687" y="3405965"/>
              <a:ext cx="237691" cy="143475"/>
            </a:xfrm>
            <a:custGeom>
              <a:rect b="b" l="l" r="r" t="t"/>
              <a:pathLst>
                <a:path extrusionOk="0" h="5473" w="9067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3" name="Google Shape;18283;p75"/>
            <p:cNvSpPr/>
            <p:nvPr/>
          </p:nvSpPr>
          <p:spPr>
            <a:xfrm>
              <a:off x="6703537" y="3490771"/>
              <a:ext cx="154800" cy="193860"/>
            </a:xfrm>
            <a:custGeom>
              <a:rect b="b" l="l" r="r" t="t"/>
              <a:pathLst>
                <a:path extrusionOk="0" h="7395" w="5905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84" name="Google Shape;18284;p75"/>
          <p:cNvGrpSpPr/>
          <p:nvPr/>
        </p:nvGrpSpPr>
        <p:grpSpPr>
          <a:xfrm>
            <a:off x="4604916" y="4949407"/>
            <a:ext cx="708958" cy="625123"/>
            <a:chOff x="2302458" y="2474704"/>
            <a:chExt cx="354479" cy="312561"/>
          </a:xfrm>
        </p:grpSpPr>
        <p:sp>
          <p:nvSpPr>
            <p:cNvPr id="18285" name="Google Shape;18285;p75"/>
            <p:cNvSpPr/>
            <p:nvPr/>
          </p:nvSpPr>
          <p:spPr>
            <a:xfrm>
              <a:off x="2388732" y="2515756"/>
              <a:ext cx="238058" cy="136266"/>
            </a:xfrm>
            <a:custGeom>
              <a:rect b="b" l="l" r="r" t="t"/>
              <a:pathLst>
                <a:path extrusionOk="0" h="5198" w="9081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6" name="Google Shape;18286;p75"/>
            <p:cNvSpPr/>
            <p:nvPr/>
          </p:nvSpPr>
          <p:spPr>
            <a:xfrm>
              <a:off x="2398195" y="2723327"/>
              <a:ext cx="74949" cy="63938"/>
            </a:xfrm>
            <a:custGeom>
              <a:rect b="b" l="l" r="r" t="t"/>
              <a:pathLst>
                <a:path extrusionOk="0" h="2439" w="2859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7" name="Google Shape;18287;p75"/>
            <p:cNvSpPr/>
            <p:nvPr/>
          </p:nvSpPr>
          <p:spPr>
            <a:xfrm>
              <a:off x="2421658" y="2740733"/>
              <a:ext cx="34079" cy="29230"/>
            </a:xfrm>
            <a:custGeom>
              <a:rect b="b" l="l" r="r" t="t"/>
              <a:pathLst>
                <a:path extrusionOk="0" h="1115" w="130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8" name="Google Shape;18288;p75"/>
            <p:cNvSpPr/>
            <p:nvPr/>
          </p:nvSpPr>
          <p:spPr>
            <a:xfrm>
              <a:off x="2525338" y="2723327"/>
              <a:ext cx="74975" cy="63938"/>
            </a:xfrm>
            <a:custGeom>
              <a:rect b="b" l="l" r="r" t="t"/>
              <a:pathLst>
                <a:path extrusionOk="0" h="2439" w="286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9" name="Google Shape;18289;p75"/>
            <p:cNvSpPr/>
            <p:nvPr/>
          </p:nvSpPr>
          <p:spPr>
            <a:xfrm>
              <a:off x="2548800" y="2740733"/>
              <a:ext cx="33712" cy="29230"/>
            </a:xfrm>
            <a:custGeom>
              <a:rect b="b" l="l" r="r" t="t"/>
              <a:pathLst>
                <a:path extrusionOk="0" h="1115" w="1286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0" name="Google Shape;18290;p75"/>
            <p:cNvSpPr/>
            <p:nvPr/>
          </p:nvSpPr>
          <p:spPr>
            <a:xfrm>
              <a:off x="2375860" y="2498166"/>
              <a:ext cx="279662" cy="145729"/>
            </a:xfrm>
            <a:custGeom>
              <a:rect b="b" l="l" r="r" t="t"/>
              <a:pathLst>
                <a:path extrusionOk="0" h="5559" w="10668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1" name="Google Shape;18291;p75"/>
            <p:cNvSpPr/>
            <p:nvPr/>
          </p:nvSpPr>
          <p:spPr>
            <a:xfrm>
              <a:off x="2608230" y="2498166"/>
              <a:ext cx="47292" cy="146096"/>
            </a:xfrm>
            <a:custGeom>
              <a:rect b="b" l="l" r="r" t="t"/>
              <a:pathLst>
                <a:path extrusionOk="0" h="5573" w="1804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2" name="Google Shape;18292;p75"/>
            <p:cNvSpPr/>
            <p:nvPr/>
          </p:nvSpPr>
          <p:spPr>
            <a:xfrm>
              <a:off x="2302458" y="2474704"/>
              <a:ext cx="353850" cy="196796"/>
            </a:xfrm>
            <a:custGeom>
              <a:rect b="b" l="l" r="r" t="t"/>
              <a:pathLst>
                <a:path extrusionOk="0" h="7507" w="13498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3" name="Google Shape;18293;p75"/>
            <p:cNvSpPr/>
            <p:nvPr/>
          </p:nvSpPr>
          <p:spPr>
            <a:xfrm>
              <a:off x="2402363" y="2644236"/>
              <a:ext cx="254574" cy="27657"/>
            </a:xfrm>
            <a:custGeom>
              <a:rect b="b" l="l" r="r" t="t"/>
              <a:pathLst>
                <a:path extrusionOk="0" h="1055" w="9711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4" name="Google Shape;18294;p75"/>
            <p:cNvSpPr/>
            <p:nvPr/>
          </p:nvSpPr>
          <p:spPr>
            <a:xfrm>
              <a:off x="2375126" y="2653306"/>
              <a:ext cx="243721" cy="76862"/>
            </a:xfrm>
            <a:custGeom>
              <a:rect b="b" l="l" r="r" t="t"/>
              <a:pathLst>
                <a:path extrusionOk="0" h="2932" w="9297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5" name="Google Shape;18295;p75"/>
            <p:cNvSpPr/>
            <p:nvPr/>
          </p:nvSpPr>
          <p:spPr>
            <a:xfrm>
              <a:off x="2382676" y="2688880"/>
              <a:ext cx="232003" cy="41289"/>
            </a:xfrm>
            <a:custGeom>
              <a:rect b="b" l="l" r="r" t="t"/>
              <a:pathLst>
                <a:path extrusionOk="0" h="1575" w="885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6" name="Google Shape;18296;p75"/>
            <p:cNvSpPr/>
            <p:nvPr/>
          </p:nvSpPr>
          <p:spPr>
            <a:xfrm>
              <a:off x="2396675" y="2652939"/>
              <a:ext cx="32192" cy="27657"/>
            </a:xfrm>
            <a:custGeom>
              <a:rect b="b" l="l" r="r" t="t"/>
              <a:pathLst>
                <a:path extrusionOk="0" h="1055" w="1228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97" name="Google Shape;18297;p75"/>
          <p:cNvGrpSpPr/>
          <p:nvPr/>
        </p:nvGrpSpPr>
        <p:grpSpPr>
          <a:xfrm>
            <a:off x="5662220" y="4885076"/>
            <a:ext cx="492003" cy="697843"/>
            <a:chOff x="2831110" y="2442538"/>
            <a:chExt cx="246002" cy="348922"/>
          </a:xfrm>
        </p:grpSpPr>
        <p:sp>
          <p:nvSpPr>
            <p:cNvPr id="18298" name="Google Shape;18298;p75"/>
            <p:cNvSpPr/>
            <p:nvPr/>
          </p:nvSpPr>
          <p:spPr>
            <a:xfrm>
              <a:off x="2831110" y="2442538"/>
              <a:ext cx="194542" cy="348922"/>
            </a:xfrm>
            <a:custGeom>
              <a:rect b="b" l="l" r="r" t="t"/>
              <a:pathLst>
                <a:path extrusionOk="0" h="13310" w="7421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9" name="Google Shape;18299;p75"/>
            <p:cNvSpPr/>
            <p:nvPr/>
          </p:nvSpPr>
          <p:spPr>
            <a:xfrm>
              <a:off x="2831110" y="2476591"/>
              <a:ext cx="194542" cy="276647"/>
            </a:xfrm>
            <a:custGeom>
              <a:rect b="b" l="l" r="r" t="t"/>
              <a:pathLst>
                <a:path extrusionOk="0" h="10553" w="7421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0" name="Google Shape;18300;p75"/>
            <p:cNvSpPr/>
            <p:nvPr/>
          </p:nvSpPr>
          <p:spPr>
            <a:xfrm>
              <a:off x="2926480" y="2542181"/>
              <a:ext cx="99171" cy="158732"/>
            </a:xfrm>
            <a:custGeom>
              <a:rect b="b" l="l" r="r" t="t"/>
              <a:pathLst>
                <a:path extrusionOk="0" h="6055" w="3783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1" name="Google Shape;18301;p75"/>
            <p:cNvSpPr/>
            <p:nvPr/>
          </p:nvSpPr>
          <p:spPr>
            <a:xfrm>
              <a:off x="3008979" y="2476591"/>
              <a:ext cx="16673" cy="276647"/>
            </a:xfrm>
            <a:custGeom>
              <a:rect b="b" l="l" r="r" t="t"/>
              <a:pathLst>
                <a:path extrusionOk="0" h="10553" w="636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2" name="Google Shape;18302;p75"/>
            <p:cNvSpPr/>
            <p:nvPr/>
          </p:nvSpPr>
          <p:spPr>
            <a:xfrm>
              <a:off x="2877668" y="2587481"/>
              <a:ext cx="77229" cy="10617"/>
            </a:xfrm>
            <a:custGeom>
              <a:rect b="b" l="l" r="r" t="t"/>
              <a:pathLst>
                <a:path extrusionOk="0" h="405" w="2946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3" name="Google Shape;18303;p75"/>
            <p:cNvSpPr/>
            <p:nvPr/>
          </p:nvSpPr>
          <p:spPr>
            <a:xfrm>
              <a:off x="2851164" y="2567426"/>
              <a:ext cx="117338" cy="10617"/>
            </a:xfrm>
            <a:custGeom>
              <a:rect b="b" l="l" r="r" t="t"/>
              <a:pathLst>
                <a:path extrusionOk="0" h="405" w="4476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4" name="Google Shape;18304;p75"/>
            <p:cNvSpPr/>
            <p:nvPr/>
          </p:nvSpPr>
          <p:spPr>
            <a:xfrm>
              <a:off x="2897329" y="2643109"/>
              <a:ext cx="55287" cy="10617"/>
            </a:xfrm>
            <a:custGeom>
              <a:rect b="b" l="l" r="r" t="t"/>
              <a:pathLst>
                <a:path extrusionOk="0" h="405" w="2109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5" name="Google Shape;18305;p75"/>
            <p:cNvSpPr/>
            <p:nvPr/>
          </p:nvSpPr>
          <p:spPr>
            <a:xfrm>
              <a:off x="2865556" y="2627196"/>
              <a:ext cx="79117" cy="10643"/>
            </a:xfrm>
            <a:custGeom>
              <a:rect b="b" l="l" r="r" t="t"/>
              <a:pathLst>
                <a:path extrusionOk="0" h="406" w="3018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6" name="Google Shape;18306;p75"/>
            <p:cNvSpPr/>
            <p:nvPr/>
          </p:nvSpPr>
          <p:spPr>
            <a:xfrm>
              <a:off x="2934056" y="2550019"/>
              <a:ext cx="143055" cy="143055"/>
            </a:xfrm>
            <a:custGeom>
              <a:rect b="b" l="l" r="r" t="t"/>
              <a:pathLst>
                <a:path extrusionOk="0" h="5457" w="5457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7" name="Google Shape;18307;p75"/>
            <p:cNvSpPr/>
            <p:nvPr/>
          </p:nvSpPr>
          <p:spPr>
            <a:xfrm>
              <a:off x="2957125" y="2572722"/>
              <a:ext cx="97284" cy="97651"/>
            </a:xfrm>
            <a:custGeom>
              <a:rect b="b" l="l" r="r" t="t"/>
              <a:pathLst>
                <a:path extrusionOk="0" h="3725" w="3711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8" name="Google Shape;18308;p75"/>
            <p:cNvSpPr/>
            <p:nvPr/>
          </p:nvSpPr>
          <p:spPr>
            <a:xfrm>
              <a:off x="2951463" y="2568082"/>
              <a:ext cx="108242" cy="107219"/>
            </a:xfrm>
            <a:custGeom>
              <a:rect b="b" l="l" r="r" t="t"/>
              <a:pathLst>
                <a:path extrusionOk="0" h="4090" w="4129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9" name="Google Shape;18309;p75"/>
            <p:cNvSpPr/>
            <p:nvPr/>
          </p:nvSpPr>
          <p:spPr>
            <a:xfrm>
              <a:off x="2985123" y="2600719"/>
              <a:ext cx="42049" cy="43543"/>
            </a:xfrm>
            <a:custGeom>
              <a:rect b="b" l="l" r="r" t="t"/>
              <a:pathLst>
                <a:path extrusionOk="0" h="1661" w="1604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0" name="Google Shape;18310;p75"/>
            <p:cNvSpPr/>
            <p:nvPr/>
          </p:nvSpPr>
          <p:spPr>
            <a:xfrm>
              <a:off x="3000642" y="2590784"/>
              <a:ext cx="10643" cy="20553"/>
            </a:xfrm>
            <a:custGeom>
              <a:rect b="b" l="l" r="r" t="t"/>
              <a:pathLst>
                <a:path extrusionOk="0" h="784" w="406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1" name="Google Shape;18311;p75"/>
            <p:cNvSpPr/>
            <p:nvPr/>
          </p:nvSpPr>
          <p:spPr>
            <a:xfrm>
              <a:off x="3000642" y="2633540"/>
              <a:ext cx="10643" cy="20553"/>
            </a:xfrm>
            <a:custGeom>
              <a:rect b="b" l="l" r="r" t="t"/>
              <a:pathLst>
                <a:path extrusionOk="0" h="784" w="406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12" name="Google Shape;18312;p75"/>
          <p:cNvGrpSpPr/>
          <p:nvPr/>
        </p:nvGrpSpPr>
        <p:grpSpPr>
          <a:xfrm>
            <a:off x="6629501" y="7634715"/>
            <a:ext cx="725841" cy="713730"/>
            <a:chOff x="3314750" y="3817357"/>
            <a:chExt cx="362920" cy="356865"/>
          </a:xfrm>
        </p:grpSpPr>
        <p:sp>
          <p:nvSpPr>
            <p:cNvPr id="18313" name="Google Shape;18313;p75"/>
            <p:cNvSpPr/>
            <p:nvPr/>
          </p:nvSpPr>
          <p:spPr>
            <a:xfrm>
              <a:off x="3314750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4" name="Google Shape;18314;p75"/>
            <p:cNvSpPr/>
            <p:nvPr/>
          </p:nvSpPr>
          <p:spPr>
            <a:xfrm>
              <a:off x="3469891" y="3817357"/>
              <a:ext cx="207780" cy="356865"/>
            </a:xfrm>
            <a:custGeom>
              <a:rect b="b" l="l" r="r" t="t"/>
              <a:pathLst>
                <a:path extrusionOk="0" h="13613" w="7926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5" name="Google Shape;18315;p75"/>
            <p:cNvSpPr/>
            <p:nvPr/>
          </p:nvSpPr>
          <p:spPr>
            <a:xfrm>
              <a:off x="3379082" y="3881296"/>
              <a:ext cx="228595" cy="228595"/>
            </a:xfrm>
            <a:custGeom>
              <a:rect b="b" l="l" r="r" t="t"/>
              <a:pathLst>
                <a:path extrusionOk="0" h="8720" w="872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6" name="Google Shape;18316;p75"/>
            <p:cNvSpPr/>
            <p:nvPr/>
          </p:nvSpPr>
          <p:spPr>
            <a:xfrm>
              <a:off x="3412768" y="3935430"/>
              <a:ext cx="140408" cy="120274"/>
            </a:xfrm>
            <a:custGeom>
              <a:rect b="b" l="l" r="r" t="t"/>
              <a:pathLst>
                <a:path extrusionOk="0" h="4588" w="5356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7" name="Google Shape;18317;p75"/>
            <p:cNvSpPr/>
            <p:nvPr/>
          </p:nvSpPr>
          <p:spPr>
            <a:xfrm>
              <a:off x="3539518" y="3910447"/>
              <a:ext cx="31065" cy="31039"/>
            </a:xfrm>
            <a:custGeom>
              <a:rect b="b" l="l" r="r" t="t"/>
              <a:pathLst>
                <a:path extrusionOk="0" h="1184" w="1185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18" name="Google Shape;18318;p75"/>
          <p:cNvGrpSpPr/>
          <p:nvPr/>
        </p:nvGrpSpPr>
        <p:grpSpPr>
          <a:xfrm>
            <a:off x="14032984" y="6734072"/>
            <a:ext cx="725893" cy="712996"/>
            <a:chOff x="7016492" y="3367036"/>
            <a:chExt cx="362947" cy="356498"/>
          </a:xfrm>
        </p:grpSpPr>
        <p:sp>
          <p:nvSpPr>
            <p:cNvPr id="18319" name="Google Shape;18319;p75"/>
            <p:cNvSpPr/>
            <p:nvPr/>
          </p:nvSpPr>
          <p:spPr>
            <a:xfrm>
              <a:off x="7016492" y="3367036"/>
              <a:ext cx="356524" cy="356498"/>
            </a:xfrm>
            <a:custGeom>
              <a:rect b="b" l="l" r="r" t="t"/>
              <a:pathLst>
                <a:path extrusionOk="0" h="13599" w="1360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0" name="Google Shape;18320;p75"/>
            <p:cNvSpPr/>
            <p:nvPr/>
          </p:nvSpPr>
          <p:spPr>
            <a:xfrm>
              <a:off x="7171658" y="3367036"/>
              <a:ext cx="207780" cy="356472"/>
            </a:xfrm>
            <a:custGeom>
              <a:rect b="b" l="l" r="r" t="t"/>
              <a:pathLst>
                <a:path extrusionOk="0" h="13598" w="7926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1" name="Google Shape;18321;p75"/>
            <p:cNvSpPr/>
            <p:nvPr/>
          </p:nvSpPr>
          <p:spPr>
            <a:xfrm>
              <a:off x="7070049" y="3475252"/>
              <a:ext cx="73245" cy="116971"/>
            </a:xfrm>
            <a:custGeom>
              <a:rect b="b" l="l" r="r" t="t"/>
              <a:pathLst>
                <a:path extrusionOk="0" h="4462" w="2794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2" name="Google Shape;18322;p75"/>
            <p:cNvSpPr/>
            <p:nvPr/>
          </p:nvSpPr>
          <p:spPr>
            <a:xfrm>
              <a:off x="7217063" y="3475252"/>
              <a:ext cx="73454" cy="116971"/>
            </a:xfrm>
            <a:custGeom>
              <a:rect b="b" l="l" r="r" t="t"/>
              <a:pathLst>
                <a:path extrusionOk="0" h="4462" w="2802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3" name="Google Shape;18323;p75"/>
            <p:cNvSpPr/>
            <p:nvPr/>
          </p:nvSpPr>
          <p:spPr>
            <a:xfrm>
              <a:off x="7162955" y="3498242"/>
              <a:ext cx="24249" cy="93981"/>
            </a:xfrm>
            <a:custGeom>
              <a:rect b="b" l="l" r="r" t="t"/>
              <a:pathLst>
                <a:path extrusionOk="0" h="3585" w="925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4" name="Google Shape;18324;p75"/>
            <p:cNvSpPr/>
            <p:nvPr/>
          </p:nvSpPr>
          <p:spPr>
            <a:xfrm>
              <a:off x="7304857" y="3529281"/>
              <a:ext cx="37120" cy="31904"/>
            </a:xfrm>
            <a:custGeom>
              <a:rect b="b" l="l" r="r" t="t"/>
              <a:pathLst>
                <a:path extrusionOk="0" h="1217" w="1416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25" name="Google Shape;18325;p75"/>
          <p:cNvGrpSpPr/>
          <p:nvPr/>
        </p:nvGrpSpPr>
        <p:grpSpPr>
          <a:xfrm>
            <a:off x="7526368" y="7634715"/>
            <a:ext cx="726627" cy="713153"/>
            <a:chOff x="3763184" y="3817357"/>
            <a:chExt cx="363314" cy="356576"/>
          </a:xfrm>
        </p:grpSpPr>
        <p:sp>
          <p:nvSpPr>
            <p:cNvPr id="18326" name="Google Shape;18326;p75"/>
            <p:cNvSpPr/>
            <p:nvPr/>
          </p:nvSpPr>
          <p:spPr>
            <a:xfrm>
              <a:off x="3763184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7" name="Google Shape;18327;p75"/>
            <p:cNvSpPr/>
            <p:nvPr/>
          </p:nvSpPr>
          <p:spPr>
            <a:xfrm>
              <a:off x="3918324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8" name="Google Shape;18328;p75"/>
            <p:cNvSpPr/>
            <p:nvPr/>
          </p:nvSpPr>
          <p:spPr>
            <a:xfrm>
              <a:off x="3848330" y="3964188"/>
              <a:ext cx="39375" cy="116945"/>
            </a:xfrm>
            <a:custGeom>
              <a:rect b="b" l="l" r="r" t="t"/>
              <a:pathLst>
                <a:path extrusionOk="0" h="4461" w="1502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9" name="Google Shape;18329;p75"/>
            <p:cNvSpPr/>
            <p:nvPr/>
          </p:nvSpPr>
          <p:spPr>
            <a:xfrm>
              <a:off x="3832418" y="3894403"/>
              <a:ext cx="55287" cy="47475"/>
            </a:xfrm>
            <a:custGeom>
              <a:rect b="b" l="l" r="r" t="t"/>
              <a:pathLst>
                <a:path extrusionOk="0" h="1811" w="2109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0" name="Google Shape;18330;p75"/>
            <p:cNvSpPr/>
            <p:nvPr/>
          </p:nvSpPr>
          <p:spPr>
            <a:xfrm>
              <a:off x="3925901" y="3964161"/>
              <a:ext cx="124914" cy="117365"/>
            </a:xfrm>
            <a:custGeom>
              <a:rect b="b" l="l" r="r" t="t"/>
              <a:pathLst>
                <a:path extrusionOk="0" h="4477" w="4765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31" name="Google Shape;18331;p75"/>
          <p:cNvGrpSpPr/>
          <p:nvPr/>
        </p:nvGrpSpPr>
        <p:grpSpPr>
          <a:xfrm>
            <a:off x="10217705" y="7634715"/>
            <a:ext cx="725893" cy="713153"/>
            <a:chOff x="5108852" y="3817357"/>
            <a:chExt cx="362947" cy="356576"/>
          </a:xfrm>
        </p:grpSpPr>
        <p:sp>
          <p:nvSpPr>
            <p:cNvPr id="18332" name="Google Shape;18332;p75"/>
            <p:cNvSpPr/>
            <p:nvPr/>
          </p:nvSpPr>
          <p:spPr>
            <a:xfrm>
              <a:off x="5108852" y="3817357"/>
              <a:ext cx="356524" cy="356498"/>
            </a:xfrm>
            <a:custGeom>
              <a:rect b="b" l="l" r="r" t="t"/>
              <a:pathLst>
                <a:path extrusionOk="0" h="13599" w="1360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3" name="Google Shape;18333;p75"/>
            <p:cNvSpPr/>
            <p:nvPr/>
          </p:nvSpPr>
          <p:spPr>
            <a:xfrm>
              <a:off x="5264019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4" name="Google Shape;18334;p75"/>
            <p:cNvSpPr/>
            <p:nvPr/>
          </p:nvSpPr>
          <p:spPr>
            <a:xfrm>
              <a:off x="5136116" y="3871229"/>
              <a:ext cx="295495" cy="248282"/>
            </a:xfrm>
            <a:custGeom>
              <a:rect b="b" l="l" r="r" t="t"/>
              <a:pathLst>
                <a:path extrusionOk="0" h="9471" w="11272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5" name="Google Shape;18335;p75"/>
            <p:cNvSpPr/>
            <p:nvPr/>
          </p:nvSpPr>
          <p:spPr>
            <a:xfrm>
              <a:off x="5219060" y="3952863"/>
              <a:ext cx="128060" cy="78933"/>
            </a:xfrm>
            <a:custGeom>
              <a:rect b="b" l="l" r="r" t="t"/>
              <a:pathLst>
                <a:path extrusionOk="0" h="3011" w="4885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36" name="Google Shape;18336;p75"/>
          <p:cNvGrpSpPr/>
          <p:nvPr/>
        </p:nvGrpSpPr>
        <p:grpSpPr>
          <a:xfrm>
            <a:off x="12011440" y="7634715"/>
            <a:ext cx="725893" cy="713153"/>
            <a:chOff x="6005720" y="3817357"/>
            <a:chExt cx="362947" cy="356576"/>
          </a:xfrm>
        </p:grpSpPr>
        <p:sp>
          <p:nvSpPr>
            <p:cNvPr id="18337" name="Google Shape;18337;p75"/>
            <p:cNvSpPr/>
            <p:nvPr/>
          </p:nvSpPr>
          <p:spPr>
            <a:xfrm>
              <a:off x="6005720" y="3817357"/>
              <a:ext cx="356891" cy="356498"/>
            </a:xfrm>
            <a:custGeom>
              <a:rect b="b" l="l" r="r" t="t"/>
              <a:pathLst>
                <a:path extrusionOk="0" h="13599" w="13614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8" name="Google Shape;18338;p75"/>
            <p:cNvSpPr/>
            <p:nvPr/>
          </p:nvSpPr>
          <p:spPr>
            <a:xfrm>
              <a:off x="6160887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9" name="Google Shape;18339;p75"/>
            <p:cNvSpPr/>
            <p:nvPr/>
          </p:nvSpPr>
          <p:spPr>
            <a:xfrm>
              <a:off x="6055240" y="3879487"/>
              <a:ext cx="262727" cy="234572"/>
            </a:xfrm>
            <a:custGeom>
              <a:rect b="b" l="l" r="r" t="t"/>
              <a:pathLst>
                <a:path extrusionOk="0" h="8948" w="10022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0" name="Google Shape;18340;p75"/>
            <p:cNvSpPr/>
            <p:nvPr/>
          </p:nvSpPr>
          <p:spPr>
            <a:xfrm>
              <a:off x="6129848" y="3935010"/>
              <a:ext cx="108635" cy="121166"/>
            </a:xfrm>
            <a:custGeom>
              <a:rect b="b" l="l" r="r" t="t"/>
              <a:pathLst>
                <a:path extrusionOk="0" h="4622" w="4144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41" name="Google Shape;18341;p75"/>
          <p:cNvGrpSpPr/>
          <p:nvPr/>
        </p:nvGrpSpPr>
        <p:grpSpPr>
          <a:xfrm>
            <a:off x="11178904" y="6734072"/>
            <a:ext cx="725159" cy="712996"/>
            <a:chOff x="5589452" y="3367036"/>
            <a:chExt cx="362580" cy="356498"/>
          </a:xfrm>
        </p:grpSpPr>
        <p:sp>
          <p:nvSpPr>
            <p:cNvPr id="18342" name="Google Shape;18342;p75"/>
            <p:cNvSpPr/>
            <p:nvPr/>
          </p:nvSpPr>
          <p:spPr>
            <a:xfrm>
              <a:off x="5589452" y="3367036"/>
              <a:ext cx="356131" cy="356498"/>
            </a:xfrm>
            <a:custGeom>
              <a:rect b="b" l="l" r="r" t="t"/>
              <a:pathLst>
                <a:path extrusionOk="0" h="13599" w="13585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3" name="Google Shape;18343;p75"/>
            <p:cNvSpPr/>
            <p:nvPr/>
          </p:nvSpPr>
          <p:spPr>
            <a:xfrm>
              <a:off x="5744225" y="3367036"/>
              <a:ext cx="207806" cy="356472"/>
            </a:xfrm>
            <a:custGeom>
              <a:rect b="b" l="l" r="r" t="t"/>
              <a:pathLst>
                <a:path extrusionOk="0" h="13598" w="7927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4" name="Google Shape;18344;p75"/>
            <p:cNvSpPr/>
            <p:nvPr/>
          </p:nvSpPr>
          <p:spPr>
            <a:xfrm>
              <a:off x="5666655" y="3420751"/>
              <a:ext cx="165023" cy="241099"/>
            </a:xfrm>
            <a:custGeom>
              <a:rect b="b" l="l" r="r" t="t"/>
              <a:pathLst>
                <a:path extrusionOk="0" h="9197" w="6295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45" name="Google Shape;18345;p75"/>
          <p:cNvGrpSpPr/>
          <p:nvPr/>
        </p:nvGrpSpPr>
        <p:grpSpPr>
          <a:xfrm>
            <a:off x="8423970" y="7634715"/>
            <a:ext cx="725893" cy="713153"/>
            <a:chOff x="4211985" y="3817357"/>
            <a:chExt cx="362947" cy="356576"/>
          </a:xfrm>
        </p:grpSpPr>
        <p:sp>
          <p:nvSpPr>
            <p:cNvPr id="18346" name="Google Shape;18346;p75"/>
            <p:cNvSpPr/>
            <p:nvPr/>
          </p:nvSpPr>
          <p:spPr>
            <a:xfrm>
              <a:off x="4211985" y="3817357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7" name="Google Shape;18347;p75"/>
            <p:cNvSpPr/>
            <p:nvPr/>
          </p:nvSpPr>
          <p:spPr>
            <a:xfrm>
              <a:off x="4366758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8" name="Google Shape;18348;p75"/>
            <p:cNvSpPr/>
            <p:nvPr/>
          </p:nvSpPr>
          <p:spPr>
            <a:xfrm>
              <a:off x="4288061" y="3909555"/>
              <a:ext cx="227756" cy="187463"/>
            </a:xfrm>
            <a:custGeom>
              <a:rect b="b" l="l" r="r" t="t"/>
              <a:pathLst>
                <a:path extrusionOk="0" h="7151" w="8688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49" name="Google Shape;18349;p75"/>
          <p:cNvGrpSpPr/>
          <p:nvPr/>
        </p:nvGrpSpPr>
        <p:grpSpPr>
          <a:xfrm>
            <a:off x="9320837" y="7634715"/>
            <a:ext cx="725893" cy="713153"/>
            <a:chOff x="4660419" y="3817357"/>
            <a:chExt cx="362947" cy="356576"/>
          </a:xfrm>
        </p:grpSpPr>
        <p:sp>
          <p:nvSpPr>
            <p:cNvPr id="18350" name="Google Shape;18350;p75"/>
            <p:cNvSpPr/>
            <p:nvPr/>
          </p:nvSpPr>
          <p:spPr>
            <a:xfrm>
              <a:off x="4660419" y="3817357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1" name="Google Shape;18351;p75"/>
            <p:cNvSpPr/>
            <p:nvPr/>
          </p:nvSpPr>
          <p:spPr>
            <a:xfrm>
              <a:off x="4815585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78"/>
                    <a:pt x="5904" y="6799"/>
                  </a:cubicBezTo>
                  <a:cubicBezTo>
                    <a:pt x="5904" y="10220"/>
                    <a:pt x="3378" y="13093"/>
                    <a:pt x="0" y="13541"/>
                  </a:cubicBezTo>
                  <a:cubicBezTo>
                    <a:pt x="305" y="13581"/>
                    <a:pt x="607" y="13601"/>
                    <a:pt x="906" y="13601"/>
                  </a:cubicBezTo>
                  <a:cubicBezTo>
                    <a:pt x="4416" y="13601"/>
                    <a:pt x="7426" y="10865"/>
                    <a:pt x="7666" y="7247"/>
                  </a:cubicBezTo>
                  <a:cubicBezTo>
                    <a:pt x="7925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2" name="Google Shape;18352;p75"/>
            <p:cNvSpPr/>
            <p:nvPr/>
          </p:nvSpPr>
          <p:spPr>
            <a:xfrm>
              <a:off x="4702441" y="3871098"/>
              <a:ext cx="271351" cy="249016"/>
            </a:xfrm>
            <a:custGeom>
              <a:rect b="b" l="l" r="r" t="t"/>
              <a:pathLst>
                <a:path extrusionOk="0" h="9499" w="10351">
                  <a:moveTo>
                    <a:pt x="5200" y="0"/>
                  </a:moveTo>
                  <a:cubicBezTo>
                    <a:pt x="4034" y="0"/>
                    <a:pt x="2878" y="428"/>
                    <a:pt x="1978" y="1270"/>
                  </a:cubicBezTo>
                  <a:cubicBezTo>
                    <a:pt x="419" y="2714"/>
                    <a:pt x="0" y="5009"/>
                    <a:pt x="967" y="6900"/>
                  </a:cubicBezTo>
                  <a:cubicBezTo>
                    <a:pt x="982" y="6929"/>
                    <a:pt x="982" y="6958"/>
                    <a:pt x="967" y="6987"/>
                  </a:cubicBezTo>
                  <a:lnTo>
                    <a:pt x="505" y="8170"/>
                  </a:lnTo>
                  <a:cubicBezTo>
                    <a:pt x="476" y="8243"/>
                    <a:pt x="520" y="8315"/>
                    <a:pt x="592" y="8315"/>
                  </a:cubicBezTo>
                  <a:lnTo>
                    <a:pt x="2021" y="8315"/>
                  </a:lnTo>
                  <a:cubicBezTo>
                    <a:pt x="2050" y="8315"/>
                    <a:pt x="2079" y="8329"/>
                    <a:pt x="2093" y="8344"/>
                  </a:cubicBezTo>
                  <a:cubicBezTo>
                    <a:pt x="2959" y="9080"/>
                    <a:pt x="4056" y="9498"/>
                    <a:pt x="5197" y="9498"/>
                  </a:cubicBezTo>
                  <a:cubicBezTo>
                    <a:pt x="7333" y="9498"/>
                    <a:pt x="9196" y="8084"/>
                    <a:pt x="9773" y="6034"/>
                  </a:cubicBezTo>
                  <a:cubicBezTo>
                    <a:pt x="10350" y="3984"/>
                    <a:pt x="9499" y="1804"/>
                    <a:pt x="7680" y="693"/>
                  </a:cubicBezTo>
                  <a:cubicBezTo>
                    <a:pt x="6911" y="229"/>
                    <a:pt x="6053" y="0"/>
                    <a:pt x="5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3" name="Google Shape;18353;p75"/>
            <p:cNvSpPr/>
            <p:nvPr/>
          </p:nvSpPr>
          <p:spPr>
            <a:xfrm>
              <a:off x="4727791" y="3894351"/>
              <a:ext cx="220652" cy="202668"/>
            </a:xfrm>
            <a:custGeom>
              <a:rect b="b" l="l" r="r" t="t"/>
              <a:pathLst>
                <a:path extrusionOk="0" h="7731" w="8417">
                  <a:moveTo>
                    <a:pt x="4232" y="1"/>
                  </a:moveTo>
                  <a:cubicBezTo>
                    <a:pt x="3273" y="1"/>
                    <a:pt x="2320" y="357"/>
                    <a:pt x="1588" y="1047"/>
                  </a:cubicBezTo>
                  <a:cubicBezTo>
                    <a:pt x="318" y="2231"/>
                    <a:pt x="0" y="4122"/>
                    <a:pt x="809" y="5652"/>
                  </a:cubicBezTo>
                  <a:lnTo>
                    <a:pt x="939" y="5912"/>
                  </a:lnTo>
                  <a:cubicBezTo>
                    <a:pt x="982" y="5970"/>
                    <a:pt x="982" y="6056"/>
                    <a:pt x="953" y="6129"/>
                  </a:cubicBezTo>
                  <a:lnTo>
                    <a:pt x="823" y="6432"/>
                  </a:lnTo>
                  <a:cubicBezTo>
                    <a:pt x="809" y="6489"/>
                    <a:pt x="852" y="6533"/>
                    <a:pt x="910" y="6533"/>
                  </a:cubicBezTo>
                  <a:lnTo>
                    <a:pt x="1328" y="6533"/>
                  </a:lnTo>
                  <a:cubicBezTo>
                    <a:pt x="1386" y="6547"/>
                    <a:pt x="1458" y="6562"/>
                    <a:pt x="1502" y="6605"/>
                  </a:cubicBezTo>
                  <a:lnTo>
                    <a:pt x="1675" y="6764"/>
                  </a:lnTo>
                  <a:cubicBezTo>
                    <a:pt x="2382" y="7384"/>
                    <a:pt x="3292" y="7731"/>
                    <a:pt x="4230" y="7731"/>
                  </a:cubicBezTo>
                  <a:cubicBezTo>
                    <a:pt x="5962" y="7716"/>
                    <a:pt x="7478" y="6562"/>
                    <a:pt x="7940" y="4902"/>
                  </a:cubicBezTo>
                  <a:cubicBezTo>
                    <a:pt x="8416" y="3227"/>
                    <a:pt x="7709" y="1466"/>
                    <a:pt x="6222" y="557"/>
                  </a:cubicBezTo>
                  <a:cubicBezTo>
                    <a:pt x="5608" y="183"/>
                    <a:pt x="4919" y="1"/>
                    <a:pt x="4232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4" name="Google Shape;18354;p75"/>
            <p:cNvSpPr/>
            <p:nvPr/>
          </p:nvSpPr>
          <p:spPr>
            <a:xfrm>
              <a:off x="4765619" y="3922742"/>
              <a:ext cx="147250" cy="144025"/>
            </a:xfrm>
            <a:custGeom>
              <a:rect b="b" l="l" r="r" t="t"/>
              <a:pathLst>
                <a:path extrusionOk="0" h="5494" w="5617">
                  <a:moveTo>
                    <a:pt x="1567" y="0"/>
                  </a:moveTo>
                  <a:cubicBezTo>
                    <a:pt x="1444" y="0"/>
                    <a:pt x="1322" y="51"/>
                    <a:pt x="1228" y="152"/>
                  </a:cubicBezTo>
                  <a:lnTo>
                    <a:pt x="275" y="1105"/>
                  </a:lnTo>
                  <a:cubicBezTo>
                    <a:pt x="30" y="1336"/>
                    <a:pt x="1" y="1697"/>
                    <a:pt x="203" y="1956"/>
                  </a:cubicBezTo>
                  <a:cubicBezTo>
                    <a:pt x="1141" y="3270"/>
                    <a:pt x="2296" y="4425"/>
                    <a:pt x="3610" y="5378"/>
                  </a:cubicBezTo>
                  <a:cubicBezTo>
                    <a:pt x="3725" y="5450"/>
                    <a:pt x="3855" y="5493"/>
                    <a:pt x="3999" y="5493"/>
                  </a:cubicBezTo>
                  <a:cubicBezTo>
                    <a:pt x="4173" y="5493"/>
                    <a:pt x="4346" y="5435"/>
                    <a:pt x="4476" y="5305"/>
                  </a:cubicBezTo>
                  <a:lnTo>
                    <a:pt x="5429" y="4353"/>
                  </a:lnTo>
                  <a:cubicBezTo>
                    <a:pt x="5616" y="4165"/>
                    <a:pt x="5616" y="3847"/>
                    <a:pt x="5429" y="3660"/>
                  </a:cubicBezTo>
                  <a:lnTo>
                    <a:pt x="4837" y="3068"/>
                  </a:lnTo>
                  <a:cubicBezTo>
                    <a:pt x="4743" y="2974"/>
                    <a:pt x="4617" y="2927"/>
                    <a:pt x="4490" y="2927"/>
                  </a:cubicBezTo>
                  <a:cubicBezTo>
                    <a:pt x="4364" y="2927"/>
                    <a:pt x="4238" y="2974"/>
                    <a:pt x="4144" y="3068"/>
                  </a:cubicBezTo>
                  <a:lnTo>
                    <a:pt x="3985" y="3241"/>
                  </a:lnTo>
                  <a:cubicBezTo>
                    <a:pt x="3936" y="3290"/>
                    <a:pt x="3860" y="3319"/>
                    <a:pt x="3785" y="3319"/>
                  </a:cubicBezTo>
                  <a:cubicBezTo>
                    <a:pt x="3750" y="3319"/>
                    <a:pt x="3714" y="3313"/>
                    <a:pt x="3682" y="3299"/>
                  </a:cubicBezTo>
                  <a:cubicBezTo>
                    <a:pt x="3032" y="3039"/>
                    <a:pt x="2527" y="2534"/>
                    <a:pt x="2267" y="1884"/>
                  </a:cubicBezTo>
                  <a:cubicBezTo>
                    <a:pt x="2224" y="1783"/>
                    <a:pt x="2253" y="1668"/>
                    <a:pt x="2339" y="1581"/>
                  </a:cubicBezTo>
                  <a:lnTo>
                    <a:pt x="2498" y="1422"/>
                  </a:lnTo>
                  <a:cubicBezTo>
                    <a:pt x="2686" y="1235"/>
                    <a:pt x="2686" y="932"/>
                    <a:pt x="2498" y="729"/>
                  </a:cubicBezTo>
                  <a:lnTo>
                    <a:pt x="1906" y="152"/>
                  </a:lnTo>
                  <a:cubicBezTo>
                    <a:pt x="1812" y="51"/>
                    <a:pt x="169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55" name="Google Shape;18355;p75"/>
          <p:cNvGrpSpPr/>
          <p:nvPr/>
        </p:nvGrpSpPr>
        <p:grpSpPr>
          <a:xfrm>
            <a:off x="11114573" y="7634715"/>
            <a:ext cx="725893" cy="713153"/>
            <a:chOff x="5557286" y="3817357"/>
            <a:chExt cx="362947" cy="356576"/>
          </a:xfrm>
        </p:grpSpPr>
        <p:sp>
          <p:nvSpPr>
            <p:cNvPr id="18356" name="Google Shape;18356;p75"/>
            <p:cNvSpPr/>
            <p:nvPr/>
          </p:nvSpPr>
          <p:spPr>
            <a:xfrm>
              <a:off x="5557286" y="3817357"/>
              <a:ext cx="356891" cy="356498"/>
            </a:xfrm>
            <a:custGeom>
              <a:rect b="b" l="l" r="r" t="t"/>
              <a:pathLst>
                <a:path extrusionOk="0" h="13599" w="13614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613" y="10552"/>
                    <a:pt x="13613" y="6799"/>
                  </a:cubicBezTo>
                  <a:cubicBezTo>
                    <a:pt x="13613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7" name="Google Shape;18357;p75"/>
            <p:cNvSpPr/>
            <p:nvPr/>
          </p:nvSpPr>
          <p:spPr>
            <a:xfrm>
              <a:off x="5712453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8" name="Google Shape;18358;p75"/>
            <p:cNvSpPr/>
            <p:nvPr/>
          </p:nvSpPr>
          <p:spPr>
            <a:xfrm>
              <a:off x="5601563" y="3894456"/>
              <a:ext cx="268337" cy="202563"/>
            </a:xfrm>
            <a:custGeom>
              <a:rect b="b" l="l" r="r" t="t"/>
              <a:pathLst>
                <a:path extrusionOk="0" h="7727" w="10236">
                  <a:moveTo>
                    <a:pt x="5118" y="0"/>
                  </a:moveTo>
                  <a:cubicBezTo>
                    <a:pt x="3685" y="0"/>
                    <a:pt x="2253" y="83"/>
                    <a:pt x="824" y="249"/>
                  </a:cubicBezTo>
                  <a:cubicBezTo>
                    <a:pt x="564" y="278"/>
                    <a:pt x="347" y="480"/>
                    <a:pt x="304" y="755"/>
                  </a:cubicBezTo>
                  <a:cubicBezTo>
                    <a:pt x="1" y="2819"/>
                    <a:pt x="1" y="4912"/>
                    <a:pt x="304" y="6976"/>
                  </a:cubicBezTo>
                  <a:cubicBezTo>
                    <a:pt x="347" y="7236"/>
                    <a:pt x="564" y="7453"/>
                    <a:pt x="824" y="7482"/>
                  </a:cubicBezTo>
                  <a:cubicBezTo>
                    <a:pt x="2253" y="7640"/>
                    <a:pt x="3682" y="7712"/>
                    <a:pt x="5125" y="7727"/>
                  </a:cubicBezTo>
                  <a:cubicBezTo>
                    <a:pt x="6554" y="7712"/>
                    <a:pt x="7984" y="7640"/>
                    <a:pt x="9413" y="7482"/>
                  </a:cubicBezTo>
                  <a:cubicBezTo>
                    <a:pt x="9673" y="7453"/>
                    <a:pt x="9889" y="7236"/>
                    <a:pt x="9932" y="6976"/>
                  </a:cubicBezTo>
                  <a:cubicBezTo>
                    <a:pt x="10236" y="4912"/>
                    <a:pt x="10236" y="2819"/>
                    <a:pt x="9932" y="755"/>
                  </a:cubicBezTo>
                  <a:cubicBezTo>
                    <a:pt x="9889" y="480"/>
                    <a:pt x="9673" y="278"/>
                    <a:pt x="9413" y="249"/>
                  </a:cubicBezTo>
                  <a:cubicBezTo>
                    <a:pt x="7984" y="83"/>
                    <a:pt x="6551" y="0"/>
                    <a:pt x="5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9" name="Google Shape;18359;p75"/>
            <p:cNvSpPr/>
            <p:nvPr/>
          </p:nvSpPr>
          <p:spPr>
            <a:xfrm>
              <a:off x="5696567" y="3944343"/>
              <a:ext cx="98411" cy="102527"/>
            </a:xfrm>
            <a:custGeom>
              <a:rect b="b" l="l" r="r" t="t"/>
              <a:pathLst>
                <a:path extrusionOk="0" h="3911" w="3754">
                  <a:moveTo>
                    <a:pt x="129" y="0"/>
                  </a:moveTo>
                  <a:cubicBezTo>
                    <a:pt x="58" y="0"/>
                    <a:pt x="0" y="60"/>
                    <a:pt x="0" y="136"/>
                  </a:cubicBezTo>
                  <a:lnTo>
                    <a:pt x="0" y="3774"/>
                  </a:lnTo>
                  <a:cubicBezTo>
                    <a:pt x="0" y="3850"/>
                    <a:pt x="58" y="3910"/>
                    <a:pt x="123" y="3910"/>
                  </a:cubicBezTo>
                  <a:cubicBezTo>
                    <a:pt x="144" y="3910"/>
                    <a:pt x="166" y="3904"/>
                    <a:pt x="188" y="3890"/>
                  </a:cubicBezTo>
                  <a:lnTo>
                    <a:pt x="3667" y="2071"/>
                  </a:lnTo>
                  <a:cubicBezTo>
                    <a:pt x="3753" y="2027"/>
                    <a:pt x="3753" y="1883"/>
                    <a:pt x="3667" y="1840"/>
                  </a:cubicBezTo>
                  <a:lnTo>
                    <a:pt x="202" y="21"/>
                  </a:lnTo>
                  <a:cubicBezTo>
                    <a:pt x="177" y="7"/>
                    <a:pt x="153" y="0"/>
                    <a:pt x="129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60" name="Google Shape;18360;p75"/>
          <p:cNvGrpSpPr/>
          <p:nvPr/>
        </p:nvGrpSpPr>
        <p:grpSpPr>
          <a:xfrm>
            <a:off x="14976042" y="6724949"/>
            <a:ext cx="744034" cy="731241"/>
            <a:chOff x="7488021" y="3362475"/>
            <a:chExt cx="372017" cy="365621"/>
          </a:xfrm>
        </p:grpSpPr>
        <p:sp>
          <p:nvSpPr>
            <p:cNvPr id="18361" name="Google Shape;18361;p75"/>
            <p:cNvSpPr/>
            <p:nvPr/>
          </p:nvSpPr>
          <p:spPr>
            <a:xfrm>
              <a:off x="7488021" y="3362475"/>
              <a:ext cx="365201" cy="365594"/>
            </a:xfrm>
            <a:custGeom>
              <a:rect b="b" l="l" r="r" t="t"/>
              <a:pathLst>
                <a:path extrusionOk="0" h="13946" w="13931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2" name="Google Shape;18362;p75"/>
            <p:cNvSpPr/>
            <p:nvPr/>
          </p:nvSpPr>
          <p:spPr>
            <a:xfrm>
              <a:off x="7646963" y="3362475"/>
              <a:ext cx="213076" cy="365621"/>
            </a:xfrm>
            <a:custGeom>
              <a:rect b="b" l="l" r="r" t="t"/>
              <a:pathLst>
                <a:path extrusionOk="0" h="13947" w="8128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3" name="Google Shape;18363;p75"/>
            <p:cNvSpPr/>
            <p:nvPr/>
          </p:nvSpPr>
          <p:spPr>
            <a:xfrm>
              <a:off x="7685944" y="3401928"/>
              <a:ext cx="56415" cy="48367"/>
            </a:xfrm>
            <a:custGeom>
              <a:rect b="b" l="l" r="r" t="t"/>
              <a:pathLst>
                <a:path extrusionOk="0" h="1845" w="2152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4" name="Google Shape;18364;p75"/>
            <p:cNvSpPr/>
            <p:nvPr/>
          </p:nvSpPr>
          <p:spPr>
            <a:xfrm>
              <a:off x="7546297" y="3481307"/>
              <a:ext cx="248282" cy="207413"/>
            </a:xfrm>
            <a:custGeom>
              <a:rect b="b" l="l" r="r" t="t"/>
              <a:pathLst>
                <a:path extrusionOk="0" h="7912" w="9471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5" name="Google Shape;18365;p75"/>
            <p:cNvSpPr/>
            <p:nvPr/>
          </p:nvSpPr>
          <p:spPr>
            <a:xfrm>
              <a:off x="7748755" y="3489041"/>
              <a:ext cx="73061" cy="79327"/>
            </a:xfrm>
            <a:custGeom>
              <a:rect b="b" l="l" r="r" t="t"/>
              <a:pathLst>
                <a:path extrusionOk="0" h="3026" w="2787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6" name="Google Shape;18366;p75"/>
            <p:cNvSpPr/>
            <p:nvPr/>
          </p:nvSpPr>
          <p:spPr>
            <a:xfrm>
              <a:off x="7503540" y="3489250"/>
              <a:ext cx="88947" cy="79510"/>
            </a:xfrm>
            <a:custGeom>
              <a:rect b="b" l="l" r="r" t="t"/>
              <a:pathLst>
                <a:path extrusionOk="0" h="3033" w="3393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7" name="Google Shape;18367;p75"/>
            <p:cNvSpPr/>
            <p:nvPr/>
          </p:nvSpPr>
          <p:spPr>
            <a:xfrm>
              <a:off x="7582631" y="3536857"/>
              <a:ext cx="56782" cy="48550"/>
            </a:xfrm>
            <a:custGeom>
              <a:rect b="b" l="l" r="r" t="t"/>
              <a:pathLst>
                <a:path extrusionOk="0" h="1852" w="2166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8" name="Google Shape;18368;p75"/>
            <p:cNvSpPr/>
            <p:nvPr/>
          </p:nvSpPr>
          <p:spPr>
            <a:xfrm>
              <a:off x="7693887" y="3536857"/>
              <a:ext cx="56415" cy="48550"/>
            </a:xfrm>
            <a:custGeom>
              <a:rect b="b" l="l" r="r" t="t"/>
              <a:pathLst>
                <a:path extrusionOk="0" h="1852" w="2152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9" name="Google Shape;18369;p75"/>
            <p:cNvSpPr/>
            <p:nvPr/>
          </p:nvSpPr>
          <p:spPr>
            <a:xfrm>
              <a:off x="7596866" y="3625883"/>
              <a:ext cx="147512" cy="34079"/>
            </a:xfrm>
            <a:custGeom>
              <a:rect b="b" l="l" r="r" t="t"/>
              <a:pathLst>
                <a:path extrusionOk="0" h="1300" w="5627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0" name="Google Shape;18370;p75"/>
            <p:cNvSpPr/>
            <p:nvPr/>
          </p:nvSpPr>
          <p:spPr>
            <a:xfrm>
              <a:off x="7664736" y="3396318"/>
              <a:ext cx="84360" cy="93352"/>
            </a:xfrm>
            <a:custGeom>
              <a:rect b="b" l="l" r="r" t="t"/>
              <a:pathLst>
                <a:path extrusionOk="0" h="3561" w="3218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71" name="Google Shape;18371;p75"/>
          <p:cNvGrpSpPr/>
          <p:nvPr/>
        </p:nvGrpSpPr>
        <p:grpSpPr>
          <a:xfrm>
            <a:off x="10227562" y="6734072"/>
            <a:ext cx="725107" cy="712996"/>
            <a:chOff x="5113781" y="3367036"/>
            <a:chExt cx="362553" cy="356498"/>
          </a:xfrm>
        </p:grpSpPr>
        <p:sp>
          <p:nvSpPr>
            <p:cNvPr id="18372" name="Google Shape;18372;p75"/>
            <p:cNvSpPr/>
            <p:nvPr/>
          </p:nvSpPr>
          <p:spPr>
            <a:xfrm>
              <a:off x="5113781" y="3367036"/>
              <a:ext cx="356131" cy="356498"/>
            </a:xfrm>
            <a:custGeom>
              <a:rect b="b" l="l" r="r" t="t"/>
              <a:pathLst>
                <a:path extrusionOk="0" h="13599" w="13585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3" name="Google Shape;18373;p75"/>
            <p:cNvSpPr/>
            <p:nvPr/>
          </p:nvSpPr>
          <p:spPr>
            <a:xfrm>
              <a:off x="5268554" y="3367036"/>
              <a:ext cx="207780" cy="356472"/>
            </a:xfrm>
            <a:custGeom>
              <a:rect b="b" l="l" r="r" t="t"/>
              <a:pathLst>
                <a:path extrusionOk="0" h="13598" w="7926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74" name="Google Shape;18374;p75"/>
          <p:cNvSpPr/>
          <p:nvPr/>
        </p:nvSpPr>
        <p:spPr>
          <a:xfrm>
            <a:off x="10345634" y="6842288"/>
            <a:ext cx="476117" cy="458710"/>
          </a:xfrm>
          <a:custGeom>
            <a:rect b="b" l="l" r="r" t="t"/>
            <a:pathLst>
              <a:path extrusionOk="0" h="8749" w="9081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grpSp>
        <p:nvGrpSpPr>
          <p:cNvPr id="18375" name="Google Shape;18375;p75"/>
          <p:cNvGrpSpPr/>
          <p:nvPr/>
        </p:nvGrpSpPr>
        <p:grpSpPr>
          <a:xfrm>
            <a:off x="15937241" y="6730979"/>
            <a:ext cx="751636" cy="715302"/>
            <a:chOff x="7968621" y="3365489"/>
            <a:chExt cx="375818" cy="357651"/>
          </a:xfrm>
        </p:grpSpPr>
        <p:sp>
          <p:nvSpPr>
            <p:cNvPr id="18376" name="Google Shape;18376;p75"/>
            <p:cNvSpPr/>
            <p:nvPr/>
          </p:nvSpPr>
          <p:spPr>
            <a:xfrm>
              <a:off x="7968621" y="3367403"/>
              <a:ext cx="355371" cy="355738"/>
            </a:xfrm>
            <a:custGeom>
              <a:rect b="b" l="l" r="r" t="t"/>
              <a:pathLst>
                <a:path extrusionOk="0" h="13570" w="13556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7" name="Google Shape;18377;p75"/>
            <p:cNvSpPr/>
            <p:nvPr/>
          </p:nvSpPr>
          <p:spPr>
            <a:xfrm>
              <a:off x="8123027" y="3365489"/>
              <a:ext cx="203979" cy="355423"/>
            </a:xfrm>
            <a:custGeom>
              <a:rect b="b" l="l" r="r" t="t"/>
              <a:pathLst>
                <a:path extrusionOk="0" h="13558" w="7781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8" name="Google Shape;18378;p75"/>
            <p:cNvSpPr/>
            <p:nvPr/>
          </p:nvSpPr>
          <p:spPr>
            <a:xfrm>
              <a:off x="8123027" y="3459365"/>
              <a:ext cx="221412" cy="236538"/>
            </a:xfrm>
            <a:custGeom>
              <a:rect b="b" l="l" r="r" t="t"/>
              <a:pathLst>
                <a:path extrusionOk="0" h="9023" w="8446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9" name="Google Shape;18379;p75"/>
            <p:cNvSpPr/>
            <p:nvPr/>
          </p:nvSpPr>
          <p:spPr>
            <a:xfrm>
              <a:off x="8224820" y="3460493"/>
              <a:ext cx="99171" cy="235778"/>
            </a:xfrm>
            <a:custGeom>
              <a:rect b="b" l="l" r="r" t="t"/>
              <a:pathLst>
                <a:path extrusionOk="0" h="8994" w="3783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0" name="Google Shape;18380;p75"/>
            <p:cNvSpPr/>
            <p:nvPr/>
          </p:nvSpPr>
          <p:spPr>
            <a:xfrm>
              <a:off x="7993210" y="3552822"/>
              <a:ext cx="213102" cy="170319"/>
            </a:xfrm>
            <a:custGeom>
              <a:rect b="b" l="l" r="r" t="t"/>
              <a:pathLst>
                <a:path extrusionOk="0" h="6497" w="8129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1" name="Google Shape;18381;p75"/>
            <p:cNvSpPr/>
            <p:nvPr/>
          </p:nvSpPr>
          <p:spPr>
            <a:xfrm>
              <a:off x="8123027" y="3695484"/>
              <a:ext cx="83652" cy="27657"/>
            </a:xfrm>
            <a:custGeom>
              <a:rect b="b" l="l" r="r" t="t"/>
              <a:pathLst>
                <a:path extrusionOk="0" h="1055" w="3191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2" name="Google Shape;18382;p75"/>
            <p:cNvSpPr/>
            <p:nvPr/>
          </p:nvSpPr>
          <p:spPr>
            <a:xfrm>
              <a:off x="8091988" y="3529753"/>
              <a:ext cx="149871" cy="183190"/>
            </a:xfrm>
            <a:custGeom>
              <a:rect b="b" l="l" r="r" t="t"/>
              <a:pathLst>
                <a:path extrusionOk="0" h="6988" w="5717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3" name="Google Shape;18383;p75"/>
            <p:cNvSpPr/>
            <p:nvPr/>
          </p:nvSpPr>
          <p:spPr>
            <a:xfrm>
              <a:off x="8193781" y="3671654"/>
              <a:ext cx="48078" cy="41656"/>
            </a:xfrm>
            <a:custGeom>
              <a:rect b="b" l="l" r="r" t="t"/>
              <a:pathLst>
                <a:path extrusionOk="0" h="1589" w="1834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4" name="Google Shape;18384;p75"/>
            <p:cNvSpPr/>
            <p:nvPr/>
          </p:nvSpPr>
          <p:spPr>
            <a:xfrm>
              <a:off x="7976197" y="3452549"/>
              <a:ext cx="239553" cy="183951"/>
            </a:xfrm>
            <a:custGeom>
              <a:rect b="b" l="l" r="r" t="t"/>
              <a:pathLst>
                <a:path extrusionOk="0" h="7017" w="9138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5" name="Google Shape;18385;p75"/>
            <p:cNvSpPr/>
            <p:nvPr/>
          </p:nvSpPr>
          <p:spPr>
            <a:xfrm>
              <a:off x="8168064" y="3365516"/>
              <a:ext cx="141928" cy="177607"/>
            </a:xfrm>
            <a:custGeom>
              <a:rect b="b" l="l" r="r" t="t"/>
              <a:pathLst>
                <a:path extrusionOk="0" h="6775" w="5414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6" name="Google Shape;18386;p75"/>
            <p:cNvSpPr/>
            <p:nvPr/>
          </p:nvSpPr>
          <p:spPr>
            <a:xfrm>
              <a:off x="8197189" y="3397944"/>
              <a:ext cx="73061" cy="62575"/>
            </a:xfrm>
            <a:custGeom>
              <a:rect b="b" l="l" r="r" t="t"/>
              <a:pathLst>
                <a:path extrusionOk="0" h="2387" w="2787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7" name="Google Shape;18387;p75"/>
            <p:cNvSpPr/>
            <p:nvPr/>
          </p:nvSpPr>
          <p:spPr>
            <a:xfrm>
              <a:off x="8025376" y="3423451"/>
              <a:ext cx="80270" cy="73402"/>
            </a:xfrm>
            <a:custGeom>
              <a:rect b="b" l="l" r="r" t="t"/>
              <a:pathLst>
                <a:path extrusionOk="0" h="2800" w="3062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8391" name="Shape 18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92" name="Google Shape;18392;p7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126" y="4246150"/>
            <a:ext cx="4483748" cy="179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37"/>
          <p:cNvSpPr txBox="1"/>
          <p:nvPr>
            <p:ph idx="1" type="subTitle"/>
          </p:nvPr>
        </p:nvSpPr>
        <p:spPr>
          <a:xfrm>
            <a:off x="1930700" y="6400950"/>
            <a:ext cx="9406800" cy="92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056" name="Google Shape;1056;p37"/>
          <p:cNvSpPr txBox="1"/>
          <p:nvPr>
            <p:ph type="title"/>
          </p:nvPr>
        </p:nvSpPr>
        <p:spPr>
          <a:xfrm>
            <a:off x="1930700" y="3138700"/>
            <a:ext cx="9822000" cy="3080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</a:rPr>
              <a:t>“This is a quote</a:t>
            </a:r>
            <a:r>
              <a:rPr lang="en">
                <a:solidFill>
                  <a:schemeClr val="dk1"/>
                </a:solidFill>
              </a:rPr>
              <a:t>,</a:t>
            </a:r>
            <a:r>
              <a:rPr lang="en" sz="5000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w</a:t>
            </a:r>
            <a:r>
              <a:rPr lang="en" sz="5000">
                <a:solidFill>
                  <a:schemeClr val="dk1"/>
                </a:solidFill>
              </a:rPr>
              <a:t>ords full of wisdom that someone important said and can make the reader get inspired.”</a:t>
            </a:r>
            <a:endParaRPr sz="5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38"/>
          <p:cNvSpPr txBox="1"/>
          <p:nvPr>
            <p:ph idx="17" type="subTitle"/>
          </p:nvPr>
        </p:nvSpPr>
        <p:spPr>
          <a:xfrm>
            <a:off x="1595655" y="4732473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r>
              <a:rPr lang="en"/>
              <a:t>ou could describe the topic of the section here</a:t>
            </a:r>
            <a:endParaRPr/>
          </a:p>
        </p:txBody>
      </p:sp>
      <p:sp>
        <p:nvSpPr>
          <p:cNvPr id="1062" name="Google Shape;1062;p38"/>
          <p:cNvSpPr txBox="1"/>
          <p:nvPr>
            <p:ph idx="5" type="subTitle"/>
          </p:nvPr>
        </p:nvSpPr>
        <p:spPr>
          <a:xfrm>
            <a:off x="1595650" y="3930751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1063" name="Google Shape;1063;p38"/>
          <p:cNvSpPr txBox="1"/>
          <p:nvPr>
            <p:ph idx="18"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064" name="Google Shape;1064;p38"/>
          <p:cNvSpPr txBox="1"/>
          <p:nvPr>
            <p:ph idx="4" type="subTitle"/>
          </p:nvPr>
        </p:nvSpPr>
        <p:spPr>
          <a:xfrm>
            <a:off x="7048353" y="3930751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DEPTH</a:t>
            </a:r>
            <a:endParaRPr/>
          </a:p>
        </p:txBody>
      </p:sp>
      <p:sp>
        <p:nvSpPr>
          <p:cNvPr id="1065" name="Google Shape;1065;p38"/>
          <p:cNvSpPr txBox="1"/>
          <p:nvPr>
            <p:ph idx="15" type="subTitle"/>
          </p:nvPr>
        </p:nvSpPr>
        <p:spPr>
          <a:xfrm>
            <a:off x="7048363" y="4732473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1066" name="Google Shape;1066;p38"/>
          <p:cNvSpPr txBox="1"/>
          <p:nvPr>
            <p:ph idx="3" type="subTitle"/>
          </p:nvPr>
        </p:nvSpPr>
        <p:spPr>
          <a:xfrm>
            <a:off x="1595650" y="7428692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BRIEF</a:t>
            </a:r>
            <a:endParaRPr/>
          </a:p>
        </p:txBody>
      </p:sp>
      <p:sp>
        <p:nvSpPr>
          <p:cNvPr id="1067" name="Google Shape;1067;p38"/>
          <p:cNvSpPr txBox="1"/>
          <p:nvPr>
            <p:ph idx="13" type="subTitle"/>
          </p:nvPr>
        </p:nvSpPr>
        <p:spPr>
          <a:xfrm>
            <a:off x="1595655" y="8230459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1068" name="Google Shape;1068;p38"/>
          <p:cNvSpPr txBox="1"/>
          <p:nvPr>
            <p:ph idx="2" type="subTitle"/>
          </p:nvPr>
        </p:nvSpPr>
        <p:spPr>
          <a:xfrm>
            <a:off x="7048367" y="7428692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</a:t>
            </a:r>
            <a:endParaRPr/>
          </a:p>
        </p:txBody>
      </p:sp>
      <p:sp>
        <p:nvSpPr>
          <p:cNvPr id="1069" name="Google Shape;1069;p38"/>
          <p:cNvSpPr txBox="1"/>
          <p:nvPr>
            <p:ph idx="8" type="subTitle"/>
          </p:nvPr>
        </p:nvSpPr>
        <p:spPr>
          <a:xfrm>
            <a:off x="7048363" y="8230459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1070" name="Google Shape;1070;p38"/>
          <p:cNvSpPr txBox="1"/>
          <p:nvPr>
            <p:ph idx="1" type="subTitle"/>
          </p:nvPr>
        </p:nvSpPr>
        <p:spPr>
          <a:xfrm>
            <a:off x="12597592" y="7428692"/>
            <a:ext cx="4353600" cy="976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1071" name="Google Shape;1071;p38"/>
          <p:cNvSpPr/>
          <p:nvPr/>
        </p:nvSpPr>
        <p:spPr>
          <a:xfrm>
            <a:off x="1945682" y="1374375"/>
            <a:ext cx="423799" cy="172434"/>
          </a:xfrm>
          <a:custGeom>
            <a:rect b="b" l="l" r="r" t="t"/>
            <a:pathLst>
              <a:path extrusionOk="0" h="84943" w="208768">
                <a:moveTo>
                  <a:pt x="6948" y="1"/>
                </a:moveTo>
                <a:cubicBezTo>
                  <a:pt x="3132" y="1"/>
                  <a:pt x="0" y="3132"/>
                  <a:pt x="0" y="6981"/>
                </a:cubicBezTo>
                <a:lnTo>
                  <a:pt x="0" y="77995"/>
                </a:lnTo>
                <a:cubicBezTo>
                  <a:pt x="0" y="81844"/>
                  <a:pt x="3132" y="84943"/>
                  <a:pt x="6948" y="84943"/>
                </a:cubicBezTo>
                <a:lnTo>
                  <a:pt x="52779" y="84943"/>
                </a:lnTo>
                <a:cubicBezTo>
                  <a:pt x="56628" y="84943"/>
                  <a:pt x="59727" y="81844"/>
                  <a:pt x="59727" y="77995"/>
                </a:cubicBezTo>
                <a:lnTo>
                  <a:pt x="59727" y="49453"/>
                </a:lnTo>
                <a:lnTo>
                  <a:pt x="149040" y="49453"/>
                </a:lnTo>
                <a:lnTo>
                  <a:pt x="149040" y="77995"/>
                </a:lnTo>
                <a:cubicBezTo>
                  <a:pt x="149040" y="81844"/>
                  <a:pt x="152139" y="84943"/>
                  <a:pt x="155988" y="84943"/>
                </a:cubicBezTo>
                <a:lnTo>
                  <a:pt x="201819" y="84943"/>
                </a:lnTo>
                <a:cubicBezTo>
                  <a:pt x="205636" y="84943"/>
                  <a:pt x="208767" y="81844"/>
                  <a:pt x="208767" y="77995"/>
                </a:cubicBezTo>
                <a:lnTo>
                  <a:pt x="208767" y="6981"/>
                </a:lnTo>
                <a:cubicBezTo>
                  <a:pt x="208767" y="3132"/>
                  <a:pt x="205636" y="1"/>
                  <a:pt x="20181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38"/>
          <p:cNvSpPr/>
          <p:nvPr/>
        </p:nvSpPr>
        <p:spPr>
          <a:xfrm>
            <a:off x="2157580" y="1374375"/>
            <a:ext cx="211902" cy="172434"/>
          </a:xfrm>
          <a:custGeom>
            <a:rect b="b" l="l" r="r" t="t"/>
            <a:pathLst>
              <a:path extrusionOk="0" h="84943" w="104385">
                <a:moveTo>
                  <a:pt x="1" y="1"/>
                </a:moveTo>
                <a:lnTo>
                  <a:pt x="1" y="49453"/>
                </a:lnTo>
                <a:lnTo>
                  <a:pt x="44657" y="49453"/>
                </a:lnTo>
                <a:lnTo>
                  <a:pt x="44657" y="77995"/>
                </a:lnTo>
                <a:cubicBezTo>
                  <a:pt x="44657" y="81844"/>
                  <a:pt x="47756" y="84943"/>
                  <a:pt x="51605" y="84943"/>
                </a:cubicBezTo>
                <a:lnTo>
                  <a:pt x="97436" y="84943"/>
                </a:lnTo>
                <a:cubicBezTo>
                  <a:pt x="101253" y="84943"/>
                  <a:pt x="104384" y="81844"/>
                  <a:pt x="104384" y="77995"/>
                </a:cubicBezTo>
                <a:lnTo>
                  <a:pt x="104384" y="6981"/>
                </a:lnTo>
                <a:cubicBezTo>
                  <a:pt x="104384" y="3132"/>
                  <a:pt x="101253" y="1"/>
                  <a:pt x="97436" y="1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38"/>
          <p:cNvSpPr/>
          <p:nvPr/>
        </p:nvSpPr>
        <p:spPr>
          <a:xfrm>
            <a:off x="1945682" y="1314646"/>
            <a:ext cx="423799" cy="88007"/>
          </a:xfrm>
          <a:custGeom>
            <a:rect b="b" l="l" r="r" t="t"/>
            <a:pathLst>
              <a:path extrusionOk="0" h="43353" w="208768">
                <a:moveTo>
                  <a:pt x="6948" y="1"/>
                </a:moveTo>
                <a:cubicBezTo>
                  <a:pt x="3132" y="1"/>
                  <a:pt x="0" y="3100"/>
                  <a:pt x="0" y="6949"/>
                </a:cubicBezTo>
                <a:lnTo>
                  <a:pt x="0" y="43353"/>
                </a:lnTo>
                <a:lnTo>
                  <a:pt x="208767" y="43353"/>
                </a:lnTo>
                <a:lnTo>
                  <a:pt x="208767" y="6949"/>
                </a:lnTo>
                <a:cubicBezTo>
                  <a:pt x="208767" y="3100"/>
                  <a:pt x="205636" y="1"/>
                  <a:pt x="2018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38"/>
          <p:cNvSpPr/>
          <p:nvPr/>
        </p:nvSpPr>
        <p:spPr>
          <a:xfrm>
            <a:off x="2157580" y="1314646"/>
            <a:ext cx="211902" cy="88007"/>
          </a:xfrm>
          <a:custGeom>
            <a:rect b="b" l="l" r="r" t="t"/>
            <a:pathLst>
              <a:path extrusionOk="0" h="43353" w="104385">
                <a:moveTo>
                  <a:pt x="1" y="1"/>
                </a:moveTo>
                <a:lnTo>
                  <a:pt x="1" y="43353"/>
                </a:lnTo>
                <a:lnTo>
                  <a:pt x="104384" y="43353"/>
                </a:lnTo>
                <a:lnTo>
                  <a:pt x="104384" y="6949"/>
                </a:lnTo>
                <a:cubicBezTo>
                  <a:pt x="104384" y="3100"/>
                  <a:pt x="101253" y="1"/>
                  <a:pt x="97436" y="1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38"/>
          <p:cNvSpPr/>
          <p:nvPr/>
        </p:nvSpPr>
        <p:spPr>
          <a:xfrm>
            <a:off x="1998324" y="1446487"/>
            <a:ext cx="318513" cy="28278"/>
          </a:xfrm>
          <a:custGeom>
            <a:rect b="b" l="l" r="r" t="t"/>
            <a:pathLst>
              <a:path extrusionOk="0" h="13930" w="156903">
                <a:moveTo>
                  <a:pt x="6949" y="1"/>
                </a:moveTo>
                <a:cubicBezTo>
                  <a:pt x="3100" y="1"/>
                  <a:pt x="1" y="3132"/>
                  <a:pt x="1" y="6949"/>
                </a:cubicBezTo>
                <a:cubicBezTo>
                  <a:pt x="1" y="10798"/>
                  <a:pt x="3100" y="13930"/>
                  <a:pt x="6949" y="13930"/>
                </a:cubicBezTo>
                <a:lnTo>
                  <a:pt x="149954" y="13930"/>
                </a:lnTo>
                <a:cubicBezTo>
                  <a:pt x="153803" y="13930"/>
                  <a:pt x="156902" y="10798"/>
                  <a:pt x="156902" y="6949"/>
                </a:cubicBezTo>
                <a:cubicBezTo>
                  <a:pt x="156902" y="3100"/>
                  <a:pt x="153803" y="1"/>
                  <a:pt x="14995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38"/>
          <p:cNvSpPr/>
          <p:nvPr/>
        </p:nvSpPr>
        <p:spPr>
          <a:xfrm>
            <a:off x="2157580" y="1446487"/>
            <a:ext cx="159258" cy="28278"/>
          </a:xfrm>
          <a:custGeom>
            <a:rect b="b" l="l" r="r" t="t"/>
            <a:pathLst>
              <a:path extrusionOk="0" h="13930" w="78452">
                <a:moveTo>
                  <a:pt x="1" y="1"/>
                </a:moveTo>
                <a:lnTo>
                  <a:pt x="1" y="13930"/>
                </a:lnTo>
                <a:lnTo>
                  <a:pt x="71503" y="13930"/>
                </a:lnTo>
                <a:cubicBezTo>
                  <a:pt x="75352" y="13930"/>
                  <a:pt x="78451" y="10798"/>
                  <a:pt x="78451" y="6949"/>
                </a:cubicBezTo>
                <a:cubicBezTo>
                  <a:pt x="78451" y="3132"/>
                  <a:pt x="75352" y="1"/>
                  <a:pt x="71503" y="1"/>
                </a:cubicBezTo>
                <a:close/>
              </a:path>
            </a:pathLst>
          </a:custGeom>
          <a:solidFill>
            <a:srgbClr val="999999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38"/>
          <p:cNvSpPr/>
          <p:nvPr/>
        </p:nvSpPr>
        <p:spPr>
          <a:xfrm>
            <a:off x="2038717" y="1446487"/>
            <a:ext cx="237727" cy="216603"/>
          </a:xfrm>
          <a:custGeom>
            <a:rect b="b" l="l" r="r" t="t"/>
            <a:pathLst>
              <a:path extrusionOk="0" h="106701" w="117107">
                <a:moveTo>
                  <a:pt x="1" y="1"/>
                </a:moveTo>
                <a:lnTo>
                  <a:pt x="1" y="99752"/>
                </a:lnTo>
                <a:cubicBezTo>
                  <a:pt x="1" y="103602"/>
                  <a:pt x="3100" y="106700"/>
                  <a:pt x="6949" y="106700"/>
                </a:cubicBezTo>
                <a:lnTo>
                  <a:pt x="110158" y="106700"/>
                </a:lnTo>
                <a:cubicBezTo>
                  <a:pt x="114007" y="106700"/>
                  <a:pt x="117106" y="103602"/>
                  <a:pt x="117106" y="99752"/>
                </a:cubicBezTo>
                <a:lnTo>
                  <a:pt x="11710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38"/>
          <p:cNvSpPr/>
          <p:nvPr/>
        </p:nvSpPr>
        <p:spPr>
          <a:xfrm>
            <a:off x="2143475" y="1515024"/>
            <a:ext cx="28211" cy="49467"/>
          </a:xfrm>
          <a:custGeom>
            <a:rect b="b" l="l" r="r" t="t"/>
            <a:pathLst>
              <a:path extrusionOk="0" h="24368" w="13897">
                <a:moveTo>
                  <a:pt x="6949" y="0"/>
                </a:moveTo>
                <a:cubicBezTo>
                  <a:pt x="3099" y="0"/>
                  <a:pt x="1" y="3132"/>
                  <a:pt x="1" y="6981"/>
                </a:cubicBezTo>
                <a:lnTo>
                  <a:pt x="1" y="17419"/>
                </a:lnTo>
                <a:cubicBezTo>
                  <a:pt x="1" y="21236"/>
                  <a:pt x="3099" y="24367"/>
                  <a:pt x="6949" y="24367"/>
                </a:cubicBezTo>
                <a:cubicBezTo>
                  <a:pt x="10798" y="24367"/>
                  <a:pt x="13897" y="21236"/>
                  <a:pt x="13897" y="17419"/>
                </a:cubicBezTo>
                <a:lnTo>
                  <a:pt x="13897" y="6981"/>
                </a:lnTo>
                <a:cubicBezTo>
                  <a:pt x="13897" y="3132"/>
                  <a:pt x="10798" y="0"/>
                  <a:pt x="69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38"/>
          <p:cNvSpPr/>
          <p:nvPr/>
        </p:nvSpPr>
        <p:spPr>
          <a:xfrm>
            <a:off x="2157580" y="1446487"/>
            <a:ext cx="118865" cy="216603"/>
          </a:xfrm>
          <a:custGeom>
            <a:rect b="b" l="l" r="r" t="t"/>
            <a:pathLst>
              <a:path extrusionOk="0" h="106701" w="58554">
                <a:moveTo>
                  <a:pt x="1" y="1"/>
                </a:moveTo>
                <a:lnTo>
                  <a:pt x="1" y="106700"/>
                </a:lnTo>
                <a:lnTo>
                  <a:pt x="51605" y="106700"/>
                </a:lnTo>
                <a:cubicBezTo>
                  <a:pt x="55454" y="106700"/>
                  <a:pt x="58553" y="103602"/>
                  <a:pt x="58553" y="99752"/>
                </a:cubicBezTo>
                <a:lnTo>
                  <a:pt x="5855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080" name="Google Shape;1080;p38"/>
          <p:cNvSpPr/>
          <p:nvPr/>
        </p:nvSpPr>
        <p:spPr>
          <a:xfrm>
            <a:off x="2083548" y="1446487"/>
            <a:ext cx="148066" cy="171773"/>
          </a:xfrm>
          <a:custGeom>
            <a:rect b="b" l="l" r="r" t="t"/>
            <a:pathLst>
              <a:path extrusionOk="0" h="84617" w="72939">
                <a:moveTo>
                  <a:pt x="1" y="1"/>
                </a:moveTo>
                <a:lnTo>
                  <a:pt x="1" y="63773"/>
                </a:lnTo>
                <a:cubicBezTo>
                  <a:pt x="1" y="65599"/>
                  <a:pt x="718" y="67393"/>
                  <a:pt x="2023" y="68698"/>
                </a:cubicBezTo>
                <a:lnTo>
                  <a:pt x="15919" y="82562"/>
                </a:lnTo>
                <a:cubicBezTo>
                  <a:pt x="17224" y="83867"/>
                  <a:pt x="18985" y="84617"/>
                  <a:pt x="20845" y="84617"/>
                </a:cubicBezTo>
                <a:lnTo>
                  <a:pt x="52094" y="84617"/>
                </a:lnTo>
                <a:cubicBezTo>
                  <a:pt x="53954" y="84617"/>
                  <a:pt x="55715" y="83867"/>
                  <a:pt x="57020" y="82562"/>
                </a:cubicBezTo>
                <a:lnTo>
                  <a:pt x="70916" y="68698"/>
                </a:lnTo>
                <a:cubicBezTo>
                  <a:pt x="72221" y="67393"/>
                  <a:pt x="72939" y="65599"/>
                  <a:pt x="72939" y="63773"/>
                </a:cubicBezTo>
                <a:lnTo>
                  <a:pt x="72939" y="1"/>
                </a:lnTo>
                <a:lnTo>
                  <a:pt x="59043" y="1"/>
                </a:lnTo>
                <a:lnTo>
                  <a:pt x="59043" y="13930"/>
                </a:lnTo>
                <a:lnTo>
                  <a:pt x="59043" y="60870"/>
                </a:lnTo>
                <a:lnTo>
                  <a:pt x="49224" y="70688"/>
                </a:lnTo>
                <a:lnTo>
                  <a:pt x="23715" y="70688"/>
                </a:lnTo>
                <a:lnTo>
                  <a:pt x="13897" y="60870"/>
                </a:lnTo>
                <a:lnTo>
                  <a:pt x="13897" y="13930"/>
                </a:lnTo>
                <a:lnTo>
                  <a:pt x="1389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38"/>
          <p:cNvSpPr/>
          <p:nvPr/>
        </p:nvSpPr>
        <p:spPr>
          <a:xfrm>
            <a:off x="2122485" y="1446487"/>
            <a:ext cx="71385" cy="35959"/>
          </a:xfrm>
          <a:custGeom>
            <a:rect b="b" l="l" r="r" t="t"/>
            <a:pathLst>
              <a:path extrusionOk="0" h="17714" w="35165">
                <a:moveTo>
                  <a:pt x="33" y="1"/>
                </a:moveTo>
                <a:cubicBezTo>
                  <a:pt x="0" y="131"/>
                  <a:pt x="0" y="294"/>
                  <a:pt x="0" y="425"/>
                </a:cubicBezTo>
                <a:cubicBezTo>
                  <a:pt x="0" y="9950"/>
                  <a:pt x="7764" y="17713"/>
                  <a:pt x="17289" y="17713"/>
                </a:cubicBezTo>
                <a:cubicBezTo>
                  <a:pt x="27727" y="17713"/>
                  <a:pt x="35164" y="8547"/>
                  <a:pt x="345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2" name="Google Shape;1082;p38"/>
          <p:cNvGrpSpPr/>
          <p:nvPr/>
        </p:nvGrpSpPr>
        <p:grpSpPr>
          <a:xfrm>
            <a:off x="2157580" y="1446487"/>
            <a:ext cx="74034" cy="171773"/>
            <a:chOff x="1078790" y="723243"/>
            <a:chExt cx="37017" cy="85886"/>
          </a:xfrm>
        </p:grpSpPr>
        <p:sp>
          <p:nvSpPr>
            <p:cNvPr id="1083" name="Google Shape;1083;p38"/>
            <p:cNvSpPr/>
            <p:nvPr/>
          </p:nvSpPr>
          <p:spPr>
            <a:xfrm>
              <a:off x="1078790" y="723243"/>
              <a:ext cx="37017" cy="85886"/>
            </a:xfrm>
            <a:custGeom>
              <a:rect b="b" l="l" r="r" t="t"/>
              <a:pathLst>
                <a:path extrusionOk="0" h="84617" w="36470">
                  <a:moveTo>
                    <a:pt x="22574" y="1"/>
                  </a:moveTo>
                  <a:lnTo>
                    <a:pt x="22574" y="13930"/>
                  </a:lnTo>
                  <a:lnTo>
                    <a:pt x="22574" y="60870"/>
                  </a:lnTo>
                  <a:lnTo>
                    <a:pt x="12755" y="70688"/>
                  </a:lnTo>
                  <a:lnTo>
                    <a:pt x="1" y="70688"/>
                  </a:lnTo>
                  <a:lnTo>
                    <a:pt x="1" y="84617"/>
                  </a:lnTo>
                  <a:lnTo>
                    <a:pt x="15625" y="84617"/>
                  </a:lnTo>
                  <a:cubicBezTo>
                    <a:pt x="17485" y="84617"/>
                    <a:pt x="19246" y="83867"/>
                    <a:pt x="20551" y="82562"/>
                  </a:cubicBezTo>
                  <a:lnTo>
                    <a:pt x="34447" y="68698"/>
                  </a:lnTo>
                  <a:cubicBezTo>
                    <a:pt x="35752" y="67393"/>
                    <a:pt x="36470" y="65599"/>
                    <a:pt x="36470" y="63773"/>
                  </a:cubicBezTo>
                  <a:lnTo>
                    <a:pt x="36470" y="1"/>
                  </a:ln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8"/>
            <p:cNvSpPr/>
            <p:nvPr/>
          </p:nvSpPr>
          <p:spPr>
            <a:xfrm>
              <a:off x="1078790" y="757512"/>
              <a:ext cx="7053" cy="24734"/>
            </a:xfrm>
            <a:custGeom>
              <a:rect b="b" l="l" r="r" t="t"/>
              <a:pathLst>
                <a:path extrusionOk="0" h="24368" w="6949">
                  <a:moveTo>
                    <a:pt x="1" y="0"/>
                  </a:moveTo>
                  <a:lnTo>
                    <a:pt x="1" y="24367"/>
                  </a:lnTo>
                  <a:cubicBezTo>
                    <a:pt x="3850" y="24367"/>
                    <a:pt x="6949" y="21236"/>
                    <a:pt x="6949" y="17419"/>
                  </a:cubicBezTo>
                  <a:lnTo>
                    <a:pt x="6949" y="6981"/>
                  </a:lnTo>
                  <a:cubicBezTo>
                    <a:pt x="6949" y="3132"/>
                    <a:pt x="3850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8"/>
            <p:cNvSpPr/>
            <p:nvPr/>
          </p:nvSpPr>
          <p:spPr>
            <a:xfrm>
              <a:off x="1078790" y="723243"/>
              <a:ext cx="18145" cy="17980"/>
            </a:xfrm>
            <a:custGeom>
              <a:rect b="b" l="l" r="r" t="t"/>
              <a:pathLst>
                <a:path extrusionOk="0" h="17714" w="17877">
                  <a:moveTo>
                    <a:pt x="1" y="1"/>
                  </a:moveTo>
                  <a:lnTo>
                    <a:pt x="1" y="17713"/>
                  </a:lnTo>
                  <a:cubicBezTo>
                    <a:pt x="10439" y="17713"/>
                    <a:pt x="17876" y="8547"/>
                    <a:pt x="17256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6" name="Google Shape;1086;p38"/>
          <p:cNvSpPr txBox="1"/>
          <p:nvPr>
            <p:ph type="title"/>
          </p:nvPr>
        </p:nvSpPr>
        <p:spPr>
          <a:xfrm>
            <a:off x="12805886" y="6322886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1087" name="Google Shape;1087;p38"/>
          <p:cNvSpPr txBox="1"/>
          <p:nvPr>
            <p:ph idx="6" type="subTitle"/>
          </p:nvPr>
        </p:nvSpPr>
        <p:spPr>
          <a:xfrm>
            <a:off x="12597578" y="8230459"/>
            <a:ext cx="4353600" cy="110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38"/>
          <p:cNvSpPr txBox="1"/>
          <p:nvPr>
            <p:ph idx="7" type="title"/>
          </p:nvPr>
        </p:nvSpPr>
        <p:spPr>
          <a:xfrm>
            <a:off x="7256671" y="6322886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089" name="Google Shape;1089;p38"/>
          <p:cNvSpPr txBox="1"/>
          <p:nvPr>
            <p:ph idx="9" type="title"/>
          </p:nvPr>
        </p:nvSpPr>
        <p:spPr>
          <a:xfrm>
            <a:off x="1822599" y="6322886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090" name="Google Shape;1090;p38"/>
          <p:cNvSpPr txBox="1"/>
          <p:nvPr>
            <p:ph idx="14" type="title"/>
          </p:nvPr>
        </p:nvSpPr>
        <p:spPr>
          <a:xfrm>
            <a:off x="7256671" y="2824900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091" name="Google Shape;1091;p38"/>
          <p:cNvSpPr txBox="1"/>
          <p:nvPr>
            <p:ph idx="16" type="title"/>
          </p:nvPr>
        </p:nvSpPr>
        <p:spPr>
          <a:xfrm>
            <a:off x="1822599" y="2824900"/>
            <a:ext cx="1105800" cy="110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39"/>
          <p:cNvSpPr/>
          <p:nvPr/>
        </p:nvSpPr>
        <p:spPr>
          <a:xfrm>
            <a:off x="1440000" y="8736950"/>
            <a:ext cx="2361862" cy="472050"/>
          </a:xfrm>
          <a:custGeom>
            <a:rect b="b" l="l" r="r" t="t"/>
            <a:pathLst>
              <a:path extrusionOk="0" h="9441" w="161716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39"/>
          <p:cNvSpPr txBox="1"/>
          <p:nvPr>
            <p:ph type="title"/>
          </p:nvPr>
        </p:nvSpPr>
        <p:spPr>
          <a:xfrm>
            <a:off x="4704450" y="8136550"/>
            <a:ext cx="6915000" cy="1305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grpSp>
        <p:nvGrpSpPr>
          <p:cNvPr id="1098" name="Google Shape;1098;p39"/>
          <p:cNvGrpSpPr/>
          <p:nvPr/>
        </p:nvGrpSpPr>
        <p:grpSpPr>
          <a:xfrm flipH="1">
            <a:off x="1613057" y="2609070"/>
            <a:ext cx="2203300" cy="6357100"/>
            <a:chOff x="3910450" y="1398600"/>
            <a:chExt cx="1101650" cy="3178550"/>
          </a:xfrm>
        </p:grpSpPr>
        <p:sp>
          <p:nvSpPr>
            <p:cNvPr id="1099" name="Google Shape;1099;p39"/>
            <p:cNvSpPr/>
            <p:nvPr/>
          </p:nvSpPr>
          <p:spPr>
            <a:xfrm>
              <a:off x="4355775" y="4296025"/>
              <a:ext cx="102600" cy="195150"/>
            </a:xfrm>
            <a:custGeom>
              <a:rect b="b" l="l" r="r" t="t"/>
              <a:pathLst>
                <a:path extrusionOk="0" h="7806" w="4104">
                  <a:moveTo>
                    <a:pt x="1" y="0"/>
                  </a:moveTo>
                  <a:lnTo>
                    <a:pt x="768" y="7772"/>
                  </a:lnTo>
                  <a:lnTo>
                    <a:pt x="4104" y="7806"/>
                  </a:lnTo>
                  <a:lnTo>
                    <a:pt x="3336" y="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4740225" y="4297675"/>
              <a:ext cx="148450" cy="194350"/>
            </a:xfrm>
            <a:custGeom>
              <a:rect b="b" l="l" r="r" t="t"/>
              <a:pathLst>
                <a:path extrusionOk="0" h="7774" w="5938">
                  <a:moveTo>
                    <a:pt x="0" y="1"/>
                  </a:moveTo>
                  <a:lnTo>
                    <a:pt x="2602" y="7773"/>
                  </a:lnTo>
                  <a:lnTo>
                    <a:pt x="5938" y="7773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4632650" y="4481975"/>
              <a:ext cx="289400" cy="95100"/>
            </a:xfrm>
            <a:custGeom>
              <a:rect b="b" l="l" r="r" t="t"/>
              <a:pathLst>
                <a:path extrusionOk="0" h="3804" w="11576">
                  <a:moveTo>
                    <a:pt x="6472" y="1"/>
                  </a:moveTo>
                  <a:cubicBezTo>
                    <a:pt x="6271" y="1"/>
                    <a:pt x="6071" y="68"/>
                    <a:pt x="5905" y="201"/>
                  </a:cubicBezTo>
                  <a:cubicBezTo>
                    <a:pt x="5104" y="935"/>
                    <a:pt x="3136" y="1735"/>
                    <a:pt x="567" y="2303"/>
                  </a:cubicBezTo>
                  <a:cubicBezTo>
                    <a:pt x="0" y="2403"/>
                    <a:pt x="167" y="3804"/>
                    <a:pt x="1568" y="3804"/>
                  </a:cubicBezTo>
                  <a:cubicBezTo>
                    <a:pt x="3002" y="3804"/>
                    <a:pt x="6071" y="3704"/>
                    <a:pt x="7072" y="3704"/>
                  </a:cubicBezTo>
                  <a:cubicBezTo>
                    <a:pt x="8740" y="3704"/>
                    <a:pt x="9674" y="3770"/>
                    <a:pt x="11008" y="3804"/>
                  </a:cubicBezTo>
                  <a:cubicBezTo>
                    <a:pt x="11308" y="3804"/>
                    <a:pt x="11575" y="3503"/>
                    <a:pt x="11475" y="3203"/>
                  </a:cubicBezTo>
                  <a:lnTo>
                    <a:pt x="10841" y="234"/>
                  </a:lnTo>
                  <a:cubicBezTo>
                    <a:pt x="10808" y="101"/>
                    <a:pt x="10675" y="1"/>
                    <a:pt x="10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4164800" y="4481150"/>
              <a:ext cx="326025" cy="96000"/>
            </a:xfrm>
            <a:custGeom>
              <a:rect b="b" l="l" r="r" t="t"/>
              <a:pathLst>
                <a:path extrusionOk="0" h="3840" w="13041">
                  <a:moveTo>
                    <a:pt x="8440" y="0"/>
                  </a:moveTo>
                  <a:cubicBezTo>
                    <a:pt x="8140" y="0"/>
                    <a:pt x="7873" y="67"/>
                    <a:pt x="7640" y="234"/>
                  </a:cubicBezTo>
                  <a:cubicBezTo>
                    <a:pt x="5338" y="1568"/>
                    <a:pt x="3203" y="1602"/>
                    <a:pt x="568" y="2135"/>
                  </a:cubicBezTo>
                  <a:cubicBezTo>
                    <a:pt x="1" y="2269"/>
                    <a:pt x="368" y="3636"/>
                    <a:pt x="1736" y="3670"/>
                  </a:cubicBezTo>
                  <a:cubicBezTo>
                    <a:pt x="2329" y="3687"/>
                    <a:pt x="2881" y="3693"/>
                    <a:pt x="3408" y="3693"/>
                  </a:cubicBezTo>
                  <a:cubicBezTo>
                    <a:pt x="4592" y="3693"/>
                    <a:pt x="5646" y="3663"/>
                    <a:pt x="6748" y="3663"/>
                  </a:cubicBezTo>
                  <a:cubicBezTo>
                    <a:pt x="7030" y="3663"/>
                    <a:pt x="7315" y="3665"/>
                    <a:pt x="7606" y="3670"/>
                  </a:cubicBezTo>
                  <a:cubicBezTo>
                    <a:pt x="9274" y="3703"/>
                    <a:pt x="11176" y="3803"/>
                    <a:pt x="12510" y="3837"/>
                  </a:cubicBezTo>
                  <a:cubicBezTo>
                    <a:pt x="12525" y="3838"/>
                    <a:pt x="12541" y="3839"/>
                    <a:pt x="12556" y="3839"/>
                  </a:cubicBezTo>
                  <a:cubicBezTo>
                    <a:pt x="12833" y="3839"/>
                    <a:pt x="13040" y="3554"/>
                    <a:pt x="12977" y="3270"/>
                  </a:cubicBezTo>
                  <a:lnTo>
                    <a:pt x="12376" y="267"/>
                  </a:lnTo>
                  <a:cubicBezTo>
                    <a:pt x="12343" y="134"/>
                    <a:pt x="12210" y="34"/>
                    <a:pt x="12076" y="34"/>
                  </a:cubicBezTo>
                  <a:lnTo>
                    <a:pt x="84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3953000" y="1946000"/>
              <a:ext cx="474525" cy="439800"/>
            </a:xfrm>
            <a:custGeom>
              <a:rect b="b" l="l" r="r" t="t"/>
              <a:pathLst>
                <a:path extrusionOk="0" h="17592" w="18981">
                  <a:moveTo>
                    <a:pt x="7582" y="13150"/>
                  </a:moveTo>
                  <a:cubicBezTo>
                    <a:pt x="7643" y="13162"/>
                    <a:pt x="7691" y="13186"/>
                    <a:pt x="7739" y="13210"/>
                  </a:cubicBezTo>
                  <a:cubicBezTo>
                    <a:pt x="7763" y="13234"/>
                    <a:pt x="7765" y="13245"/>
                    <a:pt x="7753" y="13245"/>
                  </a:cubicBezTo>
                  <a:cubicBezTo>
                    <a:pt x="7732" y="13245"/>
                    <a:pt x="7664" y="13211"/>
                    <a:pt x="7582" y="13150"/>
                  </a:cubicBezTo>
                  <a:close/>
                  <a:moveTo>
                    <a:pt x="6871" y="13277"/>
                  </a:moveTo>
                  <a:lnTo>
                    <a:pt x="6871" y="13277"/>
                  </a:lnTo>
                  <a:cubicBezTo>
                    <a:pt x="6865" y="13283"/>
                    <a:pt x="6862" y="13286"/>
                    <a:pt x="6861" y="13286"/>
                  </a:cubicBezTo>
                  <a:cubicBezTo>
                    <a:pt x="6861" y="13286"/>
                    <a:pt x="6864" y="13283"/>
                    <a:pt x="6871" y="13277"/>
                  </a:cubicBezTo>
                  <a:close/>
                  <a:moveTo>
                    <a:pt x="14344" y="1"/>
                  </a:moveTo>
                  <a:cubicBezTo>
                    <a:pt x="13310" y="2135"/>
                    <a:pt x="12176" y="4370"/>
                    <a:pt x="11041" y="6505"/>
                  </a:cubicBezTo>
                  <a:cubicBezTo>
                    <a:pt x="9907" y="8607"/>
                    <a:pt x="8673" y="10642"/>
                    <a:pt x="7339" y="12610"/>
                  </a:cubicBezTo>
                  <a:lnTo>
                    <a:pt x="7207" y="12798"/>
                  </a:lnTo>
                  <a:lnTo>
                    <a:pt x="7207" y="12798"/>
                  </a:lnTo>
                  <a:cubicBezTo>
                    <a:pt x="7006" y="12596"/>
                    <a:pt x="6819" y="12386"/>
                    <a:pt x="6672" y="12176"/>
                  </a:cubicBezTo>
                  <a:cubicBezTo>
                    <a:pt x="6305" y="11709"/>
                    <a:pt x="6005" y="11242"/>
                    <a:pt x="5704" y="10775"/>
                  </a:cubicBezTo>
                  <a:cubicBezTo>
                    <a:pt x="5104" y="9774"/>
                    <a:pt x="4537" y="8707"/>
                    <a:pt x="3970" y="7639"/>
                  </a:cubicBezTo>
                  <a:cubicBezTo>
                    <a:pt x="3436" y="6539"/>
                    <a:pt x="2902" y="5404"/>
                    <a:pt x="2402" y="4337"/>
                  </a:cubicBezTo>
                  <a:lnTo>
                    <a:pt x="0" y="5071"/>
                  </a:lnTo>
                  <a:cubicBezTo>
                    <a:pt x="467" y="7639"/>
                    <a:pt x="1268" y="10141"/>
                    <a:pt x="2302" y="12576"/>
                  </a:cubicBezTo>
                  <a:cubicBezTo>
                    <a:pt x="2569" y="13210"/>
                    <a:pt x="2869" y="13810"/>
                    <a:pt x="3236" y="14411"/>
                  </a:cubicBezTo>
                  <a:cubicBezTo>
                    <a:pt x="3636" y="15111"/>
                    <a:pt x="4103" y="15779"/>
                    <a:pt x="4704" y="16346"/>
                  </a:cubicBezTo>
                  <a:cubicBezTo>
                    <a:pt x="5104" y="16746"/>
                    <a:pt x="5571" y="17046"/>
                    <a:pt x="6071" y="17280"/>
                  </a:cubicBezTo>
                  <a:cubicBezTo>
                    <a:pt x="6438" y="17446"/>
                    <a:pt x="6805" y="17546"/>
                    <a:pt x="7205" y="17580"/>
                  </a:cubicBezTo>
                  <a:cubicBezTo>
                    <a:pt x="7308" y="17588"/>
                    <a:pt x="7412" y="17592"/>
                    <a:pt x="7517" y="17592"/>
                  </a:cubicBezTo>
                  <a:cubicBezTo>
                    <a:pt x="7856" y="17592"/>
                    <a:pt x="8201" y="17548"/>
                    <a:pt x="8506" y="17446"/>
                  </a:cubicBezTo>
                  <a:cubicBezTo>
                    <a:pt x="9207" y="17213"/>
                    <a:pt x="9807" y="16813"/>
                    <a:pt x="10308" y="16279"/>
                  </a:cubicBezTo>
                  <a:cubicBezTo>
                    <a:pt x="10408" y="16179"/>
                    <a:pt x="10441" y="16112"/>
                    <a:pt x="10508" y="16045"/>
                  </a:cubicBezTo>
                  <a:lnTo>
                    <a:pt x="10675" y="15845"/>
                  </a:lnTo>
                  <a:lnTo>
                    <a:pt x="11008" y="15478"/>
                  </a:lnTo>
                  <a:cubicBezTo>
                    <a:pt x="11842" y="14444"/>
                    <a:pt x="12643" y="13377"/>
                    <a:pt x="13376" y="12243"/>
                  </a:cubicBezTo>
                  <a:cubicBezTo>
                    <a:pt x="14110" y="11175"/>
                    <a:pt x="14777" y="10074"/>
                    <a:pt x="15445" y="8940"/>
                  </a:cubicBezTo>
                  <a:cubicBezTo>
                    <a:pt x="16712" y="6739"/>
                    <a:pt x="17913" y="4437"/>
                    <a:pt x="18980" y="2069"/>
                  </a:cubicBezTo>
                  <a:lnTo>
                    <a:pt x="14344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4165650" y="1880275"/>
              <a:ext cx="318575" cy="350950"/>
            </a:xfrm>
            <a:custGeom>
              <a:rect b="b" l="l" r="r" t="t"/>
              <a:pathLst>
                <a:path extrusionOk="0" h="14038" w="12743">
                  <a:moveTo>
                    <a:pt x="8640" y="0"/>
                  </a:moveTo>
                  <a:cubicBezTo>
                    <a:pt x="7269" y="0"/>
                    <a:pt x="5715" y="795"/>
                    <a:pt x="4437" y="2429"/>
                  </a:cubicBezTo>
                  <a:cubicBezTo>
                    <a:pt x="2702" y="4764"/>
                    <a:pt x="1201" y="7266"/>
                    <a:pt x="0" y="9935"/>
                  </a:cubicBezTo>
                  <a:lnTo>
                    <a:pt x="6405" y="14038"/>
                  </a:lnTo>
                  <a:cubicBezTo>
                    <a:pt x="6405" y="14038"/>
                    <a:pt x="12743" y="5698"/>
                    <a:pt x="11842" y="2630"/>
                  </a:cubicBezTo>
                  <a:cubicBezTo>
                    <a:pt x="11344" y="895"/>
                    <a:pt x="10095" y="0"/>
                    <a:pt x="8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4257375" y="2034425"/>
              <a:ext cx="170150" cy="196800"/>
            </a:xfrm>
            <a:custGeom>
              <a:rect b="b" l="l" r="r" t="t"/>
              <a:pathLst>
                <a:path extrusionOk="0" h="7872" w="6806">
                  <a:moveTo>
                    <a:pt x="4605" y="0"/>
                  </a:moveTo>
                  <a:cubicBezTo>
                    <a:pt x="4487" y="0"/>
                    <a:pt x="4376" y="21"/>
                    <a:pt x="4270" y="66"/>
                  </a:cubicBezTo>
                  <a:cubicBezTo>
                    <a:pt x="2969" y="600"/>
                    <a:pt x="1035" y="3802"/>
                    <a:pt x="1" y="6137"/>
                  </a:cubicBezTo>
                  <a:lnTo>
                    <a:pt x="2736" y="7872"/>
                  </a:lnTo>
                  <a:cubicBezTo>
                    <a:pt x="4237" y="5837"/>
                    <a:pt x="5605" y="3702"/>
                    <a:pt x="6805" y="1467"/>
                  </a:cubicBezTo>
                  <a:cubicBezTo>
                    <a:pt x="6097" y="673"/>
                    <a:pt x="5268" y="0"/>
                    <a:pt x="46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3910450" y="1990588"/>
              <a:ext cx="120950" cy="104250"/>
            </a:xfrm>
            <a:custGeom>
              <a:rect b="b" l="l" r="r" t="t"/>
              <a:pathLst>
                <a:path extrusionOk="0" h="4170" w="4838">
                  <a:moveTo>
                    <a:pt x="1034" y="0"/>
                  </a:moveTo>
                  <a:lnTo>
                    <a:pt x="1034" y="0"/>
                  </a:lnTo>
                  <a:cubicBezTo>
                    <a:pt x="1034" y="0"/>
                    <a:pt x="0" y="2836"/>
                    <a:pt x="2069" y="4170"/>
                  </a:cubicBezTo>
                  <a:lnTo>
                    <a:pt x="4003" y="3803"/>
                  </a:lnTo>
                  <a:lnTo>
                    <a:pt x="4837" y="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3936328" y="1901789"/>
              <a:ext cx="95075" cy="101751"/>
            </a:xfrm>
            <a:custGeom>
              <a:rect b="b" l="l" r="r" t="t"/>
              <a:pathLst>
                <a:path extrusionOk="0" h="3537" w="3803">
                  <a:moveTo>
                    <a:pt x="3369" y="1"/>
                  </a:moveTo>
                  <a:lnTo>
                    <a:pt x="334" y="1068"/>
                  </a:lnTo>
                  <a:lnTo>
                    <a:pt x="0" y="3503"/>
                  </a:lnTo>
                  <a:lnTo>
                    <a:pt x="3803" y="3537"/>
                  </a:lnTo>
                  <a:lnTo>
                    <a:pt x="3369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4355775" y="4296025"/>
              <a:ext cx="93425" cy="101750"/>
            </a:xfrm>
            <a:custGeom>
              <a:rect b="b" l="l" r="r" t="t"/>
              <a:pathLst>
                <a:path extrusionOk="0" h="4070" w="3737">
                  <a:moveTo>
                    <a:pt x="1" y="0"/>
                  </a:moveTo>
                  <a:lnTo>
                    <a:pt x="401" y="4003"/>
                  </a:lnTo>
                  <a:lnTo>
                    <a:pt x="3737" y="4070"/>
                  </a:lnTo>
                  <a:lnTo>
                    <a:pt x="3336" y="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4740225" y="4297675"/>
              <a:ext cx="117600" cy="100100"/>
            </a:xfrm>
            <a:custGeom>
              <a:rect b="b" l="l" r="r" t="t"/>
              <a:pathLst>
                <a:path extrusionOk="0" h="4004" w="4704">
                  <a:moveTo>
                    <a:pt x="0" y="1"/>
                  </a:moveTo>
                  <a:lnTo>
                    <a:pt x="1335" y="4004"/>
                  </a:lnTo>
                  <a:lnTo>
                    <a:pt x="4704" y="4004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4249875" y="1867600"/>
              <a:ext cx="585450" cy="767250"/>
            </a:xfrm>
            <a:custGeom>
              <a:rect b="b" l="l" r="r" t="t"/>
              <a:pathLst>
                <a:path extrusionOk="0" h="30690" w="23418">
                  <a:moveTo>
                    <a:pt x="9907" y="1"/>
                  </a:moveTo>
                  <a:cubicBezTo>
                    <a:pt x="9574" y="1"/>
                    <a:pt x="9274" y="34"/>
                    <a:pt x="8973" y="34"/>
                  </a:cubicBezTo>
                  <a:cubicBezTo>
                    <a:pt x="8406" y="68"/>
                    <a:pt x="7873" y="101"/>
                    <a:pt x="7406" y="168"/>
                  </a:cubicBezTo>
                  <a:cubicBezTo>
                    <a:pt x="5838" y="301"/>
                    <a:pt x="4704" y="535"/>
                    <a:pt x="4704" y="535"/>
                  </a:cubicBezTo>
                  <a:cubicBezTo>
                    <a:pt x="4704" y="535"/>
                    <a:pt x="0" y="10308"/>
                    <a:pt x="2335" y="29389"/>
                  </a:cubicBezTo>
                  <a:cubicBezTo>
                    <a:pt x="7706" y="29789"/>
                    <a:pt x="17580" y="30523"/>
                    <a:pt x="20215" y="30690"/>
                  </a:cubicBezTo>
                  <a:cubicBezTo>
                    <a:pt x="20515" y="27954"/>
                    <a:pt x="19781" y="14478"/>
                    <a:pt x="23417" y="1769"/>
                  </a:cubicBezTo>
                  <a:cubicBezTo>
                    <a:pt x="23417" y="1769"/>
                    <a:pt x="21983" y="1369"/>
                    <a:pt x="20148" y="1002"/>
                  </a:cubicBezTo>
                  <a:cubicBezTo>
                    <a:pt x="19781" y="935"/>
                    <a:pt x="19381" y="835"/>
                    <a:pt x="18914" y="768"/>
                  </a:cubicBezTo>
                  <a:cubicBezTo>
                    <a:pt x="18447" y="701"/>
                    <a:pt x="17947" y="601"/>
                    <a:pt x="17480" y="568"/>
                  </a:cubicBezTo>
                  <a:cubicBezTo>
                    <a:pt x="14978" y="234"/>
                    <a:pt x="12443" y="34"/>
                    <a:pt x="9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4731875" y="2047750"/>
              <a:ext cx="59250" cy="206000"/>
            </a:xfrm>
            <a:custGeom>
              <a:rect b="b" l="l" r="r" t="t"/>
              <a:pathLst>
                <a:path extrusionOk="0" h="8240" w="2370">
                  <a:moveTo>
                    <a:pt x="301" y="0"/>
                  </a:moveTo>
                  <a:lnTo>
                    <a:pt x="301" y="0"/>
                  </a:lnTo>
                  <a:cubicBezTo>
                    <a:pt x="1" y="1234"/>
                    <a:pt x="368" y="6838"/>
                    <a:pt x="1635" y="8239"/>
                  </a:cubicBezTo>
                  <a:cubicBezTo>
                    <a:pt x="1802" y="6438"/>
                    <a:pt x="2069" y="4570"/>
                    <a:pt x="2369" y="2635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4460025" y="1666625"/>
              <a:ext cx="226850" cy="277125"/>
            </a:xfrm>
            <a:custGeom>
              <a:rect b="b" l="l" r="r" t="t"/>
              <a:pathLst>
                <a:path extrusionOk="0" h="11085" w="9074">
                  <a:moveTo>
                    <a:pt x="8973" y="1"/>
                  </a:moveTo>
                  <a:lnTo>
                    <a:pt x="4003" y="3603"/>
                  </a:lnTo>
                  <a:cubicBezTo>
                    <a:pt x="4337" y="5538"/>
                    <a:pt x="4270" y="7573"/>
                    <a:pt x="1501" y="8040"/>
                  </a:cubicBezTo>
                  <a:cubicBezTo>
                    <a:pt x="634" y="9007"/>
                    <a:pt x="0" y="10975"/>
                    <a:pt x="2902" y="11076"/>
                  </a:cubicBezTo>
                  <a:cubicBezTo>
                    <a:pt x="3032" y="11081"/>
                    <a:pt x="3159" y="11084"/>
                    <a:pt x="3284" y="11084"/>
                  </a:cubicBezTo>
                  <a:cubicBezTo>
                    <a:pt x="5967" y="11084"/>
                    <a:pt x="7703" y="9753"/>
                    <a:pt x="9074" y="8574"/>
                  </a:cubicBezTo>
                  <a:cubicBezTo>
                    <a:pt x="7472" y="6839"/>
                    <a:pt x="8306" y="2403"/>
                    <a:pt x="8973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4529250" y="1864275"/>
              <a:ext cx="187650" cy="142625"/>
            </a:xfrm>
            <a:custGeom>
              <a:rect b="b" l="l" r="r" t="t"/>
              <a:pathLst>
                <a:path extrusionOk="0" h="5705" w="7506">
                  <a:moveTo>
                    <a:pt x="6038" y="1"/>
                  </a:moveTo>
                  <a:cubicBezTo>
                    <a:pt x="6038" y="1"/>
                    <a:pt x="4837" y="1969"/>
                    <a:pt x="0" y="3170"/>
                  </a:cubicBezTo>
                  <a:cubicBezTo>
                    <a:pt x="801" y="3937"/>
                    <a:pt x="1201" y="5705"/>
                    <a:pt x="1201" y="5705"/>
                  </a:cubicBezTo>
                  <a:cubicBezTo>
                    <a:pt x="1201" y="5705"/>
                    <a:pt x="7505" y="4170"/>
                    <a:pt x="7305" y="634"/>
                  </a:cubicBezTo>
                  <a:cubicBezTo>
                    <a:pt x="6905" y="334"/>
                    <a:pt x="6505" y="134"/>
                    <a:pt x="6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4433325" y="1862275"/>
              <a:ext cx="95950" cy="132950"/>
            </a:xfrm>
            <a:custGeom>
              <a:rect b="b" l="l" r="r" t="t"/>
              <a:pathLst>
                <a:path extrusionOk="0" h="5318" w="3838">
                  <a:moveTo>
                    <a:pt x="2742" y="1"/>
                  </a:moveTo>
                  <a:cubicBezTo>
                    <a:pt x="2473" y="1"/>
                    <a:pt x="2204" y="32"/>
                    <a:pt x="1936" y="81"/>
                  </a:cubicBezTo>
                  <a:cubicBezTo>
                    <a:pt x="1936" y="81"/>
                    <a:pt x="1" y="2482"/>
                    <a:pt x="2136" y="5318"/>
                  </a:cubicBezTo>
                  <a:cubicBezTo>
                    <a:pt x="2136" y="5318"/>
                    <a:pt x="2770" y="3783"/>
                    <a:pt x="3837" y="3283"/>
                  </a:cubicBezTo>
                  <a:cubicBezTo>
                    <a:pt x="3337" y="2749"/>
                    <a:pt x="2603" y="1181"/>
                    <a:pt x="3036" y="14"/>
                  </a:cubicBezTo>
                  <a:cubicBezTo>
                    <a:pt x="2938" y="5"/>
                    <a:pt x="2840" y="1"/>
                    <a:pt x="2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4506725" y="1980125"/>
              <a:ext cx="19200" cy="29350"/>
            </a:xfrm>
            <a:custGeom>
              <a:rect b="b" l="l" r="r" t="t"/>
              <a:pathLst>
                <a:path extrusionOk="0" h="1174" w="768">
                  <a:moveTo>
                    <a:pt x="468" y="0"/>
                  </a:moveTo>
                  <a:cubicBezTo>
                    <a:pt x="309" y="0"/>
                    <a:pt x="130" y="225"/>
                    <a:pt x="67" y="537"/>
                  </a:cubicBezTo>
                  <a:cubicBezTo>
                    <a:pt x="0" y="871"/>
                    <a:pt x="100" y="1137"/>
                    <a:pt x="267" y="1171"/>
                  </a:cubicBezTo>
                  <a:cubicBezTo>
                    <a:pt x="280" y="1173"/>
                    <a:pt x="293" y="1174"/>
                    <a:pt x="305" y="1174"/>
                  </a:cubicBezTo>
                  <a:cubicBezTo>
                    <a:pt x="488" y="1174"/>
                    <a:pt x="638" y="949"/>
                    <a:pt x="701" y="637"/>
                  </a:cubicBezTo>
                  <a:cubicBezTo>
                    <a:pt x="768" y="303"/>
                    <a:pt x="634" y="37"/>
                    <a:pt x="501" y="3"/>
                  </a:cubicBezTo>
                  <a:cubicBezTo>
                    <a:pt x="490" y="1"/>
                    <a:pt x="479" y="0"/>
                    <a:pt x="4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4500050" y="2027650"/>
              <a:ext cx="17550" cy="30125"/>
            </a:xfrm>
            <a:custGeom>
              <a:rect b="b" l="l" r="r" t="t"/>
              <a:pathLst>
                <a:path extrusionOk="0" h="1205" w="702">
                  <a:moveTo>
                    <a:pt x="372" y="1"/>
                  </a:moveTo>
                  <a:cubicBezTo>
                    <a:pt x="216" y="1"/>
                    <a:pt x="65" y="256"/>
                    <a:pt x="34" y="571"/>
                  </a:cubicBezTo>
                  <a:cubicBezTo>
                    <a:pt x="1" y="904"/>
                    <a:pt x="134" y="1171"/>
                    <a:pt x="301" y="1204"/>
                  </a:cubicBezTo>
                  <a:cubicBezTo>
                    <a:pt x="501" y="1204"/>
                    <a:pt x="668" y="971"/>
                    <a:pt x="701" y="637"/>
                  </a:cubicBezTo>
                  <a:cubicBezTo>
                    <a:pt x="701" y="304"/>
                    <a:pt x="601" y="4"/>
                    <a:pt x="401" y="4"/>
                  </a:cubicBezTo>
                  <a:cubicBezTo>
                    <a:pt x="391" y="2"/>
                    <a:pt x="382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4560925" y="1703325"/>
              <a:ext cx="74250" cy="88425"/>
            </a:xfrm>
            <a:custGeom>
              <a:rect b="b" l="l" r="r" t="t"/>
              <a:pathLst>
                <a:path extrusionOk="0" h="3537" w="2970">
                  <a:moveTo>
                    <a:pt x="2903" y="1"/>
                  </a:moveTo>
                  <a:lnTo>
                    <a:pt x="1" y="2169"/>
                  </a:lnTo>
                  <a:cubicBezTo>
                    <a:pt x="67" y="2602"/>
                    <a:pt x="101" y="3069"/>
                    <a:pt x="134" y="3536"/>
                  </a:cubicBezTo>
                  <a:cubicBezTo>
                    <a:pt x="1168" y="3436"/>
                    <a:pt x="2703" y="2402"/>
                    <a:pt x="2869" y="1335"/>
                  </a:cubicBezTo>
                  <a:cubicBezTo>
                    <a:pt x="2969" y="901"/>
                    <a:pt x="2969" y="468"/>
                    <a:pt x="2903" y="1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4438575" y="1438950"/>
              <a:ext cx="192400" cy="186025"/>
            </a:xfrm>
            <a:custGeom>
              <a:rect b="b" l="l" r="r" t="t"/>
              <a:pathLst>
                <a:path extrusionOk="0" h="7441" w="7696">
                  <a:moveTo>
                    <a:pt x="3086" y="1"/>
                  </a:moveTo>
                  <a:cubicBezTo>
                    <a:pt x="519" y="1"/>
                    <a:pt x="0" y="6245"/>
                    <a:pt x="1692" y="7340"/>
                  </a:cubicBezTo>
                  <a:cubicBezTo>
                    <a:pt x="1796" y="7408"/>
                    <a:pt x="1910" y="7440"/>
                    <a:pt x="2033" y="7440"/>
                  </a:cubicBezTo>
                  <a:cubicBezTo>
                    <a:pt x="3898" y="7440"/>
                    <a:pt x="7695" y="95"/>
                    <a:pt x="3127" y="1"/>
                  </a:cubicBezTo>
                  <a:cubicBezTo>
                    <a:pt x="3113" y="1"/>
                    <a:pt x="3099" y="1"/>
                    <a:pt x="30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4446675" y="1445000"/>
              <a:ext cx="261700" cy="327650"/>
            </a:xfrm>
            <a:custGeom>
              <a:rect b="b" l="l" r="r" t="t"/>
              <a:pathLst>
                <a:path extrusionOk="0" h="13106" w="10468">
                  <a:moveTo>
                    <a:pt x="5585" y="1"/>
                  </a:moveTo>
                  <a:cubicBezTo>
                    <a:pt x="5122" y="1"/>
                    <a:pt x="4647" y="73"/>
                    <a:pt x="4170" y="226"/>
                  </a:cubicBezTo>
                  <a:cubicBezTo>
                    <a:pt x="835" y="1327"/>
                    <a:pt x="1" y="6197"/>
                    <a:pt x="501" y="9199"/>
                  </a:cubicBezTo>
                  <a:cubicBezTo>
                    <a:pt x="868" y="11515"/>
                    <a:pt x="2857" y="13105"/>
                    <a:pt x="4942" y="13105"/>
                  </a:cubicBezTo>
                  <a:cubicBezTo>
                    <a:pt x="5892" y="13105"/>
                    <a:pt x="6861" y="12776"/>
                    <a:pt x="7706" y="12035"/>
                  </a:cubicBezTo>
                  <a:cubicBezTo>
                    <a:pt x="9507" y="10467"/>
                    <a:pt x="9608" y="8499"/>
                    <a:pt x="10041" y="5197"/>
                  </a:cubicBezTo>
                  <a:cubicBezTo>
                    <a:pt x="10467" y="2357"/>
                    <a:pt x="8234" y="1"/>
                    <a:pt x="5585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4603950" y="1461825"/>
              <a:ext cx="242200" cy="195450"/>
            </a:xfrm>
            <a:custGeom>
              <a:rect b="b" l="l" r="r" t="t"/>
              <a:pathLst>
                <a:path extrusionOk="0" h="7818" w="9688">
                  <a:moveTo>
                    <a:pt x="3777" y="0"/>
                  </a:moveTo>
                  <a:cubicBezTo>
                    <a:pt x="1" y="0"/>
                    <a:pt x="1500" y="7818"/>
                    <a:pt x="3055" y="7818"/>
                  </a:cubicBezTo>
                  <a:cubicBezTo>
                    <a:pt x="3131" y="7818"/>
                    <a:pt x="3207" y="7799"/>
                    <a:pt x="3283" y="7759"/>
                  </a:cubicBezTo>
                  <a:cubicBezTo>
                    <a:pt x="6652" y="5991"/>
                    <a:pt x="9688" y="587"/>
                    <a:pt x="4117" y="20"/>
                  </a:cubicBezTo>
                  <a:cubicBezTo>
                    <a:pt x="3999" y="7"/>
                    <a:pt x="3886" y="0"/>
                    <a:pt x="37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4500875" y="1398600"/>
              <a:ext cx="292750" cy="150675"/>
            </a:xfrm>
            <a:custGeom>
              <a:rect b="b" l="l" r="r" t="t"/>
              <a:pathLst>
                <a:path extrusionOk="0" h="6027" w="11710">
                  <a:moveTo>
                    <a:pt x="3873" y="0"/>
                  </a:moveTo>
                  <a:cubicBezTo>
                    <a:pt x="1762" y="0"/>
                    <a:pt x="1" y="687"/>
                    <a:pt x="1" y="2516"/>
                  </a:cubicBezTo>
                  <a:cubicBezTo>
                    <a:pt x="1" y="4271"/>
                    <a:pt x="4914" y="6026"/>
                    <a:pt x="7721" y="6026"/>
                  </a:cubicBezTo>
                  <a:cubicBezTo>
                    <a:pt x="8168" y="6026"/>
                    <a:pt x="8562" y="5981"/>
                    <a:pt x="8874" y="5885"/>
                  </a:cubicBezTo>
                  <a:cubicBezTo>
                    <a:pt x="11142" y="5185"/>
                    <a:pt x="11709" y="3383"/>
                    <a:pt x="10508" y="2149"/>
                  </a:cubicBezTo>
                  <a:cubicBezTo>
                    <a:pt x="9385" y="971"/>
                    <a:pt x="6382" y="0"/>
                    <a:pt x="3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4493075" y="1468150"/>
              <a:ext cx="37850" cy="45075"/>
            </a:xfrm>
            <a:custGeom>
              <a:rect b="b" l="l" r="r" t="t"/>
              <a:pathLst>
                <a:path extrusionOk="0" h="1803" w="1514">
                  <a:moveTo>
                    <a:pt x="554" y="0"/>
                  </a:moveTo>
                  <a:cubicBezTo>
                    <a:pt x="442" y="0"/>
                    <a:pt x="0" y="26"/>
                    <a:pt x="146" y="435"/>
                  </a:cubicBezTo>
                  <a:cubicBezTo>
                    <a:pt x="346" y="935"/>
                    <a:pt x="947" y="1769"/>
                    <a:pt x="1514" y="1802"/>
                  </a:cubicBezTo>
                  <a:cubicBezTo>
                    <a:pt x="1047" y="1302"/>
                    <a:pt x="713" y="668"/>
                    <a:pt x="580" y="1"/>
                  </a:cubicBezTo>
                  <a:cubicBezTo>
                    <a:pt x="580" y="1"/>
                    <a:pt x="570" y="0"/>
                    <a:pt x="5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4639975" y="1611425"/>
              <a:ext cx="103600" cy="89725"/>
            </a:xfrm>
            <a:custGeom>
              <a:rect b="b" l="l" r="r" t="t"/>
              <a:pathLst>
                <a:path extrusionOk="0" h="3589" w="4144">
                  <a:moveTo>
                    <a:pt x="2545" y="0"/>
                  </a:moveTo>
                  <a:cubicBezTo>
                    <a:pt x="1601" y="0"/>
                    <a:pt x="737" y="965"/>
                    <a:pt x="408" y="1742"/>
                  </a:cubicBezTo>
                  <a:cubicBezTo>
                    <a:pt x="1" y="2651"/>
                    <a:pt x="329" y="3589"/>
                    <a:pt x="1283" y="3589"/>
                  </a:cubicBezTo>
                  <a:cubicBezTo>
                    <a:pt x="1344" y="3589"/>
                    <a:pt x="1408" y="3585"/>
                    <a:pt x="1475" y="3577"/>
                  </a:cubicBezTo>
                  <a:cubicBezTo>
                    <a:pt x="2309" y="3443"/>
                    <a:pt x="3043" y="2976"/>
                    <a:pt x="3543" y="2309"/>
                  </a:cubicBezTo>
                  <a:cubicBezTo>
                    <a:pt x="4144" y="1475"/>
                    <a:pt x="3910" y="308"/>
                    <a:pt x="2876" y="41"/>
                  </a:cubicBezTo>
                  <a:cubicBezTo>
                    <a:pt x="2765" y="13"/>
                    <a:pt x="2655" y="0"/>
                    <a:pt x="2545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4184000" y="2602300"/>
              <a:ext cx="417825" cy="1776300"/>
            </a:xfrm>
            <a:custGeom>
              <a:rect b="b" l="l" r="r" t="t"/>
              <a:pathLst>
                <a:path extrusionOk="0" h="71052" w="16713">
                  <a:moveTo>
                    <a:pt x="4970" y="1"/>
                  </a:moveTo>
                  <a:cubicBezTo>
                    <a:pt x="4970" y="1"/>
                    <a:pt x="0" y="26953"/>
                    <a:pt x="134" y="37194"/>
                  </a:cubicBezTo>
                  <a:cubicBezTo>
                    <a:pt x="234" y="47802"/>
                    <a:pt x="6038" y="70985"/>
                    <a:pt x="6038" y="70985"/>
                  </a:cubicBezTo>
                  <a:lnTo>
                    <a:pt x="11675" y="71052"/>
                  </a:lnTo>
                  <a:cubicBezTo>
                    <a:pt x="11675" y="71052"/>
                    <a:pt x="9807" y="48669"/>
                    <a:pt x="10308" y="38261"/>
                  </a:cubicBezTo>
                  <a:cubicBezTo>
                    <a:pt x="10474" y="35092"/>
                    <a:pt x="11108" y="30656"/>
                    <a:pt x="11942" y="25886"/>
                  </a:cubicBezTo>
                  <a:cubicBezTo>
                    <a:pt x="13009" y="19915"/>
                    <a:pt x="13510" y="17513"/>
                    <a:pt x="14844" y="9975"/>
                  </a:cubicBezTo>
                  <a:cubicBezTo>
                    <a:pt x="15845" y="4571"/>
                    <a:pt x="16712" y="868"/>
                    <a:pt x="16712" y="868"/>
                  </a:cubicBezTo>
                  <a:lnTo>
                    <a:pt x="49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4445000" y="2802450"/>
              <a:ext cx="112625" cy="525400"/>
            </a:xfrm>
            <a:custGeom>
              <a:rect b="b" l="l" r="r" t="t"/>
              <a:pathLst>
                <a:path extrusionOk="0" h="21016" w="4505">
                  <a:moveTo>
                    <a:pt x="2136" y="0"/>
                  </a:moveTo>
                  <a:cubicBezTo>
                    <a:pt x="34" y="5271"/>
                    <a:pt x="1" y="17580"/>
                    <a:pt x="968" y="21015"/>
                  </a:cubicBezTo>
                  <a:cubicBezTo>
                    <a:pt x="1135" y="20015"/>
                    <a:pt x="1302" y="18947"/>
                    <a:pt x="1502" y="17880"/>
                  </a:cubicBezTo>
                  <a:cubicBezTo>
                    <a:pt x="2569" y="11909"/>
                    <a:pt x="3070" y="9507"/>
                    <a:pt x="4404" y="1935"/>
                  </a:cubicBezTo>
                  <a:cubicBezTo>
                    <a:pt x="4437" y="1802"/>
                    <a:pt x="4471" y="1635"/>
                    <a:pt x="4504" y="1502"/>
                  </a:cubicBezTo>
                  <a:cubicBezTo>
                    <a:pt x="3804" y="868"/>
                    <a:pt x="3003" y="367"/>
                    <a:pt x="2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4466700" y="2613975"/>
              <a:ext cx="421150" cy="1764625"/>
            </a:xfrm>
            <a:custGeom>
              <a:rect b="b" l="l" r="r" t="t"/>
              <a:pathLst>
                <a:path extrusionOk="0" h="70585" w="16846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034" y="28221"/>
                    <a:pt x="1835" y="37995"/>
                  </a:cubicBezTo>
                  <a:cubicBezTo>
                    <a:pt x="2702" y="48702"/>
                    <a:pt x="10708" y="70585"/>
                    <a:pt x="10708" y="70585"/>
                  </a:cubicBezTo>
                  <a:lnTo>
                    <a:pt x="16846" y="70585"/>
                  </a:lnTo>
                  <a:cubicBezTo>
                    <a:pt x="16846" y="70585"/>
                    <a:pt x="12743" y="50570"/>
                    <a:pt x="11508" y="40129"/>
                  </a:cubicBezTo>
                  <a:cubicBezTo>
                    <a:pt x="10074" y="28288"/>
                    <a:pt x="11508" y="835"/>
                    <a:pt x="11508" y="8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4695200" y="4324375"/>
              <a:ext cx="201825" cy="57550"/>
            </a:xfrm>
            <a:custGeom>
              <a:rect b="b" l="l" r="r" t="t"/>
              <a:pathLst>
                <a:path extrusionOk="0" h="2302" w="8073">
                  <a:moveTo>
                    <a:pt x="0" y="0"/>
                  </a:moveTo>
                  <a:lnTo>
                    <a:pt x="834" y="2302"/>
                  </a:lnTo>
                  <a:lnTo>
                    <a:pt x="8073" y="2302"/>
                  </a:lnTo>
                  <a:lnTo>
                    <a:pt x="8073" y="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4297400" y="4321875"/>
              <a:ext cx="189325" cy="60050"/>
            </a:xfrm>
            <a:custGeom>
              <a:rect b="b" l="l" r="r" t="t"/>
              <a:pathLst>
                <a:path extrusionOk="0" h="2402" w="7573">
                  <a:moveTo>
                    <a:pt x="1" y="0"/>
                  </a:moveTo>
                  <a:lnTo>
                    <a:pt x="768" y="2302"/>
                  </a:lnTo>
                  <a:lnTo>
                    <a:pt x="7539" y="2402"/>
                  </a:lnTo>
                  <a:lnTo>
                    <a:pt x="7573" y="2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4554250" y="1576500"/>
              <a:ext cx="17550" cy="24275"/>
            </a:xfrm>
            <a:custGeom>
              <a:rect b="b" l="l" r="r" t="t"/>
              <a:pathLst>
                <a:path extrusionOk="0" h="971" w="702">
                  <a:moveTo>
                    <a:pt x="363" y="0"/>
                  </a:moveTo>
                  <a:cubicBezTo>
                    <a:pt x="180" y="0"/>
                    <a:pt x="34" y="221"/>
                    <a:pt x="34" y="470"/>
                  </a:cubicBezTo>
                  <a:cubicBezTo>
                    <a:pt x="1" y="737"/>
                    <a:pt x="134" y="937"/>
                    <a:pt x="301" y="971"/>
                  </a:cubicBezTo>
                  <a:cubicBezTo>
                    <a:pt x="501" y="971"/>
                    <a:pt x="635" y="771"/>
                    <a:pt x="668" y="504"/>
                  </a:cubicBezTo>
                  <a:cubicBezTo>
                    <a:pt x="701" y="270"/>
                    <a:pt x="568" y="3"/>
                    <a:pt x="401" y="3"/>
                  </a:cubicBezTo>
                  <a:cubicBezTo>
                    <a:pt x="388" y="1"/>
                    <a:pt x="375" y="0"/>
                    <a:pt x="3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4478375" y="1570650"/>
              <a:ext cx="16700" cy="24300"/>
            </a:xfrm>
            <a:custGeom>
              <a:rect b="b" l="l" r="r" t="t"/>
              <a:pathLst>
                <a:path extrusionOk="0" h="972" w="668">
                  <a:moveTo>
                    <a:pt x="335" y="1"/>
                  </a:moveTo>
                  <a:cubicBezTo>
                    <a:pt x="180" y="1"/>
                    <a:pt x="31" y="221"/>
                    <a:pt x="0" y="471"/>
                  </a:cubicBezTo>
                  <a:cubicBezTo>
                    <a:pt x="0" y="738"/>
                    <a:pt x="134" y="971"/>
                    <a:pt x="300" y="971"/>
                  </a:cubicBezTo>
                  <a:cubicBezTo>
                    <a:pt x="467" y="971"/>
                    <a:pt x="667" y="771"/>
                    <a:pt x="667" y="504"/>
                  </a:cubicBezTo>
                  <a:cubicBezTo>
                    <a:pt x="667" y="237"/>
                    <a:pt x="567" y="4"/>
                    <a:pt x="367" y="4"/>
                  </a:cubicBezTo>
                  <a:cubicBezTo>
                    <a:pt x="356" y="2"/>
                    <a:pt x="346" y="1"/>
                    <a:pt x="3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4482550" y="1588250"/>
              <a:ext cx="36700" cy="64650"/>
            </a:xfrm>
            <a:custGeom>
              <a:rect b="b" l="l" r="r" t="t"/>
              <a:pathLst>
                <a:path extrusionOk="0" h="2586" w="1468">
                  <a:moveTo>
                    <a:pt x="1468" y="0"/>
                  </a:moveTo>
                  <a:cubicBezTo>
                    <a:pt x="1067" y="801"/>
                    <a:pt x="567" y="1568"/>
                    <a:pt x="0" y="2235"/>
                  </a:cubicBezTo>
                  <a:cubicBezTo>
                    <a:pt x="276" y="2456"/>
                    <a:pt x="644" y="2586"/>
                    <a:pt x="1009" y="2586"/>
                  </a:cubicBezTo>
                  <a:cubicBezTo>
                    <a:pt x="1084" y="2586"/>
                    <a:pt x="1160" y="2580"/>
                    <a:pt x="1234" y="2569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4530900" y="1649325"/>
              <a:ext cx="50900" cy="23175"/>
            </a:xfrm>
            <a:custGeom>
              <a:rect b="b" l="l" r="r" t="t"/>
              <a:pathLst>
                <a:path extrusionOk="0" h="927" w="2036">
                  <a:moveTo>
                    <a:pt x="1935" y="1"/>
                  </a:moveTo>
                  <a:cubicBezTo>
                    <a:pt x="1910" y="1"/>
                    <a:pt x="1885" y="9"/>
                    <a:pt x="1869" y="26"/>
                  </a:cubicBezTo>
                  <a:cubicBezTo>
                    <a:pt x="1483" y="500"/>
                    <a:pt x="913" y="737"/>
                    <a:pt x="299" y="737"/>
                  </a:cubicBezTo>
                  <a:cubicBezTo>
                    <a:pt x="223" y="737"/>
                    <a:pt x="145" y="734"/>
                    <a:pt x="67" y="726"/>
                  </a:cubicBezTo>
                  <a:cubicBezTo>
                    <a:pt x="34" y="726"/>
                    <a:pt x="1" y="760"/>
                    <a:pt x="1" y="793"/>
                  </a:cubicBezTo>
                  <a:cubicBezTo>
                    <a:pt x="1" y="860"/>
                    <a:pt x="34" y="893"/>
                    <a:pt x="67" y="893"/>
                  </a:cubicBezTo>
                  <a:cubicBezTo>
                    <a:pt x="168" y="926"/>
                    <a:pt x="301" y="926"/>
                    <a:pt x="401" y="926"/>
                  </a:cubicBezTo>
                  <a:cubicBezTo>
                    <a:pt x="1035" y="893"/>
                    <a:pt x="1602" y="626"/>
                    <a:pt x="2002" y="159"/>
                  </a:cubicBezTo>
                  <a:cubicBezTo>
                    <a:pt x="2036" y="126"/>
                    <a:pt x="2036" y="59"/>
                    <a:pt x="2002" y="26"/>
                  </a:cubicBezTo>
                  <a:cubicBezTo>
                    <a:pt x="1986" y="9"/>
                    <a:pt x="1961" y="1"/>
                    <a:pt x="19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4562600" y="1541550"/>
              <a:ext cx="37550" cy="25050"/>
            </a:xfrm>
            <a:custGeom>
              <a:rect b="b" l="l" r="r" t="t"/>
              <a:pathLst>
                <a:path extrusionOk="0" h="1002" w="1502">
                  <a:moveTo>
                    <a:pt x="234" y="0"/>
                  </a:moveTo>
                  <a:cubicBezTo>
                    <a:pt x="0" y="0"/>
                    <a:pt x="0" y="301"/>
                    <a:pt x="234" y="301"/>
                  </a:cubicBezTo>
                  <a:cubicBezTo>
                    <a:pt x="634" y="334"/>
                    <a:pt x="968" y="567"/>
                    <a:pt x="1201" y="901"/>
                  </a:cubicBezTo>
                  <a:cubicBezTo>
                    <a:pt x="1235" y="968"/>
                    <a:pt x="1301" y="1001"/>
                    <a:pt x="1335" y="1001"/>
                  </a:cubicBezTo>
                  <a:cubicBezTo>
                    <a:pt x="1368" y="968"/>
                    <a:pt x="1401" y="968"/>
                    <a:pt x="1435" y="968"/>
                  </a:cubicBezTo>
                  <a:cubicBezTo>
                    <a:pt x="1501" y="901"/>
                    <a:pt x="1501" y="801"/>
                    <a:pt x="1468" y="734"/>
                  </a:cubicBezTo>
                  <a:cubicBezTo>
                    <a:pt x="1201" y="301"/>
                    <a:pt x="734" y="34"/>
                    <a:pt x="2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4459200" y="1528825"/>
              <a:ext cx="35875" cy="26100"/>
            </a:xfrm>
            <a:custGeom>
              <a:rect b="b" l="l" r="r" t="t"/>
              <a:pathLst>
                <a:path extrusionOk="0" h="1044" w="1435">
                  <a:moveTo>
                    <a:pt x="1303" y="0"/>
                  </a:moveTo>
                  <a:cubicBezTo>
                    <a:pt x="1291" y="0"/>
                    <a:pt x="1279" y="3"/>
                    <a:pt x="1268" y="9"/>
                  </a:cubicBezTo>
                  <a:cubicBezTo>
                    <a:pt x="734" y="42"/>
                    <a:pt x="300" y="343"/>
                    <a:pt x="33" y="810"/>
                  </a:cubicBezTo>
                  <a:cubicBezTo>
                    <a:pt x="0" y="876"/>
                    <a:pt x="33" y="976"/>
                    <a:pt x="100" y="1010"/>
                  </a:cubicBezTo>
                  <a:cubicBezTo>
                    <a:pt x="133" y="1043"/>
                    <a:pt x="167" y="1043"/>
                    <a:pt x="200" y="1043"/>
                  </a:cubicBezTo>
                  <a:cubicBezTo>
                    <a:pt x="234" y="1043"/>
                    <a:pt x="300" y="1010"/>
                    <a:pt x="334" y="976"/>
                  </a:cubicBezTo>
                  <a:cubicBezTo>
                    <a:pt x="500" y="609"/>
                    <a:pt x="867" y="376"/>
                    <a:pt x="1268" y="309"/>
                  </a:cubicBezTo>
                  <a:cubicBezTo>
                    <a:pt x="1368" y="309"/>
                    <a:pt x="1434" y="242"/>
                    <a:pt x="1401" y="142"/>
                  </a:cubicBezTo>
                  <a:cubicBezTo>
                    <a:pt x="1401" y="60"/>
                    <a:pt x="1356" y="0"/>
                    <a:pt x="1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4746050" y="4475225"/>
              <a:ext cx="44225" cy="21800"/>
            </a:xfrm>
            <a:custGeom>
              <a:rect b="b" l="l" r="r" t="t"/>
              <a:pathLst>
                <a:path extrusionOk="0" h="872" w="1769">
                  <a:moveTo>
                    <a:pt x="326" y="151"/>
                  </a:moveTo>
                  <a:cubicBezTo>
                    <a:pt x="568" y="151"/>
                    <a:pt x="1093" y="407"/>
                    <a:pt x="1469" y="638"/>
                  </a:cubicBezTo>
                  <a:cubicBezTo>
                    <a:pt x="1245" y="677"/>
                    <a:pt x="1042" y="696"/>
                    <a:pt x="866" y="696"/>
                  </a:cubicBezTo>
                  <a:cubicBezTo>
                    <a:pt x="596" y="696"/>
                    <a:pt x="389" y="652"/>
                    <a:pt x="268" y="571"/>
                  </a:cubicBezTo>
                  <a:cubicBezTo>
                    <a:pt x="201" y="504"/>
                    <a:pt x="168" y="371"/>
                    <a:pt x="168" y="271"/>
                  </a:cubicBezTo>
                  <a:cubicBezTo>
                    <a:pt x="168" y="237"/>
                    <a:pt x="201" y="204"/>
                    <a:pt x="234" y="171"/>
                  </a:cubicBezTo>
                  <a:cubicBezTo>
                    <a:pt x="257" y="157"/>
                    <a:pt x="288" y="151"/>
                    <a:pt x="326" y="151"/>
                  </a:cubicBezTo>
                  <a:close/>
                  <a:moveTo>
                    <a:pt x="320" y="0"/>
                  </a:moveTo>
                  <a:cubicBezTo>
                    <a:pt x="249" y="0"/>
                    <a:pt x="186" y="11"/>
                    <a:pt x="134" y="37"/>
                  </a:cubicBezTo>
                  <a:cubicBezTo>
                    <a:pt x="68" y="71"/>
                    <a:pt x="1" y="171"/>
                    <a:pt x="1" y="271"/>
                  </a:cubicBezTo>
                  <a:cubicBezTo>
                    <a:pt x="1" y="404"/>
                    <a:pt x="68" y="571"/>
                    <a:pt x="168" y="671"/>
                  </a:cubicBezTo>
                  <a:cubicBezTo>
                    <a:pt x="368" y="805"/>
                    <a:pt x="601" y="871"/>
                    <a:pt x="835" y="871"/>
                  </a:cubicBezTo>
                  <a:cubicBezTo>
                    <a:pt x="1102" y="838"/>
                    <a:pt x="1402" y="805"/>
                    <a:pt x="1702" y="738"/>
                  </a:cubicBezTo>
                  <a:cubicBezTo>
                    <a:pt x="1735" y="738"/>
                    <a:pt x="1735" y="704"/>
                    <a:pt x="1769" y="671"/>
                  </a:cubicBezTo>
                  <a:cubicBezTo>
                    <a:pt x="1769" y="638"/>
                    <a:pt x="1735" y="604"/>
                    <a:pt x="1735" y="571"/>
                  </a:cubicBezTo>
                  <a:cubicBezTo>
                    <a:pt x="1619" y="513"/>
                    <a:pt x="796" y="0"/>
                    <a:pt x="3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4761900" y="4455900"/>
              <a:ext cx="28375" cy="37775"/>
            </a:xfrm>
            <a:custGeom>
              <a:rect b="b" l="l" r="r" t="t"/>
              <a:pathLst>
                <a:path extrusionOk="0" h="1511" w="1135">
                  <a:moveTo>
                    <a:pt x="421" y="163"/>
                  </a:moveTo>
                  <a:cubicBezTo>
                    <a:pt x="468" y="163"/>
                    <a:pt x="510" y="194"/>
                    <a:pt x="534" y="243"/>
                  </a:cubicBezTo>
                  <a:cubicBezTo>
                    <a:pt x="768" y="543"/>
                    <a:pt x="935" y="910"/>
                    <a:pt x="935" y="1277"/>
                  </a:cubicBezTo>
                  <a:cubicBezTo>
                    <a:pt x="601" y="1010"/>
                    <a:pt x="167" y="443"/>
                    <a:pt x="201" y="243"/>
                  </a:cubicBezTo>
                  <a:cubicBezTo>
                    <a:pt x="201" y="210"/>
                    <a:pt x="201" y="177"/>
                    <a:pt x="334" y="177"/>
                  </a:cubicBezTo>
                  <a:lnTo>
                    <a:pt x="368" y="177"/>
                  </a:lnTo>
                  <a:cubicBezTo>
                    <a:pt x="386" y="168"/>
                    <a:pt x="403" y="163"/>
                    <a:pt x="421" y="163"/>
                  </a:cubicBezTo>
                  <a:close/>
                  <a:moveTo>
                    <a:pt x="374" y="1"/>
                  </a:moveTo>
                  <a:cubicBezTo>
                    <a:pt x="350" y="1"/>
                    <a:pt x="325" y="4"/>
                    <a:pt x="301" y="10"/>
                  </a:cubicBezTo>
                  <a:cubicBezTo>
                    <a:pt x="201" y="10"/>
                    <a:pt x="67" y="110"/>
                    <a:pt x="67" y="210"/>
                  </a:cubicBezTo>
                  <a:cubicBezTo>
                    <a:pt x="1" y="577"/>
                    <a:pt x="668" y="1311"/>
                    <a:pt x="1001" y="1511"/>
                  </a:cubicBezTo>
                  <a:lnTo>
                    <a:pt x="1101" y="1511"/>
                  </a:lnTo>
                  <a:cubicBezTo>
                    <a:pt x="1101" y="1477"/>
                    <a:pt x="1135" y="1477"/>
                    <a:pt x="1135" y="1444"/>
                  </a:cubicBezTo>
                  <a:cubicBezTo>
                    <a:pt x="1135" y="1411"/>
                    <a:pt x="1035" y="443"/>
                    <a:pt x="668" y="110"/>
                  </a:cubicBezTo>
                  <a:cubicBezTo>
                    <a:pt x="586" y="55"/>
                    <a:pt x="482" y="1"/>
                    <a:pt x="3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4316575" y="4472750"/>
              <a:ext cx="51750" cy="21675"/>
            </a:xfrm>
            <a:custGeom>
              <a:rect b="b" l="l" r="r" t="t"/>
              <a:pathLst>
                <a:path extrusionOk="0" h="867" w="2070">
                  <a:moveTo>
                    <a:pt x="358" y="159"/>
                  </a:moveTo>
                  <a:cubicBezTo>
                    <a:pt x="654" y="159"/>
                    <a:pt x="1292" y="398"/>
                    <a:pt x="1769" y="637"/>
                  </a:cubicBezTo>
                  <a:cubicBezTo>
                    <a:pt x="1487" y="686"/>
                    <a:pt x="1237" y="708"/>
                    <a:pt x="1023" y="708"/>
                  </a:cubicBezTo>
                  <a:cubicBezTo>
                    <a:pt x="655" y="708"/>
                    <a:pt x="395" y="642"/>
                    <a:pt x="268" y="537"/>
                  </a:cubicBezTo>
                  <a:cubicBezTo>
                    <a:pt x="201" y="470"/>
                    <a:pt x="168" y="370"/>
                    <a:pt x="168" y="270"/>
                  </a:cubicBezTo>
                  <a:cubicBezTo>
                    <a:pt x="168" y="236"/>
                    <a:pt x="201" y="203"/>
                    <a:pt x="234" y="203"/>
                  </a:cubicBezTo>
                  <a:lnTo>
                    <a:pt x="268" y="170"/>
                  </a:lnTo>
                  <a:cubicBezTo>
                    <a:pt x="292" y="163"/>
                    <a:pt x="323" y="159"/>
                    <a:pt x="358" y="159"/>
                  </a:cubicBezTo>
                  <a:close/>
                  <a:moveTo>
                    <a:pt x="334" y="0"/>
                  </a:moveTo>
                  <a:cubicBezTo>
                    <a:pt x="256" y="0"/>
                    <a:pt x="188" y="11"/>
                    <a:pt x="134" y="36"/>
                  </a:cubicBezTo>
                  <a:cubicBezTo>
                    <a:pt x="68" y="103"/>
                    <a:pt x="34" y="170"/>
                    <a:pt x="1" y="270"/>
                  </a:cubicBezTo>
                  <a:cubicBezTo>
                    <a:pt x="1" y="403"/>
                    <a:pt x="34" y="537"/>
                    <a:pt x="168" y="637"/>
                  </a:cubicBezTo>
                  <a:cubicBezTo>
                    <a:pt x="341" y="810"/>
                    <a:pt x="686" y="866"/>
                    <a:pt x="1051" y="866"/>
                  </a:cubicBezTo>
                  <a:cubicBezTo>
                    <a:pt x="1390" y="866"/>
                    <a:pt x="1746" y="818"/>
                    <a:pt x="2002" y="770"/>
                  </a:cubicBezTo>
                  <a:lnTo>
                    <a:pt x="2036" y="770"/>
                  </a:lnTo>
                  <a:cubicBezTo>
                    <a:pt x="2069" y="737"/>
                    <a:pt x="2069" y="737"/>
                    <a:pt x="2069" y="703"/>
                  </a:cubicBezTo>
                  <a:cubicBezTo>
                    <a:pt x="2069" y="670"/>
                    <a:pt x="2069" y="637"/>
                    <a:pt x="2036" y="603"/>
                  </a:cubicBezTo>
                  <a:cubicBezTo>
                    <a:pt x="1919" y="545"/>
                    <a:pt x="881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4336600" y="4454250"/>
              <a:ext cx="31725" cy="37775"/>
            </a:xfrm>
            <a:custGeom>
              <a:rect b="b" l="l" r="r" t="t"/>
              <a:pathLst>
                <a:path extrusionOk="0" h="1511" w="1269">
                  <a:moveTo>
                    <a:pt x="367" y="142"/>
                  </a:moveTo>
                  <a:cubicBezTo>
                    <a:pt x="468" y="142"/>
                    <a:pt x="601" y="176"/>
                    <a:pt x="668" y="276"/>
                  </a:cubicBezTo>
                  <a:cubicBezTo>
                    <a:pt x="935" y="543"/>
                    <a:pt x="1068" y="910"/>
                    <a:pt x="1101" y="1310"/>
                  </a:cubicBezTo>
                  <a:cubicBezTo>
                    <a:pt x="668" y="1043"/>
                    <a:pt x="167" y="476"/>
                    <a:pt x="201" y="243"/>
                  </a:cubicBezTo>
                  <a:cubicBezTo>
                    <a:pt x="201" y="243"/>
                    <a:pt x="201" y="176"/>
                    <a:pt x="267" y="142"/>
                  </a:cubicBezTo>
                  <a:close/>
                  <a:moveTo>
                    <a:pt x="441" y="0"/>
                  </a:moveTo>
                  <a:cubicBezTo>
                    <a:pt x="416" y="0"/>
                    <a:pt x="391" y="3"/>
                    <a:pt x="367" y="9"/>
                  </a:cubicBezTo>
                  <a:cubicBezTo>
                    <a:pt x="134" y="9"/>
                    <a:pt x="67" y="109"/>
                    <a:pt x="67" y="209"/>
                  </a:cubicBezTo>
                  <a:cubicBezTo>
                    <a:pt x="1" y="576"/>
                    <a:pt x="768" y="1310"/>
                    <a:pt x="1168" y="1510"/>
                  </a:cubicBezTo>
                  <a:lnTo>
                    <a:pt x="1235" y="1510"/>
                  </a:lnTo>
                  <a:cubicBezTo>
                    <a:pt x="1268" y="1477"/>
                    <a:pt x="1268" y="1443"/>
                    <a:pt x="1268" y="1443"/>
                  </a:cubicBezTo>
                  <a:cubicBezTo>
                    <a:pt x="1268" y="1410"/>
                    <a:pt x="1201" y="476"/>
                    <a:pt x="768" y="142"/>
                  </a:cubicBezTo>
                  <a:cubicBezTo>
                    <a:pt x="685" y="60"/>
                    <a:pt x="558" y="0"/>
                    <a:pt x="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4741900" y="1963525"/>
              <a:ext cx="270200" cy="767225"/>
            </a:xfrm>
            <a:custGeom>
              <a:rect b="b" l="l" r="r" t="t"/>
              <a:pathLst>
                <a:path extrusionOk="0" h="30689" w="10808">
                  <a:moveTo>
                    <a:pt x="4570" y="0"/>
                  </a:moveTo>
                  <a:lnTo>
                    <a:pt x="0" y="2202"/>
                  </a:lnTo>
                  <a:lnTo>
                    <a:pt x="3169" y="9073"/>
                  </a:lnTo>
                  <a:cubicBezTo>
                    <a:pt x="3669" y="10207"/>
                    <a:pt x="4203" y="11342"/>
                    <a:pt x="4703" y="12509"/>
                  </a:cubicBezTo>
                  <a:cubicBezTo>
                    <a:pt x="4937" y="13076"/>
                    <a:pt x="5170" y="13643"/>
                    <a:pt x="5404" y="14210"/>
                  </a:cubicBezTo>
                  <a:lnTo>
                    <a:pt x="5604" y="14644"/>
                  </a:lnTo>
                  <a:cubicBezTo>
                    <a:pt x="5671" y="14777"/>
                    <a:pt x="5671" y="14877"/>
                    <a:pt x="5738" y="15011"/>
                  </a:cubicBezTo>
                  <a:cubicBezTo>
                    <a:pt x="5838" y="15244"/>
                    <a:pt x="5904" y="15478"/>
                    <a:pt x="5971" y="15745"/>
                  </a:cubicBezTo>
                  <a:cubicBezTo>
                    <a:pt x="6238" y="16812"/>
                    <a:pt x="6405" y="17913"/>
                    <a:pt x="6438" y="19014"/>
                  </a:cubicBezTo>
                  <a:cubicBezTo>
                    <a:pt x="6471" y="20181"/>
                    <a:pt x="6405" y="21349"/>
                    <a:pt x="6305" y="22516"/>
                  </a:cubicBezTo>
                  <a:cubicBezTo>
                    <a:pt x="6171" y="23717"/>
                    <a:pt x="5938" y="24918"/>
                    <a:pt x="5704" y="26119"/>
                  </a:cubicBezTo>
                  <a:cubicBezTo>
                    <a:pt x="5471" y="27320"/>
                    <a:pt x="5170" y="28554"/>
                    <a:pt x="4837" y="29688"/>
                  </a:cubicBezTo>
                  <a:lnTo>
                    <a:pt x="7139" y="30689"/>
                  </a:lnTo>
                  <a:cubicBezTo>
                    <a:pt x="7472" y="30088"/>
                    <a:pt x="7772" y="29488"/>
                    <a:pt x="8039" y="28887"/>
                  </a:cubicBezTo>
                  <a:cubicBezTo>
                    <a:pt x="8306" y="28287"/>
                    <a:pt x="8540" y="27653"/>
                    <a:pt x="8773" y="27019"/>
                  </a:cubicBezTo>
                  <a:cubicBezTo>
                    <a:pt x="9273" y="25785"/>
                    <a:pt x="9640" y="24484"/>
                    <a:pt x="9974" y="23183"/>
                  </a:cubicBezTo>
                  <a:cubicBezTo>
                    <a:pt x="10674" y="20415"/>
                    <a:pt x="10808" y="17546"/>
                    <a:pt x="10341" y="14744"/>
                  </a:cubicBezTo>
                  <a:cubicBezTo>
                    <a:pt x="10274" y="14377"/>
                    <a:pt x="10207" y="14010"/>
                    <a:pt x="10074" y="13643"/>
                  </a:cubicBezTo>
                  <a:lnTo>
                    <a:pt x="9907" y="13076"/>
                  </a:lnTo>
                  <a:lnTo>
                    <a:pt x="9774" y="12609"/>
                  </a:lnTo>
                  <a:cubicBezTo>
                    <a:pt x="9540" y="12009"/>
                    <a:pt x="9340" y="11375"/>
                    <a:pt x="9140" y="10741"/>
                  </a:cubicBezTo>
                  <a:cubicBezTo>
                    <a:pt x="8706" y="9507"/>
                    <a:pt x="8239" y="8306"/>
                    <a:pt x="7772" y="7105"/>
                  </a:cubicBezTo>
                  <a:cubicBezTo>
                    <a:pt x="6805" y="4703"/>
                    <a:pt x="5738" y="2368"/>
                    <a:pt x="4570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4689675" y="1904375"/>
              <a:ext cx="296575" cy="367725"/>
            </a:xfrm>
            <a:custGeom>
              <a:rect b="b" l="l" r="r" t="t"/>
              <a:pathLst>
                <a:path extrusionOk="0" h="14709" w="11863">
                  <a:moveTo>
                    <a:pt x="4046" y="1"/>
                  </a:moveTo>
                  <a:cubicBezTo>
                    <a:pt x="1421" y="1"/>
                    <a:pt x="1" y="2233"/>
                    <a:pt x="1188" y="5769"/>
                  </a:cubicBezTo>
                  <a:cubicBezTo>
                    <a:pt x="2523" y="9705"/>
                    <a:pt x="4791" y="14708"/>
                    <a:pt x="4791" y="14708"/>
                  </a:cubicBezTo>
                  <a:lnTo>
                    <a:pt x="11863" y="11606"/>
                  </a:lnTo>
                  <a:cubicBezTo>
                    <a:pt x="11863" y="11606"/>
                    <a:pt x="8861" y="1265"/>
                    <a:pt x="5825" y="298"/>
                  </a:cubicBezTo>
                  <a:cubicBezTo>
                    <a:pt x="5189" y="97"/>
                    <a:pt x="4591" y="1"/>
                    <a:pt x="4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4826125" y="2691525"/>
              <a:ext cx="126775" cy="100100"/>
            </a:xfrm>
            <a:custGeom>
              <a:rect b="b" l="l" r="r" t="t"/>
              <a:pathLst>
                <a:path extrusionOk="0" h="4004" w="5071">
                  <a:moveTo>
                    <a:pt x="1668" y="1"/>
                  </a:moveTo>
                  <a:lnTo>
                    <a:pt x="0" y="3003"/>
                  </a:lnTo>
                  <a:lnTo>
                    <a:pt x="3903" y="4004"/>
                  </a:lnTo>
                  <a:cubicBezTo>
                    <a:pt x="3903" y="4004"/>
                    <a:pt x="5070" y="1102"/>
                    <a:pt x="3669" y="201"/>
                  </a:cubicBezTo>
                  <a:lnTo>
                    <a:pt x="1668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4819450" y="2764219"/>
              <a:ext cx="104250" cy="91750"/>
            </a:xfrm>
            <a:custGeom>
              <a:rect b="b" l="l" r="r" t="t"/>
              <a:pathLst>
                <a:path extrusionOk="0" h="3670" w="4170">
                  <a:moveTo>
                    <a:pt x="267" y="0"/>
                  </a:moveTo>
                  <a:lnTo>
                    <a:pt x="0" y="3369"/>
                  </a:lnTo>
                  <a:lnTo>
                    <a:pt x="3570" y="3669"/>
                  </a:lnTo>
                  <a:lnTo>
                    <a:pt x="4170" y="1001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" name="Google Shape;1143;p39"/>
          <p:cNvGrpSpPr/>
          <p:nvPr/>
        </p:nvGrpSpPr>
        <p:grpSpPr>
          <a:xfrm>
            <a:off x="11016170" y="2619250"/>
            <a:ext cx="6198711" cy="6589750"/>
            <a:chOff x="5324700" y="1309625"/>
            <a:chExt cx="3099356" cy="3294875"/>
          </a:xfrm>
        </p:grpSpPr>
        <p:sp>
          <p:nvSpPr>
            <p:cNvPr id="1144" name="Google Shape;1144;p39"/>
            <p:cNvSpPr/>
            <p:nvPr/>
          </p:nvSpPr>
          <p:spPr>
            <a:xfrm>
              <a:off x="7656350" y="4274250"/>
              <a:ext cx="146800" cy="2525"/>
            </a:xfrm>
            <a:custGeom>
              <a:rect b="b" l="l" r="r" t="t"/>
              <a:pathLst>
                <a:path extrusionOk="0" h="101" w="5872">
                  <a:moveTo>
                    <a:pt x="1" y="0"/>
                  </a:moveTo>
                  <a:lnTo>
                    <a:pt x="1" y="101"/>
                  </a:lnTo>
                  <a:lnTo>
                    <a:pt x="5872" y="101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7194350" y="4274250"/>
              <a:ext cx="369475" cy="2525"/>
            </a:xfrm>
            <a:custGeom>
              <a:rect b="b" l="l" r="r" t="t"/>
              <a:pathLst>
                <a:path extrusionOk="0" h="101" w="14779">
                  <a:moveTo>
                    <a:pt x="1" y="0"/>
                  </a:moveTo>
                  <a:lnTo>
                    <a:pt x="1" y="101"/>
                  </a:lnTo>
                  <a:lnTo>
                    <a:pt x="14778" y="101"/>
                  </a:lnTo>
                  <a:lnTo>
                    <a:pt x="147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5659925" y="4368475"/>
              <a:ext cx="2764131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6091900" y="1315675"/>
              <a:ext cx="373625" cy="439675"/>
            </a:xfrm>
            <a:custGeom>
              <a:rect b="b" l="l" r="r" t="t"/>
              <a:pathLst>
                <a:path extrusionOk="0" h="17587" w="14945">
                  <a:moveTo>
                    <a:pt x="5712" y="0"/>
                  </a:moveTo>
                  <a:cubicBezTo>
                    <a:pt x="5088" y="0"/>
                    <a:pt x="4404" y="159"/>
                    <a:pt x="3670" y="526"/>
                  </a:cubicBezTo>
                  <a:cubicBezTo>
                    <a:pt x="1" y="2394"/>
                    <a:pt x="2036" y="6764"/>
                    <a:pt x="2036" y="6764"/>
                  </a:cubicBezTo>
                  <a:cubicBezTo>
                    <a:pt x="2036" y="6764"/>
                    <a:pt x="34" y="14369"/>
                    <a:pt x="3437" y="16771"/>
                  </a:cubicBezTo>
                  <a:cubicBezTo>
                    <a:pt x="4251" y="17337"/>
                    <a:pt x="5344" y="17587"/>
                    <a:pt x="6454" y="17587"/>
                  </a:cubicBezTo>
                  <a:cubicBezTo>
                    <a:pt x="9068" y="17587"/>
                    <a:pt x="11774" y="16199"/>
                    <a:pt x="11142" y="14302"/>
                  </a:cubicBezTo>
                  <a:cubicBezTo>
                    <a:pt x="10241" y="11634"/>
                    <a:pt x="14945" y="11567"/>
                    <a:pt x="13610" y="8765"/>
                  </a:cubicBezTo>
                  <a:cubicBezTo>
                    <a:pt x="12243" y="5930"/>
                    <a:pt x="9274" y="6864"/>
                    <a:pt x="9508" y="4462"/>
                  </a:cubicBezTo>
                  <a:cubicBezTo>
                    <a:pt x="9721" y="2541"/>
                    <a:pt x="8205" y="0"/>
                    <a:pt x="5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6189825" y="1319625"/>
              <a:ext cx="269875" cy="406150"/>
            </a:xfrm>
            <a:custGeom>
              <a:rect b="b" l="l" r="r" t="t"/>
              <a:pathLst>
                <a:path extrusionOk="0" h="16246" w="10795">
                  <a:moveTo>
                    <a:pt x="2328" y="1"/>
                  </a:moveTo>
                  <a:cubicBezTo>
                    <a:pt x="1610" y="1"/>
                    <a:pt x="853" y="209"/>
                    <a:pt x="87" y="635"/>
                  </a:cubicBezTo>
                  <a:cubicBezTo>
                    <a:pt x="1" y="692"/>
                    <a:pt x="63" y="848"/>
                    <a:pt x="145" y="848"/>
                  </a:cubicBezTo>
                  <a:cubicBezTo>
                    <a:pt x="159" y="848"/>
                    <a:pt x="173" y="844"/>
                    <a:pt x="187" y="835"/>
                  </a:cubicBezTo>
                  <a:cubicBezTo>
                    <a:pt x="1001" y="382"/>
                    <a:pt x="1726" y="216"/>
                    <a:pt x="2351" y="216"/>
                  </a:cubicBezTo>
                  <a:cubicBezTo>
                    <a:pt x="3108" y="216"/>
                    <a:pt x="3717" y="461"/>
                    <a:pt x="4156" y="735"/>
                  </a:cubicBezTo>
                  <a:cubicBezTo>
                    <a:pt x="5390" y="1535"/>
                    <a:pt x="6091" y="2936"/>
                    <a:pt x="6058" y="4371"/>
                  </a:cubicBezTo>
                  <a:cubicBezTo>
                    <a:pt x="5991" y="5672"/>
                    <a:pt x="6791" y="5938"/>
                    <a:pt x="7692" y="6272"/>
                  </a:cubicBezTo>
                  <a:cubicBezTo>
                    <a:pt x="8626" y="6606"/>
                    <a:pt x="9660" y="6973"/>
                    <a:pt x="10127" y="8440"/>
                  </a:cubicBezTo>
                  <a:cubicBezTo>
                    <a:pt x="10561" y="9674"/>
                    <a:pt x="9760" y="10442"/>
                    <a:pt x="8860" y="11276"/>
                  </a:cubicBezTo>
                  <a:cubicBezTo>
                    <a:pt x="7692" y="12376"/>
                    <a:pt x="6391" y="13611"/>
                    <a:pt x="7358" y="16179"/>
                  </a:cubicBezTo>
                  <a:cubicBezTo>
                    <a:pt x="7358" y="16212"/>
                    <a:pt x="7392" y="16246"/>
                    <a:pt x="7459" y="16246"/>
                  </a:cubicBezTo>
                  <a:lnTo>
                    <a:pt x="7492" y="16246"/>
                  </a:lnTo>
                  <a:cubicBezTo>
                    <a:pt x="7525" y="16212"/>
                    <a:pt x="7559" y="16146"/>
                    <a:pt x="7559" y="16079"/>
                  </a:cubicBezTo>
                  <a:cubicBezTo>
                    <a:pt x="6625" y="13644"/>
                    <a:pt x="7825" y="12510"/>
                    <a:pt x="8993" y="11442"/>
                  </a:cubicBezTo>
                  <a:cubicBezTo>
                    <a:pt x="9894" y="10575"/>
                    <a:pt x="10794" y="9741"/>
                    <a:pt x="10327" y="8340"/>
                  </a:cubicBezTo>
                  <a:cubicBezTo>
                    <a:pt x="9794" y="6806"/>
                    <a:pt x="8626" y="6372"/>
                    <a:pt x="7759" y="6072"/>
                  </a:cubicBezTo>
                  <a:cubicBezTo>
                    <a:pt x="6891" y="5772"/>
                    <a:pt x="6224" y="5505"/>
                    <a:pt x="6291" y="4404"/>
                  </a:cubicBezTo>
                  <a:cubicBezTo>
                    <a:pt x="6324" y="2870"/>
                    <a:pt x="5557" y="1402"/>
                    <a:pt x="4256" y="568"/>
                  </a:cubicBezTo>
                  <a:cubicBezTo>
                    <a:pt x="3668" y="192"/>
                    <a:pt x="3016" y="1"/>
                    <a:pt x="2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5383900" y="1885875"/>
              <a:ext cx="566275" cy="322750"/>
            </a:xfrm>
            <a:custGeom>
              <a:rect b="b" l="l" r="r" t="t"/>
              <a:pathLst>
                <a:path extrusionOk="0" h="12910" w="22651">
                  <a:moveTo>
                    <a:pt x="1735" y="0"/>
                  </a:moveTo>
                  <a:lnTo>
                    <a:pt x="1" y="901"/>
                  </a:lnTo>
                  <a:cubicBezTo>
                    <a:pt x="468" y="2035"/>
                    <a:pt x="968" y="3069"/>
                    <a:pt x="1502" y="4103"/>
                  </a:cubicBezTo>
                  <a:cubicBezTo>
                    <a:pt x="2069" y="5137"/>
                    <a:pt x="2669" y="6172"/>
                    <a:pt x="3303" y="7206"/>
                  </a:cubicBezTo>
                  <a:cubicBezTo>
                    <a:pt x="3970" y="8240"/>
                    <a:pt x="4737" y="9207"/>
                    <a:pt x="5538" y="10108"/>
                  </a:cubicBezTo>
                  <a:cubicBezTo>
                    <a:pt x="6005" y="10608"/>
                    <a:pt x="6472" y="11042"/>
                    <a:pt x="6972" y="11475"/>
                  </a:cubicBezTo>
                  <a:cubicBezTo>
                    <a:pt x="7573" y="11942"/>
                    <a:pt x="8273" y="12343"/>
                    <a:pt x="8974" y="12609"/>
                  </a:cubicBezTo>
                  <a:cubicBezTo>
                    <a:pt x="9207" y="12676"/>
                    <a:pt x="9441" y="12710"/>
                    <a:pt x="9641" y="12776"/>
                  </a:cubicBezTo>
                  <a:lnTo>
                    <a:pt x="9808" y="12810"/>
                  </a:lnTo>
                  <a:lnTo>
                    <a:pt x="10208" y="12810"/>
                  </a:lnTo>
                  <a:cubicBezTo>
                    <a:pt x="10541" y="12876"/>
                    <a:pt x="10875" y="12910"/>
                    <a:pt x="11242" y="12910"/>
                  </a:cubicBezTo>
                  <a:cubicBezTo>
                    <a:pt x="11942" y="12910"/>
                    <a:pt x="12610" y="12876"/>
                    <a:pt x="13310" y="12743"/>
                  </a:cubicBezTo>
                  <a:cubicBezTo>
                    <a:pt x="14678" y="12509"/>
                    <a:pt x="15979" y="12042"/>
                    <a:pt x="17146" y="11342"/>
                  </a:cubicBezTo>
                  <a:cubicBezTo>
                    <a:pt x="18280" y="10641"/>
                    <a:pt x="19348" y="9841"/>
                    <a:pt x="20248" y="8873"/>
                  </a:cubicBezTo>
                  <a:cubicBezTo>
                    <a:pt x="20715" y="8406"/>
                    <a:pt x="21149" y="7939"/>
                    <a:pt x="21549" y="7406"/>
                  </a:cubicBezTo>
                  <a:cubicBezTo>
                    <a:pt x="21716" y="7139"/>
                    <a:pt x="21916" y="6905"/>
                    <a:pt x="22116" y="6639"/>
                  </a:cubicBezTo>
                  <a:lnTo>
                    <a:pt x="22383" y="6205"/>
                  </a:lnTo>
                  <a:cubicBezTo>
                    <a:pt x="22483" y="6071"/>
                    <a:pt x="22550" y="5938"/>
                    <a:pt x="22650" y="5738"/>
                  </a:cubicBezTo>
                  <a:lnTo>
                    <a:pt x="19248" y="3837"/>
                  </a:lnTo>
                  <a:lnTo>
                    <a:pt x="19081" y="4103"/>
                  </a:lnTo>
                  <a:lnTo>
                    <a:pt x="18881" y="4404"/>
                  </a:lnTo>
                  <a:cubicBezTo>
                    <a:pt x="18714" y="4570"/>
                    <a:pt x="18580" y="4804"/>
                    <a:pt x="18414" y="5004"/>
                  </a:cubicBezTo>
                  <a:cubicBezTo>
                    <a:pt x="18113" y="5404"/>
                    <a:pt x="17780" y="5771"/>
                    <a:pt x="17446" y="6138"/>
                  </a:cubicBezTo>
                  <a:cubicBezTo>
                    <a:pt x="16779" y="6872"/>
                    <a:pt x="16012" y="7506"/>
                    <a:pt x="15178" y="8006"/>
                  </a:cubicBezTo>
                  <a:cubicBezTo>
                    <a:pt x="14377" y="8507"/>
                    <a:pt x="13510" y="8873"/>
                    <a:pt x="12610" y="9107"/>
                  </a:cubicBezTo>
                  <a:cubicBezTo>
                    <a:pt x="12176" y="9207"/>
                    <a:pt x="11709" y="9274"/>
                    <a:pt x="11242" y="9274"/>
                  </a:cubicBezTo>
                  <a:cubicBezTo>
                    <a:pt x="11125" y="9290"/>
                    <a:pt x="11008" y="9299"/>
                    <a:pt x="10892" y="9299"/>
                  </a:cubicBezTo>
                  <a:cubicBezTo>
                    <a:pt x="10775" y="9299"/>
                    <a:pt x="10658" y="9290"/>
                    <a:pt x="10541" y="9274"/>
                  </a:cubicBezTo>
                  <a:lnTo>
                    <a:pt x="10041" y="9274"/>
                  </a:lnTo>
                  <a:cubicBezTo>
                    <a:pt x="9674" y="9140"/>
                    <a:pt x="9307" y="8974"/>
                    <a:pt x="9007" y="8773"/>
                  </a:cubicBezTo>
                  <a:cubicBezTo>
                    <a:pt x="8607" y="8473"/>
                    <a:pt x="8206" y="8173"/>
                    <a:pt x="7839" y="7839"/>
                  </a:cubicBezTo>
                  <a:cubicBezTo>
                    <a:pt x="7072" y="7106"/>
                    <a:pt x="6338" y="6305"/>
                    <a:pt x="5671" y="5471"/>
                  </a:cubicBezTo>
                  <a:cubicBezTo>
                    <a:pt x="4971" y="4637"/>
                    <a:pt x="4304" y="3703"/>
                    <a:pt x="3636" y="2802"/>
                  </a:cubicBezTo>
                  <a:cubicBezTo>
                    <a:pt x="3003" y="1902"/>
                    <a:pt x="2336" y="934"/>
                    <a:pt x="1735" y="0"/>
                  </a:cubicBez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5843400" y="1922450"/>
              <a:ext cx="169250" cy="215300"/>
            </a:xfrm>
            <a:custGeom>
              <a:rect b="b" l="l" r="r" t="t"/>
              <a:pathLst>
                <a:path extrusionOk="0" h="8612" w="6770">
                  <a:moveTo>
                    <a:pt x="4544" y="0"/>
                  </a:moveTo>
                  <a:cubicBezTo>
                    <a:pt x="4487" y="0"/>
                    <a:pt x="4430" y="2"/>
                    <a:pt x="4370" y="5"/>
                  </a:cubicBezTo>
                  <a:cubicBezTo>
                    <a:pt x="868" y="172"/>
                    <a:pt x="0" y="2440"/>
                    <a:pt x="0" y="2440"/>
                  </a:cubicBezTo>
                  <a:lnTo>
                    <a:pt x="4070" y="8611"/>
                  </a:lnTo>
                  <a:cubicBezTo>
                    <a:pt x="4070" y="8611"/>
                    <a:pt x="5804" y="6743"/>
                    <a:pt x="6271" y="4642"/>
                  </a:cubicBezTo>
                  <a:cubicBezTo>
                    <a:pt x="6727" y="2527"/>
                    <a:pt x="6770" y="0"/>
                    <a:pt x="45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5345550" y="1816650"/>
              <a:ext cx="86750" cy="112600"/>
            </a:xfrm>
            <a:custGeom>
              <a:rect b="b" l="l" r="r" t="t"/>
              <a:pathLst>
                <a:path extrusionOk="0" h="4504" w="3470">
                  <a:moveTo>
                    <a:pt x="3269" y="1"/>
                  </a:moveTo>
                  <a:lnTo>
                    <a:pt x="0" y="2436"/>
                  </a:lnTo>
                  <a:cubicBezTo>
                    <a:pt x="0" y="2436"/>
                    <a:pt x="834" y="4137"/>
                    <a:pt x="2368" y="4504"/>
                  </a:cubicBezTo>
                  <a:lnTo>
                    <a:pt x="3469" y="3337"/>
                  </a:lnTo>
                  <a:lnTo>
                    <a:pt x="3269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5324700" y="1750775"/>
              <a:ext cx="102600" cy="126775"/>
            </a:xfrm>
            <a:custGeom>
              <a:rect b="b" l="l" r="r" t="t"/>
              <a:pathLst>
                <a:path extrusionOk="0" h="5071" w="4104">
                  <a:moveTo>
                    <a:pt x="2068" y="1"/>
                  </a:moveTo>
                  <a:lnTo>
                    <a:pt x="0" y="2235"/>
                  </a:lnTo>
                  <a:lnTo>
                    <a:pt x="834" y="5071"/>
                  </a:lnTo>
                  <a:lnTo>
                    <a:pt x="4103" y="2636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6272875" y="4165000"/>
              <a:ext cx="142625" cy="229350"/>
            </a:xfrm>
            <a:custGeom>
              <a:rect b="b" l="l" r="r" t="t"/>
              <a:pathLst>
                <a:path extrusionOk="0" h="9174" w="5705">
                  <a:moveTo>
                    <a:pt x="3803" y="1"/>
                  </a:moveTo>
                  <a:lnTo>
                    <a:pt x="0" y="368"/>
                  </a:lnTo>
                  <a:lnTo>
                    <a:pt x="1935" y="9174"/>
                  </a:lnTo>
                  <a:lnTo>
                    <a:pt x="5704" y="8807"/>
                  </a:lnTo>
                  <a:lnTo>
                    <a:pt x="3803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7045075" y="3954025"/>
              <a:ext cx="241050" cy="209325"/>
            </a:xfrm>
            <a:custGeom>
              <a:rect b="b" l="l" r="r" t="t"/>
              <a:pathLst>
                <a:path extrusionOk="0" h="8373" w="9642">
                  <a:moveTo>
                    <a:pt x="2936" y="0"/>
                  </a:moveTo>
                  <a:lnTo>
                    <a:pt x="1" y="2569"/>
                  </a:lnTo>
                  <a:lnTo>
                    <a:pt x="6706" y="8373"/>
                  </a:lnTo>
                  <a:lnTo>
                    <a:pt x="9641" y="5838"/>
                  </a:lnTo>
                  <a:lnTo>
                    <a:pt x="2936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7133000" y="4050750"/>
              <a:ext cx="203150" cy="272925"/>
            </a:xfrm>
            <a:custGeom>
              <a:rect b="b" l="l" r="r" t="t"/>
              <a:pathLst>
                <a:path extrusionOk="0" h="10917" w="8126">
                  <a:moveTo>
                    <a:pt x="4582" y="1"/>
                  </a:moveTo>
                  <a:cubicBezTo>
                    <a:pt x="4486" y="1"/>
                    <a:pt x="4390" y="45"/>
                    <a:pt x="4323" y="134"/>
                  </a:cubicBezTo>
                  <a:lnTo>
                    <a:pt x="1721" y="3603"/>
                  </a:lnTo>
                  <a:cubicBezTo>
                    <a:pt x="1554" y="3803"/>
                    <a:pt x="1488" y="4037"/>
                    <a:pt x="1488" y="4270"/>
                  </a:cubicBezTo>
                  <a:cubicBezTo>
                    <a:pt x="1554" y="5605"/>
                    <a:pt x="1488" y="7239"/>
                    <a:pt x="187" y="10041"/>
                  </a:cubicBezTo>
                  <a:cubicBezTo>
                    <a:pt x="0" y="10434"/>
                    <a:pt x="443" y="10917"/>
                    <a:pt x="1036" y="10917"/>
                  </a:cubicBezTo>
                  <a:cubicBezTo>
                    <a:pt x="1400" y="10917"/>
                    <a:pt x="1820" y="10736"/>
                    <a:pt x="2188" y="10241"/>
                  </a:cubicBezTo>
                  <a:cubicBezTo>
                    <a:pt x="3155" y="8940"/>
                    <a:pt x="4590" y="6739"/>
                    <a:pt x="5290" y="5805"/>
                  </a:cubicBezTo>
                  <a:cubicBezTo>
                    <a:pt x="6458" y="4270"/>
                    <a:pt x="6958" y="3737"/>
                    <a:pt x="7892" y="2536"/>
                  </a:cubicBezTo>
                  <a:cubicBezTo>
                    <a:pt x="8126" y="2269"/>
                    <a:pt x="8059" y="1835"/>
                    <a:pt x="7725" y="1635"/>
                  </a:cubicBezTo>
                  <a:lnTo>
                    <a:pt x="4723" y="34"/>
                  </a:lnTo>
                  <a:cubicBezTo>
                    <a:pt x="4679" y="12"/>
                    <a:pt x="4631" y="1"/>
                    <a:pt x="45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6130275" y="4365975"/>
              <a:ext cx="329425" cy="115125"/>
            </a:xfrm>
            <a:custGeom>
              <a:rect b="b" l="l" r="r" t="t"/>
              <a:pathLst>
                <a:path extrusionOk="0" h="4605" w="13177">
                  <a:moveTo>
                    <a:pt x="7172" y="1"/>
                  </a:moveTo>
                  <a:cubicBezTo>
                    <a:pt x="6938" y="1"/>
                    <a:pt x="6705" y="101"/>
                    <a:pt x="6538" y="234"/>
                  </a:cubicBezTo>
                  <a:cubicBezTo>
                    <a:pt x="5571" y="1135"/>
                    <a:pt x="3770" y="2102"/>
                    <a:pt x="701" y="2769"/>
                  </a:cubicBezTo>
                  <a:cubicBezTo>
                    <a:pt x="0" y="2936"/>
                    <a:pt x="300" y="4604"/>
                    <a:pt x="2002" y="4604"/>
                  </a:cubicBezTo>
                  <a:cubicBezTo>
                    <a:pt x="3703" y="4604"/>
                    <a:pt x="6905" y="4471"/>
                    <a:pt x="8139" y="4471"/>
                  </a:cubicBezTo>
                  <a:cubicBezTo>
                    <a:pt x="10141" y="4471"/>
                    <a:pt x="10908" y="4571"/>
                    <a:pt x="12509" y="4604"/>
                  </a:cubicBezTo>
                  <a:cubicBezTo>
                    <a:pt x="12876" y="4604"/>
                    <a:pt x="13176" y="4237"/>
                    <a:pt x="13076" y="3870"/>
                  </a:cubicBezTo>
                  <a:lnTo>
                    <a:pt x="12075" y="268"/>
                  </a:lnTo>
                  <a:cubicBezTo>
                    <a:pt x="12009" y="101"/>
                    <a:pt x="11875" y="1"/>
                    <a:pt x="11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6272875" y="4165000"/>
              <a:ext cx="121775" cy="122625"/>
            </a:xfrm>
            <a:custGeom>
              <a:rect b="b" l="l" r="r" t="t"/>
              <a:pathLst>
                <a:path extrusionOk="0" h="4905" w="4871">
                  <a:moveTo>
                    <a:pt x="3803" y="1"/>
                  </a:moveTo>
                  <a:lnTo>
                    <a:pt x="0" y="368"/>
                  </a:lnTo>
                  <a:lnTo>
                    <a:pt x="1001" y="4904"/>
                  </a:lnTo>
                  <a:lnTo>
                    <a:pt x="4870" y="4904"/>
                  </a:lnTo>
                  <a:lnTo>
                    <a:pt x="3803" y="1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7045075" y="3954025"/>
              <a:ext cx="160150" cy="139275"/>
            </a:xfrm>
            <a:custGeom>
              <a:rect b="b" l="l" r="r" t="t"/>
              <a:pathLst>
                <a:path extrusionOk="0" h="5571" w="6406">
                  <a:moveTo>
                    <a:pt x="2936" y="0"/>
                  </a:moveTo>
                  <a:lnTo>
                    <a:pt x="1" y="2569"/>
                  </a:lnTo>
                  <a:lnTo>
                    <a:pt x="3470" y="5571"/>
                  </a:lnTo>
                  <a:lnTo>
                    <a:pt x="6406" y="3002"/>
                  </a:lnTo>
                  <a:lnTo>
                    <a:pt x="29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5845900" y="1803325"/>
              <a:ext cx="605450" cy="683000"/>
            </a:xfrm>
            <a:custGeom>
              <a:rect b="b" l="l" r="r" t="t"/>
              <a:pathLst>
                <a:path extrusionOk="0" h="27320" w="24218">
                  <a:moveTo>
                    <a:pt x="21182" y="0"/>
                  </a:moveTo>
                  <a:cubicBezTo>
                    <a:pt x="18947" y="133"/>
                    <a:pt x="16712" y="434"/>
                    <a:pt x="14544" y="934"/>
                  </a:cubicBezTo>
                  <a:cubicBezTo>
                    <a:pt x="12209" y="1401"/>
                    <a:pt x="9907" y="2035"/>
                    <a:pt x="7673" y="2802"/>
                  </a:cubicBezTo>
                  <a:cubicBezTo>
                    <a:pt x="4770" y="3870"/>
                    <a:pt x="1635" y="5504"/>
                    <a:pt x="1635" y="5504"/>
                  </a:cubicBezTo>
                  <a:cubicBezTo>
                    <a:pt x="1635" y="5504"/>
                    <a:pt x="0" y="6605"/>
                    <a:pt x="9107" y="27320"/>
                  </a:cubicBezTo>
                  <a:lnTo>
                    <a:pt x="24218" y="23150"/>
                  </a:lnTo>
                  <a:cubicBezTo>
                    <a:pt x="22416" y="17112"/>
                    <a:pt x="21416" y="13343"/>
                    <a:pt x="21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5963475" y="1639025"/>
              <a:ext cx="284400" cy="538750"/>
            </a:xfrm>
            <a:custGeom>
              <a:rect b="b" l="l" r="r" t="t"/>
              <a:pathLst>
                <a:path extrusionOk="0" h="21550" w="11376">
                  <a:moveTo>
                    <a:pt x="7206" y="1"/>
                  </a:moveTo>
                  <a:lnTo>
                    <a:pt x="3904" y="4737"/>
                  </a:lnTo>
                  <a:cubicBezTo>
                    <a:pt x="4771" y="6339"/>
                    <a:pt x="5305" y="8140"/>
                    <a:pt x="2970" y="9374"/>
                  </a:cubicBezTo>
                  <a:cubicBezTo>
                    <a:pt x="2970" y="9374"/>
                    <a:pt x="1" y="16412"/>
                    <a:pt x="5838" y="21549"/>
                  </a:cubicBezTo>
                  <a:cubicBezTo>
                    <a:pt x="11376" y="14478"/>
                    <a:pt x="9841" y="7506"/>
                    <a:pt x="9841" y="7506"/>
                  </a:cubicBezTo>
                  <a:cubicBezTo>
                    <a:pt x="7940" y="6439"/>
                    <a:pt x="7339" y="2302"/>
                    <a:pt x="7206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5962650" y="1826675"/>
              <a:ext cx="284375" cy="351100"/>
            </a:xfrm>
            <a:custGeom>
              <a:rect b="b" l="l" r="r" t="t"/>
              <a:pathLst>
                <a:path extrusionOk="0" h="14044" w="11375">
                  <a:moveTo>
                    <a:pt x="9874" y="0"/>
                  </a:moveTo>
                  <a:cubicBezTo>
                    <a:pt x="8973" y="2102"/>
                    <a:pt x="6705" y="4136"/>
                    <a:pt x="5604" y="4770"/>
                  </a:cubicBezTo>
                  <a:cubicBezTo>
                    <a:pt x="3870" y="4036"/>
                    <a:pt x="3003" y="1868"/>
                    <a:pt x="3003" y="1868"/>
                  </a:cubicBezTo>
                  <a:lnTo>
                    <a:pt x="3003" y="1868"/>
                  </a:lnTo>
                  <a:cubicBezTo>
                    <a:pt x="3002" y="1868"/>
                    <a:pt x="1" y="8907"/>
                    <a:pt x="5838" y="14043"/>
                  </a:cubicBezTo>
                  <a:cubicBezTo>
                    <a:pt x="11375" y="6972"/>
                    <a:pt x="9874" y="0"/>
                    <a:pt x="9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6114425" y="1816650"/>
              <a:ext cx="147625" cy="121775"/>
            </a:xfrm>
            <a:custGeom>
              <a:rect b="b" l="l" r="r" t="t"/>
              <a:pathLst>
                <a:path extrusionOk="0" h="4871" w="5905">
                  <a:moveTo>
                    <a:pt x="4937" y="1"/>
                  </a:moveTo>
                  <a:cubicBezTo>
                    <a:pt x="4537" y="1"/>
                    <a:pt x="4137" y="134"/>
                    <a:pt x="3803" y="368"/>
                  </a:cubicBezTo>
                  <a:lnTo>
                    <a:pt x="0" y="4871"/>
                  </a:lnTo>
                  <a:cubicBezTo>
                    <a:pt x="0" y="4871"/>
                    <a:pt x="1659" y="4265"/>
                    <a:pt x="3450" y="4265"/>
                  </a:cubicBezTo>
                  <a:cubicBezTo>
                    <a:pt x="4109" y="4265"/>
                    <a:pt x="4786" y="4347"/>
                    <a:pt x="5404" y="4571"/>
                  </a:cubicBezTo>
                  <a:cubicBezTo>
                    <a:pt x="5604" y="3337"/>
                    <a:pt x="5905" y="701"/>
                    <a:pt x="49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5986825" y="1867525"/>
              <a:ext cx="105100" cy="110100"/>
            </a:xfrm>
            <a:custGeom>
              <a:rect b="b" l="l" r="r" t="t"/>
              <a:pathLst>
                <a:path extrusionOk="0" h="4404" w="4204">
                  <a:moveTo>
                    <a:pt x="2236" y="1"/>
                  </a:moveTo>
                  <a:cubicBezTo>
                    <a:pt x="1835" y="67"/>
                    <a:pt x="1435" y="167"/>
                    <a:pt x="1102" y="334"/>
                  </a:cubicBezTo>
                  <a:cubicBezTo>
                    <a:pt x="67" y="1068"/>
                    <a:pt x="1" y="3136"/>
                    <a:pt x="134" y="4404"/>
                  </a:cubicBezTo>
                  <a:cubicBezTo>
                    <a:pt x="1499" y="3039"/>
                    <a:pt x="2894" y="2822"/>
                    <a:pt x="3644" y="2822"/>
                  </a:cubicBezTo>
                  <a:cubicBezTo>
                    <a:pt x="3994" y="2822"/>
                    <a:pt x="4204" y="2869"/>
                    <a:pt x="4204" y="2869"/>
                  </a:cubicBezTo>
                  <a:cubicBezTo>
                    <a:pt x="3370" y="2035"/>
                    <a:pt x="2703" y="1068"/>
                    <a:pt x="2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6061050" y="1651550"/>
              <a:ext cx="80925" cy="150125"/>
            </a:xfrm>
            <a:custGeom>
              <a:rect b="b" l="l" r="r" t="t"/>
              <a:pathLst>
                <a:path extrusionOk="0" h="6005" w="3237">
                  <a:moveTo>
                    <a:pt x="2936" y="0"/>
                  </a:moveTo>
                  <a:lnTo>
                    <a:pt x="1" y="4203"/>
                  </a:lnTo>
                  <a:cubicBezTo>
                    <a:pt x="301" y="4770"/>
                    <a:pt x="534" y="5371"/>
                    <a:pt x="668" y="6004"/>
                  </a:cubicBezTo>
                  <a:cubicBezTo>
                    <a:pt x="1768" y="5604"/>
                    <a:pt x="2769" y="4937"/>
                    <a:pt x="2969" y="4003"/>
                  </a:cubicBezTo>
                  <a:cubicBezTo>
                    <a:pt x="3236" y="2669"/>
                    <a:pt x="3236" y="1301"/>
                    <a:pt x="2936" y="0"/>
                  </a:cubicBez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5897675" y="1425800"/>
              <a:ext cx="270150" cy="274175"/>
            </a:xfrm>
            <a:custGeom>
              <a:rect b="b" l="l" r="r" t="t"/>
              <a:pathLst>
                <a:path extrusionOk="0" h="10967" w="10806">
                  <a:moveTo>
                    <a:pt x="4596" y="1"/>
                  </a:moveTo>
                  <a:cubicBezTo>
                    <a:pt x="4044" y="1"/>
                    <a:pt x="3567" y="201"/>
                    <a:pt x="3233" y="657"/>
                  </a:cubicBezTo>
                  <a:cubicBezTo>
                    <a:pt x="0" y="5078"/>
                    <a:pt x="3129" y="10967"/>
                    <a:pt x="5909" y="10967"/>
                  </a:cubicBezTo>
                  <a:cubicBezTo>
                    <a:pt x="5940" y="10967"/>
                    <a:pt x="5971" y="10966"/>
                    <a:pt x="6002" y="10965"/>
                  </a:cubicBezTo>
                  <a:cubicBezTo>
                    <a:pt x="8070" y="10865"/>
                    <a:pt x="10805" y="8229"/>
                    <a:pt x="10438" y="5861"/>
                  </a:cubicBezTo>
                  <a:cubicBezTo>
                    <a:pt x="10040" y="3047"/>
                    <a:pt x="6747" y="1"/>
                    <a:pt x="4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5935125" y="1415450"/>
              <a:ext cx="308275" cy="361975"/>
            </a:xfrm>
            <a:custGeom>
              <a:rect b="b" l="l" r="r" t="t"/>
              <a:pathLst>
                <a:path extrusionOk="0" h="14479" w="12331">
                  <a:moveTo>
                    <a:pt x="6659" y="1"/>
                  </a:moveTo>
                  <a:cubicBezTo>
                    <a:pt x="6194" y="1"/>
                    <a:pt x="5718" y="66"/>
                    <a:pt x="5238" y="204"/>
                  </a:cubicBezTo>
                  <a:cubicBezTo>
                    <a:pt x="1335" y="1238"/>
                    <a:pt x="1" y="6775"/>
                    <a:pt x="334" y="10278"/>
                  </a:cubicBezTo>
                  <a:cubicBezTo>
                    <a:pt x="558" y="12874"/>
                    <a:pt x="2613" y="14479"/>
                    <a:pt x="4939" y="14479"/>
                  </a:cubicBezTo>
                  <a:cubicBezTo>
                    <a:pt x="6080" y="14479"/>
                    <a:pt x="7286" y="14092"/>
                    <a:pt x="8373" y="13247"/>
                  </a:cubicBezTo>
                  <a:cubicBezTo>
                    <a:pt x="10541" y="11546"/>
                    <a:pt x="10808" y="9944"/>
                    <a:pt x="11576" y="6208"/>
                  </a:cubicBezTo>
                  <a:cubicBezTo>
                    <a:pt x="12330" y="2928"/>
                    <a:pt x="9775" y="1"/>
                    <a:pt x="6659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6139450" y="1397600"/>
              <a:ext cx="158450" cy="132225"/>
            </a:xfrm>
            <a:custGeom>
              <a:rect b="b" l="l" r="r" t="t"/>
              <a:pathLst>
                <a:path extrusionOk="0" h="5289" w="6338">
                  <a:moveTo>
                    <a:pt x="1927" y="0"/>
                  </a:moveTo>
                  <a:cubicBezTo>
                    <a:pt x="1011" y="0"/>
                    <a:pt x="274" y="397"/>
                    <a:pt x="167" y="1118"/>
                  </a:cubicBezTo>
                  <a:cubicBezTo>
                    <a:pt x="1" y="2213"/>
                    <a:pt x="2244" y="5288"/>
                    <a:pt x="4730" y="5288"/>
                  </a:cubicBezTo>
                  <a:cubicBezTo>
                    <a:pt x="4743" y="5288"/>
                    <a:pt x="4757" y="5288"/>
                    <a:pt x="4770" y="5288"/>
                  </a:cubicBezTo>
                  <a:cubicBezTo>
                    <a:pt x="5971" y="5288"/>
                    <a:pt x="6338" y="3420"/>
                    <a:pt x="5170" y="1752"/>
                  </a:cubicBezTo>
                  <a:cubicBezTo>
                    <a:pt x="4324" y="546"/>
                    <a:pt x="3002" y="0"/>
                    <a:pt x="19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6008575" y="1387975"/>
              <a:ext cx="271000" cy="227775"/>
            </a:xfrm>
            <a:custGeom>
              <a:rect b="b" l="l" r="r" t="t"/>
              <a:pathLst>
                <a:path extrusionOk="0" h="9111" w="10840">
                  <a:moveTo>
                    <a:pt x="3925" y="1"/>
                  </a:moveTo>
                  <a:cubicBezTo>
                    <a:pt x="2038" y="1"/>
                    <a:pt x="470" y="833"/>
                    <a:pt x="265" y="2237"/>
                  </a:cubicBezTo>
                  <a:cubicBezTo>
                    <a:pt x="1" y="4120"/>
                    <a:pt x="3956" y="9110"/>
                    <a:pt x="8211" y="9110"/>
                  </a:cubicBezTo>
                  <a:cubicBezTo>
                    <a:pt x="8253" y="9110"/>
                    <a:pt x="8295" y="9110"/>
                    <a:pt x="8337" y="9109"/>
                  </a:cubicBezTo>
                  <a:cubicBezTo>
                    <a:pt x="10439" y="9075"/>
                    <a:pt x="10839" y="4272"/>
                    <a:pt x="9271" y="2471"/>
                  </a:cubicBezTo>
                  <a:cubicBezTo>
                    <a:pt x="7794" y="750"/>
                    <a:pt x="5716" y="1"/>
                    <a:pt x="3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6153625" y="1587800"/>
              <a:ext cx="81225" cy="74600"/>
            </a:xfrm>
            <a:custGeom>
              <a:rect b="b" l="l" r="r" t="t"/>
              <a:pathLst>
                <a:path extrusionOk="0" h="2984" w="3249">
                  <a:moveTo>
                    <a:pt x="1716" y="1"/>
                  </a:moveTo>
                  <a:cubicBezTo>
                    <a:pt x="1593" y="1"/>
                    <a:pt x="1455" y="16"/>
                    <a:pt x="1301" y="48"/>
                  </a:cubicBezTo>
                  <a:cubicBezTo>
                    <a:pt x="0" y="315"/>
                    <a:pt x="767" y="2083"/>
                    <a:pt x="1568" y="2984"/>
                  </a:cubicBezTo>
                  <a:cubicBezTo>
                    <a:pt x="2494" y="2335"/>
                    <a:pt x="3249" y="1"/>
                    <a:pt x="17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5921775" y="1374150"/>
              <a:ext cx="248375" cy="116325"/>
            </a:xfrm>
            <a:custGeom>
              <a:rect b="b" l="l" r="r" t="t"/>
              <a:pathLst>
                <a:path extrusionOk="0" h="4653" w="9935">
                  <a:moveTo>
                    <a:pt x="5636" y="0"/>
                  </a:moveTo>
                  <a:cubicBezTo>
                    <a:pt x="3814" y="0"/>
                    <a:pt x="1767" y="881"/>
                    <a:pt x="380" y="881"/>
                  </a:cubicBezTo>
                  <a:cubicBezTo>
                    <a:pt x="247" y="881"/>
                    <a:pt x="121" y="873"/>
                    <a:pt x="1" y="855"/>
                  </a:cubicBezTo>
                  <a:lnTo>
                    <a:pt x="1" y="855"/>
                  </a:lnTo>
                  <a:cubicBezTo>
                    <a:pt x="759" y="2092"/>
                    <a:pt x="3056" y="4653"/>
                    <a:pt x="5655" y="4653"/>
                  </a:cubicBezTo>
                  <a:cubicBezTo>
                    <a:pt x="6142" y="4653"/>
                    <a:pt x="6639" y="4563"/>
                    <a:pt x="7139" y="4358"/>
                  </a:cubicBezTo>
                  <a:cubicBezTo>
                    <a:pt x="7139" y="4358"/>
                    <a:pt x="7295" y="4378"/>
                    <a:pt x="7522" y="4378"/>
                  </a:cubicBezTo>
                  <a:cubicBezTo>
                    <a:pt x="8306" y="4378"/>
                    <a:pt x="9935" y="4137"/>
                    <a:pt x="8874" y="1990"/>
                  </a:cubicBezTo>
                  <a:cubicBezTo>
                    <a:pt x="8124" y="449"/>
                    <a:pt x="6937" y="0"/>
                    <a:pt x="5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5917625" y="1396700"/>
              <a:ext cx="229350" cy="101150"/>
            </a:xfrm>
            <a:custGeom>
              <a:rect b="b" l="l" r="r" t="t"/>
              <a:pathLst>
                <a:path extrusionOk="0" h="4046" w="9174">
                  <a:moveTo>
                    <a:pt x="5348" y="1"/>
                  </a:moveTo>
                  <a:cubicBezTo>
                    <a:pt x="3378" y="1"/>
                    <a:pt x="1419" y="2115"/>
                    <a:pt x="0" y="2388"/>
                  </a:cubicBezTo>
                  <a:cubicBezTo>
                    <a:pt x="749" y="3024"/>
                    <a:pt x="2548" y="4045"/>
                    <a:pt x="4293" y="4045"/>
                  </a:cubicBezTo>
                  <a:cubicBezTo>
                    <a:pt x="5114" y="4045"/>
                    <a:pt x="5922" y="3820"/>
                    <a:pt x="6605" y="3222"/>
                  </a:cubicBezTo>
                  <a:cubicBezTo>
                    <a:pt x="6605" y="3222"/>
                    <a:pt x="9173" y="2689"/>
                    <a:pt x="7339" y="887"/>
                  </a:cubicBezTo>
                  <a:cubicBezTo>
                    <a:pt x="6687" y="245"/>
                    <a:pt x="6017" y="1"/>
                    <a:pt x="5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6178000" y="1601150"/>
              <a:ext cx="76025" cy="88050"/>
            </a:xfrm>
            <a:custGeom>
              <a:rect b="b" l="l" r="r" t="t"/>
              <a:pathLst>
                <a:path extrusionOk="0" h="3522" w="3041">
                  <a:moveTo>
                    <a:pt x="1644" y="1"/>
                  </a:moveTo>
                  <a:cubicBezTo>
                    <a:pt x="1584" y="1"/>
                    <a:pt x="1522" y="5"/>
                    <a:pt x="1460" y="15"/>
                  </a:cubicBezTo>
                  <a:cubicBezTo>
                    <a:pt x="526" y="181"/>
                    <a:pt x="26" y="1416"/>
                    <a:pt x="26" y="2250"/>
                  </a:cubicBezTo>
                  <a:cubicBezTo>
                    <a:pt x="0" y="2963"/>
                    <a:pt x="384" y="3521"/>
                    <a:pt x="939" y="3521"/>
                  </a:cubicBezTo>
                  <a:cubicBezTo>
                    <a:pt x="1110" y="3521"/>
                    <a:pt x="1297" y="3468"/>
                    <a:pt x="1494" y="3350"/>
                  </a:cubicBezTo>
                  <a:cubicBezTo>
                    <a:pt x="2127" y="2950"/>
                    <a:pt x="2594" y="2350"/>
                    <a:pt x="2761" y="1616"/>
                  </a:cubicBezTo>
                  <a:cubicBezTo>
                    <a:pt x="3041" y="808"/>
                    <a:pt x="2453" y="1"/>
                    <a:pt x="1644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6034375" y="2409575"/>
              <a:ext cx="396975" cy="1844675"/>
            </a:xfrm>
            <a:custGeom>
              <a:rect b="b" l="l" r="r" t="t"/>
              <a:pathLst>
                <a:path extrusionOk="0" h="73787" w="15879">
                  <a:moveTo>
                    <a:pt x="12609" y="1"/>
                  </a:moveTo>
                  <a:lnTo>
                    <a:pt x="1568" y="3070"/>
                  </a:lnTo>
                  <a:cubicBezTo>
                    <a:pt x="1568" y="3070"/>
                    <a:pt x="0" y="33391"/>
                    <a:pt x="2168" y="44866"/>
                  </a:cubicBezTo>
                  <a:cubicBezTo>
                    <a:pt x="4403" y="56775"/>
                    <a:pt x="8673" y="73787"/>
                    <a:pt x="8673" y="73787"/>
                  </a:cubicBezTo>
                  <a:lnTo>
                    <a:pt x="15878" y="73453"/>
                  </a:lnTo>
                  <a:cubicBezTo>
                    <a:pt x="15878" y="73453"/>
                    <a:pt x="13176" y="51838"/>
                    <a:pt x="12542" y="42631"/>
                  </a:cubicBezTo>
                  <a:cubicBezTo>
                    <a:pt x="11675" y="29956"/>
                    <a:pt x="12609" y="1"/>
                    <a:pt x="12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6278700" y="2619100"/>
              <a:ext cx="64250" cy="437625"/>
            </a:xfrm>
            <a:custGeom>
              <a:rect b="b" l="l" r="r" t="t"/>
              <a:pathLst>
                <a:path extrusionOk="0" h="17505" w="2570">
                  <a:moveTo>
                    <a:pt x="878" y="0"/>
                  </a:moveTo>
                  <a:cubicBezTo>
                    <a:pt x="634" y="0"/>
                    <a:pt x="463" y="436"/>
                    <a:pt x="401" y="1460"/>
                  </a:cubicBezTo>
                  <a:cubicBezTo>
                    <a:pt x="1" y="7398"/>
                    <a:pt x="868" y="14169"/>
                    <a:pt x="2402" y="17505"/>
                  </a:cubicBezTo>
                  <a:cubicBezTo>
                    <a:pt x="2436" y="12501"/>
                    <a:pt x="2503" y="7364"/>
                    <a:pt x="2569" y="3028"/>
                  </a:cubicBezTo>
                  <a:cubicBezTo>
                    <a:pt x="1918" y="1263"/>
                    <a:pt x="1293" y="0"/>
                    <a:pt x="8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6214500" y="4172500"/>
              <a:ext cx="229350" cy="91775"/>
            </a:xfrm>
            <a:custGeom>
              <a:rect b="b" l="l" r="r" t="t"/>
              <a:pathLst>
                <a:path extrusionOk="0" h="3671" w="9174">
                  <a:moveTo>
                    <a:pt x="8873" y="1"/>
                  </a:moveTo>
                  <a:lnTo>
                    <a:pt x="0" y="668"/>
                  </a:lnTo>
                  <a:lnTo>
                    <a:pt x="968" y="3670"/>
                  </a:lnTo>
                  <a:lnTo>
                    <a:pt x="9173" y="3270"/>
                  </a:lnTo>
                  <a:lnTo>
                    <a:pt x="88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6172800" y="2381225"/>
              <a:ext cx="1021575" cy="1701250"/>
            </a:xfrm>
            <a:custGeom>
              <a:rect b="b" l="l" r="r" t="t"/>
              <a:pathLst>
                <a:path extrusionOk="0" h="68050" w="40863">
                  <a:moveTo>
                    <a:pt x="11142" y="1"/>
                  </a:moveTo>
                  <a:lnTo>
                    <a:pt x="0" y="3103"/>
                  </a:lnTo>
                  <a:cubicBezTo>
                    <a:pt x="0" y="3103"/>
                    <a:pt x="8673" y="27887"/>
                    <a:pt x="14544" y="41564"/>
                  </a:cubicBezTo>
                  <a:cubicBezTo>
                    <a:pt x="19314" y="52605"/>
                    <a:pt x="36727" y="68049"/>
                    <a:pt x="36727" y="68049"/>
                  </a:cubicBezTo>
                  <a:lnTo>
                    <a:pt x="40863" y="64647"/>
                  </a:lnTo>
                  <a:cubicBezTo>
                    <a:pt x="40863" y="64647"/>
                    <a:pt x="28421" y="47034"/>
                    <a:pt x="25118" y="39529"/>
                  </a:cubicBezTo>
                  <a:cubicBezTo>
                    <a:pt x="14544" y="15545"/>
                    <a:pt x="17680" y="5371"/>
                    <a:pt x="11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7030900" y="3940675"/>
              <a:ext cx="171825" cy="155150"/>
            </a:xfrm>
            <a:custGeom>
              <a:rect b="b" l="l" r="r" t="t"/>
              <a:pathLst>
                <a:path extrusionOk="0" h="6206" w="6873">
                  <a:moveTo>
                    <a:pt x="5405" y="1"/>
                  </a:moveTo>
                  <a:lnTo>
                    <a:pt x="1" y="4537"/>
                  </a:lnTo>
                  <a:lnTo>
                    <a:pt x="2236" y="6205"/>
                  </a:lnTo>
                  <a:lnTo>
                    <a:pt x="6872" y="2236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6056050" y="2356500"/>
              <a:ext cx="422825" cy="147650"/>
            </a:xfrm>
            <a:custGeom>
              <a:rect b="b" l="l" r="r" t="t"/>
              <a:pathLst>
                <a:path extrusionOk="0" h="5906" w="16913">
                  <a:moveTo>
                    <a:pt x="15667" y="0"/>
                  </a:moveTo>
                  <a:cubicBezTo>
                    <a:pt x="15628" y="0"/>
                    <a:pt x="15586" y="8"/>
                    <a:pt x="15545" y="22"/>
                  </a:cubicBezTo>
                  <a:lnTo>
                    <a:pt x="234" y="4259"/>
                  </a:lnTo>
                  <a:cubicBezTo>
                    <a:pt x="100" y="4292"/>
                    <a:pt x="0" y="4392"/>
                    <a:pt x="34" y="4492"/>
                  </a:cubicBezTo>
                  <a:lnTo>
                    <a:pt x="501" y="5793"/>
                  </a:lnTo>
                  <a:cubicBezTo>
                    <a:pt x="526" y="5868"/>
                    <a:pt x="607" y="5906"/>
                    <a:pt x="702" y="5906"/>
                  </a:cubicBezTo>
                  <a:cubicBezTo>
                    <a:pt x="734" y="5906"/>
                    <a:pt x="768" y="5901"/>
                    <a:pt x="801" y="5893"/>
                  </a:cubicBezTo>
                  <a:lnTo>
                    <a:pt x="16646" y="1490"/>
                  </a:lnTo>
                  <a:cubicBezTo>
                    <a:pt x="16846" y="1457"/>
                    <a:pt x="16912" y="1290"/>
                    <a:pt x="16846" y="1223"/>
                  </a:cubicBezTo>
                  <a:lnTo>
                    <a:pt x="15812" y="56"/>
                  </a:lnTo>
                  <a:cubicBezTo>
                    <a:pt x="15773" y="17"/>
                    <a:pt x="15722" y="0"/>
                    <a:pt x="15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6389625" y="2364550"/>
              <a:ext cx="35050" cy="50400"/>
            </a:xfrm>
            <a:custGeom>
              <a:rect b="b" l="l" r="r" t="t"/>
              <a:pathLst>
                <a:path extrusionOk="0" h="2016" w="1402">
                  <a:moveTo>
                    <a:pt x="567" y="0"/>
                  </a:moveTo>
                  <a:lnTo>
                    <a:pt x="134" y="134"/>
                  </a:lnTo>
                  <a:cubicBezTo>
                    <a:pt x="67" y="167"/>
                    <a:pt x="0" y="201"/>
                    <a:pt x="34" y="267"/>
                  </a:cubicBezTo>
                  <a:lnTo>
                    <a:pt x="667" y="1969"/>
                  </a:lnTo>
                  <a:cubicBezTo>
                    <a:pt x="667" y="1992"/>
                    <a:pt x="717" y="2016"/>
                    <a:pt x="770" y="2016"/>
                  </a:cubicBezTo>
                  <a:cubicBezTo>
                    <a:pt x="792" y="2016"/>
                    <a:pt x="815" y="2012"/>
                    <a:pt x="834" y="2002"/>
                  </a:cubicBezTo>
                  <a:lnTo>
                    <a:pt x="1268" y="1902"/>
                  </a:lnTo>
                  <a:cubicBezTo>
                    <a:pt x="1335" y="1902"/>
                    <a:pt x="1401" y="1802"/>
                    <a:pt x="1368" y="1768"/>
                  </a:cubicBezTo>
                  <a:lnTo>
                    <a:pt x="734" y="67"/>
                  </a:lnTo>
                  <a:cubicBezTo>
                    <a:pt x="734" y="0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6389625" y="2364550"/>
              <a:ext cx="35050" cy="50400"/>
            </a:xfrm>
            <a:custGeom>
              <a:rect b="b" l="l" r="r" t="t"/>
              <a:pathLst>
                <a:path extrusionOk="0" h="2016" w="1402">
                  <a:moveTo>
                    <a:pt x="567" y="0"/>
                  </a:moveTo>
                  <a:lnTo>
                    <a:pt x="134" y="134"/>
                  </a:lnTo>
                  <a:cubicBezTo>
                    <a:pt x="67" y="167"/>
                    <a:pt x="0" y="201"/>
                    <a:pt x="34" y="267"/>
                  </a:cubicBezTo>
                  <a:lnTo>
                    <a:pt x="667" y="1969"/>
                  </a:lnTo>
                  <a:cubicBezTo>
                    <a:pt x="667" y="1992"/>
                    <a:pt x="717" y="2016"/>
                    <a:pt x="770" y="2016"/>
                  </a:cubicBezTo>
                  <a:cubicBezTo>
                    <a:pt x="792" y="2016"/>
                    <a:pt x="815" y="2012"/>
                    <a:pt x="834" y="2002"/>
                  </a:cubicBezTo>
                  <a:lnTo>
                    <a:pt x="1268" y="1902"/>
                  </a:lnTo>
                  <a:cubicBezTo>
                    <a:pt x="1335" y="1902"/>
                    <a:pt x="1401" y="1802"/>
                    <a:pt x="1368" y="1768"/>
                  </a:cubicBezTo>
                  <a:lnTo>
                    <a:pt x="734" y="67"/>
                  </a:lnTo>
                  <a:cubicBezTo>
                    <a:pt x="734" y="0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6084400" y="2449275"/>
              <a:ext cx="35050" cy="49900"/>
            </a:xfrm>
            <a:custGeom>
              <a:rect b="b" l="l" r="r" t="t"/>
              <a:pathLst>
                <a:path extrusionOk="0" h="1996" w="1402">
                  <a:moveTo>
                    <a:pt x="631" y="0"/>
                  </a:moveTo>
                  <a:cubicBezTo>
                    <a:pt x="610" y="0"/>
                    <a:pt x="587" y="4"/>
                    <a:pt x="568" y="14"/>
                  </a:cubicBezTo>
                  <a:lnTo>
                    <a:pt x="134" y="114"/>
                  </a:lnTo>
                  <a:cubicBezTo>
                    <a:pt x="67" y="147"/>
                    <a:pt x="1" y="214"/>
                    <a:pt x="34" y="247"/>
                  </a:cubicBezTo>
                  <a:lnTo>
                    <a:pt x="668" y="1949"/>
                  </a:lnTo>
                  <a:cubicBezTo>
                    <a:pt x="691" y="1972"/>
                    <a:pt x="732" y="1996"/>
                    <a:pt x="777" y="1996"/>
                  </a:cubicBezTo>
                  <a:cubicBezTo>
                    <a:pt x="795" y="1996"/>
                    <a:pt x="815" y="1992"/>
                    <a:pt x="834" y="1982"/>
                  </a:cubicBezTo>
                  <a:lnTo>
                    <a:pt x="1268" y="1882"/>
                  </a:lnTo>
                  <a:cubicBezTo>
                    <a:pt x="1335" y="1849"/>
                    <a:pt x="1402" y="1815"/>
                    <a:pt x="1368" y="1748"/>
                  </a:cubicBezTo>
                  <a:lnTo>
                    <a:pt x="734" y="47"/>
                  </a:lnTo>
                  <a:cubicBezTo>
                    <a:pt x="734" y="24"/>
                    <a:pt x="684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6084400" y="2449275"/>
              <a:ext cx="35050" cy="49900"/>
            </a:xfrm>
            <a:custGeom>
              <a:rect b="b" l="l" r="r" t="t"/>
              <a:pathLst>
                <a:path extrusionOk="0" h="1996" w="1402">
                  <a:moveTo>
                    <a:pt x="631" y="0"/>
                  </a:moveTo>
                  <a:cubicBezTo>
                    <a:pt x="610" y="0"/>
                    <a:pt x="587" y="4"/>
                    <a:pt x="568" y="14"/>
                  </a:cubicBezTo>
                  <a:lnTo>
                    <a:pt x="134" y="114"/>
                  </a:lnTo>
                  <a:cubicBezTo>
                    <a:pt x="67" y="147"/>
                    <a:pt x="1" y="214"/>
                    <a:pt x="34" y="247"/>
                  </a:cubicBezTo>
                  <a:lnTo>
                    <a:pt x="668" y="1949"/>
                  </a:lnTo>
                  <a:cubicBezTo>
                    <a:pt x="691" y="1972"/>
                    <a:pt x="732" y="1996"/>
                    <a:pt x="777" y="1996"/>
                  </a:cubicBezTo>
                  <a:cubicBezTo>
                    <a:pt x="795" y="1996"/>
                    <a:pt x="815" y="1992"/>
                    <a:pt x="834" y="1982"/>
                  </a:cubicBezTo>
                  <a:lnTo>
                    <a:pt x="1268" y="1882"/>
                  </a:lnTo>
                  <a:cubicBezTo>
                    <a:pt x="1335" y="1849"/>
                    <a:pt x="1402" y="1815"/>
                    <a:pt x="1368" y="1748"/>
                  </a:cubicBezTo>
                  <a:lnTo>
                    <a:pt x="734" y="47"/>
                  </a:lnTo>
                  <a:cubicBezTo>
                    <a:pt x="734" y="24"/>
                    <a:pt x="684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6237000" y="2407075"/>
              <a:ext cx="35050" cy="50075"/>
            </a:xfrm>
            <a:custGeom>
              <a:rect b="b" l="l" r="r" t="t"/>
              <a:pathLst>
                <a:path extrusionOk="0" h="2003" w="1402">
                  <a:moveTo>
                    <a:pt x="568" y="1"/>
                  </a:moveTo>
                  <a:lnTo>
                    <a:pt x="134" y="134"/>
                  </a:lnTo>
                  <a:cubicBezTo>
                    <a:pt x="68" y="134"/>
                    <a:pt x="1" y="201"/>
                    <a:pt x="34" y="268"/>
                  </a:cubicBezTo>
                  <a:lnTo>
                    <a:pt x="668" y="1935"/>
                  </a:lnTo>
                  <a:cubicBezTo>
                    <a:pt x="668" y="2002"/>
                    <a:pt x="768" y="2002"/>
                    <a:pt x="868" y="2002"/>
                  </a:cubicBezTo>
                  <a:lnTo>
                    <a:pt x="1268" y="1869"/>
                  </a:lnTo>
                  <a:cubicBezTo>
                    <a:pt x="1369" y="1869"/>
                    <a:pt x="1402" y="1802"/>
                    <a:pt x="1369" y="1735"/>
                  </a:cubicBezTo>
                  <a:lnTo>
                    <a:pt x="735" y="67"/>
                  </a:lnTo>
                  <a:cubicBezTo>
                    <a:pt x="735" y="1"/>
                    <a:pt x="635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6237000" y="2407075"/>
              <a:ext cx="35050" cy="50075"/>
            </a:xfrm>
            <a:custGeom>
              <a:rect b="b" l="l" r="r" t="t"/>
              <a:pathLst>
                <a:path extrusionOk="0" h="2003" w="1402">
                  <a:moveTo>
                    <a:pt x="568" y="1"/>
                  </a:moveTo>
                  <a:lnTo>
                    <a:pt x="134" y="134"/>
                  </a:lnTo>
                  <a:cubicBezTo>
                    <a:pt x="68" y="134"/>
                    <a:pt x="1" y="201"/>
                    <a:pt x="34" y="268"/>
                  </a:cubicBezTo>
                  <a:lnTo>
                    <a:pt x="668" y="1935"/>
                  </a:lnTo>
                  <a:cubicBezTo>
                    <a:pt x="668" y="2002"/>
                    <a:pt x="768" y="2002"/>
                    <a:pt x="868" y="2002"/>
                  </a:cubicBezTo>
                  <a:lnTo>
                    <a:pt x="1268" y="1869"/>
                  </a:lnTo>
                  <a:cubicBezTo>
                    <a:pt x="1369" y="1869"/>
                    <a:pt x="1402" y="1802"/>
                    <a:pt x="1369" y="1735"/>
                  </a:cubicBezTo>
                  <a:lnTo>
                    <a:pt x="735" y="67"/>
                  </a:lnTo>
                  <a:cubicBezTo>
                    <a:pt x="735" y="1"/>
                    <a:pt x="635" y="1"/>
                    <a:pt x="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6058550" y="1564725"/>
              <a:ext cx="20875" cy="27700"/>
            </a:xfrm>
            <a:custGeom>
              <a:rect b="b" l="l" r="r" t="t"/>
              <a:pathLst>
                <a:path extrusionOk="0" h="1108" w="835">
                  <a:moveTo>
                    <a:pt x="462" y="1"/>
                  </a:moveTo>
                  <a:cubicBezTo>
                    <a:pt x="276" y="1"/>
                    <a:pt x="98" y="223"/>
                    <a:pt x="67" y="504"/>
                  </a:cubicBezTo>
                  <a:cubicBezTo>
                    <a:pt x="0" y="804"/>
                    <a:pt x="134" y="1071"/>
                    <a:pt x="334" y="1105"/>
                  </a:cubicBezTo>
                  <a:cubicBezTo>
                    <a:pt x="347" y="1107"/>
                    <a:pt x="360" y="1108"/>
                    <a:pt x="372" y="1108"/>
                  </a:cubicBezTo>
                  <a:cubicBezTo>
                    <a:pt x="559" y="1108"/>
                    <a:pt x="736" y="885"/>
                    <a:pt x="768" y="604"/>
                  </a:cubicBezTo>
                  <a:cubicBezTo>
                    <a:pt x="834" y="304"/>
                    <a:pt x="701" y="37"/>
                    <a:pt x="501" y="4"/>
                  </a:cubicBezTo>
                  <a:cubicBezTo>
                    <a:pt x="488" y="2"/>
                    <a:pt x="475" y="1"/>
                    <a:pt x="4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5971825" y="1553900"/>
              <a:ext cx="20875" cy="28450"/>
            </a:xfrm>
            <a:custGeom>
              <a:rect b="b" l="l" r="r" t="t"/>
              <a:pathLst>
                <a:path extrusionOk="0" h="1138" w="835">
                  <a:moveTo>
                    <a:pt x="462" y="0"/>
                  </a:moveTo>
                  <a:cubicBezTo>
                    <a:pt x="275" y="0"/>
                    <a:pt x="96" y="223"/>
                    <a:pt x="34" y="504"/>
                  </a:cubicBezTo>
                  <a:cubicBezTo>
                    <a:pt x="0" y="837"/>
                    <a:pt x="134" y="1104"/>
                    <a:pt x="334" y="1137"/>
                  </a:cubicBezTo>
                  <a:cubicBezTo>
                    <a:pt x="534" y="1137"/>
                    <a:pt x="734" y="904"/>
                    <a:pt x="768" y="604"/>
                  </a:cubicBezTo>
                  <a:cubicBezTo>
                    <a:pt x="834" y="303"/>
                    <a:pt x="701" y="37"/>
                    <a:pt x="501" y="3"/>
                  </a:cubicBezTo>
                  <a:cubicBezTo>
                    <a:pt x="488" y="1"/>
                    <a:pt x="475" y="0"/>
                    <a:pt x="4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5968475" y="1548125"/>
              <a:ext cx="17550" cy="9650"/>
            </a:xfrm>
            <a:custGeom>
              <a:rect b="b" l="l" r="r" t="t"/>
              <a:pathLst>
                <a:path extrusionOk="0" h="386" w="70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3" y="385"/>
                    <a:pt x="475" y="385"/>
                  </a:cubicBezTo>
                  <a:cubicBezTo>
                    <a:pt x="545" y="385"/>
                    <a:pt x="621" y="361"/>
                    <a:pt x="701" y="3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5977650" y="1584825"/>
              <a:ext cx="35050" cy="54650"/>
            </a:xfrm>
            <a:custGeom>
              <a:rect b="b" l="l" r="r" t="t"/>
              <a:pathLst>
                <a:path extrusionOk="0" h="2186" w="1402">
                  <a:moveTo>
                    <a:pt x="1402" y="0"/>
                  </a:moveTo>
                  <a:lnTo>
                    <a:pt x="1402" y="0"/>
                  </a:lnTo>
                  <a:cubicBezTo>
                    <a:pt x="1002" y="668"/>
                    <a:pt x="535" y="1301"/>
                    <a:pt x="1" y="1835"/>
                  </a:cubicBezTo>
                  <a:cubicBezTo>
                    <a:pt x="250" y="2056"/>
                    <a:pt x="567" y="2186"/>
                    <a:pt x="877" y="2186"/>
                  </a:cubicBezTo>
                  <a:cubicBezTo>
                    <a:pt x="941" y="2186"/>
                    <a:pt x="1005" y="2180"/>
                    <a:pt x="1068" y="2169"/>
                  </a:cubicBezTo>
                  <a:lnTo>
                    <a:pt x="1402" y="0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6025200" y="1650075"/>
              <a:ext cx="59225" cy="23675"/>
            </a:xfrm>
            <a:custGeom>
              <a:rect b="b" l="l" r="r" t="t"/>
              <a:pathLst>
                <a:path extrusionOk="0" h="947" w="2369">
                  <a:moveTo>
                    <a:pt x="2268" y="1"/>
                  </a:moveTo>
                  <a:cubicBezTo>
                    <a:pt x="2243" y="1"/>
                    <a:pt x="2218" y="9"/>
                    <a:pt x="2202" y="26"/>
                  </a:cubicBezTo>
                  <a:cubicBezTo>
                    <a:pt x="1742" y="485"/>
                    <a:pt x="1085" y="747"/>
                    <a:pt x="421" y="747"/>
                  </a:cubicBezTo>
                  <a:cubicBezTo>
                    <a:pt x="314" y="747"/>
                    <a:pt x="207" y="740"/>
                    <a:pt x="100" y="726"/>
                  </a:cubicBezTo>
                  <a:cubicBezTo>
                    <a:pt x="34" y="726"/>
                    <a:pt x="0" y="760"/>
                    <a:pt x="0" y="826"/>
                  </a:cubicBezTo>
                  <a:cubicBezTo>
                    <a:pt x="0" y="860"/>
                    <a:pt x="0" y="893"/>
                    <a:pt x="34" y="893"/>
                  </a:cubicBezTo>
                  <a:cubicBezTo>
                    <a:pt x="34" y="893"/>
                    <a:pt x="67" y="926"/>
                    <a:pt x="67" y="926"/>
                  </a:cubicBezTo>
                  <a:cubicBezTo>
                    <a:pt x="181" y="940"/>
                    <a:pt x="296" y="947"/>
                    <a:pt x="411" y="947"/>
                  </a:cubicBezTo>
                  <a:cubicBezTo>
                    <a:pt x="1133" y="947"/>
                    <a:pt x="1846" y="677"/>
                    <a:pt x="2335" y="159"/>
                  </a:cubicBezTo>
                  <a:cubicBezTo>
                    <a:pt x="2369" y="92"/>
                    <a:pt x="2369" y="59"/>
                    <a:pt x="2335" y="26"/>
                  </a:cubicBezTo>
                  <a:cubicBezTo>
                    <a:pt x="2318" y="9"/>
                    <a:pt x="2293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6081900" y="1514775"/>
              <a:ext cx="40575" cy="29900"/>
            </a:xfrm>
            <a:custGeom>
              <a:rect b="b" l="l" r="r" t="t"/>
              <a:pathLst>
                <a:path extrusionOk="0" h="1196" w="1623">
                  <a:moveTo>
                    <a:pt x="201" y="0"/>
                  </a:moveTo>
                  <a:cubicBezTo>
                    <a:pt x="101" y="0"/>
                    <a:pt x="0" y="67"/>
                    <a:pt x="0" y="167"/>
                  </a:cubicBezTo>
                  <a:cubicBezTo>
                    <a:pt x="0" y="267"/>
                    <a:pt x="67" y="334"/>
                    <a:pt x="167" y="367"/>
                  </a:cubicBezTo>
                  <a:cubicBezTo>
                    <a:pt x="634" y="401"/>
                    <a:pt x="1035" y="701"/>
                    <a:pt x="1235" y="1101"/>
                  </a:cubicBezTo>
                  <a:cubicBezTo>
                    <a:pt x="1235" y="1135"/>
                    <a:pt x="1268" y="1135"/>
                    <a:pt x="1301" y="1168"/>
                  </a:cubicBezTo>
                  <a:cubicBezTo>
                    <a:pt x="1333" y="1187"/>
                    <a:pt x="1364" y="1195"/>
                    <a:pt x="1394" y="1195"/>
                  </a:cubicBezTo>
                  <a:cubicBezTo>
                    <a:pt x="1523" y="1195"/>
                    <a:pt x="1622" y="1043"/>
                    <a:pt x="1568" y="934"/>
                  </a:cubicBezTo>
                  <a:cubicBezTo>
                    <a:pt x="1268" y="401"/>
                    <a:pt x="768" y="67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5953475" y="1500525"/>
              <a:ext cx="44225" cy="24350"/>
            </a:xfrm>
            <a:custGeom>
              <a:rect b="b" l="l" r="r" t="t"/>
              <a:pathLst>
                <a:path extrusionOk="0" h="974" w="1769">
                  <a:moveTo>
                    <a:pt x="1506" y="1"/>
                  </a:moveTo>
                  <a:cubicBezTo>
                    <a:pt x="971" y="1"/>
                    <a:pt x="445" y="261"/>
                    <a:pt x="67" y="671"/>
                  </a:cubicBezTo>
                  <a:cubicBezTo>
                    <a:pt x="0" y="737"/>
                    <a:pt x="0" y="871"/>
                    <a:pt x="67" y="937"/>
                  </a:cubicBezTo>
                  <a:lnTo>
                    <a:pt x="101" y="937"/>
                  </a:lnTo>
                  <a:cubicBezTo>
                    <a:pt x="126" y="963"/>
                    <a:pt x="156" y="974"/>
                    <a:pt x="188" y="974"/>
                  </a:cubicBezTo>
                  <a:cubicBezTo>
                    <a:pt x="239" y="974"/>
                    <a:pt x="293" y="945"/>
                    <a:pt x="334" y="904"/>
                  </a:cubicBezTo>
                  <a:cubicBezTo>
                    <a:pt x="634" y="570"/>
                    <a:pt x="1101" y="370"/>
                    <a:pt x="1568" y="370"/>
                  </a:cubicBezTo>
                  <a:cubicBezTo>
                    <a:pt x="1586" y="376"/>
                    <a:pt x="1603" y="379"/>
                    <a:pt x="1618" y="379"/>
                  </a:cubicBezTo>
                  <a:cubicBezTo>
                    <a:pt x="1691" y="379"/>
                    <a:pt x="1741" y="319"/>
                    <a:pt x="1768" y="237"/>
                  </a:cubicBezTo>
                  <a:cubicBezTo>
                    <a:pt x="1768" y="137"/>
                    <a:pt x="1702" y="37"/>
                    <a:pt x="1602" y="3"/>
                  </a:cubicBezTo>
                  <a:cubicBezTo>
                    <a:pt x="1570" y="2"/>
                    <a:pt x="1538" y="1"/>
                    <a:pt x="1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6332075" y="1854175"/>
              <a:ext cx="666325" cy="347850"/>
            </a:xfrm>
            <a:custGeom>
              <a:rect b="b" l="l" r="r" t="t"/>
              <a:pathLst>
                <a:path extrusionOk="0" h="13914" w="26653">
                  <a:moveTo>
                    <a:pt x="3069" y="1"/>
                  </a:moveTo>
                  <a:lnTo>
                    <a:pt x="1" y="2469"/>
                  </a:lnTo>
                  <a:cubicBezTo>
                    <a:pt x="468" y="3003"/>
                    <a:pt x="868" y="3470"/>
                    <a:pt x="1302" y="3970"/>
                  </a:cubicBezTo>
                  <a:cubicBezTo>
                    <a:pt x="1735" y="4437"/>
                    <a:pt x="2169" y="4904"/>
                    <a:pt x="2602" y="5371"/>
                  </a:cubicBezTo>
                  <a:cubicBezTo>
                    <a:pt x="3503" y="6305"/>
                    <a:pt x="4470" y="7206"/>
                    <a:pt x="5438" y="8073"/>
                  </a:cubicBezTo>
                  <a:cubicBezTo>
                    <a:pt x="7406" y="9841"/>
                    <a:pt x="9574" y="11376"/>
                    <a:pt x="11909" y="12610"/>
                  </a:cubicBezTo>
                  <a:cubicBezTo>
                    <a:pt x="12543" y="12910"/>
                    <a:pt x="13177" y="13210"/>
                    <a:pt x="13844" y="13444"/>
                  </a:cubicBezTo>
                  <a:cubicBezTo>
                    <a:pt x="14578" y="13711"/>
                    <a:pt x="15378" y="13877"/>
                    <a:pt x="16145" y="13911"/>
                  </a:cubicBezTo>
                  <a:cubicBezTo>
                    <a:pt x="16216" y="13912"/>
                    <a:pt x="16285" y="13913"/>
                    <a:pt x="16355" y="13913"/>
                  </a:cubicBezTo>
                  <a:cubicBezTo>
                    <a:pt x="17814" y="13913"/>
                    <a:pt x="19210" y="13582"/>
                    <a:pt x="20515" y="12977"/>
                  </a:cubicBezTo>
                  <a:cubicBezTo>
                    <a:pt x="21749" y="12376"/>
                    <a:pt x="22917" y="11609"/>
                    <a:pt x="23951" y="10709"/>
                  </a:cubicBezTo>
                  <a:cubicBezTo>
                    <a:pt x="24451" y="10275"/>
                    <a:pt x="24918" y="9808"/>
                    <a:pt x="25385" y="9308"/>
                  </a:cubicBezTo>
                  <a:cubicBezTo>
                    <a:pt x="25852" y="8841"/>
                    <a:pt x="26286" y="8307"/>
                    <a:pt x="26653" y="7773"/>
                  </a:cubicBezTo>
                  <a:lnTo>
                    <a:pt x="25185" y="6539"/>
                  </a:lnTo>
                  <a:cubicBezTo>
                    <a:pt x="24785" y="6906"/>
                    <a:pt x="24318" y="7273"/>
                    <a:pt x="23851" y="7640"/>
                  </a:cubicBezTo>
                  <a:cubicBezTo>
                    <a:pt x="23384" y="8007"/>
                    <a:pt x="22884" y="8340"/>
                    <a:pt x="22383" y="8674"/>
                  </a:cubicBezTo>
                  <a:cubicBezTo>
                    <a:pt x="21449" y="9274"/>
                    <a:pt x="20449" y="9775"/>
                    <a:pt x="19381" y="10141"/>
                  </a:cubicBezTo>
                  <a:cubicBezTo>
                    <a:pt x="18624" y="10402"/>
                    <a:pt x="17847" y="10541"/>
                    <a:pt x="17065" y="10541"/>
                  </a:cubicBezTo>
                  <a:cubicBezTo>
                    <a:pt x="16848" y="10541"/>
                    <a:pt x="16630" y="10530"/>
                    <a:pt x="16412" y="10508"/>
                  </a:cubicBezTo>
                  <a:cubicBezTo>
                    <a:pt x="15979" y="10442"/>
                    <a:pt x="15512" y="10342"/>
                    <a:pt x="15111" y="10141"/>
                  </a:cubicBezTo>
                  <a:cubicBezTo>
                    <a:pt x="14611" y="9908"/>
                    <a:pt x="14111" y="9674"/>
                    <a:pt x="13644" y="9408"/>
                  </a:cubicBezTo>
                  <a:cubicBezTo>
                    <a:pt x="11609" y="8173"/>
                    <a:pt x="9741" y="6772"/>
                    <a:pt x="8040" y="5171"/>
                  </a:cubicBezTo>
                  <a:cubicBezTo>
                    <a:pt x="7139" y="4371"/>
                    <a:pt x="6272" y="3503"/>
                    <a:pt x="5471" y="2636"/>
                  </a:cubicBezTo>
                  <a:cubicBezTo>
                    <a:pt x="4637" y="1769"/>
                    <a:pt x="3803" y="868"/>
                    <a:pt x="3069" y="1"/>
                  </a:cubicBez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6930850" y="1975950"/>
              <a:ext cx="101750" cy="90900"/>
            </a:xfrm>
            <a:custGeom>
              <a:rect b="b" l="l" r="r" t="t"/>
              <a:pathLst>
                <a:path extrusionOk="0" h="3636" w="4070">
                  <a:moveTo>
                    <a:pt x="1268" y="0"/>
                  </a:moveTo>
                  <a:cubicBezTo>
                    <a:pt x="1268" y="0"/>
                    <a:pt x="0" y="1668"/>
                    <a:pt x="367" y="3236"/>
                  </a:cubicBezTo>
                  <a:lnTo>
                    <a:pt x="1868" y="3636"/>
                  </a:lnTo>
                  <a:lnTo>
                    <a:pt x="4070" y="19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6963350" y="1932575"/>
              <a:ext cx="112625" cy="90925"/>
            </a:xfrm>
            <a:custGeom>
              <a:rect b="b" l="l" r="r" t="t"/>
              <a:pathLst>
                <a:path extrusionOk="0" h="3637" w="4505">
                  <a:moveTo>
                    <a:pt x="2469" y="0"/>
                  </a:moveTo>
                  <a:lnTo>
                    <a:pt x="1" y="1735"/>
                  </a:lnTo>
                  <a:lnTo>
                    <a:pt x="2770" y="3636"/>
                  </a:lnTo>
                  <a:lnTo>
                    <a:pt x="4504" y="1635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6307900" y="1802475"/>
              <a:ext cx="132625" cy="206000"/>
            </a:xfrm>
            <a:custGeom>
              <a:rect b="b" l="l" r="r" t="t"/>
              <a:pathLst>
                <a:path extrusionOk="0" h="8240" w="5305">
                  <a:moveTo>
                    <a:pt x="2664" y="0"/>
                  </a:moveTo>
                  <a:cubicBezTo>
                    <a:pt x="827" y="0"/>
                    <a:pt x="300" y="2384"/>
                    <a:pt x="167" y="4571"/>
                  </a:cubicBezTo>
                  <a:cubicBezTo>
                    <a:pt x="0" y="6672"/>
                    <a:pt x="2535" y="8240"/>
                    <a:pt x="2535" y="8240"/>
                  </a:cubicBezTo>
                  <a:lnTo>
                    <a:pt x="5304" y="1669"/>
                  </a:lnTo>
                  <a:cubicBezTo>
                    <a:pt x="5304" y="1669"/>
                    <a:pt x="4303" y="34"/>
                    <a:pt x="2702" y="1"/>
                  </a:cubicBezTo>
                  <a:cubicBezTo>
                    <a:pt x="2689" y="0"/>
                    <a:pt x="2677" y="0"/>
                    <a:pt x="26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7139325" y="4151650"/>
              <a:ext cx="42550" cy="37900"/>
            </a:xfrm>
            <a:custGeom>
              <a:rect b="b" l="l" r="r" t="t"/>
              <a:pathLst>
                <a:path extrusionOk="0" h="1516" w="1702">
                  <a:moveTo>
                    <a:pt x="1468" y="268"/>
                  </a:moveTo>
                  <a:cubicBezTo>
                    <a:pt x="1134" y="902"/>
                    <a:pt x="834" y="1269"/>
                    <a:pt x="567" y="1335"/>
                  </a:cubicBezTo>
                  <a:cubicBezTo>
                    <a:pt x="534" y="1344"/>
                    <a:pt x="501" y="1348"/>
                    <a:pt x="468" y="1348"/>
                  </a:cubicBezTo>
                  <a:cubicBezTo>
                    <a:pt x="371" y="1348"/>
                    <a:pt x="284" y="1310"/>
                    <a:pt x="234" y="1235"/>
                  </a:cubicBezTo>
                  <a:cubicBezTo>
                    <a:pt x="200" y="1202"/>
                    <a:pt x="167" y="1135"/>
                    <a:pt x="200" y="1102"/>
                  </a:cubicBezTo>
                  <a:cubicBezTo>
                    <a:pt x="267" y="835"/>
                    <a:pt x="934" y="468"/>
                    <a:pt x="1435" y="268"/>
                  </a:cubicBezTo>
                  <a:close/>
                  <a:moveTo>
                    <a:pt x="1601" y="1"/>
                  </a:moveTo>
                  <a:cubicBezTo>
                    <a:pt x="1435" y="68"/>
                    <a:pt x="134" y="568"/>
                    <a:pt x="34" y="1035"/>
                  </a:cubicBezTo>
                  <a:cubicBezTo>
                    <a:pt x="0" y="1168"/>
                    <a:pt x="34" y="1269"/>
                    <a:pt x="134" y="1335"/>
                  </a:cubicBezTo>
                  <a:cubicBezTo>
                    <a:pt x="167" y="1369"/>
                    <a:pt x="200" y="1402"/>
                    <a:pt x="234" y="1435"/>
                  </a:cubicBezTo>
                  <a:cubicBezTo>
                    <a:pt x="307" y="1484"/>
                    <a:pt x="398" y="1515"/>
                    <a:pt x="481" y="1515"/>
                  </a:cubicBezTo>
                  <a:cubicBezTo>
                    <a:pt x="511" y="1515"/>
                    <a:pt x="541" y="1511"/>
                    <a:pt x="567" y="1502"/>
                  </a:cubicBezTo>
                  <a:cubicBezTo>
                    <a:pt x="1068" y="1402"/>
                    <a:pt x="1468" y="601"/>
                    <a:pt x="1702" y="134"/>
                  </a:cubicBezTo>
                  <a:cubicBezTo>
                    <a:pt x="1702" y="101"/>
                    <a:pt x="1702" y="68"/>
                    <a:pt x="1702" y="34"/>
                  </a:cubicBezTo>
                  <a:cubicBezTo>
                    <a:pt x="1668" y="1"/>
                    <a:pt x="1635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7134325" y="4137850"/>
              <a:ext cx="48375" cy="22125"/>
            </a:xfrm>
            <a:custGeom>
              <a:rect b="b" l="l" r="r" t="t"/>
              <a:pathLst>
                <a:path extrusionOk="0" h="885" w="1935">
                  <a:moveTo>
                    <a:pt x="434" y="186"/>
                  </a:moveTo>
                  <a:cubicBezTo>
                    <a:pt x="867" y="219"/>
                    <a:pt x="1268" y="353"/>
                    <a:pt x="1601" y="620"/>
                  </a:cubicBezTo>
                  <a:lnTo>
                    <a:pt x="1635" y="620"/>
                  </a:lnTo>
                  <a:cubicBezTo>
                    <a:pt x="1448" y="673"/>
                    <a:pt x="1213" y="700"/>
                    <a:pt x="988" y="700"/>
                  </a:cubicBezTo>
                  <a:cubicBezTo>
                    <a:pt x="650" y="700"/>
                    <a:pt x="334" y="640"/>
                    <a:pt x="234" y="520"/>
                  </a:cubicBezTo>
                  <a:cubicBezTo>
                    <a:pt x="200" y="486"/>
                    <a:pt x="167" y="453"/>
                    <a:pt x="234" y="353"/>
                  </a:cubicBezTo>
                  <a:cubicBezTo>
                    <a:pt x="267" y="253"/>
                    <a:pt x="367" y="219"/>
                    <a:pt x="434" y="186"/>
                  </a:cubicBezTo>
                  <a:close/>
                  <a:moveTo>
                    <a:pt x="595" y="1"/>
                  </a:moveTo>
                  <a:cubicBezTo>
                    <a:pt x="539" y="1"/>
                    <a:pt x="485" y="7"/>
                    <a:pt x="434" y="19"/>
                  </a:cubicBezTo>
                  <a:cubicBezTo>
                    <a:pt x="300" y="19"/>
                    <a:pt x="167" y="119"/>
                    <a:pt x="100" y="253"/>
                  </a:cubicBezTo>
                  <a:cubicBezTo>
                    <a:pt x="0" y="353"/>
                    <a:pt x="0" y="553"/>
                    <a:pt x="100" y="653"/>
                  </a:cubicBezTo>
                  <a:cubicBezTo>
                    <a:pt x="134" y="686"/>
                    <a:pt x="134" y="720"/>
                    <a:pt x="167" y="720"/>
                  </a:cubicBezTo>
                  <a:cubicBezTo>
                    <a:pt x="345" y="838"/>
                    <a:pt x="628" y="884"/>
                    <a:pt x="920" y="884"/>
                  </a:cubicBezTo>
                  <a:cubicBezTo>
                    <a:pt x="1285" y="884"/>
                    <a:pt x="1664" y="812"/>
                    <a:pt x="1868" y="720"/>
                  </a:cubicBezTo>
                  <a:cubicBezTo>
                    <a:pt x="1902" y="720"/>
                    <a:pt x="1935" y="686"/>
                    <a:pt x="1935" y="653"/>
                  </a:cubicBezTo>
                  <a:cubicBezTo>
                    <a:pt x="1935" y="620"/>
                    <a:pt x="1902" y="586"/>
                    <a:pt x="1902" y="553"/>
                  </a:cubicBezTo>
                  <a:cubicBezTo>
                    <a:pt x="1871" y="523"/>
                    <a:pt x="1131" y="1"/>
                    <a:pt x="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6230350" y="4360800"/>
              <a:ext cx="61725" cy="23750"/>
            </a:xfrm>
            <a:custGeom>
              <a:rect b="b" l="l" r="r" t="t"/>
              <a:pathLst>
                <a:path extrusionOk="0" h="950" w="2469">
                  <a:moveTo>
                    <a:pt x="400" y="174"/>
                  </a:moveTo>
                  <a:cubicBezTo>
                    <a:pt x="967" y="241"/>
                    <a:pt x="1534" y="408"/>
                    <a:pt x="2035" y="675"/>
                  </a:cubicBezTo>
                  <a:cubicBezTo>
                    <a:pt x="1689" y="747"/>
                    <a:pt x="1374" y="782"/>
                    <a:pt x="1106" y="782"/>
                  </a:cubicBezTo>
                  <a:cubicBezTo>
                    <a:pt x="755" y="782"/>
                    <a:pt x="485" y="722"/>
                    <a:pt x="334" y="608"/>
                  </a:cubicBezTo>
                  <a:cubicBezTo>
                    <a:pt x="234" y="541"/>
                    <a:pt x="167" y="408"/>
                    <a:pt x="167" y="308"/>
                  </a:cubicBezTo>
                  <a:cubicBezTo>
                    <a:pt x="167" y="274"/>
                    <a:pt x="200" y="241"/>
                    <a:pt x="200" y="208"/>
                  </a:cubicBezTo>
                  <a:cubicBezTo>
                    <a:pt x="267" y="174"/>
                    <a:pt x="334" y="174"/>
                    <a:pt x="400" y="174"/>
                  </a:cubicBezTo>
                  <a:close/>
                  <a:moveTo>
                    <a:pt x="412" y="0"/>
                  </a:moveTo>
                  <a:cubicBezTo>
                    <a:pt x="283" y="0"/>
                    <a:pt x="175" y="22"/>
                    <a:pt x="100" y="74"/>
                  </a:cubicBezTo>
                  <a:cubicBezTo>
                    <a:pt x="33" y="108"/>
                    <a:pt x="0" y="208"/>
                    <a:pt x="0" y="308"/>
                  </a:cubicBezTo>
                  <a:cubicBezTo>
                    <a:pt x="0" y="475"/>
                    <a:pt x="100" y="641"/>
                    <a:pt x="234" y="741"/>
                  </a:cubicBezTo>
                  <a:cubicBezTo>
                    <a:pt x="456" y="880"/>
                    <a:pt x="701" y="950"/>
                    <a:pt x="970" y="950"/>
                  </a:cubicBezTo>
                  <a:cubicBezTo>
                    <a:pt x="1024" y="950"/>
                    <a:pt x="1079" y="947"/>
                    <a:pt x="1134" y="942"/>
                  </a:cubicBezTo>
                  <a:cubicBezTo>
                    <a:pt x="1534" y="942"/>
                    <a:pt x="1968" y="908"/>
                    <a:pt x="2368" y="808"/>
                  </a:cubicBezTo>
                  <a:cubicBezTo>
                    <a:pt x="2468" y="775"/>
                    <a:pt x="2468" y="641"/>
                    <a:pt x="2368" y="641"/>
                  </a:cubicBezTo>
                  <a:cubicBezTo>
                    <a:pt x="2120" y="503"/>
                    <a:pt x="1028" y="0"/>
                    <a:pt x="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6249525" y="4337525"/>
              <a:ext cx="42550" cy="43500"/>
            </a:xfrm>
            <a:custGeom>
              <a:rect b="b" l="l" r="r" t="t"/>
              <a:pathLst>
                <a:path extrusionOk="0" h="1740" w="1702">
                  <a:moveTo>
                    <a:pt x="467" y="205"/>
                  </a:moveTo>
                  <a:cubicBezTo>
                    <a:pt x="1001" y="205"/>
                    <a:pt x="1335" y="1072"/>
                    <a:pt x="1468" y="1472"/>
                  </a:cubicBezTo>
                  <a:cubicBezTo>
                    <a:pt x="934" y="1172"/>
                    <a:pt x="234" y="538"/>
                    <a:pt x="267" y="271"/>
                  </a:cubicBezTo>
                  <a:cubicBezTo>
                    <a:pt x="267" y="238"/>
                    <a:pt x="300" y="205"/>
                    <a:pt x="401" y="205"/>
                  </a:cubicBezTo>
                  <a:close/>
                  <a:moveTo>
                    <a:pt x="477" y="0"/>
                  </a:moveTo>
                  <a:cubicBezTo>
                    <a:pt x="452" y="0"/>
                    <a:pt x="426" y="2"/>
                    <a:pt x="401" y="5"/>
                  </a:cubicBezTo>
                  <a:cubicBezTo>
                    <a:pt x="167" y="38"/>
                    <a:pt x="67" y="171"/>
                    <a:pt x="67" y="271"/>
                  </a:cubicBezTo>
                  <a:cubicBezTo>
                    <a:pt x="0" y="672"/>
                    <a:pt x="1068" y="1506"/>
                    <a:pt x="1568" y="1739"/>
                  </a:cubicBezTo>
                  <a:lnTo>
                    <a:pt x="1601" y="1739"/>
                  </a:lnTo>
                  <a:cubicBezTo>
                    <a:pt x="1635" y="1739"/>
                    <a:pt x="1635" y="1739"/>
                    <a:pt x="1668" y="1706"/>
                  </a:cubicBezTo>
                  <a:cubicBezTo>
                    <a:pt x="1701" y="1672"/>
                    <a:pt x="1701" y="1639"/>
                    <a:pt x="1701" y="1639"/>
                  </a:cubicBezTo>
                  <a:cubicBezTo>
                    <a:pt x="1669" y="1542"/>
                    <a:pt x="1291" y="0"/>
                    <a:pt x="4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6055225" y="1558150"/>
              <a:ext cx="17525" cy="9625"/>
            </a:xfrm>
            <a:custGeom>
              <a:rect b="b" l="l" r="r" t="t"/>
              <a:pathLst>
                <a:path extrusionOk="0" h="385" w="70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92" y="384"/>
                    <a:pt x="474" y="384"/>
                  </a:cubicBezTo>
                  <a:cubicBezTo>
                    <a:pt x="544" y="384"/>
                    <a:pt x="620" y="360"/>
                    <a:pt x="701" y="3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6695675" y="1309625"/>
              <a:ext cx="1504425" cy="3177300"/>
            </a:xfrm>
            <a:custGeom>
              <a:rect b="b" l="l" r="r" t="t"/>
              <a:pathLst>
                <a:path extrusionOk="0" h="127092" w="60177">
                  <a:moveTo>
                    <a:pt x="6105" y="1"/>
                  </a:moveTo>
                  <a:cubicBezTo>
                    <a:pt x="2702" y="1"/>
                    <a:pt x="0" y="2736"/>
                    <a:pt x="0" y="6105"/>
                  </a:cubicBezTo>
                  <a:lnTo>
                    <a:pt x="0" y="120987"/>
                  </a:lnTo>
                  <a:cubicBezTo>
                    <a:pt x="0" y="124356"/>
                    <a:pt x="2702" y="127092"/>
                    <a:pt x="6105" y="127092"/>
                  </a:cubicBezTo>
                  <a:lnTo>
                    <a:pt x="54072" y="127092"/>
                  </a:lnTo>
                  <a:cubicBezTo>
                    <a:pt x="57441" y="127092"/>
                    <a:pt x="60177" y="124356"/>
                    <a:pt x="60177" y="120987"/>
                  </a:cubicBezTo>
                  <a:lnTo>
                    <a:pt x="60177" y="6105"/>
                  </a:lnTo>
                  <a:cubicBezTo>
                    <a:pt x="60177" y="2736"/>
                    <a:pt x="57441" y="1"/>
                    <a:pt x="54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6676500" y="1845000"/>
              <a:ext cx="77575" cy="427000"/>
            </a:xfrm>
            <a:custGeom>
              <a:rect b="b" l="l" r="r" t="t"/>
              <a:pathLst>
                <a:path extrusionOk="0" h="17080" w="3103">
                  <a:moveTo>
                    <a:pt x="1134" y="1"/>
                  </a:moveTo>
                  <a:cubicBezTo>
                    <a:pt x="500" y="1"/>
                    <a:pt x="0" y="535"/>
                    <a:pt x="0" y="1168"/>
                  </a:cubicBezTo>
                  <a:lnTo>
                    <a:pt x="0" y="15946"/>
                  </a:lnTo>
                  <a:cubicBezTo>
                    <a:pt x="0" y="16546"/>
                    <a:pt x="500" y="17080"/>
                    <a:pt x="1134" y="17080"/>
                  </a:cubicBezTo>
                  <a:lnTo>
                    <a:pt x="1968" y="17080"/>
                  </a:lnTo>
                  <a:cubicBezTo>
                    <a:pt x="2602" y="17080"/>
                    <a:pt x="3102" y="16546"/>
                    <a:pt x="3102" y="15946"/>
                  </a:cubicBezTo>
                  <a:lnTo>
                    <a:pt x="3102" y="1168"/>
                  </a:lnTo>
                  <a:cubicBezTo>
                    <a:pt x="3102" y="535"/>
                    <a:pt x="2602" y="1"/>
                    <a:pt x="1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8175900" y="1845000"/>
              <a:ext cx="77575" cy="208525"/>
            </a:xfrm>
            <a:custGeom>
              <a:rect b="b" l="l" r="r" t="t"/>
              <a:pathLst>
                <a:path extrusionOk="0" h="8341" w="3103">
                  <a:moveTo>
                    <a:pt x="1101" y="1"/>
                  </a:moveTo>
                  <a:cubicBezTo>
                    <a:pt x="501" y="1"/>
                    <a:pt x="0" y="501"/>
                    <a:pt x="0" y="1102"/>
                  </a:cubicBezTo>
                  <a:lnTo>
                    <a:pt x="0" y="7273"/>
                  </a:lnTo>
                  <a:cubicBezTo>
                    <a:pt x="0" y="7873"/>
                    <a:pt x="501" y="8340"/>
                    <a:pt x="1101" y="8340"/>
                  </a:cubicBezTo>
                  <a:lnTo>
                    <a:pt x="2035" y="8340"/>
                  </a:lnTo>
                  <a:cubicBezTo>
                    <a:pt x="2635" y="8340"/>
                    <a:pt x="3102" y="7873"/>
                    <a:pt x="3102" y="7273"/>
                  </a:cubicBezTo>
                  <a:lnTo>
                    <a:pt x="3102" y="1102"/>
                  </a:lnTo>
                  <a:cubicBezTo>
                    <a:pt x="3102" y="501"/>
                    <a:pt x="2635" y="1"/>
                    <a:pt x="2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8175900" y="2120200"/>
              <a:ext cx="77575" cy="208525"/>
            </a:xfrm>
            <a:custGeom>
              <a:rect b="b" l="l" r="r" t="t"/>
              <a:pathLst>
                <a:path extrusionOk="0" h="8341" w="3103">
                  <a:moveTo>
                    <a:pt x="1101" y="1"/>
                  </a:moveTo>
                  <a:cubicBezTo>
                    <a:pt x="501" y="1"/>
                    <a:pt x="0" y="501"/>
                    <a:pt x="0" y="1102"/>
                  </a:cubicBezTo>
                  <a:lnTo>
                    <a:pt x="0" y="7273"/>
                  </a:lnTo>
                  <a:cubicBezTo>
                    <a:pt x="0" y="7873"/>
                    <a:pt x="501" y="8340"/>
                    <a:pt x="1101" y="8340"/>
                  </a:cubicBezTo>
                  <a:lnTo>
                    <a:pt x="2035" y="8340"/>
                  </a:lnTo>
                  <a:cubicBezTo>
                    <a:pt x="2635" y="8340"/>
                    <a:pt x="3102" y="7873"/>
                    <a:pt x="3102" y="7273"/>
                  </a:cubicBezTo>
                  <a:lnTo>
                    <a:pt x="3102" y="1102"/>
                  </a:lnTo>
                  <a:cubicBezTo>
                    <a:pt x="3102" y="501"/>
                    <a:pt x="2635" y="1"/>
                    <a:pt x="2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6727350" y="1314789"/>
              <a:ext cx="1504450" cy="3177300"/>
            </a:xfrm>
            <a:custGeom>
              <a:rect b="b" l="l" r="r" t="t"/>
              <a:pathLst>
                <a:path extrusionOk="0" h="127092" w="60178">
                  <a:moveTo>
                    <a:pt x="6105" y="1"/>
                  </a:moveTo>
                  <a:cubicBezTo>
                    <a:pt x="2703" y="1"/>
                    <a:pt x="1" y="2736"/>
                    <a:pt x="1" y="6105"/>
                  </a:cubicBezTo>
                  <a:lnTo>
                    <a:pt x="1" y="120987"/>
                  </a:lnTo>
                  <a:cubicBezTo>
                    <a:pt x="1" y="124356"/>
                    <a:pt x="2703" y="127092"/>
                    <a:pt x="6105" y="127092"/>
                  </a:cubicBezTo>
                  <a:lnTo>
                    <a:pt x="54073" y="127092"/>
                  </a:lnTo>
                  <a:cubicBezTo>
                    <a:pt x="57442" y="127092"/>
                    <a:pt x="60177" y="124356"/>
                    <a:pt x="60177" y="120987"/>
                  </a:cubicBezTo>
                  <a:lnTo>
                    <a:pt x="60177" y="6105"/>
                  </a:lnTo>
                  <a:cubicBezTo>
                    <a:pt x="60177" y="2736"/>
                    <a:pt x="57442" y="1"/>
                    <a:pt x="540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7393675" y="4207525"/>
              <a:ext cx="171800" cy="171000"/>
            </a:xfrm>
            <a:custGeom>
              <a:rect b="b" l="l" r="r" t="t"/>
              <a:pathLst>
                <a:path extrusionOk="0" h="6840" w="6872">
                  <a:moveTo>
                    <a:pt x="3436" y="1"/>
                  </a:moveTo>
                  <a:cubicBezTo>
                    <a:pt x="1535" y="1"/>
                    <a:pt x="0" y="1535"/>
                    <a:pt x="0" y="3437"/>
                  </a:cubicBezTo>
                  <a:cubicBezTo>
                    <a:pt x="0" y="5305"/>
                    <a:pt x="1535" y="6839"/>
                    <a:pt x="3436" y="6839"/>
                  </a:cubicBezTo>
                  <a:cubicBezTo>
                    <a:pt x="5337" y="6839"/>
                    <a:pt x="6872" y="5305"/>
                    <a:pt x="6872" y="3437"/>
                  </a:cubicBezTo>
                  <a:cubicBezTo>
                    <a:pt x="6872" y="1535"/>
                    <a:pt x="5337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7614650" y="1416550"/>
              <a:ext cx="66750" cy="56550"/>
            </a:xfrm>
            <a:custGeom>
              <a:rect b="b" l="l" r="r" t="t"/>
              <a:pathLst>
                <a:path extrusionOk="0" h="2262" w="2670">
                  <a:moveTo>
                    <a:pt x="1518" y="0"/>
                  </a:moveTo>
                  <a:cubicBezTo>
                    <a:pt x="1241" y="0"/>
                    <a:pt x="960" y="101"/>
                    <a:pt x="735" y="327"/>
                  </a:cubicBezTo>
                  <a:cubicBezTo>
                    <a:pt x="1" y="1027"/>
                    <a:pt x="535" y="2262"/>
                    <a:pt x="1535" y="2262"/>
                  </a:cubicBezTo>
                  <a:cubicBezTo>
                    <a:pt x="2136" y="2262"/>
                    <a:pt x="2669" y="1761"/>
                    <a:pt x="2669" y="1127"/>
                  </a:cubicBezTo>
                  <a:cubicBezTo>
                    <a:pt x="2669" y="449"/>
                    <a:pt x="2102" y="0"/>
                    <a:pt x="1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7292775" y="1416375"/>
              <a:ext cx="291050" cy="56725"/>
            </a:xfrm>
            <a:custGeom>
              <a:rect b="b" l="l" r="r" t="t"/>
              <a:pathLst>
                <a:path extrusionOk="0" h="2269" w="11642">
                  <a:moveTo>
                    <a:pt x="1134" y="0"/>
                  </a:moveTo>
                  <a:cubicBezTo>
                    <a:pt x="500" y="0"/>
                    <a:pt x="0" y="501"/>
                    <a:pt x="0" y="1134"/>
                  </a:cubicBezTo>
                  <a:cubicBezTo>
                    <a:pt x="0" y="1768"/>
                    <a:pt x="500" y="2269"/>
                    <a:pt x="1134" y="2269"/>
                  </a:cubicBezTo>
                  <a:lnTo>
                    <a:pt x="10508" y="2269"/>
                  </a:lnTo>
                  <a:cubicBezTo>
                    <a:pt x="11141" y="2269"/>
                    <a:pt x="11642" y="1768"/>
                    <a:pt x="11642" y="1134"/>
                  </a:cubicBezTo>
                  <a:cubicBezTo>
                    <a:pt x="11642" y="501"/>
                    <a:pt x="11141" y="0"/>
                    <a:pt x="10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09" name="Google Shape;1209;p39"/>
            <p:cNvGrpSpPr/>
            <p:nvPr/>
          </p:nvGrpSpPr>
          <p:grpSpPr>
            <a:xfrm>
              <a:off x="7002550" y="2486152"/>
              <a:ext cx="954050" cy="834575"/>
              <a:chOff x="7002550" y="2479000"/>
              <a:chExt cx="954050" cy="834575"/>
            </a:xfrm>
          </p:grpSpPr>
          <p:grpSp>
            <p:nvGrpSpPr>
              <p:cNvPr id="1210" name="Google Shape;1210;p39"/>
              <p:cNvGrpSpPr/>
              <p:nvPr/>
            </p:nvGrpSpPr>
            <p:grpSpPr>
              <a:xfrm>
                <a:off x="7002550" y="3131775"/>
                <a:ext cx="954050" cy="181800"/>
                <a:chOff x="7002550" y="3131775"/>
                <a:chExt cx="954050" cy="181800"/>
              </a:xfrm>
            </p:grpSpPr>
            <p:sp>
              <p:nvSpPr>
                <p:cNvPr id="1211" name="Google Shape;1211;p39"/>
                <p:cNvSpPr/>
                <p:nvPr/>
              </p:nvSpPr>
              <p:spPr>
                <a:xfrm>
                  <a:off x="7002550" y="3131775"/>
                  <a:ext cx="954050" cy="181800"/>
                </a:xfrm>
                <a:custGeom>
                  <a:rect b="b" l="l" r="r" t="t"/>
                  <a:pathLst>
                    <a:path extrusionOk="0" h="7272" w="38162">
                      <a:moveTo>
                        <a:pt x="37728" y="400"/>
                      </a:moveTo>
                      <a:lnTo>
                        <a:pt x="37728" y="6838"/>
                      </a:lnTo>
                      <a:lnTo>
                        <a:pt x="401" y="6838"/>
                      </a:lnTo>
                      <a:lnTo>
                        <a:pt x="401" y="400"/>
                      </a:lnTo>
                      <a:close/>
                      <a:moveTo>
                        <a:pt x="1" y="0"/>
                      </a:moveTo>
                      <a:lnTo>
                        <a:pt x="1" y="7272"/>
                      </a:lnTo>
                      <a:lnTo>
                        <a:pt x="38161" y="7272"/>
                      </a:lnTo>
                      <a:lnTo>
                        <a:pt x="381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" name="Google Shape;1212;p39"/>
                <p:cNvSpPr/>
                <p:nvPr/>
              </p:nvSpPr>
              <p:spPr>
                <a:xfrm>
                  <a:off x="7033400" y="3167625"/>
                  <a:ext cx="56750" cy="110100"/>
                </a:xfrm>
                <a:custGeom>
                  <a:rect b="b" l="l" r="r" t="t"/>
                  <a:pathLst>
                    <a:path extrusionOk="0" h="4404" w="2270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69" y="4404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" name="Google Shape;1213;p39"/>
                <p:cNvSpPr/>
                <p:nvPr/>
              </p:nvSpPr>
              <p:spPr>
                <a:xfrm>
                  <a:off x="7107625" y="3167625"/>
                  <a:ext cx="56750" cy="110100"/>
                </a:xfrm>
                <a:custGeom>
                  <a:rect b="b" l="l" r="r" t="t"/>
                  <a:pathLst>
                    <a:path extrusionOk="0" h="4404" w="2270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69" y="4404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" name="Google Shape;1214;p39"/>
                <p:cNvSpPr/>
                <p:nvPr/>
              </p:nvSpPr>
              <p:spPr>
                <a:xfrm>
                  <a:off x="7181025" y="3167625"/>
                  <a:ext cx="56725" cy="110100"/>
                </a:xfrm>
                <a:custGeom>
                  <a:rect b="b" l="l" r="r" t="t"/>
                  <a:pathLst>
                    <a:path extrusionOk="0" h="4404" w="2269">
                      <a:moveTo>
                        <a:pt x="0" y="0"/>
                      </a:moveTo>
                      <a:lnTo>
                        <a:pt x="0" y="4404"/>
                      </a:lnTo>
                      <a:lnTo>
                        <a:pt x="2268" y="4404"/>
                      </a:lnTo>
                      <a:lnTo>
                        <a:pt x="226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" name="Google Shape;1215;p39"/>
                <p:cNvSpPr/>
                <p:nvPr/>
              </p:nvSpPr>
              <p:spPr>
                <a:xfrm>
                  <a:off x="7255225" y="3167625"/>
                  <a:ext cx="56750" cy="110100"/>
                </a:xfrm>
                <a:custGeom>
                  <a:rect b="b" l="l" r="r" t="t"/>
                  <a:pathLst>
                    <a:path extrusionOk="0" h="4404" w="2270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69" y="4404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" name="Google Shape;1216;p39"/>
                <p:cNvSpPr/>
                <p:nvPr/>
              </p:nvSpPr>
              <p:spPr>
                <a:xfrm>
                  <a:off x="7329450" y="3167625"/>
                  <a:ext cx="55900" cy="110100"/>
                </a:xfrm>
                <a:custGeom>
                  <a:rect b="b" l="l" r="r" t="t"/>
                  <a:pathLst>
                    <a:path extrusionOk="0" h="4404" w="2236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36" y="4404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" name="Google Shape;1217;p39"/>
                <p:cNvSpPr/>
                <p:nvPr/>
              </p:nvSpPr>
              <p:spPr>
                <a:xfrm>
                  <a:off x="7402850" y="3167625"/>
                  <a:ext cx="56725" cy="110100"/>
                </a:xfrm>
                <a:custGeom>
                  <a:rect b="b" l="l" r="r" t="t"/>
                  <a:pathLst>
                    <a:path extrusionOk="0" h="4404" w="2269">
                      <a:moveTo>
                        <a:pt x="0" y="0"/>
                      </a:moveTo>
                      <a:lnTo>
                        <a:pt x="0" y="4404"/>
                      </a:lnTo>
                      <a:lnTo>
                        <a:pt x="2268" y="4404"/>
                      </a:lnTo>
                      <a:lnTo>
                        <a:pt x="226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" name="Google Shape;1218;p39"/>
                <p:cNvSpPr/>
                <p:nvPr/>
              </p:nvSpPr>
              <p:spPr>
                <a:xfrm>
                  <a:off x="7477050" y="3167625"/>
                  <a:ext cx="55900" cy="110100"/>
                </a:xfrm>
                <a:custGeom>
                  <a:rect b="b" l="l" r="r" t="t"/>
                  <a:pathLst>
                    <a:path extrusionOk="0" h="4404" w="2236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36" y="4404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9" name="Google Shape;1219;p39"/>
              <p:cNvGrpSpPr/>
              <p:nvPr/>
            </p:nvGrpSpPr>
            <p:grpSpPr>
              <a:xfrm>
                <a:off x="7219375" y="2479000"/>
                <a:ext cx="520400" cy="520400"/>
                <a:chOff x="7219375" y="2021800"/>
                <a:chExt cx="520400" cy="520400"/>
              </a:xfrm>
            </p:grpSpPr>
            <p:sp>
              <p:nvSpPr>
                <p:cNvPr id="1220" name="Google Shape;1220;p39"/>
                <p:cNvSpPr/>
                <p:nvPr/>
              </p:nvSpPr>
              <p:spPr>
                <a:xfrm>
                  <a:off x="7219375" y="2021800"/>
                  <a:ext cx="520400" cy="520400"/>
                </a:xfrm>
                <a:custGeom>
                  <a:rect b="b" l="l" r="r" t="t"/>
                  <a:pathLst>
                    <a:path extrusionOk="0" h="20816" w="20816">
                      <a:moveTo>
                        <a:pt x="1769" y="1"/>
                      </a:moveTo>
                      <a:cubicBezTo>
                        <a:pt x="768" y="1"/>
                        <a:pt x="1" y="801"/>
                        <a:pt x="1" y="1769"/>
                      </a:cubicBezTo>
                      <a:lnTo>
                        <a:pt x="1" y="19048"/>
                      </a:lnTo>
                      <a:cubicBezTo>
                        <a:pt x="1" y="20048"/>
                        <a:pt x="768" y="20816"/>
                        <a:pt x="1769" y="20816"/>
                      </a:cubicBezTo>
                      <a:lnTo>
                        <a:pt x="19048" y="20816"/>
                      </a:lnTo>
                      <a:cubicBezTo>
                        <a:pt x="20015" y="20816"/>
                        <a:pt x="20815" y="20048"/>
                        <a:pt x="20815" y="19048"/>
                      </a:cubicBezTo>
                      <a:lnTo>
                        <a:pt x="20815" y="1769"/>
                      </a:lnTo>
                      <a:cubicBezTo>
                        <a:pt x="20815" y="801"/>
                        <a:pt x="20015" y="1"/>
                        <a:pt x="1904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21" name="Google Shape;1221;p39"/>
                <p:cNvGrpSpPr/>
                <p:nvPr/>
              </p:nvGrpSpPr>
              <p:grpSpPr>
                <a:xfrm>
                  <a:off x="7276336" y="2126235"/>
                  <a:ext cx="396150" cy="311531"/>
                  <a:chOff x="1879750" y="604368"/>
                  <a:chExt cx="2510457" cy="1972963"/>
                </a:xfrm>
              </p:grpSpPr>
              <p:sp>
                <p:nvSpPr>
                  <p:cNvPr id="1222" name="Google Shape;1222;p39"/>
                  <p:cNvSpPr/>
                  <p:nvPr/>
                </p:nvSpPr>
                <p:spPr>
                  <a:xfrm>
                    <a:off x="2293551" y="694712"/>
                    <a:ext cx="2096655" cy="1790727"/>
                  </a:xfrm>
                  <a:custGeom>
                    <a:rect b="b" l="l" r="r" t="t"/>
                    <a:pathLst>
                      <a:path extrusionOk="0" h="21962" w="25714">
                        <a:moveTo>
                          <a:pt x="11047" y="1"/>
                        </a:moveTo>
                        <a:cubicBezTo>
                          <a:pt x="11005" y="1"/>
                          <a:pt x="10964" y="1"/>
                          <a:pt x="10922" y="1"/>
                        </a:cubicBezTo>
                        <a:cubicBezTo>
                          <a:pt x="4839" y="102"/>
                          <a:pt x="0" y="5076"/>
                          <a:pt x="67" y="11125"/>
                        </a:cubicBezTo>
                        <a:cubicBezTo>
                          <a:pt x="135" y="15561"/>
                          <a:pt x="2857" y="19526"/>
                          <a:pt x="6957" y="21173"/>
                        </a:cubicBezTo>
                        <a:cubicBezTo>
                          <a:pt x="8288" y="21703"/>
                          <a:pt x="9679" y="21962"/>
                          <a:pt x="11057" y="21962"/>
                        </a:cubicBezTo>
                        <a:cubicBezTo>
                          <a:pt x="13957" y="21962"/>
                          <a:pt x="16802" y="20817"/>
                          <a:pt x="18920" y="18653"/>
                        </a:cubicBezTo>
                        <a:cubicBezTo>
                          <a:pt x="25713" y="11692"/>
                          <a:pt x="20744" y="1"/>
                          <a:pt x="110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39"/>
                  <p:cNvSpPr/>
                  <p:nvPr/>
                </p:nvSpPr>
                <p:spPr>
                  <a:xfrm>
                    <a:off x="1879750" y="604368"/>
                    <a:ext cx="2307267" cy="1972963"/>
                  </a:xfrm>
                  <a:custGeom>
                    <a:rect b="b" l="l" r="r" t="t"/>
                    <a:pathLst>
                      <a:path extrusionOk="0" h="24197" w="28297">
                        <a:moveTo>
                          <a:pt x="16131" y="2252"/>
                        </a:moveTo>
                        <a:cubicBezTo>
                          <a:pt x="21508" y="2252"/>
                          <a:pt x="25911" y="6587"/>
                          <a:pt x="25978" y="11998"/>
                        </a:cubicBezTo>
                        <a:cubicBezTo>
                          <a:pt x="26045" y="17442"/>
                          <a:pt x="21676" y="21911"/>
                          <a:pt x="16266" y="21979"/>
                        </a:cubicBezTo>
                        <a:lnTo>
                          <a:pt x="16131" y="21979"/>
                        </a:lnTo>
                        <a:cubicBezTo>
                          <a:pt x="10721" y="21945"/>
                          <a:pt x="6352" y="17610"/>
                          <a:pt x="6251" y="12233"/>
                        </a:cubicBezTo>
                        <a:cubicBezTo>
                          <a:pt x="6184" y="6789"/>
                          <a:pt x="10553" y="2319"/>
                          <a:pt x="15997" y="2252"/>
                        </a:cubicBezTo>
                        <a:close/>
                        <a:moveTo>
                          <a:pt x="15963" y="0"/>
                        </a:moveTo>
                        <a:cubicBezTo>
                          <a:pt x="12771" y="34"/>
                          <a:pt x="9713" y="1345"/>
                          <a:pt x="7461" y="3663"/>
                        </a:cubicBezTo>
                        <a:cubicBezTo>
                          <a:pt x="1" y="11326"/>
                          <a:pt x="5411" y="24197"/>
                          <a:pt x="16131" y="24197"/>
                        </a:cubicBezTo>
                        <a:lnTo>
                          <a:pt x="16266" y="24197"/>
                        </a:lnTo>
                        <a:cubicBezTo>
                          <a:pt x="22953" y="24129"/>
                          <a:pt x="28297" y="18652"/>
                          <a:pt x="28230" y="11964"/>
                        </a:cubicBezTo>
                        <a:cubicBezTo>
                          <a:pt x="28129" y="5344"/>
                          <a:pt x="22752" y="34"/>
                          <a:pt x="161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39"/>
                  <p:cNvSpPr/>
                  <p:nvPr/>
                </p:nvSpPr>
                <p:spPr>
                  <a:xfrm>
                    <a:off x="2271618" y="894804"/>
                    <a:ext cx="1624961" cy="1619498"/>
                  </a:xfrm>
                  <a:custGeom>
                    <a:rect b="b" l="l" r="r" t="t"/>
                    <a:pathLst>
                      <a:path extrusionOk="0" h="19862" w="19929">
                        <a:moveTo>
                          <a:pt x="11191" y="68"/>
                        </a:moveTo>
                        <a:cubicBezTo>
                          <a:pt x="3630" y="202"/>
                          <a:pt x="0" y="9377"/>
                          <a:pt x="5411" y="14619"/>
                        </a:cubicBezTo>
                        <a:cubicBezTo>
                          <a:pt x="10855" y="19862"/>
                          <a:pt x="19929" y="15930"/>
                          <a:pt x="19794" y="8402"/>
                        </a:cubicBezTo>
                        <a:cubicBezTo>
                          <a:pt x="19693" y="3731"/>
                          <a:pt x="15862" y="1"/>
                          <a:pt x="11191" y="68"/>
                        </a:cubicBezTo>
                        <a:close/>
                        <a:moveTo>
                          <a:pt x="13711" y="11595"/>
                        </a:moveTo>
                        <a:cubicBezTo>
                          <a:pt x="13308" y="11998"/>
                          <a:pt x="12771" y="12300"/>
                          <a:pt x="12233" y="12435"/>
                        </a:cubicBezTo>
                        <a:lnTo>
                          <a:pt x="12233" y="13174"/>
                        </a:lnTo>
                        <a:lnTo>
                          <a:pt x="10788" y="13174"/>
                        </a:lnTo>
                        <a:lnTo>
                          <a:pt x="10788" y="12536"/>
                        </a:lnTo>
                        <a:cubicBezTo>
                          <a:pt x="10385" y="12502"/>
                          <a:pt x="9981" y="12401"/>
                          <a:pt x="9612" y="12267"/>
                        </a:cubicBezTo>
                        <a:cubicBezTo>
                          <a:pt x="9108" y="12031"/>
                          <a:pt x="8671" y="11763"/>
                          <a:pt x="8301" y="11393"/>
                        </a:cubicBezTo>
                        <a:lnTo>
                          <a:pt x="9309" y="9713"/>
                        </a:lnTo>
                        <a:cubicBezTo>
                          <a:pt x="9578" y="10049"/>
                          <a:pt x="9914" y="10318"/>
                          <a:pt x="10284" y="10553"/>
                        </a:cubicBezTo>
                        <a:cubicBezTo>
                          <a:pt x="10452" y="10620"/>
                          <a:pt x="10620" y="10687"/>
                          <a:pt x="10788" y="10754"/>
                        </a:cubicBezTo>
                        <a:cubicBezTo>
                          <a:pt x="10956" y="10788"/>
                          <a:pt x="11124" y="10822"/>
                          <a:pt x="11325" y="10822"/>
                        </a:cubicBezTo>
                        <a:cubicBezTo>
                          <a:pt x="11561" y="10822"/>
                          <a:pt x="11830" y="10721"/>
                          <a:pt x="12031" y="10553"/>
                        </a:cubicBezTo>
                        <a:cubicBezTo>
                          <a:pt x="12098" y="10486"/>
                          <a:pt x="12166" y="10385"/>
                          <a:pt x="12233" y="10284"/>
                        </a:cubicBezTo>
                        <a:lnTo>
                          <a:pt x="12233" y="9578"/>
                        </a:lnTo>
                        <a:cubicBezTo>
                          <a:pt x="12166" y="9477"/>
                          <a:pt x="12132" y="9410"/>
                          <a:pt x="12031" y="9343"/>
                        </a:cubicBezTo>
                        <a:cubicBezTo>
                          <a:pt x="11729" y="9108"/>
                          <a:pt x="11359" y="8973"/>
                          <a:pt x="10956" y="8906"/>
                        </a:cubicBezTo>
                        <a:lnTo>
                          <a:pt x="10788" y="8839"/>
                        </a:lnTo>
                        <a:cubicBezTo>
                          <a:pt x="10183" y="8738"/>
                          <a:pt x="9645" y="8469"/>
                          <a:pt x="9175" y="8066"/>
                        </a:cubicBezTo>
                        <a:cubicBezTo>
                          <a:pt x="8805" y="7663"/>
                          <a:pt x="8637" y="7159"/>
                          <a:pt x="8671" y="6655"/>
                        </a:cubicBezTo>
                        <a:cubicBezTo>
                          <a:pt x="8637" y="5949"/>
                          <a:pt x="8872" y="5310"/>
                          <a:pt x="9343" y="4840"/>
                        </a:cubicBezTo>
                        <a:cubicBezTo>
                          <a:pt x="9746" y="4437"/>
                          <a:pt x="10250" y="4168"/>
                          <a:pt x="10821" y="4067"/>
                        </a:cubicBezTo>
                        <a:lnTo>
                          <a:pt x="10821" y="3160"/>
                        </a:lnTo>
                        <a:lnTo>
                          <a:pt x="12266" y="3160"/>
                        </a:lnTo>
                        <a:lnTo>
                          <a:pt x="12266" y="3966"/>
                        </a:lnTo>
                        <a:cubicBezTo>
                          <a:pt x="12502" y="4000"/>
                          <a:pt x="12771" y="4067"/>
                          <a:pt x="13006" y="4168"/>
                        </a:cubicBezTo>
                        <a:cubicBezTo>
                          <a:pt x="13342" y="4269"/>
                          <a:pt x="13644" y="4437"/>
                          <a:pt x="13947" y="4638"/>
                        </a:cubicBezTo>
                        <a:lnTo>
                          <a:pt x="13241" y="6251"/>
                        </a:lnTo>
                        <a:cubicBezTo>
                          <a:pt x="13006" y="6050"/>
                          <a:pt x="12737" y="5915"/>
                          <a:pt x="12434" y="5814"/>
                        </a:cubicBezTo>
                        <a:cubicBezTo>
                          <a:pt x="12367" y="5781"/>
                          <a:pt x="12300" y="5747"/>
                          <a:pt x="12233" y="5747"/>
                        </a:cubicBezTo>
                        <a:cubicBezTo>
                          <a:pt x="12031" y="5680"/>
                          <a:pt x="11830" y="5646"/>
                          <a:pt x="11628" y="5646"/>
                        </a:cubicBezTo>
                        <a:cubicBezTo>
                          <a:pt x="11393" y="5646"/>
                          <a:pt x="11191" y="5714"/>
                          <a:pt x="10989" y="5848"/>
                        </a:cubicBezTo>
                        <a:cubicBezTo>
                          <a:pt x="10821" y="5949"/>
                          <a:pt x="10754" y="6150"/>
                          <a:pt x="10754" y="6352"/>
                        </a:cubicBezTo>
                        <a:cubicBezTo>
                          <a:pt x="10754" y="6419"/>
                          <a:pt x="10754" y="6520"/>
                          <a:pt x="10788" y="6587"/>
                        </a:cubicBezTo>
                        <a:cubicBezTo>
                          <a:pt x="10821" y="6688"/>
                          <a:pt x="10889" y="6789"/>
                          <a:pt x="10989" y="6823"/>
                        </a:cubicBezTo>
                        <a:cubicBezTo>
                          <a:pt x="11258" y="7024"/>
                          <a:pt x="11527" y="7125"/>
                          <a:pt x="11863" y="7192"/>
                        </a:cubicBezTo>
                        <a:lnTo>
                          <a:pt x="11930" y="7192"/>
                        </a:lnTo>
                        <a:lnTo>
                          <a:pt x="12233" y="7293"/>
                        </a:lnTo>
                        <a:cubicBezTo>
                          <a:pt x="12804" y="7394"/>
                          <a:pt x="13308" y="7629"/>
                          <a:pt x="13745" y="7999"/>
                        </a:cubicBezTo>
                        <a:cubicBezTo>
                          <a:pt x="13947" y="8200"/>
                          <a:pt x="14115" y="8436"/>
                          <a:pt x="14216" y="8705"/>
                        </a:cubicBezTo>
                        <a:cubicBezTo>
                          <a:pt x="14316" y="9007"/>
                          <a:pt x="14384" y="9343"/>
                          <a:pt x="14384" y="9645"/>
                        </a:cubicBezTo>
                        <a:cubicBezTo>
                          <a:pt x="14417" y="10351"/>
                          <a:pt x="14182" y="11057"/>
                          <a:pt x="13711" y="11595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225" name="Google Shape;1225;p39"/>
          <p:cNvSpPr txBox="1"/>
          <p:nvPr>
            <p:ph idx="2" type="title"/>
          </p:nvPr>
        </p:nvSpPr>
        <p:spPr>
          <a:xfrm>
            <a:off x="4856850" y="3000950"/>
            <a:ext cx="5222400" cy="4416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40"/>
          <p:cNvSpPr txBox="1"/>
          <p:nvPr>
            <p:ph type="title"/>
          </p:nvPr>
        </p:nvSpPr>
        <p:spPr>
          <a:xfrm>
            <a:off x="2489856" y="1044750"/>
            <a:ext cx="124014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1st Announcement</a:t>
            </a:r>
            <a:endParaRPr/>
          </a:p>
        </p:txBody>
      </p:sp>
      <p:sp>
        <p:nvSpPr>
          <p:cNvPr id="1231" name="Google Shape;1231;p40"/>
          <p:cNvSpPr txBox="1"/>
          <p:nvPr>
            <p:ph idx="1" type="subTitle"/>
          </p:nvPr>
        </p:nvSpPr>
        <p:spPr>
          <a:xfrm>
            <a:off x="1595650" y="6215250"/>
            <a:ext cx="4870800" cy="1012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32" name="Google Shape;1232;p40"/>
          <p:cNvSpPr txBox="1"/>
          <p:nvPr>
            <p:ph idx="2" type="subTitle"/>
          </p:nvPr>
        </p:nvSpPr>
        <p:spPr>
          <a:xfrm>
            <a:off x="1595650" y="7071858"/>
            <a:ext cx="5006400" cy="207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full of iron oxide dust, which gives the planet its reddish cast</a:t>
            </a:r>
            <a:endParaRPr/>
          </a:p>
        </p:txBody>
      </p:sp>
      <p:sp>
        <p:nvSpPr>
          <p:cNvPr id="1233" name="Google Shape;1233;p40"/>
          <p:cNvSpPr txBox="1"/>
          <p:nvPr>
            <p:ph idx="3" type="subTitle"/>
          </p:nvPr>
        </p:nvSpPr>
        <p:spPr>
          <a:xfrm>
            <a:off x="8798400" y="6215250"/>
            <a:ext cx="4870800" cy="1012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234" name="Google Shape;1234;p40"/>
          <p:cNvSpPr txBox="1"/>
          <p:nvPr>
            <p:ph idx="4" type="subTitle"/>
          </p:nvPr>
        </p:nvSpPr>
        <p:spPr>
          <a:xfrm>
            <a:off x="8798400" y="7071858"/>
            <a:ext cx="5006400" cy="207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1235" name="Google Shape;1235;p40"/>
          <p:cNvSpPr/>
          <p:nvPr/>
        </p:nvSpPr>
        <p:spPr>
          <a:xfrm>
            <a:off x="9017250" y="3461150"/>
            <a:ext cx="2230800" cy="22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6" name="Google Shape;1236;p40"/>
          <p:cNvGrpSpPr/>
          <p:nvPr/>
        </p:nvGrpSpPr>
        <p:grpSpPr>
          <a:xfrm>
            <a:off x="1954764" y="1254077"/>
            <a:ext cx="413118" cy="410229"/>
            <a:chOff x="1172725" y="238125"/>
            <a:chExt cx="5255950" cy="5219200"/>
          </a:xfrm>
        </p:grpSpPr>
        <p:sp>
          <p:nvSpPr>
            <p:cNvPr id="1237" name="Google Shape;1237;p40"/>
            <p:cNvSpPr/>
            <p:nvPr/>
          </p:nvSpPr>
          <p:spPr>
            <a:xfrm>
              <a:off x="1954725" y="997350"/>
              <a:ext cx="3690150" cy="3647725"/>
            </a:xfrm>
            <a:custGeom>
              <a:rect b="b" l="l" r="r" t="t"/>
              <a:pathLst>
                <a:path extrusionOk="0" h="145909" w="147606">
                  <a:moveTo>
                    <a:pt x="73820" y="0"/>
                  </a:moveTo>
                  <a:cubicBezTo>
                    <a:pt x="69579" y="0"/>
                    <a:pt x="66154" y="3425"/>
                    <a:pt x="66154" y="7633"/>
                  </a:cubicBezTo>
                  <a:lnTo>
                    <a:pt x="66154" y="25672"/>
                  </a:lnTo>
                  <a:lnTo>
                    <a:pt x="7666" y="25672"/>
                  </a:lnTo>
                  <a:cubicBezTo>
                    <a:pt x="3426" y="25672"/>
                    <a:pt x="1" y="29064"/>
                    <a:pt x="1" y="33305"/>
                  </a:cubicBezTo>
                  <a:cubicBezTo>
                    <a:pt x="1" y="37513"/>
                    <a:pt x="3426" y="40938"/>
                    <a:pt x="7666" y="40938"/>
                  </a:cubicBezTo>
                  <a:lnTo>
                    <a:pt x="66154" y="40938"/>
                  </a:lnTo>
                  <a:lnTo>
                    <a:pt x="66154" y="138276"/>
                  </a:lnTo>
                  <a:cubicBezTo>
                    <a:pt x="66154" y="142516"/>
                    <a:pt x="69579" y="145909"/>
                    <a:pt x="73820" y="145909"/>
                  </a:cubicBezTo>
                  <a:cubicBezTo>
                    <a:pt x="78028" y="145909"/>
                    <a:pt x="81453" y="142516"/>
                    <a:pt x="81453" y="138276"/>
                  </a:cubicBezTo>
                  <a:lnTo>
                    <a:pt x="81453" y="40938"/>
                  </a:lnTo>
                  <a:lnTo>
                    <a:pt x="139973" y="40938"/>
                  </a:lnTo>
                  <a:cubicBezTo>
                    <a:pt x="144181" y="40938"/>
                    <a:pt x="147606" y="37513"/>
                    <a:pt x="147606" y="33305"/>
                  </a:cubicBezTo>
                  <a:cubicBezTo>
                    <a:pt x="147606" y="29064"/>
                    <a:pt x="144181" y="25672"/>
                    <a:pt x="139973" y="25672"/>
                  </a:cubicBezTo>
                  <a:lnTo>
                    <a:pt x="81453" y="25672"/>
                  </a:lnTo>
                  <a:lnTo>
                    <a:pt x="81453" y="7633"/>
                  </a:lnTo>
                  <a:cubicBezTo>
                    <a:pt x="81453" y="3425"/>
                    <a:pt x="78028" y="0"/>
                    <a:pt x="738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3800200" y="997350"/>
              <a:ext cx="1844675" cy="3647725"/>
            </a:xfrm>
            <a:custGeom>
              <a:rect b="b" l="l" r="r" t="t"/>
              <a:pathLst>
                <a:path extrusionOk="0" h="145909" w="73787">
                  <a:moveTo>
                    <a:pt x="1" y="0"/>
                  </a:moveTo>
                  <a:lnTo>
                    <a:pt x="1" y="145909"/>
                  </a:lnTo>
                  <a:cubicBezTo>
                    <a:pt x="4209" y="145909"/>
                    <a:pt x="7634" y="142484"/>
                    <a:pt x="7634" y="138276"/>
                  </a:cubicBezTo>
                  <a:lnTo>
                    <a:pt x="7634" y="40938"/>
                  </a:lnTo>
                  <a:lnTo>
                    <a:pt x="66154" y="40938"/>
                  </a:lnTo>
                  <a:cubicBezTo>
                    <a:pt x="70362" y="40938"/>
                    <a:pt x="73787" y="37513"/>
                    <a:pt x="73787" y="33305"/>
                  </a:cubicBezTo>
                  <a:cubicBezTo>
                    <a:pt x="73787" y="29064"/>
                    <a:pt x="70362" y="25672"/>
                    <a:pt x="66154" y="25672"/>
                  </a:cubicBezTo>
                  <a:lnTo>
                    <a:pt x="7634" y="25672"/>
                  </a:lnTo>
                  <a:lnTo>
                    <a:pt x="7634" y="7633"/>
                  </a:lnTo>
                  <a:cubicBezTo>
                    <a:pt x="7634" y="3425"/>
                    <a:pt x="4209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3229350" y="238125"/>
              <a:ext cx="1140900" cy="1140900"/>
            </a:xfrm>
            <a:custGeom>
              <a:rect b="b" l="l" r="r" t="t"/>
              <a:pathLst>
                <a:path extrusionOk="0" h="45636" w="45636">
                  <a:moveTo>
                    <a:pt x="22835" y="0"/>
                  </a:moveTo>
                  <a:cubicBezTo>
                    <a:pt x="10243" y="0"/>
                    <a:pt x="1" y="10243"/>
                    <a:pt x="1" y="22834"/>
                  </a:cubicBezTo>
                  <a:cubicBezTo>
                    <a:pt x="1" y="35393"/>
                    <a:pt x="10243" y="45635"/>
                    <a:pt x="22835" y="45635"/>
                  </a:cubicBezTo>
                  <a:cubicBezTo>
                    <a:pt x="35393" y="45635"/>
                    <a:pt x="45636" y="35393"/>
                    <a:pt x="45636" y="22834"/>
                  </a:cubicBezTo>
                  <a:cubicBezTo>
                    <a:pt x="45636" y="10243"/>
                    <a:pt x="35393" y="0"/>
                    <a:pt x="22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2793875" y="4263400"/>
              <a:ext cx="2011850" cy="1193925"/>
            </a:xfrm>
            <a:custGeom>
              <a:rect b="b" l="l" r="r" t="t"/>
              <a:pathLst>
                <a:path extrusionOk="0" h="47757" w="80474">
                  <a:moveTo>
                    <a:pt x="14158" y="1"/>
                  </a:moveTo>
                  <a:cubicBezTo>
                    <a:pt x="10472" y="1"/>
                    <a:pt x="7275" y="2643"/>
                    <a:pt x="6655" y="6296"/>
                  </a:cubicBezTo>
                  <a:lnTo>
                    <a:pt x="849" y="38786"/>
                  </a:lnTo>
                  <a:cubicBezTo>
                    <a:pt x="1" y="43450"/>
                    <a:pt x="3621" y="47756"/>
                    <a:pt x="8351" y="47756"/>
                  </a:cubicBezTo>
                  <a:lnTo>
                    <a:pt x="72123" y="47756"/>
                  </a:lnTo>
                  <a:cubicBezTo>
                    <a:pt x="76853" y="47756"/>
                    <a:pt x="80474" y="43450"/>
                    <a:pt x="79626" y="38786"/>
                  </a:cubicBezTo>
                  <a:lnTo>
                    <a:pt x="73852" y="6296"/>
                  </a:lnTo>
                  <a:cubicBezTo>
                    <a:pt x="73200" y="2643"/>
                    <a:pt x="70036" y="1"/>
                    <a:pt x="66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1172725" y="1639025"/>
              <a:ext cx="1946825" cy="1477725"/>
            </a:xfrm>
            <a:custGeom>
              <a:rect b="b" l="l" r="r" t="t"/>
              <a:pathLst>
                <a:path extrusionOk="0" h="59109" w="77873">
                  <a:moveTo>
                    <a:pt x="38947" y="1"/>
                  </a:moveTo>
                  <a:cubicBezTo>
                    <a:pt x="36500" y="1"/>
                    <a:pt x="34056" y="1159"/>
                    <a:pt x="32553" y="3463"/>
                  </a:cubicBezTo>
                  <a:lnTo>
                    <a:pt x="3913" y="47206"/>
                  </a:lnTo>
                  <a:cubicBezTo>
                    <a:pt x="0" y="53190"/>
                    <a:pt x="5213" y="59108"/>
                    <a:pt x="10558" y="59108"/>
                  </a:cubicBezTo>
                  <a:cubicBezTo>
                    <a:pt x="12790" y="59108"/>
                    <a:pt x="15044" y="58077"/>
                    <a:pt x="16667" y="55589"/>
                  </a:cubicBezTo>
                  <a:lnTo>
                    <a:pt x="38946" y="21567"/>
                  </a:lnTo>
                  <a:lnTo>
                    <a:pt x="61193" y="55589"/>
                  </a:lnTo>
                  <a:cubicBezTo>
                    <a:pt x="62824" y="58073"/>
                    <a:pt x="65077" y="59102"/>
                    <a:pt x="67307" y="59102"/>
                  </a:cubicBezTo>
                  <a:cubicBezTo>
                    <a:pt x="72660" y="59102"/>
                    <a:pt x="77872" y="53170"/>
                    <a:pt x="73980" y="47206"/>
                  </a:cubicBezTo>
                  <a:lnTo>
                    <a:pt x="45340" y="3463"/>
                  </a:lnTo>
                  <a:cubicBezTo>
                    <a:pt x="43826" y="1151"/>
                    <a:pt x="41385" y="1"/>
                    <a:pt x="389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1238725" y="2732725"/>
              <a:ext cx="1814500" cy="1098500"/>
            </a:xfrm>
            <a:custGeom>
              <a:rect b="b" l="l" r="r" t="t"/>
              <a:pathLst>
                <a:path extrusionOk="0" h="43940" w="72580">
                  <a:moveTo>
                    <a:pt x="7634" y="0"/>
                  </a:moveTo>
                  <a:cubicBezTo>
                    <a:pt x="3426" y="0"/>
                    <a:pt x="1" y="3425"/>
                    <a:pt x="1" y="7633"/>
                  </a:cubicBezTo>
                  <a:cubicBezTo>
                    <a:pt x="1" y="27662"/>
                    <a:pt x="16278" y="43939"/>
                    <a:pt x="36306" y="43939"/>
                  </a:cubicBezTo>
                  <a:cubicBezTo>
                    <a:pt x="56302" y="43939"/>
                    <a:pt x="72580" y="27662"/>
                    <a:pt x="72580" y="7633"/>
                  </a:cubicBezTo>
                  <a:cubicBezTo>
                    <a:pt x="72580" y="3425"/>
                    <a:pt x="69155" y="0"/>
                    <a:pt x="6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3800200" y="238125"/>
              <a:ext cx="570050" cy="1140900"/>
            </a:xfrm>
            <a:custGeom>
              <a:rect b="b" l="l" r="r" t="t"/>
              <a:pathLst>
                <a:path extrusionOk="0" h="45636" w="22802">
                  <a:moveTo>
                    <a:pt x="1" y="0"/>
                  </a:moveTo>
                  <a:lnTo>
                    <a:pt x="1" y="45635"/>
                  </a:lnTo>
                  <a:cubicBezTo>
                    <a:pt x="12592" y="45635"/>
                    <a:pt x="22802" y="35393"/>
                    <a:pt x="22802" y="22834"/>
                  </a:cubicBezTo>
                  <a:cubicBezTo>
                    <a:pt x="22802" y="10243"/>
                    <a:pt x="12592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3800200" y="4263400"/>
              <a:ext cx="1005525" cy="1193925"/>
            </a:xfrm>
            <a:custGeom>
              <a:rect b="b" l="l" r="r" t="t"/>
              <a:pathLst>
                <a:path extrusionOk="0" h="47757" w="40221">
                  <a:moveTo>
                    <a:pt x="1" y="1"/>
                  </a:moveTo>
                  <a:lnTo>
                    <a:pt x="1" y="47756"/>
                  </a:lnTo>
                  <a:lnTo>
                    <a:pt x="31870" y="47756"/>
                  </a:lnTo>
                  <a:cubicBezTo>
                    <a:pt x="36600" y="47756"/>
                    <a:pt x="40221" y="43450"/>
                    <a:pt x="39373" y="38786"/>
                  </a:cubicBezTo>
                  <a:lnTo>
                    <a:pt x="33599" y="6296"/>
                  </a:lnTo>
                  <a:cubicBezTo>
                    <a:pt x="32947" y="2643"/>
                    <a:pt x="29783" y="1"/>
                    <a:pt x="26064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4480325" y="1639125"/>
              <a:ext cx="1948350" cy="1477475"/>
            </a:xfrm>
            <a:custGeom>
              <a:rect b="b" l="l" r="r" t="t"/>
              <a:pathLst>
                <a:path extrusionOk="0" h="59099" w="77934">
                  <a:moveTo>
                    <a:pt x="38949" y="1"/>
                  </a:moveTo>
                  <a:cubicBezTo>
                    <a:pt x="36372" y="1"/>
                    <a:pt x="33958" y="1273"/>
                    <a:pt x="32555" y="3459"/>
                  </a:cubicBezTo>
                  <a:lnTo>
                    <a:pt x="3915" y="47202"/>
                  </a:lnTo>
                  <a:cubicBezTo>
                    <a:pt x="0" y="53166"/>
                    <a:pt x="5222" y="59098"/>
                    <a:pt x="10571" y="59098"/>
                  </a:cubicBezTo>
                  <a:cubicBezTo>
                    <a:pt x="12799" y="59098"/>
                    <a:pt x="15048" y="58069"/>
                    <a:pt x="16669" y="55585"/>
                  </a:cubicBezTo>
                  <a:lnTo>
                    <a:pt x="38949" y="21563"/>
                  </a:lnTo>
                  <a:lnTo>
                    <a:pt x="61195" y="55585"/>
                  </a:lnTo>
                  <a:cubicBezTo>
                    <a:pt x="62797" y="58036"/>
                    <a:pt x="65060" y="59056"/>
                    <a:pt x="67309" y="59056"/>
                  </a:cubicBezTo>
                  <a:cubicBezTo>
                    <a:pt x="72663" y="59056"/>
                    <a:pt x="77934" y="53267"/>
                    <a:pt x="73982" y="47202"/>
                  </a:cubicBezTo>
                  <a:lnTo>
                    <a:pt x="45342" y="3459"/>
                  </a:lnTo>
                  <a:cubicBezTo>
                    <a:pt x="43907" y="1273"/>
                    <a:pt x="41526" y="1"/>
                    <a:pt x="389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4546375" y="2732725"/>
              <a:ext cx="1814500" cy="1098500"/>
            </a:xfrm>
            <a:custGeom>
              <a:rect b="b" l="l" r="r" t="t"/>
              <a:pathLst>
                <a:path extrusionOk="0" h="43940" w="72580">
                  <a:moveTo>
                    <a:pt x="7666" y="0"/>
                  </a:moveTo>
                  <a:cubicBezTo>
                    <a:pt x="3426" y="0"/>
                    <a:pt x="1" y="3425"/>
                    <a:pt x="1" y="7633"/>
                  </a:cubicBezTo>
                  <a:cubicBezTo>
                    <a:pt x="1" y="27662"/>
                    <a:pt x="16278" y="43939"/>
                    <a:pt x="36307" y="43939"/>
                  </a:cubicBezTo>
                  <a:cubicBezTo>
                    <a:pt x="56303" y="43939"/>
                    <a:pt x="72580" y="27662"/>
                    <a:pt x="72580" y="7633"/>
                  </a:cubicBezTo>
                  <a:cubicBezTo>
                    <a:pt x="72580" y="3425"/>
                    <a:pt x="69155" y="0"/>
                    <a:pt x="6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" name="Google Shape;1247;p40"/>
          <p:cNvGrpSpPr/>
          <p:nvPr/>
        </p:nvGrpSpPr>
        <p:grpSpPr>
          <a:xfrm>
            <a:off x="1821575" y="3461150"/>
            <a:ext cx="2230800" cy="2230800"/>
            <a:chOff x="910788" y="1730575"/>
            <a:chExt cx="1115400" cy="1115400"/>
          </a:xfrm>
        </p:grpSpPr>
        <p:sp>
          <p:nvSpPr>
            <p:cNvPr id="1248" name="Google Shape;1248;p40"/>
            <p:cNvSpPr/>
            <p:nvPr/>
          </p:nvSpPr>
          <p:spPr>
            <a:xfrm>
              <a:off x="910788" y="1730575"/>
              <a:ext cx="1115400" cy="111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1612063" y="2226805"/>
              <a:ext cx="124615" cy="300320"/>
            </a:xfrm>
            <a:custGeom>
              <a:rect b="b" l="l" r="r" t="t"/>
              <a:pathLst>
                <a:path extrusionOk="0" h="87813" w="36437">
                  <a:moveTo>
                    <a:pt x="7046" y="0"/>
                  </a:moveTo>
                  <a:cubicBezTo>
                    <a:pt x="3132" y="0"/>
                    <a:pt x="0" y="3164"/>
                    <a:pt x="0" y="7046"/>
                  </a:cubicBezTo>
                  <a:lnTo>
                    <a:pt x="0" y="80767"/>
                  </a:lnTo>
                  <a:cubicBezTo>
                    <a:pt x="0" y="84681"/>
                    <a:pt x="3132" y="87813"/>
                    <a:pt x="7046" y="87813"/>
                  </a:cubicBezTo>
                  <a:lnTo>
                    <a:pt x="29391" y="87813"/>
                  </a:lnTo>
                  <a:cubicBezTo>
                    <a:pt x="33273" y="87813"/>
                    <a:pt x="36437" y="84681"/>
                    <a:pt x="36437" y="80767"/>
                  </a:cubicBezTo>
                  <a:lnTo>
                    <a:pt x="36437" y="7046"/>
                  </a:lnTo>
                  <a:cubicBezTo>
                    <a:pt x="36437" y="3164"/>
                    <a:pt x="33273" y="0"/>
                    <a:pt x="293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1406124" y="2226805"/>
              <a:ext cx="124727" cy="300320"/>
            </a:xfrm>
            <a:custGeom>
              <a:rect b="b" l="l" r="r" t="t"/>
              <a:pathLst>
                <a:path extrusionOk="0" h="87813" w="36470">
                  <a:moveTo>
                    <a:pt x="7046" y="0"/>
                  </a:moveTo>
                  <a:cubicBezTo>
                    <a:pt x="3164" y="0"/>
                    <a:pt x="0" y="3164"/>
                    <a:pt x="0" y="7046"/>
                  </a:cubicBezTo>
                  <a:lnTo>
                    <a:pt x="0" y="80767"/>
                  </a:lnTo>
                  <a:cubicBezTo>
                    <a:pt x="0" y="84681"/>
                    <a:pt x="3164" y="87813"/>
                    <a:pt x="7046" y="87813"/>
                  </a:cubicBezTo>
                  <a:lnTo>
                    <a:pt x="29423" y="87813"/>
                  </a:lnTo>
                  <a:cubicBezTo>
                    <a:pt x="33305" y="87813"/>
                    <a:pt x="36469" y="84681"/>
                    <a:pt x="36469" y="80767"/>
                  </a:cubicBezTo>
                  <a:lnTo>
                    <a:pt x="36469" y="7046"/>
                  </a:lnTo>
                  <a:cubicBezTo>
                    <a:pt x="36469" y="3164"/>
                    <a:pt x="33305" y="0"/>
                    <a:pt x="294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1468484" y="2226805"/>
              <a:ext cx="62367" cy="300320"/>
            </a:xfrm>
            <a:custGeom>
              <a:rect b="b" l="l" r="r" t="t"/>
              <a:pathLst>
                <a:path extrusionOk="0" h="87813" w="18236">
                  <a:moveTo>
                    <a:pt x="1" y="0"/>
                  </a:moveTo>
                  <a:lnTo>
                    <a:pt x="1" y="87813"/>
                  </a:lnTo>
                  <a:lnTo>
                    <a:pt x="11189" y="87813"/>
                  </a:lnTo>
                  <a:cubicBezTo>
                    <a:pt x="15071" y="87813"/>
                    <a:pt x="18235" y="84681"/>
                    <a:pt x="18235" y="80767"/>
                  </a:cubicBezTo>
                  <a:lnTo>
                    <a:pt x="18235" y="7046"/>
                  </a:lnTo>
                  <a:cubicBezTo>
                    <a:pt x="18235" y="3164"/>
                    <a:pt x="15071" y="0"/>
                    <a:pt x="11189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1200295" y="2226805"/>
              <a:ext cx="124615" cy="300320"/>
            </a:xfrm>
            <a:custGeom>
              <a:rect b="b" l="l" r="r" t="t"/>
              <a:pathLst>
                <a:path extrusionOk="0" h="87813" w="36437">
                  <a:moveTo>
                    <a:pt x="7046" y="0"/>
                  </a:moveTo>
                  <a:cubicBezTo>
                    <a:pt x="3165" y="0"/>
                    <a:pt x="0" y="3164"/>
                    <a:pt x="0" y="7046"/>
                  </a:cubicBezTo>
                  <a:lnTo>
                    <a:pt x="0" y="80767"/>
                  </a:lnTo>
                  <a:cubicBezTo>
                    <a:pt x="0" y="84681"/>
                    <a:pt x="3165" y="87813"/>
                    <a:pt x="7046" y="87813"/>
                  </a:cubicBezTo>
                  <a:lnTo>
                    <a:pt x="29391" y="87813"/>
                  </a:lnTo>
                  <a:cubicBezTo>
                    <a:pt x="33305" y="87813"/>
                    <a:pt x="36437" y="84681"/>
                    <a:pt x="36437" y="80767"/>
                  </a:cubicBezTo>
                  <a:lnTo>
                    <a:pt x="36437" y="7046"/>
                  </a:lnTo>
                  <a:cubicBezTo>
                    <a:pt x="36437" y="3164"/>
                    <a:pt x="33305" y="0"/>
                    <a:pt x="293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1143399" y="1959060"/>
              <a:ext cx="650173" cy="315940"/>
            </a:xfrm>
            <a:custGeom>
              <a:rect b="b" l="l" r="r" t="t"/>
              <a:pathLst>
                <a:path extrusionOk="0" h="92380" w="190109">
                  <a:moveTo>
                    <a:pt x="95055" y="0"/>
                  </a:moveTo>
                  <a:cubicBezTo>
                    <a:pt x="93350" y="0"/>
                    <a:pt x="91646" y="620"/>
                    <a:pt x="90292" y="1860"/>
                  </a:cubicBezTo>
                  <a:lnTo>
                    <a:pt x="4730" y="80147"/>
                  </a:lnTo>
                  <a:cubicBezTo>
                    <a:pt x="0" y="84453"/>
                    <a:pt x="3067" y="92380"/>
                    <a:pt x="9493" y="92380"/>
                  </a:cubicBezTo>
                  <a:lnTo>
                    <a:pt x="180616" y="92380"/>
                  </a:lnTo>
                  <a:cubicBezTo>
                    <a:pt x="187043" y="92380"/>
                    <a:pt x="190109" y="84453"/>
                    <a:pt x="185379" y="80147"/>
                  </a:cubicBezTo>
                  <a:lnTo>
                    <a:pt x="99817" y="1860"/>
                  </a:lnTo>
                  <a:cubicBezTo>
                    <a:pt x="98463" y="620"/>
                    <a:pt x="96759" y="0"/>
                    <a:pt x="950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1168947" y="2478928"/>
              <a:ext cx="599078" cy="138561"/>
            </a:xfrm>
            <a:custGeom>
              <a:rect b="b" l="l" r="r" t="t"/>
              <a:pathLst>
                <a:path extrusionOk="0" h="40515" w="175169">
                  <a:moveTo>
                    <a:pt x="7046" y="1"/>
                  </a:moveTo>
                  <a:cubicBezTo>
                    <a:pt x="3164" y="1"/>
                    <a:pt x="0" y="3165"/>
                    <a:pt x="0" y="7047"/>
                  </a:cubicBezTo>
                  <a:lnTo>
                    <a:pt x="0" y="33469"/>
                  </a:lnTo>
                  <a:cubicBezTo>
                    <a:pt x="0" y="37351"/>
                    <a:pt x="3164" y="40515"/>
                    <a:pt x="7046" y="40515"/>
                  </a:cubicBezTo>
                  <a:lnTo>
                    <a:pt x="168123" y="40515"/>
                  </a:lnTo>
                  <a:cubicBezTo>
                    <a:pt x="172005" y="40515"/>
                    <a:pt x="175169" y="37351"/>
                    <a:pt x="175169" y="33469"/>
                  </a:cubicBezTo>
                  <a:lnTo>
                    <a:pt x="175169" y="7047"/>
                  </a:lnTo>
                  <a:cubicBezTo>
                    <a:pt x="175169" y="3165"/>
                    <a:pt x="172005" y="1"/>
                    <a:pt x="1681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1468484" y="2478928"/>
              <a:ext cx="299541" cy="138561"/>
            </a:xfrm>
            <a:custGeom>
              <a:rect b="b" l="l" r="r" t="t"/>
              <a:pathLst>
                <a:path extrusionOk="0" h="40515" w="87585">
                  <a:moveTo>
                    <a:pt x="1" y="1"/>
                  </a:moveTo>
                  <a:lnTo>
                    <a:pt x="1" y="40515"/>
                  </a:lnTo>
                  <a:lnTo>
                    <a:pt x="80539" y="40515"/>
                  </a:lnTo>
                  <a:cubicBezTo>
                    <a:pt x="84421" y="40515"/>
                    <a:pt x="87585" y="37351"/>
                    <a:pt x="87585" y="33469"/>
                  </a:cubicBezTo>
                  <a:lnTo>
                    <a:pt x="87585" y="7047"/>
                  </a:lnTo>
                  <a:cubicBezTo>
                    <a:pt x="87585" y="3165"/>
                    <a:pt x="84421" y="1"/>
                    <a:pt x="80539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1111494" y="2569295"/>
              <a:ext cx="713987" cy="48195"/>
            </a:xfrm>
            <a:custGeom>
              <a:rect b="b" l="l" r="r" t="t"/>
              <a:pathLst>
                <a:path extrusionOk="0" h="14092" w="208768">
                  <a:moveTo>
                    <a:pt x="7046" y="0"/>
                  </a:moveTo>
                  <a:cubicBezTo>
                    <a:pt x="3164" y="0"/>
                    <a:pt x="0" y="3164"/>
                    <a:pt x="0" y="7046"/>
                  </a:cubicBezTo>
                  <a:cubicBezTo>
                    <a:pt x="0" y="10928"/>
                    <a:pt x="3164" y="14092"/>
                    <a:pt x="7046" y="14092"/>
                  </a:cubicBezTo>
                  <a:lnTo>
                    <a:pt x="201721" y="14092"/>
                  </a:lnTo>
                  <a:cubicBezTo>
                    <a:pt x="205603" y="14092"/>
                    <a:pt x="208767" y="10928"/>
                    <a:pt x="208767" y="7046"/>
                  </a:cubicBezTo>
                  <a:cubicBezTo>
                    <a:pt x="208767" y="3164"/>
                    <a:pt x="205603" y="0"/>
                    <a:pt x="2017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1468484" y="1959060"/>
              <a:ext cx="325088" cy="315940"/>
            </a:xfrm>
            <a:custGeom>
              <a:rect b="b" l="l" r="r" t="t"/>
              <a:pathLst>
                <a:path extrusionOk="0" h="92380" w="95055">
                  <a:moveTo>
                    <a:pt x="1" y="0"/>
                  </a:moveTo>
                  <a:lnTo>
                    <a:pt x="1" y="92380"/>
                  </a:lnTo>
                  <a:lnTo>
                    <a:pt x="85562" y="92380"/>
                  </a:lnTo>
                  <a:cubicBezTo>
                    <a:pt x="91989" y="92380"/>
                    <a:pt x="95055" y="84453"/>
                    <a:pt x="90325" y="80147"/>
                  </a:cubicBezTo>
                  <a:lnTo>
                    <a:pt x="4763" y="1860"/>
                  </a:lnTo>
                  <a:cubicBezTo>
                    <a:pt x="3426" y="620"/>
                    <a:pt x="1697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1468484" y="2569295"/>
              <a:ext cx="356997" cy="48195"/>
            </a:xfrm>
            <a:custGeom>
              <a:rect b="b" l="l" r="r" t="t"/>
              <a:pathLst>
                <a:path extrusionOk="0" h="14092" w="104385">
                  <a:moveTo>
                    <a:pt x="1" y="0"/>
                  </a:moveTo>
                  <a:lnTo>
                    <a:pt x="1" y="14092"/>
                  </a:lnTo>
                  <a:lnTo>
                    <a:pt x="97338" y="14092"/>
                  </a:lnTo>
                  <a:cubicBezTo>
                    <a:pt x="101220" y="14092"/>
                    <a:pt x="104384" y="10928"/>
                    <a:pt x="104384" y="7046"/>
                  </a:cubicBezTo>
                  <a:cubicBezTo>
                    <a:pt x="104384" y="3164"/>
                    <a:pt x="101220" y="0"/>
                    <a:pt x="9733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" name="Google Shape;1259;p40"/>
          <p:cNvGrpSpPr/>
          <p:nvPr/>
        </p:nvGrpSpPr>
        <p:grpSpPr>
          <a:xfrm>
            <a:off x="9473479" y="3917361"/>
            <a:ext cx="1318370" cy="1318370"/>
            <a:chOff x="4736739" y="1653881"/>
            <a:chExt cx="659185" cy="659185"/>
          </a:xfrm>
        </p:grpSpPr>
        <p:sp>
          <p:nvSpPr>
            <p:cNvPr id="1260" name="Google Shape;1260;p40"/>
            <p:cNvSpPr/>
            <p:nvPr/>
          </p:nvSpPr>
          <p:spPr>
            <a:xfrm>
              <a:off x="4887115" y="1941242"/>
              <a:ext cx="140285" cy="313628"/>
            </a:xfrm>
            <a:custGeom>
              <a:rect b="b" l="l" r="r" t="t"/>
              <a:pathLst>
                <a:path extrusionOk="0" h="99328" w="44429">
                  <a:moveTo>
                    <a:pt x="7633" y="0"/>
                  </a:moveTo>
                  <a:cubicBezTo>
                    <a:pt x="3425" y="0"/>
                    <a:pt x="0" y="3426"/>
                    <a:pt x="0" y="7633"/>
                  </a:cubicBezTo>
                  <a:lnTo>
                    <a:pt x="0" y="91695"/>
                  </a:lnTo>
                  <a:cubicBezTo>
                    <a:pt x="0" y="95903"/>
                    <a:pt x="3425" y="99328"/>
                    <a:pt x="7633" y="99328"/>
                  </a:cubicBezTo>
                  <a:lnTo>
                    <a:pt x="36795" y="99328"/>
                  </a:lnTo>
                  <a:cubicBezTo>
                    <a:pt x="41036" y="99328"/>
                    <a:pt x="44428" y="95903"/>
                    <a:pt x="44428" y="91695"/>
                  </a:cubicBezTo>
                  <a:lnTo>
                    <a:pt x="44428" y="7633"/>
                  </a:lnTo>
                  <a:cubicBezTo>
                    <a:pt x="44428" y="3426"/>
                    <a:pt x="41036" y="0"/>
                    <a:pt x="367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4955194" y="1941242"/>
              <a:ext cx="72206" cy="313628"/>
            </a:xfrm>
            <a:custGeom>
              <a:rect b="b" l="l" r="r" t="t"/>
              <a:pathLst>
                <a:path extrusionOk="0" h="99328" w="22868">
                  <a:moveTo>
                    <a:pt x="1" y="0"/>
                  </a:moveTo>
                  <a:lnTo>
                    <a:pt x="1" y="99328"/>
                  </a:lnTo>
                  <a:lnTo>
                    <a:pt x="15234" y="99328"/>
                  </a:lnTo>
                  <a:cubicBezTo>
                    <a:pt x="19475" y="99328"/>
                    <a:pt x="22867" y="95903"/>
                    <a:pt x="22867" y="91695"/>
                  </a:cubicBezTo>
                  <a:lnTo>
                    <a:pt x="22867" y="7633"/>
                  </a:lnTo>
                  <a:cubicBezTo>
                    <a:pt x="22867" y="3426"/>
                    <a:pt x="19475" y="0"/>
                    <a:pt x="15234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5071273" y="1863583"/>
              <a:ext cx="140389" cy="391287"/>
            </a:xfrm>
            <a:custGeom>
              <a:rect b="b" l="l" r="r" t="t"/>
              <a:pathLst>
                <a:path extrusionOk="0" h="123923" w="44462">
                  <a:moveTo>
                    <a:pt x="7666" y="0"/>
                  </a:moveTo>
                  <a:cubicBezTo>
                    <a:pt x="3425" y="0"/>
                    <a:pt x="0" y="3425"/>
                    <a:pt x="0" y="7666"/>
                  </a:cubicBezTo>
                  <a:lnTo>
                    <a:pt x="0" y="116290"/>
                  </a:lnTo>
                  <a:cubicBezTo>
                    <a:pt x="0" y="120498"/>
                    <a:pt x="3425" y="123923"/>
                    <a:pt x="7666" y="123923"/>
                  </a:cubicBezTo>
                  <a:lnTo>
                    <a:pt x="36828" y="123923"/>
                  </a:lnTo>
                  <a:cubicBezTo>
                    <a:pt x="41036" y="123923"/>
                    <a:pt x="44461" y="120498"/>
                    <a:pt x="44461" y="116290"/>
                  </a:cubicBezTo>
                  <a:lnTo>
                    <a:pt x="44461" y="7666"/>
                  </a:lnTo>
                  <a:cubicBezTo>
                    <a:pt x="44461" y="3425"/>
                    <a:pt x="41036" y="0"/>
                    <a:pt x="36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>
              <a:off x="5141518" y="1863583"/>
              <a:ext cx="70144" cy="391287"/>
            </a:xfrm>
            <a:custGeom>
              <a:rect b="b" l="l" r="r" t="t"/>
              <a:pathLst>
                <a:path extrusionOk="0" h="123923" w="22215">
                  <a:moveTo>
                    <a:pt x="0" y="0"/>
                  </a:moveTo>
                  <a:lnTo>
                    <a:pt x="0" y="123923"/>
                  </a:lnTo>
                  <a:lnTo>
                    <a:pt x="14581" y="123923"/>
                  </a:lnTo>
                  <a:cubicBezTo>
                    <a:pt x="18789" y="123923"/>
                    <a:pt x="22214" y="120498"/>
                    <a:pt x="22214" y="116290"/>
                  </a:cubicBezTo>
                  <a:lnTo>
                    <a:pt x="22214" y="7666"/>
                  </a:lnTo>
                  <a:cubicBezTo>
                    <a:pt x="22214" y="3425"/>
                    <a:pt x="18789" y="0"/>
                    <a:pt x="1458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>
              <a:off x="5255536" y="1786025"/>
              <a:ext cx="140389" cy="468845"/>
            </a:xfrm>
            <a:custGeom>
              <a:rect b="b" l="l" r="r" t="t"/>
              <a:pathLst>
                <a:path extrusionOk="0" h="148486" w="44462">
                  <a:moveTo>
                    <a:pt x="7633" y="0"/>
                  </a:moveTo>
                  <a:cubicBezTo>
                    <a:pt x="3425" y="0"/>
                    <a:pt x="0" y="3425"/>
                    <a:pt x="0" y="7633"/>
                  </a:cubicBezTo>
                  <a:lnTo>
                    <a:pt x="0" y="140853"/>
                  </a:lnTo>
                  <a:cubicBezTo>
                    <a:pt x="0" y="145061"/>
                    <a:pt x="3425" y="148486"/>
                    <a:pt x="7633" y="148486"/>
                  </a:cubicBezTo>
                  <a:lnTo>
                    <a:pt x="36828" y="148486"/>
                  </a:lnTo>
                  <a:cubicBezTo>
                    <a:pt x="41036" y="148486"/>
                    <a:pt x="44461" y="145061"/>
                    <a:pt x="44461" y="140853"/>
                  </a:cubicBezTo>
                  <a:lnTo>
                    <a:pt x="44461" y="7633"/>
                  </a:lnTo>
                  <a:cubicBezTo>
                    <a:pt x="44461" y="3425"/>
                    <a:pt x="41036" y="0"/>
                    <a:pt x="36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>
              <a:off x="5325781" y="1786025"/>
              <a:ext cx="70144" cy="468845"/>
            </a:xfrm>
            <a:custGeom>
              <a:rect b="b" l="l" r="r" t="t"/>
              <a:pathLst>
                <a:path extrusionOk="0" h="148486" w="22215">
                  <a:moveTo>
                    <a:pt x="0" y="0"/>
                  </a:moveTo>
                  <a:lnTo>
                    <a:pt x="0" y="148486"/>
                  </a:lnTo>
                  <a:lnTo>
                    <a:pt x="14581" y="148486"/>
                  </a:lnTo>
                  <a:cubicBezTo>
                    <a:pt x="18789" y="148486"/>
                    <a:pt x="22214" y="145061"/>
                    <a:pt x="22214" y="140853"/>
                  </a:cubicBezTo>
                  <a:lnTo>
                    <a:pt x="22214" y="7633"/>
                  </a:lnTo>
                  <a:cubicBezTo>
                    <a:pt x="22214" y="3425"/>
                    <a:pt x="18789" y="0"/>
                    <a:pt x="1458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4736739" y="1653881"/>
              <a:ext cx="659185" cy="659185"/>
            </a:xfrm>
            <a:custGeom>
              <a:rect b="b" l="l" r="r" t="t"/>
              <a:pathLst>
                <a:path extrusionOk="0" h="208768" w="208768">
                  <a:moveTo>
                    <a:pt x="26063" y="0"/>
                  </a:moveTo>
                  <a:cubicBezTo>
                    <a:pt x="21855" y="0"/>
                    <a:pt x="18430" y="3425"/>
                    <a:pt x="18430" y="7633"/>
                  </a:cubicBezTo>
                  <a:lnTo>
                    <a:pt x="18430" y="175038"/>
                  </a:lnTo>
                  <a:lnTo>
                    <a:pt x="7633" y="175038"/>
                  </a:lnTo>
                  <a:cubicBezTo>
                    <a:pt x="3425" y="175038"/>
                    <a:pt x="0" y="178463"/>
                    <a:pt x="0" y="182704"/>
                  </a:cubicBezTo>
                  <a:cubicBezTo>
                    <a:pt x="0" y="186912"/>
                    <a:pt x="3425" y="190337"/>
                    <a:pt x="7633" y="190337"/>
                  </a:cubicBezTo>
                  <a:lnTo>
                    <a:pt x="18430" y="190337"/>
                  </a:lnTo>
                  <a:lnTo>
                    <a:pt x="18430" y="201134"/>
                  </a:lnTo>
                  <a:cubicBezTo>
                    <a:pt x="18430" y="205342"/>
                    <a:pt x="21855" y="208767"/>
                    <a:pt x="26063" y="208767"/>
                  </a:cubicBezTo>
                  <a:cubicBezTo>
                    <a:pt x="30304" y="208767"/>
                    <a:pt x="33729" y="205342"/>
                    <a:pt x="33729" y="201134"/>
                  </a:cubicBezTo>
                  <a:lnTo>
                    <a:pt x="33729" y="190337"/>
                  </a:lnTo>
                  <a:lnTo>
                    <a:pt x="201134" y="190337"/>
                  </a:lnTo>
                  <a:cubicBezTo>
                    <a:pt x="205342" y="190337"/>
                    <a:pt x="208767" y="186912"/>
                    <a:pt x="208767" y="182704"/>
                  </a:cubicBezTo>
                  <a:cubicBezTo>
                    <a:pt x="208767" y="178463"/>
                    <a:pt x="205342" y="175038"/>
                    <a:pt x="201134" y="175038"/>
                  </a:cubicBezTo>
                  <a:lnTo>
                    <a:pt x="33729" y="175038"/>
                  </a:lnTo>
                  <a:lnTo>
                    <a:pt x="33729" y="7633"/>
                  </a:lnTo>
                  <a:cubicBezTo>
                    <a:pt x="33729" y="3425"/>
                    <a:pt x="30304" y="0"/>
                    <a:pt x="26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5141518" y="2206563"/>
              <a:ext cx="254406" cy="48307"/>
            </a:xfrm>
            <a:custGeom>
              <a:rect b="b" l="l" r="r" t="t"/>
              <a:pathLst>
                <a:path extrusionOk="0" h="15299" w="80572">
                  <a:moveTo>
                    <a:pt x="0" y="0"/>
                  </a:moveTo>
                  <a:lnTo>
                    <a:pt x="0" y="15299"/>
                  </a:lnTo>
                  <a:lnTo>
                    <a:pt x="72938" y="15299"/>
                  </a:lnTo>
                  <a:cubicBezTo>
                    <a:pt x="77146" y="15299"/>
                    <a:pt x="80571" y="11874"/>
                    <a:pt x="80571" y="7666"/>
                  </a:cubicBezTo>
                  <a:cubicBezTo>
                    <a:pt x="80571" y="3425"/>
                    <a:pt x="77146" y="0"/>
                    <a:pt x="7293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41"/>
          <p:cNvSpPr txBox="1"/>
          <p:nvPr>
            <p:ph type="title"/>
          </p:nvPr>
        </p:nvSpPr>
        <p:spPr>
          <a:xfrm>
            <a:off x="3392150" y="1044750"/>
            <a:ext cx="12397200" cy="857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2nd Announcement</a:t>
            </a:r>
            <a:endParaRPr/>
          </a:p>
        </p:txBody>
      </p:sp>
      <p:grpSp>
        <p:nvGrpSpPr>
          <p:cNvPr id="1273" name="Google Shape;1273;p41"/>
          <p:cNvGrpSpPr/>
          <p:nvPr/>
        </p:nvGrpSpPr>
        <p:grpSpPr>
          <a:xfrm>
            <a:off x="730139" y="2673825"/>
            <a:ext cx="9452619" cy="6526104"/>
            <a:chOff x="365069" y="1336913"/>
            <a:chExt cx="4726310" cy="3263052"/>
          </a:xfrm>
        </p:grpSpPr>
        <p:sp>
          <p:nvSpPr>
            <p:cNvPr id="1274" name="Google Shape;1274;p41"/>
            <p:cNvSpPr/>
            <p:nvPr/>
          </p:nvSpPr>
          <p:spPr>
            <a:xfrm>
              <a:off x="365069" y="4173451"/>
              <a:ext cx="4726310" cy="2290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1"/>
            <p:cNvSpPr/>
            <p:nvPr/>
          </p:nvSpPr>
          <p:spPr>
            <a:xfrm>
              <a:off x="4304889" y="4325453"/>
              <a:ext cx="313095" cy="2290"/>
            </a:xfrm>
            <a:custGeom>
              <a:rect b="b" l="l" r="r" t="t"/>
              <a:pathLst>
                <a:path extrusionOk="0" h="101" w="13811">
                  <a:moveTo>
                    <a:pt x="1" y="0"/>
                  </a:moveTo>
                  <a:lnTo>
                    <a:pt x="1" y="100"/>
                  </a:lnTo>
                  <a:lnTo>
                    <a:pt x="13811" y="100"/>
                  </a:lnTo>
                  <a:lnTo>
                    <a:pt x="138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1"/>
            <p:cNvSpPr/>
            <p:nvPr/>
          </p:nvSpPr>
          <p:spPr>
            <a:xfrm>
              <a:off x="3414094" y="4351161"/>
              <a:ext cx="81680" cy="2290"/>
            </a:xfrm>
            <a:custGeom>
              <a:rect b="b" l="l" r="r" t="t"/>
              <a:pathLst>
                <a:path extrusionOk="0" h="101" w="3603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1"/>
            <p:cNvSpPr/>
            <p:nvPr/>
          </p:nvSpPr>
          <p:spPr>
            <a:xfrm>
              <a:off x="4113576" y="4237720"/>
              <a:ext cx="181519" cy="2290"/>
            </a:xfrm>
            <a:custGeom>
              <a:rect b="b" l="l" r="r" t="t"/>
              <a:pathLst>
                <a:path extrusionOk="0" h="101" w="8007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1"/>
            <p:cNvSpPr/>
            <p:nvPr/>
          </p:nvSpPr>
          <p:spPr>
            <a:xfrm>
              <a:off x="861134" y="4253612"/>
              <a:ext cx="408377" cy="2290"/>
            </a:xfrm>
            <a:custGeom>
              <a:rect b="b" l="l" r="r" t="t"/>
              <a:pathLst>
                <a:path extrusionOk="0" h="101" w="18014">
                  <a:moveTo>
                    <a:pt x="0" y="0"/>
                  </a:moveTo>
                  <a:lnTo>
                    <a:pt x="0" y="100"/>
                  </a:lnTo>
                  <a:lnTo>
                    <a:pt x="18013" y="100"/>
                  </a:lnTo>
                  <a:lnTo>
                    <a:pt x="180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1"/>
            <p:cNvSpPr/>
            <p:nvPr/>
          </p:nvSpPr>
          <p:spPr>
            <a:xfrm>
              <a:off x="1353413" y="4253612"/>
              <a:ext cx="59781" cy="2290"/>
            </a:xfrm>
            <a:custGeom>
              <a:rect b="b" l="l" r="r" t="t"/>
              <a:pathLst>
                <a:path extrusionOk="0" h="101" w="2637">
                  <a:moveTo>
                    <a:pt x="1" y="0"/>
                  </a:moveTo>
                  <a:lnTo>
                    <a:pt x="1" y="100"/>
                  </a:lnTo>
                  <a:lnTo>
                    <a:pt x="2636" y="10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1"/>
            <p:cNvSpPr/>
            <p:nvPr/>
          </p:nvSpPr>
          <p:spPr>
            <a:xfrm>
              <a:off x="1607499" y="4293693"/>
              <a:ext cx="885558" cy="2290"/>
            </a:xfrm>
            <a:custGeom>
              <a:rect b="b" l="l" r="r" t="t"/>
              <a:pathLst>
                <a:path extrusionOk="0" h="101" w="39063">
                  <a:moveTo>
                    <a:pt x="1" y="0"/>
                  </a:moveTo>
                  <a:lnTo>
                    <a:pt x="1" y="100"/>
                  </a:lnTo>
                  <a:lnTo>
                    <a:pt x="39062" y="100"/>
                  </a:lnTo>
                  <a:lnTo>
                    <a:pt x="3906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1"/>
            <p:cNvSpPr/>
            <p:nvPr/>
          </p:nvSpPr>
          <p:spPr>
            <a:xfrm>
              <a:off x="2436314" y="2965027"/>
              <a:ext cx="175466" cy="1208447"/>
            </a:xfrm>
            <a:custGeom>
              <a:rect b="b" l="l" r="r" t="t"/>
              <a:pathLst>
                <a:path extrusionOk="0" h="53306" w="7740">
                  <a:moveTo>
                    <a:pt x="0" y="1"/>
                  </a:moveTo>
                  <a:lnTo>
                    <a:pt x="0" y="53305"/>
                  </a:lnTo>
                  <a:lnTo>
                    <a:pt x="7739" y="53305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1"/>
            <p:cNvSpPr/>
            <p:nvPr/>
          </p:nvSpPr>
          <p:spPr>
            <a:xfrm>
              <a:off x="2436314" y="3943554"/>
              <a:ext cx="127065" cy="229919"/>
            </a:xfrm>
            <a:custGeom>
              <a:rect b="b" l="l" r="r" t="t"/>
              <a:pathLst>
                <a:path extrusionOk="0" h="10142" w="5605">
                  <a:moveTo>
                    <a:pt x="0" y="1"/>
                  </a:moveTo>
                  <a:lnTo>
                    <a:pt x="0" y="10141"/>
                  </a:lnTo>
                  <a:lnTo>
                    <a:pt x="2736" y="10141"/>
                  </a:lnTo>
                  <a:lnTo>
                    <a:pt x="560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1"/>
            <p:cNvSpPr/>
            <p:nvPr/>
          </p:nvSpPr>
          <p:spPr>
            <a:xfrm>
              <a:off x="4297339" y="2965027"/>
              <a:ext cx="176214" cy="1208447"/>
            </a:xfrm>
            <a:custGeom>
              <a:rect b="b" l="l" r="r" t="t"/>
              <a:pathLst>
                <a:path extrusionOk="0" h="53306" w="7773">
                  <a:moveTo>
                    <a:pt x="0" y="1"/>
                  </a:moveTo>
                  <a:lnTo>
                    <a:pt x="0" y="53305"/>
                  </a:lnTo>
                  <a:lnTo>
                    <a:pt x="7772" y="53305"/>
                  </a:lnTo>
                  <a:lnTo>
                    <a:pt x="77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1"/>
            <p:cNvSpPr/>
            <p:nvPr/>
          </p:nvSpPr>
          <p:spPr>
            <a:xfrm>
              <a:off x="2436314" y="2965027"/>
              <a:ext cx="1915479" cy="1145674"/>
            </a:xfrm>
            <a:custGeom>
              <a:rect b="b" l="l" r="r" t="t"/>
              <a:pathLst>
                <a:path extrusionOk="0" h="50537" w="84494">
                  <a:moveTo>
                    <a:pt x="0" y="1"/>
                  </a:moveTo>
                  <a:lnTo>
                    <a:pt x="0" y="50537"/>
                  </a:lnTo>
                  <a:lnTo>
                    <a:pt x="84494" y="50537"/>
                  </a:lnTo>
                  <a:lnTo>
                    <a:pt x="8449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1"/>
            <p:cNvSpPr/>
            <p:nvPr/>
          </p:nvSpPr>
          <p:spPr>
            <a:xfrm>
              <a:off x="4224727" y="3943554"/>
              <a:ext cx="127065" cy="229919"/>
            </a:xfrm>
            <a:custGeom>
              <a:rect b="b" l="l" r="r" t="t"/>
              <a:pathLst>
                <a:path extrusionOk="0" h="10142" w="5605">
                  <a:moveTo>
                    <a:pt x="1" y="1"/>
                  </a:moveTo>
                  <a:lnTo>
                    <a:pt x="2870" y="10141"/>
                  </a:lnTo>
                  <a:lnTo>
                    <a:pt x="5605" y="10141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1"/>
            <p:cNvSpPr/>
            <p:nvPr/>
          </p:nvSpPr>
          <p:spPr>
            <a:xfrm>
              <a:off x="3720343" y="3059560"/>
              <a:ext cx="567929" cy="948309"/>
            </a:xfrm>
            <a:custGeom>
              <a:rect b="b" l="l" r="r" t="t"/>
              <a:pathLst>
                <a:path extrusionOk="0" h="41831" w="25052">
                  <a:moveTo>
                    <a:pt x="1" y="0"/>
                  </a:moveTo>
                  <a:lnTo>
                    <a:pt x="1" y="41830"/>
                  </a:lnTo>
                  <a:lnTo>
                    <a:pt x="25052" y="41830"/>
                  </a:lnTo>
                  <a:lnTo>
                    <a:pt x="250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1"/>
            <p:cNvSpPr/>
            <p:nvPr/>
          </p:nvSpPr>
          <p:spPr>
            <a:xfrm>
              <a:off x="3110089" y="3059560"/>
              <a:ext cx="567929" cy="948309"/>
            </a:xfrm>
            <a:custGeom>
              <a:rect b="b" l="l" r="r" t="t"/>
              <a:pathLst>
                <a:path extrusionOk="0" h="41831" w="25052">
                  <a:moveTo>
                    <a:pt x="0" y="0"/>
                  </a:moveTo>
                  <a:lnTo>
                    <a:pt x="0" y="41830"/>
                  </a:lnTo>
                  <a:lnTo>
                    <a:pt x="25052" y="41830"/>
                  </a:lnTo>
                  <a:lnTo>
                    <a:pt x="250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1"/>
            <p:cNvSpPr/>
            <p:nvPr/>
          </p:nvSpPr>
          <p:spPr>
            <a:xfrm>
              <a:off x="2499835" y="3059560"/>
              <a:ext cx="567929" cy="948309"/>
            </a:xfrm>
            <a:custGeom>
              <a:rect b="b" l="l" r="r" t="t"/>
              <a:pathLst>
                <a:path extrusionOk="0" h="41831" w="25052">
                  <a:moveTo>
                    <a:pt x="0" y="0"/>
                  </a:moveTo>
                  <a:lnTo>
                    <a:pt x="0" y="41830"/>
                  </a:lnTo>
                  <a:lnTo>
                    <a:pt x="25051" y="4183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1"/>
            <p:cNvSpPr/>
            <p:nvPr/>
          </p:nvSpPr>
          <p:spPr>
            <a:xfrm>
              <a:off x="1070605" y="1473794"/>
              <a:ext cx="1200875" cy="2699680"/>
            </a:xfrm>
            <a:custGeom>
              <a:rect b="b" l="l" r="r" t="t"/>
              <a:pathLst>
                <a:path extrusionOk="0" h="119086" w="52972">
                  <a:moveTo>
                    <a:pt x="0" y="0"/>
                  </a:moveTo>
                  <a:lnTo>
                    <a:pt x="0" y="119085"/>
                  </a:lnTo>
                  <a:lnTo>
                    <a:pt x="52971" y="119085"/>
                  </a:lnTo>
                  <a:lnTo>
                    <a:pt x="52971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1"/>
            <p:cNvSpPr/>
            <p:nvPr/>
          </p:nvSpPr>
          <p:spPr>
            <a:xfrm>
              <a:off x="1070605" y="1473794"/>
              <a:ext cx="1175167" cy="2699680"/>
            </a:xfrm>
            <a:custGeom>
              <a:rect b="b" l="l" r="r" t="t"/>
              <a:pathLst>
                <a:path extrusionOk="0" h="119086" w="51838">
                  <a:moveTo>
                    <a:pt x="0" y="0"/>
                  </a:moveTo>
                  <a:lnTo>
                    <a:pt x="0" y="119085"/>
                  </a:lnTo>
                  <a:lnTo>
                    <a:pt x="51837" y="119085"/>
                  </a:lnTo>
                  <a:lnTo>
                    <a:pt x="5183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1"/>
            <p:cNvSpPr/>
            <p:nvPr/>
          </p:nvSpPr>
          <p:spPr>
            <a:xfrm>
              <a:off x="1141675" y="1535048"/>
              <a:ext cx="1033004" cy="2577171"/>
            </a:xfrm>
            <a:custGeom>
              <a:rect b="b" l="l" r="r" t="t"/>
              <a:pathLst>
                <a:path extrusionOk="0" h="113682" w="45567">
                  <a:moveTo>
                    <a:pt x="1" y="0"/>
                  </a:moveTo>
                  <a:lnTo>
                    <a:pt x="1" y="113682"/>
                  </a:lnTo>
                  <a:lnTo>
                    <a:pt x="45567" y="113682"/>
                  </a:lnTo>
                  <a:lnTo>
                    <a:pt x="455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1"/>
            <p:cNvSpPr/>
            <p:nvPr/>
          </p:nvSpPr>
          <p:spPr>
            <a:xfrm>
              <a:off x="1243781" y="1733161"/>
              <a:ext cx="828815" cy="281335"/>
            </a:xfrm>
            <a:custGeom>
              <a:rect b="b" l="l" r="r" t="t"/>
              <a:pathLst>
                <a:path extrusionOk="0" h="12410" w="36560">
                  <a:moveTo>
                    <a:pt x="12409" y="1"/>
                  </a:moveTo>
                  <a:cubicBezTo>
                    <a:pt x="5537" y="1"/>
                    <a:pt x="0" y="5538"/>
                    <a:pt x="0" y="12410"/>
                  </a:cubicBezTo>
                  <a:lnTo>
                    <a:pt x="36559" y="12410"/>
                  </a:lnTo>
                  <a:cubicBezTo>
                    <a:pt x="36559" y="5538"/>
                    <a:pt x="31022" y="1"/>
                    <a:pt x="24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1"/>
            <p:cNvSpPr/>
            <p:nvPr/>
          </p:nvSpPr>
          <p:spPr>
            <a:xfrm>
              <a:off x="1243781" y="3336339"/>
              <a:ext cx="829563" cy="615559"/>
            </a:xfrm>
            <a:custGeom>
              <a:rect b="b" l="l" r="r" t="t"/>
              <a:pathLst>
                <a:path extrusionOk="0" h="27153" w="36593">
                  <a:moveTo>
                    <a:pt x="0" y="0"/>
                  </a:moveTo>
                  <a:lnTo>
                    <a:pt x="0" y="27153"/>
                  </a:lnTo>
                  <a:lnTo>
                    <a:pt x="36593" y="27153"/>
                  </a:lnTo>
                  <a:lnTo>
                    <a:pt x="3659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1"/>
            <p:cNvSpPr/>
            <p:nvPr/>
          </p:nvSpPr>
          <p:spPr>
            <a:xfrm>
              <a:off x="1707315" y="2187650"/>
              <a:ext cx="366030" cy="1069299"/>
            </a:xfrm>
            <a:custGeom>
              <a:rect b="b" l="l" r="r" t="t"/>
              <a:pathLst>
                <a:path extrusionOk="0" h="47168" w="16146">
                  <a:moveTo>
                    <a:pt x="1" y="0"/>
                  </a:moveTo>
                  <a:lnTo>
                    <a:pt x="1" y="47168"/>
                  </a:lnTo>
                  <a:lnTo>
                    <a:pt x="16146" y="47168"/>
                  </a:lnTo>
                  <a:lnTo>
                    <a:pt x="161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1"/>
            <p:cNvSpPr/>
            <p:nvPr/>
          </p:nvSpPr>
          <p:spPr>
            <a:xfrm>
              <a:off x="1243010" y="2187650"/>
              <a:ext cx="366030" cy="1069299"/>
            </a:xfrm>
            <a:custGeom>
              <a:rect b="b" l="l" r="r" t="t"/>
              <a:pathLst>
                <a:path extrusionOk="0" h="47168" w="16146">
                  <a:moveTo>
                    <a:pt x="1" y="0"/>
                  </a:moveTo>
                  <a:lnTo>
                    <a:pt x="1" y="47168"/>
                  </a:lnTo>
                  <a:lnTo>
                    <a:pt x="16146" y="47168"/>
                  </a:lnTo>
                  <a:lnTo>
                    <a:pt x="161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1"/>
            <p:cNvSpPr/>
            <p:nvPr/>
          </p:nvSpPr>
          <p:spPr>
            <a:xfrm>
              <a:off x="1202930" y="2670861"/>
              <a:ext cx="196640" cy="46904"/>
            </a:xfrm>
            <a:custGeom>
              <a:rect b="b" l="l" r="r" t="t"/>
              <a:pathLst>
                <a:path extrusionOk="0" h="2069" w="8674">
                  <a:moveTo>
                    <a:pt x="1035" y="1"/>
                  </a:moveTo>
                  <a:cubicBezTo>
                    <a:pt x="468" y="1"/>
                    <a:pt x="1" y="468"/>
                    <a:pt x="1" y="1035"/>
                  </a:cubicBezTo>
                  <a:cubicBezTo>
                    <a:pt x="1" y="1602"/>
                    <a:pt x="468" y="2069"/>
                    <a:pt x="1035" y="2069"/>
                  </a:cubicBezTo>
                  <a:lnTo>
                    <a:pt x="7673" y="2069"/>
                  </a:lnTo>
                  <a:cubicBezTo>
                    <a:pt x="8207" y="2069"/>
                    <a:pt x="8674" y="1602"/>
                    <a:pt x="8674" y="1035"/>
                  </a:cubicBezTo>
                  <a:cubicBezTo>
                    <a:pt x="8674" y="468"/>
                    <a:pt x="8207" y="1"/>
                    <a:pt x="76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1"/>
            <p:cNvSpPr/>
            <p:nvPr/>
          </p:nvSpPr>
          <p:spPr>
            <a:xfrm>
              <a:off x="1141675" y="1535048"/>
              <a:ext cx="18929" cy="2577171"/>
            </a:xfrm>
            <a:custGeom>
              <a:rect b="b" l="l" r="r" t="t"/>
              <a:pathLst>
                <a:path extrusionOk="0" h="113682" w="835">
                  <a:moveTo>
                    <a:pt x="1" y="0"/>
                  </a:moveTo>
                  <a:lnTo>
                    <a:pt x="1" y="113682"/>
                  </a:lnTo>
                  <a:lnTo>
                    <a:pt x="835" y="113682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1"/>
            <p:cNvSpPr/>
            <p:nvPr/>
          </p:nvSpPr>
          <p:spPr>
            <a:xfrm>
              <a:off x="3030676" y="1336913"/>
              <a:ext cx="1274235" cy="1331704"/>
            </a:xfrm>
            <a:custGeom>
              <a:rect b="b" l="l" r="r" t="t"/>
              <a:pathLst>
                <a:path extrusionOk="0" h="58743" w="56208">
                  <a:moveTo>
                    <a:pt x="1" y="1"/>
                  </a:moveTo>
                  <a:lnTo>
                    <a:pt x="1" y="58743"/>
                  </a:lnTo>
                  <a:lnTo>
                    <a:pt x="56208" y="58743"/>
                  </a:lnTo>
                  <a:lnTo>
                    <a:pt x="562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1"/>
            <p:cNvSpPr/>
            <p:nvPr/>
          </p:nvSpPr>
          <p:spPr>
            <a:xfrm>
              <a:off x="2998915" y="1336913"/>
              <a:ext cx="1273487" cy="1331704"/>
            </a:xfrm>
            <a:custGeom>
              <a:rect b="b" l="l" r="r" t="t"/>
              <a:pathLst>
                <a:path extrusionOk="0" h="58743" w="56175">
                  <a:moveTo>
                    <a:pt x="1" y="1"/>
                  </a:moveTo>
                  <a:lnTo>
                    <a:pt x="1" y="58743"/>
                  </a:lnTo>
                  <a:lnTo>
                    <a:pt x="56174" y="58743"/>
                  </a:lnTo>
                  <a:lnTo>
                    <a:pt x="5617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1"/>
            <p:cNvSpPr/>
            <p:nvPr/>
          </p:nvSpPr>
          <p:spPr>
            <a:xfrm>
              <a:off x="3056406" y="1398915"/>
              <a:ext cx="1158528" cy="1207699"/>
            </a:xfrm>
            <a:custGeom>
              <a:rect b="b" l="l" r="r" t="t"/>
              <a:pathLst>
                <a:path extrusionOk="0" h="53273" w="51104">
                  <a:moveTo>
                    <a:pt x="0" y="1"/>
                  </a:moveTo>
                  <a:lnTo>
                    <a:pt x="0" y="53272"/>
                  </a:lnTo>
                  <a:lnTo>
                    <a:pt x="51103" y="53272"/>
                  </a:lnTo>
                  <a:lnTo>
                    <a:pt x="511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1"/>
            <p:cNvSpPr/>
            <p:nvPr/>
          </p:nvSpPr>
          <p:spPr>
            <a:xfrm>
              <a:off x="3603887" y="1398915"/>
              <a:ext cx="64315" cy="1207699"/>
            </a:xfrm>
            <a:custGeom>
              <a:rect b="b" l="l" r="r" t="t"/>
              <a:pathLst>
                <a:path extrusionOk="0" h="53273" w="2837">
                  <a:moveTo>
                    <a:pt x="1" y="1"/>
                  </a:moveTo>
                  <a:lnTo>
                    <a:pt x="1" y="53272"/>
                  </a:lnTo>
                  <a:lnTo>
                    <a:pt x="2836" y="53272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1"/>
            <p:cNvSpPr/>
            <p:nvPr/>
          </p:nvSpPr>
          <p:spPr>
            <a:xfrm>
              <a:off x="3056406" y="1398915"/>
              <a:ext cx="24212" cy="1207699"/>
            </a:xfrm>
            <a:custGeom>
              <a:rect b="b" l="l" r="r" t="t"/>
              <a:pathLst>
                <a:path extrusionOk="0" h="53273" w="1068">
                  <a:moveTo>
                    <a:pt x="0" y="1"/>
                  </a:moveTo>
                  <a:lnTo>
                    <a:pt x="0" y="53272"/>
                  </a:lnTo>
                  <a:lnTo>
                    <a:pt x="1068" y="53272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1"/>
            <p:cNvSpPr/>
            <p:nvPr/>
          </p:nvSpPr>
          <p:spPr>
            <a:xfrm>
              <a:off x="3668179" y="1398915"/>
              <a:ext cx="24212" cy="1207699"/>
            </a:xfrm>
            <a:custGeom>
              <a:rect b="b" l="l" r="r" t="t"/>
              <a:pathLst>
                <a:path extrusionOk="0" h="53273" w="1068">
                  <a:moveTo>
                    <a:pt x="0" y="1"/>
                  </a:moveTo>
                  <a:lnTo>
                    <a:pt x="0" y="53272"/>
                  </a:lnTo>
                  <a:lnTo>
                    <a:pt x="1067" y="53272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1"/>
            <p:cNvSpPr/>
            <p:nvPr/>
          </p:nvSpPr>
          <p:spPr>
            <a:xfrm>
              <a:off x="2776591" y="1763403"/>
              <a:ext cx="415201" cy="378884"/>
            </a:xfrm>
            <a:custGeom>
              <a:rect b="b" l="l" r="r" t="t"/>
              <a:pathLst>
                <a:path extrusionOk="0" h="16713" w="18315">
                  <a:moveTo>
                    <a:pt x="2165" y="1"/>
                  </a:moveTo>
                  <a:cubicBezTo>
                    <a:pt x="2122" y="1"/>
                    <a:pt x="2079" y="1"/>
                    <a:pt x="2036" y="1"/>
                  </a:cubicBezTo>
                  <a:cubicBezTo>
                    <a:pt x="1" y="1"/>
                    <a:pt x="8207" y="3203"/>
                    <a:pt x="11643" y="6739"/>
                  </a:cubicBezTo>
                  <a:cubicBezTo>
                    <a:pt x="14311" y="9508"/>
                    <a:pt x="17313" y="14144"/>
                    <a:pt x="18314" y="16713"/>
                  </a:cubicBezTo>
                  <a:cubicBezTo>
                    <a:pt x="17647" y="11309"/>
                    <a:pt x="17280" y="7473"/>
                    <a:pt x="14812" y="4704"/>
                  </a:cubicBezTo>
                  <a:cubicBezTo>
                    <a:pt x="12331" y="1959"/>
                    <a:pt x="7291" y="1"/>
                    <a:pt x="21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1"/>
            <p:cNvSpPr/>
            <p:nvPr/>
          </p:nvSpPr>
          <p:spPr>
            <a:xfrm>
              <a:off x="3177396" y="1842023"/>
              <a:ext cx="359773" cy="396317"/>
            </a:xfrm>
            <a:custGeom>
              <a:rect b="b" l="l" r="r" t="t"/>
              <a:pathLst>
                <a:path extrusionOk="0" h="17482" w="15870">
                  <a:moveTo>
                    <a:pt x="14153" y="0"/>
                  </a:moveTo>
                  <a:cubicBezTo>
                    <a:pt x="14130" y="0"/>
                    <a:pt x="14104" y="1"/>
                    <a:pt x="14077" y="2"/>
                  </a:cubicBezTo>
                  <a:cubicBezTo>
                    <a:pt x="8907" y="236"/>
                    <a:pt x="4137" y="2471"/>
                    <a:pt x="2068" y="5339"/>
                  </a:cubicBezTo>
                  <a:cubicBezTo>
                    <a:pt x="0" y="8208"/>
                    <a:pt x="200" y="12044"/>
                    <a:pt x="334" y="17481"/>
                  </a:cubicBezTo>
                  <a:cubicBezTo>
                    <a:pt x="968" y="14846"/>
                    <a:pt x="3269" y="10076"/>
                    <a:pt x="5504" y="7207"/>
                  </a:cubicBezTo>
                  <a:cubicBezTo>
                    <a:pt x="8334" y="3555"/>
                    <a:pt x="15870" y="0"/>
                    <a:pt x="141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1"/>
            <p:cNvSpPr/>
            <p:nvPr/>
          </p:nvSpPr>
          <p:spPr>
            <a:xfrm>
              <a:off x="895162" y="4385937"/>
              <a:ext cx="3666102" cy="214027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1"/>
            <p:cNvSpPr/>
            <p:nvPr/>
          </p:nvSpPr>
          <p:spPr>
            <a:xfrm>
              <a:off x="859615" y="1572862"/>
              <a:ext cx="2767735" cy="250322"/>
            </a:xfrm>
            <a:custGeom>
              <a:rect b="b" l="l" r="r" t="t"/>
              <a:pathLst>
                <a:path extrusionOk="0" h="11042" w="122088">
                  <a:moveTo>
                    <a:pt x="2602" y="0"/>
                  </a:moveTo>
                  <a:cubicBezTo>
                    <a:pt x="1168" y="0"/>
                    <a:pt x="1" y="1168"/>
                    <a:pt x="1" y="2602"/>
                  </a:cubicBezTo>
                  <a:lnTo>
                    <a:pt x="1" y="11041"/>
                  </a:lnTo>
                  <a:lnTo>
                    <a:pt x="122088" y="11041"/>
                  </a:lnTo>
                  <a:lnTo>
                    <a:pt x="122088" y="2602"/>
                  </a:lnTo>
                  <a:cubicBezTo>
                    <a:pt x="122054" y="1168"/>
                    <a:pt x="120887" y="0"/>
                    <a:pt x="1194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1"/>
            <p:cNvSpPr/>
            <p:nvPr/>
          </p:nvSpPr>
          <p:spPr>
            <a:xfrm>
              <a:off x="1272504" y="1647582"/>
              <a:ext cx="117227" cy="99975"/>
            </a:xfrm>
            <a:custGeom>
              <a:rect b="b" l="l" r="r" t="t"/>
              <a:pathLst>
                <a:path extrusionOk="0" h="4410" w="5171">
                  <a:moveTo>
                    <a:pt x="2936" y="473"/>
                  </a:moveTo>
                  <a:cubicBezTo>
                    <a:pt x="3903" y="473"/>
                    <a:pt x="4704" y="1241"/>
                    <a:pt x="4704" y="2208"/>
                  </a:cubicBezTo>
                  <a:cubicBezTo>
                    <a:pt x="4704" y="3267"/>
                    <a:pt x="3837" y="3960"/>
                    <a:pt x="2935" y="3960"/>
                  </a:cubicBezTo>
                  <a:cubicBezTo>
                    <a:pt x="2501" y="3960"/>
                    <a:pt x="2059" y="3800"/>
                    <a:pt x="1702" y="3442"/>
                  </a:cubicBezTo>
                  <a:cubicBezTo>
                    <a:pt x="601" y="2341"/>
                    <a:pt x="1402" y="473"/>
                    <a:pt x="2936" y="473"/>
                  </a:cubicBezTo>
                  <a:close/>
                  <a:moveTo>
                    <a:pt x="2933" y="1"/>
                  </a:moveTo>
                  <a:cubicBezTo>
                    <a:pt x="2392" y="1"/>
                    <a:pt x="1843" y="199"/>
                    <a:pt x="1402" y="640"/>
                  </a:cubicBezTo>
                  <a:cubicBezTo>
                    <a:pt x="1" y="2041"/>
                    <a:pt x="968" y="4410"/>
                    <a:pt x="2936" y="4410"/>
                  </a:cubicBezTo>
                  <a:cubicBezTo>
                    <a:pt x="4170" y="4410"/>
                    <a:pt x="5171" y="3442"/>
                    <a:pt x="5171" y="2208"/>
                  </a:cubicBezTo>
                  <a:cubicBezTo>
                    <a:pt x="5171" y="875"/>
                    <a:pt x="4069" y="1"/>
                    <a:pt x="293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1"/>
            <p:cNvSpPr/>
            <p:nvPr/>
          </p:nvSpPr>
          <p:spPr>
            <a:xfrm>
              <a:off x="1113701" y="1647582"/>
              <a:ext cx="116478" cy="99975"/>
            </a:xfrm>
            <a:custGeom>
              <a:rect b="b" l="l" r="r" t="t"/>
              <a:pathLst>
                <a:path extrusionOk="0" h="4410" w="5138">
                  <a:moveTo>
                    <a:pt x="2936" y="473"/>
                  </a:moveTo>
                  <a:cubicBezTo>
                    <a:pt x="3903" y="473"/>
                    <a:pt x="4671" y="1241"/>
                    <a:pt x="4704" y="2208"/>
                  </a:cubicBezTo>
                  <a:cubicBezTo>
                    <a:pt x="4681" y="3267"/>
                    <a:pt x="3822" y="3960"/>
                    <a:pt x="2928" y="3960"/>
                  </a:cubicBezTo>
                  <a:cubicBezTo>
                    <a:pt x="2498" y="3960"/>
                    <a:pt x="2059" y="3800"/>
                    <a:pt x="1702" y="3442"/>
                  </a:cubicBezTo>
                  <a:cubicBezTo>
                    <a:pt x="601" y="2341"/>
                    <a:pt x="1368" y="473"/>
                    <a:pt x="2936" y="473"/>
                  </a:cubicBezTo>
                  <a:close/>
                  <a:moveTo>
                    <a:pt x="2914" y="1"/>
                  </a:moveTo>
                  <a:cubicBezTo>
                    <a:pt x="2373" y="1"/>
                    <a:pt x="1820" y="199"/>
                    <a:pt x="1368" y="640"/>
                  </a:cubicBezTo>
                  <a:cubicBezTo>
                    <a:pt x="1" y="2041"/>
                    <a:pt x="968" y="4410"/>
                    <a:pt x="2936" y="4410"/>
                  </a:cubicBezTo>
                  <a:cubicBezTo>
                    <a:pt x="4170" y="4410"/>
                    <a:pt x="5138" y="3442"/>
                    <a:pt x="5138" y="2208"/>
                  </a:cubicBezTo>
                  <a:cubicBezTo>
                    <a:pt x="5138" y="875"/>
                    <a:pt x="4051" y="1"/>
                    <a:pt x="291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1"/>
            <p:cNvSpPr/>
            <p:nvPr/>
          </p:nvSpPr>
          <p:spPr>
            <a:xfrm>
              <a:off x="954149" y="1647582"/>
              <a:ext cx="117227" cy="99975"/>
            </a:xfrm>
            <a:custGeom>
              <a:rect b="b" l="l" r="r" t="t"/>
              <a:pathLst>
                <a:path extrusionOk="0" h="4410" w="5171">
                  <a:moveTo>
                    <a:pt x="2969" y="473"/>
                  </a:moveTo>
                  <a:cubicBezTo>
                    <a:pt x="3936" y="473"/>
                    <a:pt x="4704" y="1241"/>
                    <a:pt x="4704" y="2208"/>
                  </a:cubicBezTo>
                  <a:cubicBezTo>
                    <a:pt x="4704" y="3267"/>
                    <a:pt x="3852" y="3960"/>
                    <a:pt x="2960" y="3960"/>
                  </a:cubicBezTo>
                  <a:cubicBezTo>
                    <a:pt x="2531" y="3960"/>
                    <a:pt x="2092" y="3800"/>
                    <a:pt x="1735" y="3442"/>
                  </a:cubicBezTo>
                  <a:cubicBezTo>
                    <a:pt x="634" y="2341"/>
                    <a:pt x="1401" y="473"/>
                    <a:pt x="2969" y="473"/>
                  </a:cubicBezTo>
                  <a:close/>
                  <a:moveTo>
                    <a:pt x="2947" y="1"/>
                  </a:moveTo>
                  <a:cubicBezTo>
                    <a:pt x="2406" y="1"/>
                    <a:pt x="1853" y="199"/>
                    <a:pt x="1401" y="640"/>
                  </a:cubicBezTo>
                  <a:cubicBezTo>
                    <a:pt x="0" y="2041"/>
                    <a:pt x="1001" y="4410"/>
                    <a:pt x="2969" y="4410"/>
                  </a:cubicBezTo>
                  <a:cubicBezTo>
                    <a:pt x="4170" y="4410"/>
                    <a:pt x="5171" y="3442"/>
                    <a:pt x="5171" y="2208"/>
                  </a:cubicBezTo>
                  <a:cubicBezTo>
                    <a:pt x="5171" y="875"/>
                    <a:pt x="4084" y="1"/>
                    <a:pt x="2947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1"/>
            <p:cNvSpPr/>
            <p:nvPr/>
          </p:nvSpPr>
          <p:spPr>
            <a:xfrm>
              <a:off x="859615" y="1823161"/>
              <a:ext cx="2767735" cy="1822487"/>
            </a:xfrm>
            <a:custGeom>
              <a:rect b="b" l="l" r="r" t="t"/>
              <a:pathLst>
                <a:path extrusionOk="0" h="80392" w="122088">
                  <a:moveTo>
                    <a:pt x="1" y="0"/>
                  </a:moveTo>
                  <a:lnTo>
                    <a:pt x="1" y="77789"/>
                  </a:lnTo>
                  <a:cubicBezTo>
                    <a:pt x="1" y="79224"/>
                    <a:pt x="1168" y="80391"/>
                    <a:pt x="2602" y="80391"/>
                  </a:cubicBezTo>
                  <a:lnTo>
                    <a:pt x="119453" y="80391"/>
                  </a:lnTo>
                  <a:cubicBezTo>
                    <a:pt x="120887" y="80391"/>
                    <a:pt x="122054" y="79224"/>
                    <a:pt x="122088" y="77789"/>
                  </a:cubicBezTo>
                  <a:lnTo>
                    <a:pt x="1220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" name="Google Shape;1312;p41"/>
          <p:cNvSpPr txBox="1"/>
          <p:nvPr>
            <p:ph idx="4294967295" type="body"/>
          </p:nvPr>
        </p:nvSpPr>
        <p:spPr>
          <a:xfrm>
            <a:off x="11652650" y="2687371"/>
            <a:ext cx="3967200" cy="141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Mercury is the closest planet to the Sun</a:t>
            </a:r>
            <a:endParaRPr sz="2800"/>
          </a:p>
        </p:txBody>
      </p:sp>
      <p:sp>
        <p:nvSpPr>
          <p:cNvPr id="1313" name="Google Shape;1313;p41"/>
          <p:cNvSpPr txBox="1"/>
          <p:nvPr>
            <p:ph idx="4294967295" type="body"/>
          </p:nvPr>
        </p:nvSpPr>
        <p:spPr>
          <a:xfrm>
            <a:off x="11652655" y="4328597"/>
            <a:ext cx="3967200" cy="141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Venus is the second planet from the Sun</a:t>
            </a:r>
            <a:endParaRPr sz="2800"/>
          </a:p>
        </p:txBody>
      </p:sp>
      <p:sp>
        <p:nvSpPr>
          <p:cNvPr id="1314" name="Google Shape;1314;p41"/>
          <p:cNvSpPr txBox="1"/>
          <p:nvPr>
            <p:ph idx="4294967295" type="body"/>
          </p:nvPr>
        </p:nvSpPr>
        <p:spPr>
          <a:xfrm>
            <a:off x="11652654" y="5969824"/>
            <a:ext cx="3967200" cy="141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Saturn is composed of hydrogen and helium</a:t>
            </a:r>
            <a:endParaRPr sz="2800"/>
          </a:p>
        </p:txBody>
      </p:sp>
      <p:sp>
        <p:nvSpPr>
          <p:cNvPr id="1315" name="Google Shape;1315;p41"/>
          <p:cNvSpPr txBox="1"/>
          <p:nvPr>
            <p:ph idx="4294967295" type="title"/>
          </p:nvPr>
        </p:nvSpPr>
        <p:spPr>
          <a:xfrm>
            <a:off x="10430460" y="2842471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</a:rPr>
              <a:t>10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316" name="Google Shape;1316;p41"/>
          <p:cNvSpPr txBox="1"/>
          <p:nvPr>
            <p:ph idx="4294967295" type="title"/>
          </p:nvPr>
        </p:nvSpPr>
        <p:spPr>
          <a:xfrm>
            <a:off x="10430460" y="4483721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</a:rPr>
              <a:t>31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317" name="Google Shape;1317;p41"/>
          <p:cNvSpPr txBox="1"/>
          <p:nvPr>
            <p:ph idx="4294967295" type="title"/>
          </p:nvPr>
        </p:nvSpPr>
        <p:spPr>
          <a:xfrm>
            <a:off x="10430460" y="6124971"/>
            <a:ext cx="1105800" cy="1105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</a:rPr>
              <a:t>18</a:t>
            </a:r>
            <a:endParaRPr sz="4000">
              <a:solidFill>
                <a:schemeClr val="lt1"/>
              </a:solidFill>
            </a:endParaRPr>
          </a:p>
        </p:txBody>
      </p:sp>
      <p:pic>
        <p:nvPicPr>
          <p:cNvPr id="1318" name="Google Shape;1318;p41"/>
          <p:cNvPicPr preferRelativeResize="0"/>
          <p:nvPr/>
        </p:nvPicPr>
        <p:blipFill rotWithShape="1">
          <a:blip r:embed="rId3">
            <a:alphaModFix/>
          </a:blip>
          <a:srcRect b="6768" l="0" r="0" t="0"/>
          <a:stretch/>
        </p:blipFill>
        <p:spPr>
          <a:xfrm>
            <a:off x="1752500" y="3747650"/>
            <a:ext cx="5467400" cy="312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9" name="Google Shape;1319;p41"/>
          <p:cNvGrpSpPr/>
          <p:nvPr/>
        </p:nvGrpSpPr>
        <p:grpSpPr>
          <a:xfrm>
            <a:off x="5560753" y="4450926"/>
            <a:ext cx="3802258" cy="3367447"/>
            <a:chOff x="2780376" y="2225463"/>
            <a:chExt cx="1901129" cy="1683724"/>
          </a:xfrm>
        </p:grpSpPr>
        <p:sp>
          <p:nvSpPr>
            <p:cNvPr id="1320" name="Google Shape;1320;p41"/>
            <p:cNvSpPr/>
            <p:nvPr/>
          </p:nvSpPr>
          <p:spPr>
            <a:xfrm>
              <a:off x="2780376" y="2225463"/>
              <a:ext cx="846974" cy="1420185"/>
            </a:xfrm>
            <a:custGeom>
              <a:rect b="b" l="l" r="r" t="t"/>
              <a:pathLst>
                <a:path extrusionOk="0" h="62646" w="37361">
                  <a:moveTo>
                    <a:pt x="37361" y="0"/>
                  </a:moveTo>
                  <a:cubicBezTo>
                    <a:pt x="19581" y="3970"/>
                    <a:pt x="6939" y="19714"/>
                    <a:pt x="6939" y="37927"/>
                  </a:cubicBezTo>
                  <a:cubicBezTo>
                    <a:pt x="6906" y="40496"/>
                    <a:pt x="7173" y="43031"/>
                    <a:pt x="7673" y="45533"/>
                  </a:cubicBezTo>
                  <a:cubicBezTo>
                    <a:pt x="2936" y="48335"/>
                    <a:pt x="1" y="53439"/>
                    <a:pt x="1" y="58976"/>
                  </a:cubicBezTo>
                  <a:cubicBezTo>
                    <a:pt x="1" y="60210"/>
                    <a:pt x="134" y="61444"/>
                    <a:pt x="434" y="62645"/>
                  </a:cubicBezTo>
                  <a:lnTo>
                    <a:pt x="34726" y="62645"/>
                  </a:lnTo>
                  <a:cubicBezTo>
                    <a:pt x="36160" y="62645"/>
                    <a:pt x="37327" y="61478"/>
                    <a:pt x="37361" y="60043"/>
                  </a:cubicBezTo>
                  <a:lnTo>
                    <a:pt x="37361" y="0"/>
                  </a:lnTo>
                  <a:close/>
                </a:path>
              </a:pathLst>
            </a:custGeom>
            <a:solidFill>
              <a:srgbClr val="B7B7B7">
                <a:alpha val="286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1" name="Google Shape;1321;p41"/>
            <p:cNvGrpSpPr/>
            <p:nvPr/>
          </p:nvGrpSpPr>
          <p:grpSpPr>
            <a:xfrm>
              <a:off x="2855255" y="2336251"/>
              <a:ext cx="1826250" cy="1572935"/>
              <a:chOff x="2855255" y="2336251"/>
              <a:chExt cx="1826250" cy="1572935"/>
            </a:xfrm>
          </p:grpSpPr>
          <p:sp>
            <p:nvSpPr>
              <p:cNvPr id="1322" name="Google Shape;1322;p41"/>
              <p:cNvSpPr/>
              <p:nvPr/>
            </p:nvSpPr>
            <p:spPr>
              <a:xfrm>
                <a:off x="3818662" y="3045188"/>
                <a:ext cx="370564" cy="47698"/>
              </a:xfrm>
              <a:custGeom>
                <a:rect b="b" l="l" r="r" t="t"/>
                <a:pathLst>
                  <a:path extrusionOk="0" h="2104" w="16346">
                    <a:moveTo>
                      <a:pt x="0" y="1"/>
                    </a:moveTo>
                    <a:cubicBezTo>
                      <a:pt x="1535" y="1340"/>
                      <a:pt x="3518" y="2103"/>
                      <a:pt x="5573" y="2103"/>
                    </a:cubicBezTo>
                    <a:cubicBezTo>
                      <a:pt x="5616" y="2103"/>
                      <a:pt x="5660" y="2103"/>
                      <a:pt x="5704" y="2102"/>
                    </a:cubicBezTo>
                    <a:lnTo>
                      <a:pt x="10641" y="2102"/>
                    </a:lnTo>
                    <a:cubicBezTo>
                      <a:pt x="10685" y="2103"/>
                      <a:pt x="10729" y="2103"/>
                      <a:pt x="10773" y="2103"/>
                    </a:cubicBezTo>
                    <a:cubicBezTo>
                      <a:pt x="12827" y="2103"/>
                      <a:pt x="14810" y="1340"/>
                      <a:pt x="16345" y="1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41"/>
              <p:cNvSpPr/>
              <p:nvPr/>
            </p:nvSpPr>
            <p:spPr>
              <a:xfrm>
                <a:off x="3203104" y="3045188"/>
                <a:ext cx="370564" cy="47698"/>
              </a:xfrm>
              <a:custGeom>
                <a:rect b="b" l="l" r="r" t="t"/>
                <a:pathLst>
                  <a:path extrusionOk="0" h="2104" w="16346">
                    <a:moveTo>
                      <a:pt x="0" y="1"/>
                    </a:moveTo>
                    <a:cubicBezTo>
                      <a:pt x="1535" y="1340"/>
                      <a:pt x="3518" y="2103"/>
                      <a:pt x="5542" y="2103"/>
                    </a:cubicBezTo>
                    <a:cubicBezTo>
                      <a:pt x="5585" y="2103"/>
                      <a:pt x="5628" y="2103"/>
                      <a:pt x="5671" y="2102"/>
                    </a:cubicBezTo>
                    <a:lnTo>
                      <a:pt x="10641" y="2102"/>
                    </a:lnTo>
                    <a:cubicBezTo>
                      <a:pt x="10685" y="2103"/>
                      <a:pt x="10729" y="2103"/>
                      <a:pt x="10773" y="2103"/>
                    </a:cubicBezTo>
                    <a:cubicBezTo>
                      <a:pt x="12828" y="2103"/>
                      <a:pt x="14810" y="1340"/>
                      <a:pt x="16345" y="1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41"/>
              <p:cNvSpPr/>
              <p:nvPr/>
            </p:nvSpPr>
            <p:spPr>
              <a:xfrm>
                <a:off x="2955071" y="2336251"/>
                <a:ext cx="1726434" cy="1572935"/>
              </a:xfrm>
              <a:custGeom>
                <a:rect b="b" l="l" r="r" t="t"/>
                <a:pathLst>
                  <a:path extrusionOk="0" h="69384" w="76155">
                    <a:moveTo>
                      <a:pt x="38077" y="0"/>
                    </a:moveTo>
                    <a:cubicBezTo>
                      <a:pt x="29196" y="0"/>
                      <a:pt x="20315" y="3386"/>
                      <a:pt x="13543" y="10157"/>
                    </a:cubicBezTo>
                    <a:cubicBezTo>
                      <a:pt x="0" y="23700"/>
                      <a:pt x="0" y="45683"/>
                      <a:pt x="13543" y="59226"/>
                    </a:cubicBezTo>
                    <a:cubicBezTo>
                      <a:pt x="20315" y="65997"/>
                      <a:pt x="29196" y="69383"/>
                      <a:pt x="38077" y="69383"/>
                    </a:cubicBezTo>
                    <a:cubicBezTo>
                      <a:pt x="46959" y="69383"/>
                      <a:pt x="55840" y="65997"/>
                      <a:pt x="62612" y="59226"/>
                    </a:cubicBezTo>
                    <a:cubicBezTo>
                      <a:pt x="76155" y="45683"/>
                      <a:pt x="76155" y="23700"/>
                      <a:pt x="62612" y="10157"/>
                    </a:cubicBezTo>
                    <a:cubicBezTo>
                      <a:pt x="55840" y="3386"/>
                      <a:pt x="46959" y="0"/>
                      <a:pt x="38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41"/>
              <p:cNvSpPr/>
              <p:nvPr/>
            </p:nvSpPr>
            <p:spPr>
              <a:xfrm>
                <a:off x="3035233" y="2405055"/>
                <a:ext cx="1573683" cy="1433605"/>
              </a:xfrm>
              <a:custGeom>
                <a:rect b="b" l="l" r="r" t="t"/>
                <a:pathLst>
                  <a:path extrusionOk="0" h="63238" w="69417">
                    <a:moveTo>
                      <a:pt x="34696" y="1"/>
                    </a:moveTo>
                    <a:cubicBezTo>
                      <a:pt x="26602" y="1"/>
                      <a:pt x="18513" y="3086"/>
                      <a:pt x="12342" y="9257"/>
                    </a:cubicBezTo>
                    <a:cubicBezTo>
                      <a:pt x="0" y="21599"/>
                      <a:pt x="0" y="41614"/>
                      <a:pt x="12342" y="53956"/>
                    </a:cubicBezTo>
                    <a:cubicBezTo>
                      <a:pt x="18513" y="60144"/>
                      <a:pt x="26602" y="63238"/>
                      <a:pt x="34696" y="63238"/>
                    </a:cubicBezTo>
                    <a:cubicBezTo>
                      <a:pt x="42789" y="63238"/>
                      <a:pt x="50886" y="60144"/>
                      <a:pt x="57074" y="53956"/>
                    </a:cubicBezTo>
                    <a:cubicBezTo>
                      <a:pt x="69416" y="41614"/>
                      <a:pt x="69416" y="21599"/>
                      <a:pt x="57074" y="9257"/>
                    </a:cubicBezTo>
                    <a:cubicBezTo>
                      <a:pt x="50886" y="3086"/>
                      <a:pt x="42789" y="1"/>
                      <a:pt x="346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41"/>
              <p:cNvSpPr/>
              <p:nvPr/>
            </p:nvSpPr>
            <p:spPr>
              <a:xfrm>
                <a:off x="3322575" y="2640619"/>
                <a:ext cx="296456" cy="475685"/>
              </a:xfrm>
              <a:custGeom>
                <a:rect b="b" l="l" r="r" t="t"/>
                <a:pathLst>
                  <a:path extrusionOk="0" h="20983" w="13077">
                    <a:moveTo>
                      <a:pt x="4838" y="16345"/>
                    </a:moveTo>
                    <a:cubicBezTo>
                      <a:pt x="4871" y="16379"/>
                      <a:pt x="4871" y="16412"/>
                      <a:pt x="4871" y="16446"/>
                    </a:cubicBezTo>
                    <a:cubicBezTo>
                      <a:pt x="4889" y="16501"/>
                      <a:pt x="4887" y="16525"/>
                      <a:pt x="4877" y="16525"/>
                    </a:cubicBezTo>
                    <a:cubicBezTo>
                      <a:pt x="4868" y="16525"/>
                      <a:pt x="4853" y="16509"/>
                      <a:pt x="4838" y="16479"/>
                    </a:cubicBezTo>
                    <a:cubicBezTo>
                      <a:pt x="4838" y="16446"/>
                      <a:pt x="4838" y="16379"/>
                      <a:pt x="4838" y="16345"/>
                    </a:cubicBezTo>
                    <a:close/>
                    <a:moveTo>
                      <a:pt x="11342" y="0"/>
                    </a:moveTo>
                    <a:lnTo>
                      <a:pt x="9341" y="2602"/>
                    </a:lnTo>
                    <a:cubicBezTo>
                      <a:pt x="9341" y="2602"/>
                      <a:pt x="7573" y="3937"/>
                      <a:pt x="6906" y="5104"/>
                    </a:cubicBezTo>
                    <a:cubicBezTo>
                      <a:pt x="6105" y="5871"/>
                      <a:pt x="5405" y="6672"/>
                      <a:pt x="4671" y="7506"/>
                    </a:cubicBezTo>
                    <a:cubicBezTo>
                      <a:pt x="3870" y="8473"/>
                      <a:pt x="3103" y="9474"/>
                      <a:pt x="2403" y="10508"/>
                    </a:cubicBezTo>
                    <a:cubicBezTo>
                      <a:pt x="1635" y="11609"/>
                      <a:pt x="1002" y="12843"/>
                      <a:pt x="535" y="14077"/>
                    </a:cubicBezTo>
                    <a:cubicBezTo>
                      <a:pt x="234" y="14878"/>
                      <a:pt x="68" y="15745"/>
                      <a:pt x="34" y="16579"/>
                    </a:cubicBezTo>
                    <a:cubicBezTo>
                      <a:pt x="1" y="17213"/>
                      <a:pt x="134" y="17813"/>
                      <a:pt x="334" y="18347"/>
                    </a:cubicBezTo>
                    <a:cubicBezTo>
                      <a:pt x="635" y="19047"/>
                      <a:pt x="1068" y="19648"/>
                      <a:pt x="1669" y="20115"/>
                    </a:cubicBezTo>
                    <a:lnTo>
                      <a:pt x="2102" y="20448"/>
                    </a:lnTo>
                    <a:lnTo>
                      <a:pt x="2769" y="20582"/>
                    </a:lnTo>
                    <a:cubicBezTo>
                      <a:pt x="4070" y="20815"/>
                      <a:pt x="5405" y="20949"/>
                      <a:pt x="6739" y="20982"/>
                    </a:cubicBezTo>
                    <a:lnTo>
                      <a:pt x="7273" y="20915"/>
                    </a:lnTo>
                    <a:lnTo>
                      <a:pt x="6739" y="15645"/>
                    </a:lnTo>
                    <a:cubicBezTo>
                      <a:pt x="6272" y="15645"/>
                      <a:pt x="5305" y="15712"/>
                      <a:pt x="4871" y="15712"/>
                    </a:cubicBezTo>
                    <a:cubicBezTo>
                      <a:pt x="4871" y="15645"/>
                      <a:pt x="4904" y="15545"/>
                      <a:pt x="4938" y="15478"/>
                    </a:cubicBezTo>
                    <a:cubicBezTo>
                      <a:pt x="5205" y="14444"/>
                      <a:pt x="5571" y="13477"/>
                      <a:pt x="6005" y="12543"/>
                    </a:cubicBezTo>
                    <a:cubicBezTo>
                      <a:pt x="6472" y="11542"/>
                      <a:pt x="7039" y="10508"/>
                      <a:pt x="7573" y="9507"/>
                    </a:cubicBezTo>
                    <a:cubicBezTo>
                      <a:pt x="8073" y="8607"/>
                      <a:pt x="8607" y="7706"/>
                      <a:pt x="9107" y="6839"/>
                    </a:cubicBezTo>
                    <a:lnTo>
                      <a:pt x="11609" y="5271"/>
                    </a:lnTo>
                    <a:lnTo>
                      <a:pt x="13077" y="2669"/>
                    </a:lnTo>
                    <a:lnTo>
                      <a:pt x="11342" y="0"/>
                    </a:ln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41"/>
              <p:cNvSpPr/>
              <p:nvPr/>
            </p:nvSpPr>
            <p:spPr>
              <a:xfrm>
                <a:off x="3730930" y="2747712"/>
                <a:ext cx="186801" cy="266486"/>
              </a:xfrm>
              <a:custGeom>
                <a:rect b="b" l="l" r="r" t="t"/>
                <a:pathLst>
                  <a:path extrusionOk="0" h="11755" w="8240">
                    <a:moveTo>
                      <a:pt x="5272" y="0"/>
                    </a:moveTo>
                    <a:cubicBezTo>
                      <a:pt x="4808" y="0"/>
                      <a:pt x="4331" y="96"/>
                      <a:pt x="3903" y="347"/>
                    </a:cubicBezTo>
                    <a:cubicBezTo>
                      <a:pt x="2603" y="1114"/>
                      <a:pt x="2436" y="2181"/>
                      <a:pt x="2903" y="3449"/>
                    </a:cubicBezTo>
                    <a:cubicBezTo>
                      <a:pt x="2903" y="3516"/>
                      <a:pt x="2936" y="3616"/>
                      <a:pt x="2969" y="3716"/>
                    </a:cubicBezTo>
                    <a:cubicBezTo>
                      <a:pt x="3003" y="3916"/>
                      <a:pt x="3003" y="4116"/>
                      <a:pt x="3036" y="4316"/>
                    </a:cubicBezTo>
                    <a:cubicBezTo>
                      <a:pt x="3136" y="5650"/>
                      <a:pt x="2769" y="6885"/>
                      <a:pt x="1268" y="7585"/>
                    </a:cubicBezTo>
                    <a:cubicBezTo>
                      <a:pt x="1268" y="7685"/>
                      <a:pt x="1068" y="7752"/>
                      <a:pt x="1001" y="7819"/>
                    </a:cubicBezTo>
                    <a:cubicBezTo>
                      <a:pt x="468" y="8286"/>
                      <a:pt x="101" y="8986"/>
                      <a:pt x="1" y="9720"/>
                    </a:cubicBezTo>
                    <a:cubicBezTo>
                      <a:pt x="1" y="10254"/>
                      <a:pt x="534" y="10687"/>
                      <a:pt x="1135" y="11188"/>
                    </a:cubicBezTo>
                    <a:lnTo>
                      <a:pt x="1969" y="11755"/>
                    </a:lnTo>
                    <a:lnTo>
                      <a:pt x="3103" y="11655"/>
                    </a:lnTo>
                    <a:cubicBezTo>
                      <a:pt x="6605" y="10621"/>
                      <a:pt x="8240" y="7418"/>
                      <a:pt x="8173" y="7185"/>
                    </a:cubicBezTo>
                    <a:cubicBezTo>
                      <a:pt x="7273" y="5717"/>
                      <a:pt x="7273" y="3115"/>
                      <a:pt x="7539" y="880"/>
                    </a:cubicBezTo>
                    <a:cubicBezTo>
                      <a:pt x="7588" y="640"/>
                      <a:pt x="6473" y="0"/>
                      <a:pt x="5272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41"/>
              <p:cNvSpPr/>
              <p:nvPr/>
            </p:nvSpPr>
            <p:spPr>
              <a:xfrm>
                <a:off x="3462471" y="2911344"/>
                <a:ext cx="836387" cy="756226"/>
              </a:xfrm>
              <a:custGeom>
                <a:rect b="b" l="l" r="r" t="t"/>
                <a:pathLst>
                  <a:path extrusionOk="0" h="33358" w="36894">
                    <a:moveTo>
                      <a:pt x="19982" y="0"/>
                    </a:moveTo>
                    <a:cubicBezTo>
                      <a:pt x="19582" y="901"/>
                      <a:pt x="18214" y="3069"/>
                      <a:pt x="14711" y="4103"/>
                    </a:cubicBezTo>
                    <a:lnTo>
                      <a:pt x="13844" y="4303"/>
                    </a:lnTo>
                    <a:lnTo>
                      <a:pt x="13010" y="3870"/>
                    </a:lnTo>
                    <a:cubicBezTo>
                      <a:pt x="12476" y="3503"/>
                      <a:pt x="12143" y="2902"/>
                      <a:pt x="12076" y="2269"/>
                    </a:cubicBezTo>
                    <a:cubicBezTo>
                      <a:pt x="12143" y="1635"/>
                      <a:pt x="12476" y="1001"/>
                      <a:pt x="13010" y="601"/>
                    </a:cubicBezTo>
                    <a:cubicBezTo>
                      <a:pt x="13044" y="567"/>
                      <a:pt x="13044" y="534"/>
                      <a:pt x="13077" y="501"/>
                    </a:cubicBezTo>
                    <a:lnTo>
                      <a:pt x="13077" y="334"/>
                    </a:lnTo>
                    <a:cubicBezTo>
                      <a:pt x="12810" y="367"/>
                      <a:pt x="9474" y="868"/>
                      <a:pt x="9207" y="934"/>
                    </a:cubicBezTo>
                    <a:cubicBezTo>
                      <a:pt x="6072" y="1501"/>
                      <a:pt x="2970" y="2369"/>
                      <a:pt x="1" y="3469"/>
                    </a:cubicBezTo>
                    <a:lnTo>
                      <a:pt x="34" y="3770"/>
                    </a:lnTo>
                    <a:lnTo>
                      <a:pt x="635" y="9040"/>
                    </a:lnTo>
                    <a:lnTo>
                      <a:pt x="868" y="11008"/>
                    </a:lnTo>
                    <a:cubicBezTo>
                      <a:pt x="868" y="11008"/>
                      <a:pt x="2536" y="10841"/>
                      <a:pt x="4704" y="10441"/>
                    </a:cubicBezTo>
                    <a:lnTo>
                      <a:pt x="4704" y="10441"/>
                    </a:lnTo>
                    <a:cubicBezTo>
                      <a:pt x="4137" y="15745"/>
                      <a:pt x="4004" y="23450"/>
                      <a:pt x="5838" y="33358"/>
                    </a:cubicBezTo>
                    <a:lnTo>
                      <a:pt x="12943" y="33224"/>
                    </a:lnTo>
                    <a:lnTo>
                      <a:pt x="25319" y="32991"/>
                    </a:lnTo>
                    <a:cubicBezTo>
                      <a:pt x="25352" y="32157"/>
                      <a:pt x="25286" y="30422"/>
                      <a:pt x="25186" y="28054"/>
                    </a:cubicBezTo>
                    <a:lnTo>
                      <a:pt x="25085" y="24418"/>
                    </a:lnTo>
                    <a:cubicBezTo>
                      <a:pt x="25019" y="21215"/>
                      <a:pt x="25019" y="17346"/>
                      <a:pt x="25319" y="13210"/>
                    </a:cubicBezTo>
                    <a:cubicBezTo>
                      <a:pt x="25352" y="12543"/>
                      <a:pt x="25419" y="11875"/>
                      <a:pt x="25452" y="11208"/>
                    </a:cubicBezTo>
                    <a:cubicBezTo>
                      <a:pt x="27988" y="13944"/>
                      <a:pt x="30523" y="16545"/>
                      <a:pt x="30523" y="16545"/>
                    </a:cubicBezTo>
                    <a:lnTo>
                      <a:pt x="31724" y="15411"/>
                    </a:lnTo>
                    <a:cubicBezTo>
                      <a:pt x="33258" y="14677"/>
                      <a:pt x="34459" y="13343"/>
                      <a:pt x="35493" y="11775"/>
                    </a:cubicBezTo>
                    <a:lnTo>
                      <a:pt x="36894" y="10408"/>
                    </a:lnTo>
                    <a:cubicBezTo>
                      <a:pt x="36894" y="10408"/>
                      <a:pt x="30389" y="1835"/>
                      <a:pt x="26987" y="1235"/>
                    </a:cubicBezTo>
                    <a:lnTo>
                      <a:pt x="26353" y="1134"/>
                    </a:lnTo>
                    <a:cubicBezTo>
                      <a:pt x="25519" y="1001"/>
                      <a:pt x="21783" y="167"/>
                      <a:pt x="199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41"/>
              <p:cNvSpPr/>
              <p:nvPr/>
            </p:nvSpPr>
            <p:spPr>
              <a:xfrm>
                <a:off x="3996373" y="3117029"/>
                <a:ext cx="43866" cy="93038"/>
              </a:xfrm>
              <a:custGeom>
                <a:rect b="b" l="l" r="r" t="t"/>
                <a:pathLst>
                  <a:path extrusionOk="0" h="4104" w="1935">
                    <a:moveTo>
                      <a:pt x="0" y="0"/>
                    </a:moveTo>
                    <a:cubicBezTo>
                      <a:pt x="100" y="868"/>
                      <a:pt x="367" y="1702"/>
                      <a:pt x="801" y="2469"/>
                    </a:cubicBezTo>
                    <a:lnTo>
                      <a:pt x="1768" y="4103"/>
                    </a:lnTo>
                    <a:cubicBezTo>
                      <a:pt x="1835" y="3436"/>
                      <a:pt x="1868" y="2802"/>
                      <a:pt x="1935" y="2135"/>
                    </a:cubicBezTo>
                    <a:cubicBezTo>
                      <a:pt x="1268" y="1401"/>
                      <a:pt x="600" y="701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41"/>
              <p:cNvSpPr/>
              <p:nvPr/>
            </p:nvSpPr>
            <p:spPr>
              <a:xfrm>
                <a:off x="4036430" y="3165429"/>
                <a:ext cx="3809" cy="44637"/>
              </a:xfrm>
              <a:custGeom>
                <a:rect b="b" l="l" r="r" t="t"/>
                <a:pathLst>
                  <a:path extrusionOk="0" h="1969" w="168">
                    <a:moveTo>
                      <a:pt x="168" y="0"/>
                    </a:moveTo>
                    <a:lnTo>
                      <a:pt x="168" y="0"/>
                    </a:lnTo>
                    <a:cubicBezTo>
                      <a:pt x="101" y="667"/>
                      <a:pt x="68" y="1335"/>
                      <a:pt x="1" y="1968"/>
                    </a:cubicBezTo>
                    <a:lnTo>
                      <a:pt x="1" y="1968"/>
                    </a:lnTo>
                    <a:cubicBezTo>
                      <a:pt x="68" y="1335"/>
                      <a:pt x="101" y="667"/>
                      <a:pt x="1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41"/>
              <p:cNvSpPr/>
              <p:nvPr/>
            </p:nvSpPr>
            <p:spPr>
              <a:xfrm>
                <a:off x="3796718" y="2825878"/>
                <a:ext cx="1542" cy="6076"/>
              </a:xfrm>
              <a:custGeom>
                <a:rect b="b" l="l" r="r" t="t"/>
                <a:pathLst>
                  <a:path extrusionOk="0" h="268" w="68">
                    <a:moveTo>
                      <a:pt x="1" y="1"/>
                    </a:moveTo>
                    <a:cubicBezTo>
                      <a:pt x="1" y="68"/>
                      <a:pt x="34" y="168"/>
                      <a:pt x="67" y="268"/>
                    </a:cubicBezTo>
                    <a:cubicBezTo>
                      <a:pt x="67" y="168"/>
                      <a:pt x="34" y="68"/>
                      <a:pt x="1" y="1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41"/>
              <p:cNvSpPr/>
              <p:nvPr/>
            </p:nvSpPr>
            <p:spPr>
              <a:xfrm>
                <a:off x="3798237" y="2831931"/>
                <a:ext cx="1542" cy="13647"/>
              </a:xfrm>
              <a:custGeom>
                <a:rect b="b" l="l" r="r" t="t"/>
                <a:pathLst>
                  <a:path extrusionOk="0" h="602" w="68">
                    <a:moveTo>
                      <a:pt x="0" y="1"/>
                    </a:moveTo>
                    <a:cubicBezTo>
                      <a:pt x="34" y="201"/>
                      <a:pt x="34" y="401"/>
                      <a:pt x="67" y="601"/>
                    </a:cubicBezTo>
                    <a:cubicBezTo>
                      <a:pt x="67" y="401"/>
                      <a:pt x="34" y="168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1"/>
              <p:cNvSpPr/>
              <p:nvPr/>
            </p:nvSpPr>
            <p:spPr>
              <a:xfrm>
                <a:off x="3796718" y="2803208"/>
                <a:ext cx="62048" cy="43118"/>
              </a:xfrm>
              <a:custGeom>
                <a:rect b="b" l="l" r="r" t="t"/>
                <a:pathLst>
                  <a:path extrusionOk="0" h="1902" w="2737">
                    <a:moveTo>
                      <a:pt x="2736" y="0"/>
                    </a:moveTo>
                    <a:cubicBezTo>
                      <a:pt x="2636" y="67"/>
                      <a:pt x="2569" y="134"/>
                      <a:pt x="2469" y="200"/>
                    </a:cubicBezTo>
                    <a:cubicBezTo>
                      <a:pt x="1735" y="667"/>
                      <a:pt x="901" y="968"/>
                      <a:pt x="1" y="1001"/>
                    </a:cubicBezTo>
                    <a:cubicBezTo>
                      <a:pt x="1" y="1068"/>
                      <a:pt x="34" y="1168"/>
                      <a:pt x="67" y="1268"/>
                    </a:cubicBezTo>
                    <a:cubicBezTo>
                      <a:pt x="101" y="1468"/>
                      <a:pt x="101" y="1668"/>
                      <a:pt x="134" y="1868"/>
                    </a:cubicBezTo>
                    <a:lnTo>
                      <a:pt x="134" y="1902"/>
                    </a:lnTo>
                    <a:cubicBezTo>
                      <a:pt x="1202" y="1635"/>
                      <a:pt x="2136" y="968"/>
                      <a:pt x="2736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1"/>
              <p:cNvSpPr/>
              <p:nvPr/>
            </p:nvSpPr>
            <p:spPr>
              <a:xfrm>
                <a:off x="3666660" y="2904815"/>
                <a:ext cx="298723" cy="759740"/>
              </a:xfrm>
              <a:custGeom>
                <a:rect b="b" l="l" r="r" t="t"/>
                <a:pathLst>
                  <a:path extrusionOk="0" h="33513" w="13177">
                    <a:moveTo>
                      <a:pt x="11434" y="1"/>
                    </a:moveTo>
                    <a:cubicBezTo>
                      <a:pt x="11261" y="1"/>
                      <a:pt x="11114" y="97"/>
                      <a:pt x="11008" y="255"/>
                    </a:cubicBezTo>
                    <a:lnTo>
                      <a:pt x="10975" y="288"/>
                    </a:lnTo>
                    <a:cubicBezTo>
                      <a:pt x="10575" y="1189"/>
                      <a:pt x="9207" y="3357"/>
                      <a:pt x="5704" y="4391"/>
                    </a:cubicBezTo>
                    <a:lnTo>
                      <a:pt x="5438" y="4425"/>
                    </a:lnTo>
                    <a:lnTo>
                      <a:pt x="4837" y="4591"/>
                    </a:lnTo>
                    <a:lnTo>
                      <a:pt x="4003" y="4158"/>
                    </a:lnTo>
                    <a:cubicBezTo>
                      <a:pt x="3469" y="3791"/>
                      <a:pt x="3136" y="3190"/>
                      <a:pt x="3069" y="2557"/>
                    </a:cubicBezTo>
                    <a:cubicBezTo>
                      <a:pt x="3136" y="1923"/>
                      <a:pt x="3469" y="1289"/>
                      <a:pt x="4003" y="889"/>
                    </a:cubicBezTo>
                    <a:cubicBezTo>
                      <a:pt x="4037" y="855"/>
                      <a:pt x="4070" y="789"/>
                      <a:pt x="4103" y="755"/>
                    </a:cubicBezTo>
                    <a:cubicBezTo>
                      <a:pt x="4137" y="655"/>
                      <a:pt x="4137" y="589"/>
                      <a:pt x="4070" y="555"/>
                    </a:cubicBezTo>
                    <a:cubicBezTo>
                      <a:pt x="3854" y="395"/>
                      <a:pt x="3572" y="333"/>
                      <a:pt x="3266" y="333"/>
                    </a:cubicBezTo>
                    <a:cubicBezTo>
                      <a:pt x="2292" y="333"/>
                      <a:pt x="1077" y="962"/>
                      <a:pt x="1001" y="1089"/>
                    </a:cubicBezTo>
                    <a:cubicBezTo>
                      <a:pt x="934" y="1189"/>
                      <a:pt x="834" y="1256"/>
                      <a:pt x="734" y="1389"/>
                    </a:cubicBezTo>
                    <a:cubicBezTo>
                      <a:pt x="234" y="1990"/>
                      <a:pt x="0" y="2790"/>
                      <a:pt x="67" y="3591"/>
                    </a:cubicBezTo>
                    <a:cubicBezTo>
                      <a:pt x="267" y="4925"/>
                      <a:pt x="1034" y="6126"/>
                      <a:pt x="2202" y="6826"/>
                    </a:cubicBezTo>
                    <a:lnTo>
                      <a:pt x="2335" y="6826"/>
                    </a:lnTo>
                    <a:cubicBezTo>
                      <a:pt x="2369" y="6793"/>
                      <a:pt x="2369" y="6760"/>
                      <a:pt x="2369" y="6693"/>
                    </a:cubicBezTo>
                    <a:cubicBezTo>
                      <a:pt x="2369" y="5692"/>
                      <a:pt x="3002" y="4792"/>
                      <a:pt x="3936" y="4425"/>
                    </a:cubicBezTo>
                    <a:lnTo>
                      <a:pt x="4637" y="4792"/>
                    </a:lnTo>
                    <a:cubicBezTo>
                      <a:pt x="1501" y="17667"/>
                      <a:pt x="3636" y="33078"/>
                      <a:pt x="3703" y="33512"/>
                    </a:cubicBezTo>
                    <a:lnTo>
                      <a:pt x="3936" y="33512"/>
                    </a:lnTo>
                    <a:cubicBezTo>
                      <a:pt x="3936" y="33345"/>
                      <a:pt x="1735" y="17801"/>
                      <a:pt x="4904" y="4858"/>
                    </a:cubicBezTo>
                    <a:lnTo>
                      <a:pt x="5671" y="4658"/>
                    </a:lnTo>
                    <a:cubicBezTo>
                      <a:pt x="6538" y="5759"/>
                      <a:pt x="6138" y="7360"/>
                      <a:pt x="6105" y="7393"/>
                    </a:cubicBezTo>
                    <a:cubicBezTo>
                      <a:pt x="6105" y="7427"/>
                      <a:pt x="6105" y="7460"/>
                      <a:pt x="6171" y="7493"/>
                    </a:cubicBezTo>
                    <a:cubicBezTo>
                      <a:pt x="6171" y="7527"/>
                      <a:pt x="6205" y="7527"/>
                      <a:pt x="6238" y="7527"/>
                    </a:cubicBezTo>
                    <a:lnTo>
                      <a:pt x="6271" y="7527"/>
                    </a:lnTo>
                    <a:cubicBezTo>
                      <a:pt x="6438" y="7460"/>
                      <a:pt x="10408" y="5726"/>
                      <a:pt x="11775" y="4091"/>
                    </a:cubicBezTo>
                    <a:cubicBezTo>
                      <a:pt x="12443" y="3290"/>
                      <a:pt x="12876" y="2356"/>
                      <a:pt x="13110" y="1389"/>
                    </a:cubicBezTo>
                    <a:cubicBezTo>
                      <a:pt x="13176" y="1222"/>
                      <a:pt x="13176" y="1089"/>
                      <a:pt x="13143" y="922"/>
                    </a:cubicBezTo>
                    <a:cubicBezTo>
                      <a:pt x="13076" y="589"/>
                      <a:pt x="12809" y="288"/>
                      <a:pt x="12443" y="222"/>
                    </a:cubicBezTo>
                    <a:lnTo>
                      <a:pt x="11575" y="21"/>
                    </a:lnTo>
                    <a:cubicBezTo>
                      <a:pt x="11527" y="8"/>
                      <a:pt x="11479" y="1"/>
                      <a:pt x="114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1"/>
              <p:cNvSpPr/>
              <p:nvPr/>
            </p:nvSpPr>
            <p:spPr>
              <a:xfrm>
                <a:off x="3796718" y="2803208"/>
                <a:ext cx="62048" cy="43118"/>
              </a:xfrm>
              <a:custGeom>
                <a:rect b="b" l="l" r="r" t="t"/>
                <a:pathLst>
                  <a:path extrusionOk="0" h="1902" w="2737">
                    <a:moveTo>
                      <a:pt x="2736" y="0"/>
                    </a:moveTo>
                    <a:cubicBezTo>
                      <a:pt x="2636" y="67"/>
                      <a:pt x="2569" y="134"/>
                      <a:pt x="2469" y="200"/>
                    </a:cubicBezTo>
                    <a:cubicBezTo>
                      <a:pt x="1735" y="667"/>
                      <a:pt x="901" y="968"/>
                      <a:pt x="1" y="1001"/>
                    </a:cubicBezTo>
                    <a:cubicBezTo>
                      <a:pt x="1" y="1068"/>
                      <a:pt x="34" y="1168"/>
                      <a:pt x="67" y="1268"/>
                    </a:cubicBezTo>
                    <a:cubicBezTo>
                      <a:pt x="101" y="1468"/>
                      <a:pt x="101" y="1668"/>
                      <a:pt x="134" y="1868"/>
                    </a:cubicBezTo>
                    <a:lnTo>
                      <a:pt x="134" y="1902"/>
                    </a:lnTo>
                    <a:cubicBezTo>
                      <a:pt x="1202" y="1635"/>
                      <a:pt x="2136" y="968"/>
                      <a:pt x="2736" y="0"/>
                    </a:cubicBezTo>
                    <a:close/>
                  </a:path>
                </a:pathLst>
              </a:custGeom>
              <a:solidFill>
                <a:srgbClr val="630F0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1"/>
              <p:cNvSpPr/>
              <p:nvPr/>
            </p:nvSpPr>
            <p:spPr>
              <a:xfrm>
                <a:off x="3701436" y="2521669"/>
                <a:ext cx="75378" cy="102332"/>
              </a:xfrm>
              <a:custGeom>
                <a:rect b="b" l="l" r="r" t="t"/>
                <a:pathLst>
                  <a:path extrusionOk="0" h="4514" w="3325">
                    <a:moveTo>
                      <a:pt x="1772" y="1"/>
                    </a:moveTo>
                    <a:cubicBezTo>
                      <a:pt x="1737" y="1"/>
                      <a:pt x="1702" y="4"/>
                      <a:pt x="1669" y="10"/>
                    </a:cubicBezTo>
                    <a:cubicBezTo>
                      <a:pt x="1035" y="311"/>
                      <a:pt x="401" y="1178"/>
                      <a:pt x="67" y="3146"/>
                    </a:cubicBezTo>
                    <a:cubicBezTo>
                      <a:pt x="1" y="3580"/>
                      <a:pt x="1" y="4047"/>
                      <a:pt x="34" y="4514"/>
                    </a:cubicBezTo>
                    <a:cubicBezTo>
                      <a:pt x="735" y="4480"/>
                      <a:pt x="1769" y="3213"/>
                      <a:pt x="1769" y="3213"/>
                    </a:cubicBezTo>
                    <a:cubicBezTo>
                      <a:pt x="3325" y="1244"/>
                      <a:pt x="2462" y="1"/>
                      <a:pt x="17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1"/>
              <p:cNvSpPr/>
              <p:nvPr/>
            </p:nvSpPr>
            <p:spPr>
              <a:xfrm>
                <a:off x="3686338" y="2520921"/>
                <a:ext cx="284577" cy="305025"/>
              </a:xfrm>
              <a:custGeom>
                <a:rect b="b" l="l" r="r" t="t"/>
                <a:pathLst>
                  <a:path extrusionOk="0" h="13455" w="12553">
                    <a:moveTo>
                      <a:pt x="5698" y="0"/>
                    </a:moveTo>
                    <a:cubicBezTo>
                      <a:pt x="4572" y="0"/>
                      <a:pt x="3558" y="288"/>
                      <a:pt x="3068" y="777"/>
                    </a:cubicBezTo>
                    <a:cubicBezTo>
                      <a:pt x="2435" y="1344"/>
                      <a:pt x="1934" y="1978"/>
                      <a:pt x="1534" y="2745"/>
                    </a:cubicBezTo>
                    <a:lnTo>
                      <a:pt x="1134" y="3479"/>
                    </a:lnTo>
                    <a:cubicBezTo>
                      <a:pt x="1000" y="3813"/>
                      <a:pt x="834" y="4180"/>
                      <a:pt x="733" y="4547"/>
                    </a:cubicBezTo>
                    <a:cubicBezTo>
                      <a:pt x="266" y="5881"/>
                      <a:pt x="33" y="7248"/>
                      <a:pt x="33" y="8649"/>
                    </a:cubicBezTo>
                    <a:cubicBezTo>
                      <a:pt x="0" y="11311"/>
                      <a:pt x="2136" y="13454"/>
                      <a:pt x="4782" y="13454"/>
                    </a:cubicBezTo>
                    <a:cubicBezTo>
                      <a:pt x="4822" y="13454"/>
                      <a:pt x="4863" y="13454"/>
                      <a:pt x="4903" y="13453"/>
                    </a:cubicBezTo>
                    <a:cubicBezTo>
                      <a:pt x="5770" y="13420"/>
                      <a:pt x="6638" y="13119"/>
                      <a:pt x="7338" y="12652"/>
                    </a:cubicBezTo>
                    <a:cubicBezTo>
                      <a:pt x="7438" y="12586"/>
                      <a:pt x="7505" y="12519"/>
                      <a:pt x="7605" y="12452"/>
                    </a:cubicBezTo>
                    <a:cubicBezTo>
                      <a:pt x="8205" y="12019"/>
                      <a:pt x="8706" y="11485"/>
                      <a:pt x="9106" y="10884"/>
                    </a:cubicBezTo>
                    <a:cubicBezTo>
                      <a:pt x="10040" y="9383"/>
                      <a:pt x="9773" y="8616"/>
                      <a:pt x="9273" y="7849"/>
                    </a:cubicBezTo>
                    <a:cubicBezTo>
                      <a:pt x="12553" y="2067"/>
                      <a:pt x="8719" y="0"/>
                      <a:pt x="5698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1"/>
              <p:cNvSpPr/>
              <p:nvPr/>
            </p:nvSpPr>
            <p:spPr>
              <a:xfrm>
                <a:off x="3705970" y="2577846"/>
                <a:ext cx="37088" cy="22715"/>
              </a:xfrm>
              <a:custGeom>
                <a:rect b="b" l="l" r="r" t="t"/>
                <a:pathLst>
                  <a:path extrusionOk="0" h="1002" w="1636">
                    <a:moveTo>
                      <a:pt x="1469" y="1"/>
                    </a:moveTo>
                    <a:cubicBezTo>
                      <a:pt x="1202" y="1"/>
                      <a:pt x="902" y="67"/>
                      <a:pt x="635" y="234"/>
                    </a:cubicBezTo>
                    <a:cubicBezTo>
                      <a:pt x="401" y="334"/>
                      <a:pt x="201" y="501"/>
                      <a:pt x="34" y="735"/>
                    </a:cubicBezTo>
                    <a:cubicBezTo>
                      <a:pt x="1" y="801"/>
                      <a:pt x="1" y="901"/>
                      <a:pt x="68" y="968"/>
                    </a:cubicBezTo>
                    <a:cubicBezTo>
                      <a:pt x="101" y="968"/>
                      <a:pt x="134" y="1001"/>
                      <a:pt x="201" y="1001"/>
                    </a:cubicBezTo>
                    <a:cubicBezTo>
                      <a:pt x="234" y="1001"/>
                      <a:pt x="234" y="968"/>
                      <a:pt x="268" y="968"/>
                    </a:cubicBezTo>
                    <a:cubicBezTo>
                      <a:pt x="301" y="968"/>
                      <a:pt x="301" y="935"/>
                      <a:pt x="334" y="935"/>
                    </a:cubicBezTo>
                    <a:cubicBezTo>
                      <a:pt x="601" y="568"/>
                      <a:pt x="1002" y="368"/>
                      <a:pt x="1469" y="368"/>
                    </a:cubicBezTo>
                    <a:cubicBezTo>
                      <a:pt x="1535" y="368"/>
                      <a:pt x="1635" y="301"/>
                      <a:pt x="1635" y="201"/>
                    </a:cubicBezTo>
                    <a:cubicBezTo>
                      <a:pt x="1635" y="101"/>
                      <a:pt x="1569" y="34"/>
                      <a:pt x="14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41"/>
              <p:cNvSpPr/>
              <p:nvPr/>
            </p:nvSpPr>
            <p:spPr>
              <a:xfrm>
                <a:off x="3756637" y="2706589"/>
                <a:ext cx="53728" cy="18000"/>
              </a:xfrm>
              <a:custGeom>
                <a:rect b="b" l="l" r="r" t="t"/>
                <a:pathLst>
                  <a:path extrusionOk="0" h="794" w="2370">
                    <a:moveTo>
                      <a:pt x="2269" y="1"/>
                    </a:moveTo>
                    <a:cubicBezTo>
                      <a:pt x="2244" y="1"/>
                      <a:pt x="2219" y="9"/>
                      <a:pt x="2202" y="26"/>
                    </a:cubicBezTo>
                    <a:cubicBezTo>
                      <a:pt x="1760" y="416"/>
                      <a:pt x="1195" y="604"/>
                      <a:pt x="620" y="604"/>
                    </a:cubicBezTo>
                    <a:cubicBezTo>
                      <a:pt x="458" y="604"/>
                      <a:pt x="295" y="589"/>
                      <a:pt x="134" y="560"/>
                    </a:cubicBezTo>
                    <a:cubicBezTo>
                      <a:pt x="68" y="560"/>
                      <a:pt x="34" y="560"/>
                      <a:pt x="34" y="626"/>
                    </a:cubicBezTo>
                    <a:cubicBezTo>
                      <a:pt x="1" y="660"/>
                      <a:pt x="34" y="726"/>
                      <a:pt x="101" y="726"/>
                    </a:cubicBezTo>
                    <a:cubicBezTo>
                      <a:pt x="268" y="760"/>
                      <a:pt x="501" y="793"/>
                      <a:pt x="701" y="793"/>
                    </a:cubicBezTo>
                    <a:cubicBezTo>
                      <a:pt x="1302" y="760"/>
                      <a:pt x="1869" y="560"/>
                      <a:pt x="2302" y="159"/>
                    </a:cubicBezTo>
                    <a:cubicBezTo>
                      <a:pt x="2336" y="126"/>
                      <a:pt x="2369" y="59"/>
                      <a:pt x="2336" y="26"/>
                    </a:cubicBezTo>
                    <a:cubicBezTo>
                      <a:pt x="2319" y="9"/>
                      <a:pt x="2294" y="1"/>
                      <a:pt x="22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41"/>
              <p:cNvSpPr/>
              <p:nvPr/>
            </p:nvSpPr>
            <p:spPr>
              <a:xfrm>
                <a:off x="3714290" y="2639871"/>
                <a:ext cx="44637" cy="61277"/>
              </a:xfrm>
              <a:custGeom>
                <a:rect b="b" l="l" r="r" t="t"/>
                <a:pathLst>
                  <a:path extrusionOk="0" h="2703" w="1969">
                    <a:moveTo>
                      <a:pt x="1969" y="0"/>
                    </a:moveTo>
                    <a:cubicBezTo>
                      <a:pt x="1402" y="801"/>
                      <a:pt x="735" y="1534"/>
                      <a:pt x="1" y="2168"/>
                    </a:cubicBezTo>
                    <a:cubicBezTo>
                      <a:pt x="359" y="2676"/>
                      <a:pt x="1118" y="2702"/>
                      <a:pt x="1273" y="2702"/>
                    </a:cubicBezTo>
                    <a:cubicBezTo>
                      <a:pt x="1292" y="2702"/>
                      <a:pt x="1302" y="2702"/>
                      <a:pt x="1302" y="2702"/>
                    </a:cubicBezTo>
                    <a:lnTo>
                      <a:pt x="1969" y="0"/>
                    </a:lnTo>
                    <a:close/>
                  </a:path>
                </a:pathLst>
              </a:custGeom>
              <a:solidFill>
                <a:srgbClr val="630F0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41"/>
              <p:cNvSpPr/>
              <p:nvPr/>
            </p:nvSpPr>
            <p:spPr>
              <a:xfrm>
                <a:off x="3718824" y="2618606"/>
                <a:ext cx="18181" cy="23622"/>
              </a:xfrm>
              <a:custGeom>
                <a:rect b="b" l="l" r="r" t="t"/>
                <a:pathLst>
                  <a:path extrusionOk="0" h="1042" w="802">
                    <a:moveTo>
                      <a:pt x="491" y="0"/>
                    </a:moveTo>
                    <a:cubicBezTo>
                      <a:pt x="306" y="0"/>
                      <a:pt x="130" y="193"/>
                      <a:pt x="68" y="471"/>
                    </a:cubicBezTo>
                    <a:cubicBezTo>
                      <a:pt x="1" y="738"/>
                      <a:pt x="101" y="1005"/>
                      <a:pt x="268" y="1038"/>
                    </a:cubicBezTo>
                    <a:cubicBezTo>
                      <a:pt x="283" y="1041"/>
                      <a:pt x="297" y="1042"/>
                      <a:pt x="312" y="1042"/>
                    </a:cubicBezTo>
                    <a:cubicBezTo>
                      <a:pt x="501" y="1042"/>
                      <a:pt x="704" y="852"/>
                      <a:pt x="735" y="604"/>
                    </a:cubicBezTo>
                    <a:cubicBezTo>
                      <a:pt x="802" y="304"/>
                      <a:pt x="701" y="37"/>
                      <a:pt x="535" y="4"/>
                    </a:cubicBezTo>
                    <a:cubicBezTo>
                      <a:pt x="520" y="2"/>
                      <a:pt x="506" y="0"/>
                      <a:pt x="4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41"/>
              <p:cNvSpPr/>
              <p:nvPr/>
            </p:nvSpPr>
            <p:spPr>
              <a:xfrm>
                <a:off x="3792184" y="2633727"/>
                <a:ext cx="18929" cy="23622"/>
              </a:xfrm>
              <a:custGeom>
                <a:rect b="b" l="l" r="r" t="t"/>
                <a:pathLst>
                  <a:path extrusionOk="0" h="1042" w="835">
                    <a:moveTo>
                      <a:pt x="497" y="1"/>
                    </a:moveTo>
                    <a:cubicBezTo>
                      <a:pt x="334" y="1"/>
                      <a:pt x="129" y="193"/>
                      <a:pt x="67" y="471"/>
                    </a:cubicBezTo>
                    <a:cubicBezTo>
                      <a:pt x="1" y="738"/>
                      <a:pt x="101" y="972"/>
                      <a:pt x="301" y="1038"/>
                    </a:cubicBezTo>
                    <a:cubicBezTo>
                      <a:pt x="316" y="1041"/>
                      <a:pt x="330" y="1042"/>
                      <a:pt x="345" y="1042"/>
                    </a:cubicBezTo>
                    <a:cubicBezTo>
                      <a:pt x="530" y="1042"/>
                      <a:pt x="706" y="852"/>
                      <a:pt x="768" y="605"/>
                    </a:cubicBezTo>
                    <a:cubicBezTo>
                      <a:pt x="835" y="304"/>
                      <a:pt x="734" y="38"/>
                      <a:pt x="534" y="4"/>
                    </a:cubicBezTo>
                    <a:cubicBezTo>
                      <a:pt x="522" y="2"/>
                      <a:pt x="510" y="1"/>
                      <a:pt x="4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41"/>
              <p:cNvSpPr/>
              <p:nvPr/>
            </p:nvSpPr>
            <p:spPr>
              <a:xfrm>
                <a:off x="3730091" y="2450055"/>
                <a:ext cx="300332" cy="273627"/>
              </a:xfrm>
              <a:custGeom>
                <a:rect b="b" l="l" r="r" t="t"/>
                <a:pathLst>
                  <a:path extrusionOk="0" h="12070" w="13248">
                    <a:moveTo>
                      <a:pt x="7943" y="0"/>
                    </a:moveTo>
                    <a:cubicBezTo>
                      <a:pt x="7943" y="1"/>
                      <a:pt x="8377" y="1101"/>
                      <a:pt x="7443" y="1401"/>
                    </a:cubicBezTo>
                    <a:cubicBezTo>
                      <a:pt x="7382" y="1423"/>
                      <a:pt x="7296" y="1433"/>
                      <a:pt x="7189" y="1433"/>
                    </a:cubicBezTo>
                    <a:cubicBezTo>
                      <a:pt x="6272" y="1433"/>
                      <a:pt x="3810" y="706"/>
                      <a:pt x="2030" y="706"/>
                    </a:cubicBezTo>
                    <a:cubicBezTo>
                      <a:pt x="870" y="706"/>
                      <a:pt x="1" y="1015"/>
                      <a:pt x="38" y="2035"/>
                    </a:cubicBezTo>
                    <a:cubicBezTo>
                      <a:pt x="71" y="2435"/>
                      <a:pt x="204" y="2802"/>
                      <a:pt x="405" y="3136"/>
                    </a:cubicBezTo>
                    <a:cubicBezTo>
                      <a:pt x="605" y="3436"/>
                      <a:pt x="838" y="3670"/>
                      <a:pt x="1105" y="3870"/>
                    </a:cubicBezTo>
                    <a:cubicBezTo>
                      <a:pt x="2640" y="5037"/>
                      <a:pt x="5442" y="5404"/>
                      <a:pt x="6943" y="5404"/>
                    </a:cubicBezTo>
                    <a:cubicBezTo>
                      <a:pt x="6676" y="5971"/>
                      <a:pt x="6509" y="6572"/>
                      <a:pt x="6442" y="7206"/>
                    </a:cubicBezTo>
                    <a:cubicBezTo>
                      <a:pt x="6209" y="8506"/>
                      <a:pt x="6542" y="9874"/>
                      <a:pt x="7343" y="10942"/>
                    </a:cubicBezTo>
                    <a:cubicBezTo>
                      <a:pt x="7781" y="11713"/>
                      <a:pt x="8294" y="12070"/>
                      <a:pt x="8821" y="12070"/>
                    </a:cubicBezTo>
                    <a:cubicBezTo>
                      <a:pt x="9297" y="12070"/>
                      <a:pt x="9786" y="11780"/>
                      <a:pt x="10245" y="11242"/>
                    </a:cubicBezTo>
                    <a:cubicBezTo>
                      <a:pt x="11779" y="9807"/>
                      <a:pt x="13247" y="6905"/>
                      <a:pt x="10212" y="4604"/>
                    </a:cubicBezTo>
                    <a:cubicBezTo>
                      <a:pt x="11979" y="3103"/>
                      <a:pt x="7944" y="1"/>
                      <a:pt x="79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41"/>
              <p:cNvSpPr/>
              <p:nvPr/>
            </p:nvSpPr>
            <p:spPr>
              <a:xfrm>
                <a:off x="3864025" y="2683851"/>
                <a:ext cx="102106" cy="83834"/>
              </a:xfrm>
              <a:custGeom>
                <a:rect b="b" l="l" r="r" t="t"/>
                <a:pathLst>
                  <a:path extrusionOk="0" h="3698" w="4504">
                    <a:moveTo>
                      <a:pt x="3015" y="0"/>
                    </a:moveTo>
                    <a:cubicBezTo>
                      <a:pt x="2470" y="0"/>
                      <a:pt x="1914" y="283"/>
                      <a:pt x="1435" y="662"/>
                    </a:cubicBezTo>
                    <a:cubicBezTo>
                      <a:pt x="1101" y="929"/>
                      <a:pt x="801" y="1262"/>
                      <a:pt x="568" y="1596"/>
                    </a:cubicBezTo>
                    <a:cubicBezTo>
                      <a:pt x="1" y="2530"/>
                      <a:pt x="201" y="3597"/>
                      <a:pt x="1268" y="3697"/>
                    </a:cubicBezTo>
                    <a:lnTo>
                      <a:pt x="1702" y="3697"/>
                    </a:lnTo>
                    <a:cubicBezTo>
                      <a:pt x="2502" y="3597"/>
                      <a:pt x="3303" y="3230"/>
                      <a:pt x="3870" y="2663"/>
                    </a:cubicBezTo>
                    <a:cubicBezTo>
                      <a:pt x="4337" y="2230"/>
                      <a:pt x="4504" y="1596"/>
                      <a:pt x="4337" y="995"/>
                    </a:cubicBezTo>
                    <a:cubicBezTo>
                      <a:pt x="4204" y="595"/>
                      <a:pt x="3903" y="262"/>
                      <a:pt x="3536" y="95"/>
                    </a:cubicBezTo>
                    <a:cubicBezTo>
                      <a:pt x="3366" y="30"/>
                      <a:pt x="3191" y="0"/>
                      <a:pt x="3015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41"/>
              <p:cNvSpPr/>
              <p:nvPr/>
            </p:nvSpPr>
            <p:spPr>
              <a:xfrm>
                <a:off x="3588766" y="3658479"/>
                <a:ext cx="448458" cy="105438"/>
              </a:xfrm>
              <a:custGeom>
                <a:rect b="b" l="l" r="r" t="t"/>
                <a:pathLst>
                  <a:path extrusionOk="0" h="4651" w="19782">
                    <a:moveTo>
                      <a:pt x="19781" y="0"/>
                    </a:moveTo>
                    <a:lnTo>
                      <a:pt x="7406" y="234"/>
                    </a:lnTo>
                    <a:lnTo>
                      <a:pt x="7139" y="234"/>
                    </a:lnTo>
                    <a:lnTo>
                      <a:pt x="267" y="367"/>
                    </a:lnTo>
                    <a:cubicBezTo>
                      <a:pt x="267" y="367"/>
                      <a:pt x="167" y="1335"/>
                      <a:pt x="1" y="3002"/>
                    </a:cubicBezTo>
                    <a:cubicBezTo>
                      <a:pt x="3275" y="4100"/>
                      <a:pt x="6691" y="4651"/>
                      <a:pt x="10112" y="4651"/>
                    </a:cubicBezTo>
                    <a:cubicBezTo>
                      <a:pt x="13347" y="4651"/>
                      <a:pt x="16586" y="4158"/>
                      <a:pt x="19715" y="3169"/>
                    </a:cubicBezTo>
                    <a:cubicBezTo>
                      <a:pt x="19748" y="1201"/>
                      <a:pt x="19781" y="0"/>
                      <a:pt x="19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41"/>
              <p:cNvSpPr/>
              <p:nvPr/>
            </p:nvSpPr>
            <p:spPr>
              <a:xfrm>
                <a:off x="3926028" y="3177535"/>
                <a:ext cx="400828" cy="398539"/>
              </a:xfrm>
              <a:custGeom>
                <a:rect b="b" l="l" r="r" t="t"/>
                <a:pathLst>
                  <a:path extrusionOk="0" h="17580" w="17681">
                    <a:moveTo>
                      <a:pt x="12800" y="5291"/>
                    </a:moveTo>
                    <a:cubicBezTo>
                      <a:pt x="12806" y="5291"/>
                      <a:pt x="12810" y="5295"/>
                      <a:pt x="12810" y="5304"/>
                    </a:cubicBezTo>
                    <a:cubicBezTo>
                      <a:pt x="12777" y="5371"/>
                      <a:pt x="12777" y="5404"/>
                      <a:pt x="12777" y="5471"/>
                    </a:cubicBezTo>
                    <a:lnTo>
                      <a:pt x="12743" y="5471"/>
                    </a:lnTo>
                    <a:lnTo>
                      <a:pt x="12743" y="5404"/>
                    </a:lnTo>
                    <a:cubicBezTo>
                      <a:pt x="12743" y="5329"/>
                      <a:pt x="12781" y="5291"/>
                      <a:pt x="12800" y="5291"/>
                    </a:cubicBezTo>
                    <a:close/>
                    <a:moveTo>
                      <a:pt x="15078" y="0"/>
                    </a:moveTo>
                    <a:lnTo>
                      <a:pt x="11276" y="3669"/>
                    </a:lnTo>
                    <a:cubicBezTo>
                      <a:pt x="11776" y="4303"/>
                      <a:pt x="12276" y="4904"/>
                      <a:pt x="12710" y="5571"/>
                    </a:cubicBezTo>
                    <a:cubicBezTo>
                      <a:pt x="12643" y="5771"/>
                      <a:pt x="12543" y="5971"/>
                      <a:pt x="12410" y="6171"/>
                    </a:cubicBezTo>
                    <a:cubicBezTo>
                      <a:pt x="11809" y="7005"/>
                      <a:pt x="11109" y="7772"/>
                      <a:pt x="10308" y="8473"/>
                    </a:cubicBezTo>
                    <a:cubicBezTo>
                      <a:pt x="8674" y="9940"/>
                      <a:pt x="6972" y="11308"/>
                      <a:pt x="5205" y="12609"/>
                    </a:cubicBezTo>
                    <a:lnTo>
                      <a:pt x="4604" y="12676"/>
                    </a:lnTo>
                    <a:lnTo>
                      <a:pt x="2302" y="12976"/>
                    </a:lnTo>
                    <a:lnTo>
                      <a:pt x="1" y="14544"/>
                    </a:lnTo>
                    <a:lnTo>
                      <a:pt x="1502" y="17579"/>
                    </a:lnTo>
                    <a:lnTo>
                      <a:pt x="3403" y="16612"/>
                    </a:lnTo>
                    <a:cubicBezTo>
                      <a:pt x="3837" y="16579"/>
                      <a:pt x="4304" y="16445"/>
                      <a:pt x="4738" y="16312"/>
                    </a:cubicBezTo>
                    <a:cubicBezTo>
                      <a:pt x="5405" y="16145"/>
                      <a:pt x="5972" y="15745"/>
                      <a:pt x="6372" y="15144"/>
                    </a:cubicBezTo>
                    <a:cubicBezTo>
                      <a:pt x="7473" y="14711"/>
                      <a:pt x="8540" y="14210"/>
                      <a:pt x="9608" y="13676"/>
                    </a:cubicBezTo>
                    <a:cubicBezTo>
                      <a:pt x="10742" y="13076"/>
                      <a:pt x="11843" y="12442"/>
                      <a:pt x="12910" y="11708"/>
                    </a:cubicBezTo>
                    <a:cubicBezTo>
                      <a:pt x="13444" y="11341"/>
                      <a:pt x="13977" y="10941"/>
                      <a:pt x="14511" y="10508"/>
                    </a:cubicBezTo>
                    <a:cubicBezTo>
                      <a:pt x="15045" y="10041"/>
                      <a:pt x="15579" y="9540"/>
                      <a:pt x="16046" y="9006"/>
                    </a:cubicBezTo>
                    <a:cubicBezTo>
                      <a:pt x="16646" y="8306"/>
                      <a:pt x="17113" y="7539"/>
                      <a:pt x="17413" y="6671"/>
                    </a:cubicBezTo>
                    <a:cubicBezTo>
                      <a:pt x="17613" y="6071"/>
                      <a:pt x="17680" y="5437"/>
                      <a:pt x="17647" y="4803"/>
                    </a:cubicBezTo>
                    <a:cubicBezTo>
                      <a:pt x="17580" y="4437"/>
                      <a:pt x="17513" y="4103"/>
                      <a:pt x="17380" y="3769"/>
                    </a:cubicBezTo>
                    <a:cubicBezTo>
                      <a:pt x="17313" y="3603"/>
                      <a:pt x="17246" y="3436"/>
                      <a:pt x="17180" y="3269"/>
                    </a:cubicBezTo>
                    <a:lnTo>
                      <a:pt x="17046" y="3036"/>
                    </a:lnTo>
                    <a:lnTo>
                      <a:pt x="16980" y="2935"/>
                    </a:lnTo>
                    <a:cubicBezTo>
                      <a:pt x="16379" y="1901"/>
                      <a:pt x="15745" y="934"/>
                      <a:pt x="15078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41"/>
              <p:cNvSpPr/>
              <p:nvPr/>
            </p:nvSpPr>
            <p:spPr>
              <a:xfrm>
                <a:off x="2855255" y="3264747"/>
                <a:ext cx="558090" cy="518826"/>
              </a:xfrm>
              <a:custGeom>
                <a:rect b="b" l="l" r="r" t="t"/>
                <a:pathLst>
                  <a:path extrusionOk="0" h="22886" w="24618">
                    <a:moveTo>
                      <a:pt x="12264" y="0"/>
                    </a:moveTo>
                    <a:cubicBezTo>
                      <a:pt x="6766" y="0"/>
                      <a:pt x="1934" y="3990"/>
                      <a:pt x="1034" y="9596"/>
                    </a:cubicBezTo>
                    <a:cubicBezTo>
                      <a:pt x="0" y="15834"/>
                      <a:pt x="4236" y="21738"/>
                      <a:pt x="10474" y="22739"/>
                    </a:cubicBezTo>
                    <a:cubicBezTo>
                      <a:pt x="11089" y="22837"/>
                      <a:pt x="11700" y="22885"/>
                      <a:pt x="12304" y="22885"/>
                    </a:cubicBezTo>
                    <a:cubicBezTo>
                      <a:pt x="17828" y="22885"/>
                      <a:pt x="22715" y="18888"/>
                      <a:pt x="23617" y="13265"/>
                    </a:cubicBezTo>
                    <a:cubicBezTo>
                      <a:pt x="24618" y="7027"/>
                      <a:pt x="20381" y="1157"/>
                      <a:pt x="14144" y="156"/>
                    </a:cubicBezTo>
                    <a:cubicBezTo>
                      <a:pt x="13512" y="51"/>
                      <a:pt x="12884" y="0"/>
                      <a:pt x="122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41"/>
              <p:cNvSpPr/>
              <p:nvPr/>
            </p:nvSpPr>
            <p:spPr>
              <a:xfrm>
                <a:off x="2959605" y="3357308"/>
                <a:ext cx="350138" cy="333884"/>
              </a:xfrm>
              <a:custGeom>
                <a:rect b="b" l="l" r="r" t="t"/>
                <a:pathLst>
                  <a:path extrusionOk="0" h="14728" w="15445">
                    <a:moveTo>
                      <a:pt x="7706" y="1"/>
                    </a:moveTo>
                    <a:cubicBezTo>
                      <a:pt x="7172" y="1"/>
                      <a:pt x="6638" y="359"/>
                      <a:pt x="6638" y="1076"/>
                    </a:cubicBezTo>
                    <a:lnTo>
                      <a:pt x="6638" y="6280"/>
                    </a:lnTo>
                    <a:lnTo>
                      <a:pt x="1435" y="6280"/>
                    </a:lnTo>
                    <a:cubicBezTo>
                      <a:pt x="0" y="6280"/>
                      <a:pt x="0" y="8415"/>
                      <a:pt x="1435" y="8415"/>
                    </a:cubicBezTo>
                    <a:lnTo>
                      <a:pt x="6638" y="8415"/>
                    </a:lnTo>
                    <a:lnTo>
                      <a:pt x="6638" y="13652"/>
                    </a:lnTo>
                    <a:cubicBezTo>
                      <a:pt x="6638" y="14369"/>
                      <a:pt x="7172" y="14728"/>
                      <a:pt x="7706" y="14728"/>
                    </a:cubicBezTo>
                    <a:cubicBezTo>
                      <a:pt x="8240" y="14728"/>
                      <a:pt x="8773" y="14369"/>
                      <a:pt x="8773" y="13652"/>
                    </a:cubicBezTo>
                    <a:lnTo>
                      <a:pt x="8773" y="8415"/>
                    </a:lnTo>
                    <a:lnTo>
                      <a:pt x="14010" y="8415"/>
                    </a:lnTo>
                    <a:cubicBezTo>
                      <a:pt x="15445" y="8415"/>
                      <a:pt x="15445" y="6280"/>
                      <a:pt x="14010" y="6280"/>
                    </a:cubicBezTo>
                    <a:lnTo>
                      <a:pt x="8773" y="6280"/>
                    </a:lnTo>
                    <a:lnTo>
                      <a:pt x="8773" y="1076"/>
                    </a:lnTo>
                    <a:cubicBezTo>
                      <a:pt x="8773" y="359"/>
                      <a:pt x="8240" y="1"/>
                      <a:pt x="77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41"/>
              <p:cNvSpPr/>
              <p:nvPr/>
            </p:nvSpPr>
            <p:spPr>
              <a:xfrm>
                <a:off x="3808325" y="2600493"/>
                <a:ext cx="34549" cy="27295"/>
              </a:xfrm>
              <a:custGeom>
                <a:rect b="b" l="l" r="r" t="t"/>
                <a:pathLst>
                  <a:path extrusionOk="0" h="1204" w="1524">
                    <a:moveTo>
                      <a:pt x="224" y="0"/>
                    </a:moveTo>
                    <a:cubicBezTo>
                      <a:pt x="20" y="0"/>
                      <a:pt x="0" y="304"/>
                      <a:pt x="223" y="336"/>
                    </a:cubicBezTo>
                    <a:cubicBezTo>
                      <a:pt x="623" y="403"/>
                      <a:pt x="990" y="703"/>
                      <a:pt x="1157" y="1103"/>
                    </a:cubicBezTo>
                    <a:cubicBezTo>
                      <a:pt x="1190" y="1170"/>
                      <a:pt x="1257" y="1203"/>
                      <a:pt x="1323" y="1203"/>
                    </a:cubicBezTo>
                    <a:lnTo>
                      <a:pt x="1390" y="1203"/>
                    </a:lnTo>
                    <a:cubicBezTo>
                      <a:pt x="1490" y="1170"/>
                      <a:pt x="1524" y="1037"/>
                      <a:pt x="1457" y="970"/>
                    </a:cubicBezTo>
                    <a:cubicBezTo>
                      <a:pt x="1257" y="469"/>
                      <a:pt x="790" y="103"/>
                      <a:pt x="256" y="2"/>
                    </a:cubicBezTo>
                    <a:cubicBezTo>
                      <a:pt x="245" y="1"/>
                      <a:pt x="234" y="0"/>
                      <a:pt x="2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50" name="Google Shape;1350;p41"/>
          <p:cNvSpPr txBox="1"/>
          <p:nvPr>
            <p:ph idx="4294967295" type="body"/>
          </p:nvPr>
        </p:nvSpPr>
        <p:spPr>
          <a:xfrm>
            <a:off x="10222850" y="8032281"/>
            <a:ext cx="5397000" cy="1416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You can replace the images on the screen with your own work. Just delete these ones and add yours</a:t>
            </a:r>
            <a:endParaRPr sz="2200"/>
          </a:p>
        </p:txBody>
      </p:sp>
      <p:grpSp>
        <p:nvGrpSpPr>
          <p:cNvPr id="1351" name="Google Shape;1351;p41"/>
          <p:cNvGrpSpPr/>
          <p:nvPr/>
        </p:nvGrpSpPr>
        <p:grpSpPr>
          <a:xfrm>
            <a:off x="15911710" y="1282289"/>
            <a:ext cx="420668" cy="384911"/>
            <a:chOff x="1190625" y="459925"/>
            <a:chExt cx="5219200" cy="4775575"/>
          </a:xfrm>
        </p:grpSpPr>
        <p:sp>
          <p:nvSpPr>
            <p:cNvPr id="1352" name="Google Shape;1352;p41"/>
            <p:cNvSpPr/>
            <p:nvPr/>
          </p:nvSpPr>
          <p:spPr>
            <a:xfrm>
              <a:off x="1623650" y="2583475"/>
              <a:ext cx="4353125" cy="2652025"/>
            </a:xfrm>
            <a:custGeom>
              <a:rect b="b" l="l" r="r" t="t"/>
              <a:pathLst>
                <a:path extrusionOk="0" h="106081" w="174125">
                  <a:moveTo>
                    <a:pt x="7274" y="1"/>
                  </a:moveTo>
                  <a:cubicBezTo>
                    <a:pt x="3262" y="1"/>
                    <a:pt x="0" y="3263"/>
                    <a:pt x="0" y="7275"/>
                  </a:cubicBezTo>
                  <a:lnTo>
                    <a:pt x="0" y="98774"/>
                  </a:lnTo>
                  <a:cubicBezTo>
                    <a:pt x="0" y="102819"/>
                    <a:pt x="3262" y="106081"/>
                    <a:pt x="7274" y="106081"/>
                  </a:cubicBezTo>
                  <a:lnTo>
                    <a:pt x="166851" y="106081"/>
                  </a:lnTo>
                  <a:cubicBezTo>
                    <a:pt x="170863" y="106081"/>
                    <a:pt x="174125" y="102819"/>
                    <a:pt x="174125" y="98774"/>
                  </a:cubicBezTo>
                  <a:lnTo>
                    <a:pt x="174125" y="7275"/>
                  </a:lnTo>
                  <a:cubicBezTo>
                    <a:pt x="174125" y="3263"/>
                    <a:pt x="170863" y="1"/>
                    <a:pt x="166851" y="1"/>
                  </a:cubicBezTo>
                  <a:lnTo>
                    <a:pt x="127022" y="1"/>
                  </a:lnTo>
                  <a:cubicBezTo>
                    <a:pt x="122194" y="1"/>
                    <a:pt x="118671" y="4665"/>
                    <a:pt x="120041" y="9297"/>
                  </a:cubicBezTo>
                  <a:cubicBezTo>
                    <a:pt x="126337" y="31153"/>
                    <a:pt x="109929" y="53106"/>
                    <a:pt x="87063" y="53106"/>
                  </a:cubicBezTo>
                  <a:cubicBezTo>
                    <a:pt x="64229" y="53106"/>
                    <a:pt x="47788" y="31185"/>
                    <a:pt x="54117" y="9297"/>
                  </a:cubicBezTo>
                  <a:cubicBezTo>
                    <a:pt x="55454" y="4665"/>
                    <a:pt x="51964" y="1"/>
                    <a:pt x="47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1"/>
            <p:cNvSpPr/>
            <p:nvPr/>
          </p:nvSpPr>
          <p:spPr>
            <a:xfrm>
              <a:off x="3800200" y="2583475"/>
              <a:ext cx="2176575" cy="2652025"/>
            </a:xfrm>
            <a:custGeom>
              <a:rect b="b" l="l" r="r" t="t"/>
              <a:pathLst>
                <a:path extrusionOk="0" h="106081" w="87063">
                  <a:moveTo>
                    <a:pt x="39960" y="1"/>
                  </a:moveTo>
                  <a:cubicBezTo>
                    <a:pt x="35100" y="1"/>
                    <a:pt x="31609" y="4665"/>
                    <a:pt x="32947" y="9297"/>
                  </a:cubicBezTo>
                  <a:cubicBezTo>
                    <a:pt x="39275" y="31153"/>
                    <a:pt x="22867" y="53106"/>
                    <a:pt x="1" y="53106"/>
                  </a:cubicBezTo>
                  <a:lnTo>
                    <a:pt x="1" y="106081"/>
                  </a:lnTo>
                  <a:lnTo>
                    <a:pt x="79789" y="106081"/>
                  </a:lnTo>
                  <a:cubicBezTo>
                    <a:pt x="83801" y="106081"/>
                    <a:pt x="87063" y="102819"/>
                    <a:pt x="87063" y="98774"/>
                  </a:cubicBezTo>
                  <a:lnTo>
                    <a:pt x="87063" y="7275"/>
                  </a:lnTo>
                  <a:cubicBezTo>
                    <a:pt x="87063" y="3263"/>
                    <a:pt x="83801" y="1"/>
                    <a:pt x="79789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1"/>
            <p:cNvSpPr/>
            <p:nvPr/>
          </p:nvSpPr>
          <p:spPr>
            <a:xfrm>
              <a:off x="2472575" y="459925"/>
              <a:ext cx="2655275" cy="985150"/>
            </a:xfrm>
            <a:custGeom>
              <a:rect b="b" l="l" r="r" t="t"/>
              <a:pathLst>
                <a:path extrusionOk="0" h="39406" w="106211">
                  <a:moveTo>
                    <a:pt x="88466" y="14582"/>
                  </a:moveTo>
                  <a:cubicBezTo>
                    <a:pt x="90227" y="14582"/>
                    <a:pt x="91662" y="16017"/>
                    <a:pt x="91662" y="17778"/>
                  </a:cubicBezTo>
                  <a:lnTo>
                    <a:pt x="91662" y="24824"/>
                  </a:lnTo>
                  <a:lnTo>
                    <a:pt x="14549" y="24824"/>
                  </a:lnTo>
                  <a:lnTo>
                    <a:pt x="14549" y="17778"/>
                  </a:lnTo>
                  <a:cubicBezTo>
                    <a:pt x="14549" y="16017"/>
                    <a:pt x="15984" y="14582"/>
                    <a:pt x="17746" y="14582"/>
                  </a:cubicBezTo>
                  <a:close/>
                  <a:moveTo>
                    <a:pt x="17746" y="1"/>
                  </a:moveTo>
                  <a:cubicBezTo>
                    <a:pt x="7960" y="1"/>
                    <a:pt x="0" y="7992"/>
                    <a:pt x="0" y="17778"/>
                  </a:cubicBezTo>
                  <a:lnTo>
                    <a:pt x="0" y="32131"/>
                  </a:lnTo>
                  <a:cubicBezTo>
                    <a:pt x="0" y="36143"/>
                    <a:pt x="3262" y="39405"/>
                    <a:pt x="7275" y="39405"/>
                  </a:cubicBezTo>
                  <a:lnTo>
                    <a:pt x="98936" y="39405"/>
                  </a:lnTo>
                  <a:cubicBezTo>
                    <a:pt x="102949" y="39405"/>
                    <a:pt x="106211" y="36143"/>
                    <a:pt x="106211" y="32131"/>
                  </a:cubicBezTo>
                  <a:lnTo>
                    <a:pt x="106211" y="17778"/>
                  </a:lnTo>
                  <a:cubicBezTo>
                    <a:pt x="106211" y="7992"/>
                    <a:pt x="98251" y="1"/>
                    <a:pt x="88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1"/>
            <p:cNvSpPr/>
            <p:nvPr/>
          </p:nvSpPr>
          <p:spPr>
            <a:xfrm>
              <a:off x="3800200" y="460750"/>
              <a:ext cx="1327650" cy="984325"/>
            </a:xfrm>
            <a:custGeom>
              <a:rect b="b" l="l" r="r" t="t"/>
              <a:pathLst>
                <a:path extrusionOk="0" h="39373" w="53106">
                  <a:moveTo>
                    <a:pt x="1" y="0"/>
                  </a:moveTo>
                  <a:lnTo>
                    <a:pt x="1" y="14549"/>
                  </a:lnTo>
                  <a:lnTo>
                    <a:pt x="35361" y="14549"/>
                  </a:lnTo>
                  <a:cubicBezTo>
                    <a:pt x="37122" y="14549"/>
                    <a:pt x="38557" y="15984"/>
                    <a:pt x="38557" y="17745"/>
                  </a:cubicBezTo>
                  <a:lnTo>
                    <a:pt x="38557" y="24791"/>
                  </a:lnTo>
                  <a:lnTo>
                    <a:pt x="1" y="24791"/>
                  </a:lnTo>
                  <a:lnTo>
                    <a:pt x="1" y="39372"/>
                  </a:lnTo>
                  <a:lnTo>
                    <a:pt x="45831" y="39372"/>
                  </a:lnTo>
                  <a:cubicBezTo>
                    <a:pt x="49844" y="39372"/>
                    <a:pt x="53106" y="36110"/>
                    <a:pt x="53106" y="32098"/>
                  </a:cubicBezTo>
                  <a:lnTo>
                    <a:pt x="53106" y="17745"/>
                  </a:lnTo>
                  <a:cubicBezTo>
                    <a:pt x="53106" y="7959"/>
                    <a:pt x="45146" y="0"/>
                    <a:pt x="3536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1"/>
            <p:cNvSpPr/>
            <p:nvPr/>
          </p:nvSpPr>
          <p:spPr>
            <a:xfrm>
              <a:off x="1190625" y="1080525"/>
              <a:ext cx="5219200" cy="1867500"/>
            </a:xfrm>
            <a:custGeom>
              <a:rect b="b" l="l" r="r" t="t"/>
              <a:pathLst>
                <a:path extrusionOk="0" h="74700" w="208768">
                  <a:moveTo>
                    <a:pt x="7274" y="0"/>
                  </a:moveTo>
                  <a:cubicBezTo>
                    <a:pt x="3262" y="0"/>
                    <a:pt x="0" y="3262"/>
                    <a:pt x="0" y="7307"/>
                  </a:cubicBezTo>
                  <a:lnTo>
                    <a:pt x="0" y="67393"/>
                  </a:lnTo>
                  <a:cubicBezTo>
                    <a:pt x="0" y="71438"/>
                    <a:pt x="3262" y="74700"/>
                    <a:pt x="7274" y="74700"/>
                  </a:cubicBezTo>
                  <a:lnTo>
                    <a:pt x="64424" y="74700"/>
                  </a:lnTo>
                  <a:cubicBezTo>
                    <a:pt x="67686" y="74700"/>
                    <a:pt x="70524" y="72547"/>
                    <a:pt x="71438" y="69415"/>
                  </a:cubicBezTo>
                  <a:cubicBezTo>
                    <a:pt x="75613" y="54834"/>
                    <a:pt x="89183" y="44624"/>
                    <a:pt x="104384" y="44624"/>
                  </a:cubicBezTo>
                  <a:cubicBezTo>
                    <a:pt x="119584" y="44624"/>
                    <a:pt x="133154" y="54834"/>
                    <a:pt x="137330" y="69415"/>
                  </a:cubicBezTo>
                  <a:cubicBezTo>
                    <a:pt x="138243" y="72547"/>
                    <a:pt x="141081" y="74700"/>
                    <a:pt x="144343" y="74700"/>
                  </a:cubicBezTo>
                  <a:lnTo>
                    <a:pt x="201493" y="74700"/>
                  </a:lnTo>
                  <a:cubicBezTo>
                    <a:pt x="205505" y="74700"/>
                    <a:pt x="208767" y="71438"/>
                    <a:pt x="208767" y="67393"/>
                  </a:cubicBezTo>
                  <a:lnTo>
                    <a:pt x="208767" y="7307"/>
                  </a:lnTo>
                  <a:cubicBezTo>
                    <a:pt x="208767" y="3262"/>
                    <a:pt x="205505" y="0"/>
                    <a:pt x="2014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1"/>
            <p:cNvSpPr/>
            <p:nvPr/>
          </p:nvSpPr>
          <p:spPr>
            <a:xfrm>
              <a:off x="3800200" y="1080525"/>
              <a:ext cx="2609625" cy="1867500"/>
            </a:xfrm>
            <a:custGeom>
              <a:rect b="b" l="l" r="r" t="t"/>
              <a:pathLst>
                <a:path extrusionOk="0" h="74700" w="104385">
                  <a:moveTo>
                    <a:pt x="1" y="0"/>
                  </a:moveTo>
                  <a:lnTo>
                    <a:pt x="1" y="44624"/>
                  </a:lnTo>
                  <a:cubicBezTo>
                    <a:pt x="15201" y="44624"/>
                    <a:pt x="28771" y="54834"/>
                    <a:pt x="32947" y="69415"/>
                  </a:cubicBezTo>
                  <a:cubicBezTo>
                    <a:pt x="33860" y="72547"/>
                    <a:pt x="36698" y="74700"/>
                    <a:pt x="39960" y="74700"/>
                  </a:cubicBezTo>
                  <a:lnTo>
                    <a:pt x="97110" y="74700"/>
                  </a:lnTo>
                  <a:cubicBezTo>
                    <a:pt x="101122" y="74700"/>
                    <a:pt x="104384" y="71438"/>
                    <a:pt x="104384" y="67393"/>
                  </a:cubicBezTo>
                  <a:lnTo>
                    <a:pt x="104384" y="7307"/>
                  </a:lnTo>
                  <a:cubicBezTo>
                    <a:pt x="104384" y="3262"/>
                    <a:pt x="101122" y="0"/>
                    <a:pt x="97110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1"/>
            <p:cNvSpPr/>
            <p:nvPr/>
          </p:nvSpPr>
          <p:spPr>
            <a:xfrm>
              <a:off x="2401625" y="1832400"/>
              <a:ext cx="2798000" cy="2442450"/>
            </a:xfrm>
            <a:custGeom>
              <a:rect b="b" l="l" r="r" t="t"/>
              <a:pathLst>
                <a:path extrusionOk="0" h="97698" w="111920">
                  <a:moveTo>
                    <a:pt x="55944" y="1"/>
                  </a:moveTo>
                  <a:cubicBezTo>
                    <a:pt x="34284" y="1"/>
                    <a:pt x="14973" y="14517"/>
                    <a:pt x="9004" y="35296"/>
                  </a:cubicBezTo>
                  <a:cubicBezTo>
                    <a:pt x="1" y="66382"/>
                    <a:pt x="23324" y="97697"/>
                    <a:pt x="55944" y="97697"/>
                  </a:cubicBezTo>
                  <a:cubicBezTo>
                    <a:pt x="88563" y="97697"/>
                    <a:pt x="111919" y="66415"/>
                    <a:pt x="102916" y="35328"/>
                  </a:cubicBezTo>
                  <a:cubicBezTo>
                    <a:pt x="96914" y="14517"/>
                    <a:pt x="77603" y="1"/>
                    <a:pt x="55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1"/>
            <p:cNvSpPr/>
            <p:nvPr/>
          </p:nvSpPr>
          <p:spPr>
            <a:xfrm>
              <a:off x="3800200" y="1832400"/>
              <a:ext cx="1399425" cy="2442450"/>
            </a:xfrm>
            <a:custGeom>
              <a:rect b="b" l="l" r="r" t="t"/>
              <a:pathLst>
                <a:path extrusionOk="0" h="97698" w="55977">
                  <a:moveTo>
                    <a:pt x="1" y="1"/>
                  </a:moveTo>
                  <a:lnTo>
                    <a:pt x="1" y="97697"/>
                  </a:lnTo>
                  <a:cubicBezTo>
                    <a:pt x="32620" y="97697"/>
                    <a:pt x="55976" y="66415"/>
                    <a:pt x="46973" y="35328"/>
                  </a:cubicBezTo>
                  <a:cubicBezTo>
                    <a:pt x="40971" y="14517"/>
                    <a:pt x="21660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1"/>
            <p:cNvSpPr/>
            <p:nvPr/>
          </p:nvSpPr>
          <p:spPr>
            <a:xfrm>
              <a:off x="3329650" y="2426100"/>
              <a:ext cx="934600" cy="1255075"/>
            </a:xfrm>
            <a:custGeom>
              <a:rect b="b" l="l" r="r" t="t"/>
              <a:pathLst>
                <a:path extrusionOk="0" h="50203" w="37384">
                  <a:moveTo>
                    <a:pt x="18692" y="0"/>
                  </a:moveTo>
                  <a:cubicBezTo>
                    <a:pt x="8384" y="0"/>
                    <a:pt x="1" y="8383"/>
                    <a:pt x="1" y="18691"/>
                  </a:cubicBezTo>
                  <a:cubicBezTo>
                    <a:pt x="1" y="26422"/>
                    <a:pt x="4698" y="33077"/>
                    <a:pt x="11418" y="35915"/>
                  </a:cubicBezTo>
                  <a:lnTo>
                    <a:pt x="11418" y="42895"/>
                  </a:lnTo>
                  <a:cubicBezTo>
                    <a:pt x="11418" y="46940"/>
                    <a:pt x="14680" y="50202"/>
                    <a:pt x="18692" y="50202"/>
                  </a:cubicBezTo>
                  <a:cubicBezTo>
                    <a:pt x="22704" y="50202"/>
                    <a:pt x="25966" y="46940"/>
                    <a:pt x="25966" y="42895"/>
                  </a:cubicBezTo>
                  <a:lnTo>
                    <a:pt x="25966" y="35915"/>
                  </a:lnTo>
                  <a:cubicBezTo>
                    <a:pt x="32686" y="33077"/>
                    <a:pt x="37383" y="26422"/>
                    <a:pt x="37383" y="18691"/>
                  </a:cubicBezTo>
                  <a:cubicBezTo>
                    <a:pt x="37383" y="8383"/>
                    <a:pt x="29000" y="0"/>
                    <a:pt x="18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1"/>
            <p:cNvSpPr/>
            <p:nvPr/>
          </p:nvSpPr>
          <p:spPr>
            <a:xfrm>
              <a:off x="3800200" y="2426100"/>
              <a:ext cx="464050" cy="1255075"/>
            </a:xfrm>
            <a:custGeom>
              <a:rect b="b" l="l" r="r" t="t"/>
              <a:pathLst>
                <a:path extrusionOk="0" h="50203" w="18562">
                  <a:moveTo>
                    <a:pt x="1" y="0"/>
                  </a:moveTo>
                  <a:lnTo>
                    <a:pt x="1" y="50202"/>
                  </a:lnTo>
                  <a:cubicBezTo>
                    <a:pt x="3948" y="50104"/>
                    <a:pt x="7144" y="46875"/>
                    <a:pt x="7144" y="42928"/>
                  </a:cubicBezTo>
                  <a:lnTo>
                    <a:pt x="7144" y="35915"/>
                  </a:lnTo>
                  <a:cubicBezTo>
                    <a:pt x="13864" y="33077"/>
                    <a:pt x="18561" y="26422"/>
                    <a:pt x="18561" y="18691"/>
                  </a:cubicBezTo>
                  <a:cubicBezTo>
                    <a:pt x="18561" y="8449"/>
                    <a:pt x="10243" y="65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vestment Newsletter by Slidesgo">
  <a:themeElements>
    <a:clrScheme name="Simple Light">
      <a:dk1>
        <a:srgbClr val="434343"/>
      </a:dk1>
      <a:lt1>
        <a:srgbClr val="FFFFFF"/>
      </a:lt1>
      <a:dk2>
        <a:srgbClr val="5DA8E2"/>
      </a:dk2>
      <a:lt2>
        <a:srgbClr val="0D94FB"/>
      </a:lt2>
      <a:accent1>
        <a:srgbClr val="007FE0"/>
      </a:accent1>
      <a:accent2>
        <a:srgbClr val="0069B8"/>
      </a:accent2>
      <a:accent3>
        <a:srgbClr val="FFD966"/>
      </a:accent3>
      <a:accent4>
        <a:srgbClr val="F1C232"/>
      </a:accent4>
      <a:accent5>
        <a:srgbClr val="263238"/>
      </a:accent5>
      <a:accent6>
        <a:srgbClr val="E0E0E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